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7"/>
  </p:notesMasterIdLst>
  <p:sldIdLst>
    <p:sldId id="325" r:id="rId3"/>
    <p:sldId id="298" r:id="rId4"/>
    <p:sldId id="260" r:id="rId5"/>
    <p:sldId id="351" r:id="rId6"/>
    <p:sldId id="322" r:id="rId7"/>
    <p:sldId id="352" r:id="rId8"/>
    <p:sldId id="312" r:id="rId9"/>
    <p:sldId id="300" r:id="rId10"/>
    <p:sldId id="302" r:id="rId11"/>
    <p:sldId id="308" r:id="rId12"/>
    <p:sldId id="375" r:id="rId13"/>
    <p:sldId id="266" r:id="rId14"/>
    <p:sldId id="377" r:id="rId15"/>
    <p:sldId id="275" r:id="rId16"/>
    <p:sldId id="276" r:id="rId17"/>
    <p:sldId id="277" r:id="rId18"/>
    <p:sldId id="318" r:id="rId19"/>
    <p:sldId id="319" r:id="rId20"/>
    <p:sldId id="376" r:id="rId21"/>
    <p:sldId id="303" r:id="rId22"/>
    <p:sldId id="290" r:id="rId23"/>
    <p:sldId id="305" r:id="rId24"/>
    <p:sldId id="304" r:id="rId25"/>
    <p:sldId id="326" r:id="rId26"/>
  </p:sldIdLst>
  <p:sldSz cx="9144000" cy="6858000" type="screen4x3"/>
  <p:notesSz cx="6858000" cy="9144000"/>
  <p:custDataLst>
    <p:tags r:id="rId28"/>
  </p:custDataLst>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44">
          <p15:clr>
            <a:srgbClr val="A4A3A4"/>
          </p15:clr>
        </p15:guide>
        <p15:guide id="2" pos="28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305D9"/>
    <a:srgbClr val="0B19C8"/>
    <a:srgbClr val="380EE8"/>
    <a:srgbClr val="1230AE"/>
    <a:srgbClr val="EC5F38"/>
    <a:srgbClr val="18029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14"/>
    <p:restoredTop sz="94839"/>
  </p:normalViewPr>
  <p:slideViewPr>
    <p:cSldViewPr showGuides="1">
      <p:cViewPr varScale="1">
        <p:scale>
          <a:sx n="69" d="100"/>
          <a:sy n="69" d="100"/>
        </p:scale>
        <p:origin x="1212" y="78"/>
      </p:cViewPr>
      <p:guideLst>
        <p:guide orient="horz" pos="2144"/>
        <p:guide pos="2852"/>
      </p:guideLst>
    </p:cSldViewPr>
  </p:slid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30C64A2D-5496-4E05-B460-278620C856F7}" type="datetimeFigureOut">
              <a:rPr kumimoji="0" lang="en-US" sz="1200" b="0" i="0" u="none" strike="noStrike" kern="1200" cap="none" spc="0" normalizeH="0" baseline="0" noProof="0">
                <a:ln>
                  <a:noFill/>
                </a:ln>
                <a:solidFill>
                  <a:schemeClr val="tx1"/>
                </a:solidFill>
                <a:effectLst/>
                <a:uLnTx/>
                <a:uFillTx/>
                <a:latin typeface="+mn-lt"/>
                <a:ea typeface="+mn-ea"/>
                <a:cs typeface="+mn-cs"/>
              </a:rPr>
              <a:t>5/6/2023</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E157E9A3-8806-4B54-9755-6DA15AE4E282}" type="slidenum">
              <a:rPr kumimoji="0" lang="en-US" altLang="en-US" sz="1200" b="0" i="0" u="none" strike="noStrike" kern="1200" cap="none" spc="0" normalizeH="0" baseline="0" noProof="0" smtClean="0">
                <a:ln>
                  <a:noFill/>
                </a:ln>
                <a:solidFill>
                  <a:schemeClr val="tx1"/>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a:solidFill>
              <a:srgbClr val="000000">
                <a:alpha val="100000"/>
              </a:srgbClr>
            </a:solidFill>
            <a:miter lim="800000"/>
          </a:ln>
        </p:spPr>
      </p:sp>
      <p:sp>
        <p:nvSpPr>
          <p:cNvPr id="7171" name="Notes Placeholder 2"/>
          <p:cNvSpPr>
            <a:spLocks noGrp="1"/>
          </p:cNvSpPr>
          <p:nvPr>
            <p:ph type="body" idx="1"/>
          </p:nvPr>
        </p:nvSpPr>
        <p:spPr>
          <a:noFill/>
          <a:ln>
            <a:noFill/>
          </a:ln>
        </p:spPr>
        <p:txBody>
          <a:bodyPr wrap="square" lIns="91440" tIns="45720" rIns="91440" bIns="45720" anchor="t" anchorCtr="0"/>
          <a:lstStyle/>
          <a:p>
            <a:pPr lvl="0" eaLnBrk="1" hangingPunct="1">
              <a:spcBef>
                <a:spcPct val="0"/>
              </a:spcBef>
            </a:pPr>
            <a:r>
              <a:rPr lang="vi-VN" altLang="en-US" dirty="0">
                <a:latin typeface="Arial" panose="020B0604020202020204" pitchFamily="34" charset="0"/>
              </a:rPr>
              <a:t>ỏ ra có khả năng chịu đựng những tác động bất lợi từ bên ngoài mà không thay đổi thái độ</a:t>
            </a:r>
          </a:p>
          <a:p>
            <a:pPr lvl="0" eaLnBrk="1" hangingPunct="1">
              <a:spcBef>
                <a:spcPct val="0"/>
              </a:spcBef>
            </a:pPr>
            <a:endParaRPr lang="en-US" altLang="en-US" dirty="0"/>
          </a:p>
        </p:txBody>
      </p:sp>
      <p:sp>
        <p:nvSpPr>
          <p:cNvPr id="717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cs typeface="Arial" panose="020B0604020202020204" pitchFamily="34" charset="0"/>
              </a:rPr>
              <a:t>6</a:t>
            </a:fld>
            <a:endParaRPr lang="en-US" altLang="en-US" dirty="0">
              <a:ea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a:solidFill>
              <a:srgbClr val="000000">
                <a:alpha val="100000"/>
              </a:srgbClr>
            </a:solidFill>
            <a:miter lim="800000"/>
          </a:ln>
        </p:spPr>
      </p:sp>
      <p:sp>
        <p:nvSpPr>
          <p:cNvPr id="41987" name="Notes Placeholder 2"/>
          <p:cNvSpPr>
            <a:spLocks noGrp="1"/>
          </p:cNvSpPr>
          <p:nvPr>
            <p:ph type="body" idx="1"/>
          </p:nvPr>
        </p:nvSpPr>
        <p:spPr>
          <a:noFill/>
          <a:ln>
            <a:noFill/>
          </a:ln>
        </p:spPr>
        <p:txBody>
          <a:bodyPr wrap="square" lIns="91440" tIns="45720" rIns="91440" bIns="45720" anchor="t" anchorCtr="0"/>
          <a:lstStyle/>
          <a:p>
            <a:pPr lvl="0" eaLnBrk="1" hangingPunct="1">
              <a:spcBef>
                <a:spcPct val="0"/>
              </a:spcBef>
            </a:pPr>
            <a:r>
              <a:rPr lang="en-US" altLang="en-US" dirty="0"/>
              <a:t> </a:t>
            </a:r>
            <a:r>
              <a:rPr lang="en-US" altLang="en-US" dirty="0">
                <a:solidFill>
                  <a:srgbClr val="008000"/>
                </a:solidFill>
              </a:rPr>
              <a:t>- "</a:t>
            </a:r>
            <a:r>
              <a:rPr lang="vi-VN" altLang="en-US" dirty="0">
                <a:latin typeface="Arial" panose="020B0604020202020204" pitchFamily="34" charset="0"/>
              </a:rPr>
              <a:t>Tên ông được đặt cho nhiều đường phố trên khắp Việt Nam như tại:</a:t>
            </a:r>
            <a:endParaRPr lang="en-US" altLang="en-US" dirty="0"/>
          </a:p>
        </p:txBody>
      </p:sp>
      <p:sp>
        <p:nvSpPr>
          <p:cNvPr id="41988"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cs typeface="Arial" panose="020B0604020202020204" pitchFamily="34" charset="0"/>
              </a:rPr>
              <a:t>23</a:t>
            </a:fld>
            <a:endParaRPr lang="en-US" altLang="en-US" dirty="0">
              <a:ea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a:solidFill>
              <a:srgbClr val="000000">
                <a:alpha val="100000"/>
              </a:srgbClr>
            </a:solidFill>
            <a:miter lim="800000"/>
          </a:ln>
        </p:spPr>
      </p:sp>
      <p:sp>
        <p:nvSpPr>
          <p:cNvPr id="10243" name="Notes Placeholder 2"/>
          <p:cNvSpPr>
            <a:spLocks noGrp="1"/>
          </p:cNvSpPr>
          <p:nvPr>
            <p:ph type="body" idx="1"/>
          </p:nvPr>
        </p:nvSpPr>
        <p:spPr>
          <a:noFill/>
          <a:ln>
            <a:noFill/>
          </a:ln>
        </p:spPr>
        <p:txBody>
          <a:bodyPr wrap="square" lIns="91440" tIns="45720" rIns="91440" bIns="45720" anchor="t" anchorCtr="0"/>
          <a:lstStyle/>
          <a:p>
            <a:pPr lvl="0" eaLnBrk="1" hangingPunct="1">
              <a:spcBef>
                <a:spcPct val="0"/>
              </a:spcBef>
            </a:pPr>
            <a:r>
              <a:rPr lang="vi-VN" altLang="en-US" dirty="0">
                <a:latin typeface="Arial" panose="020B0604020202020204" pitchFamily="34" charset="0"/>
              </a:rPr>
              <a:t>ỏ ra có khả năng chịu đựng những tác động bất lợi từ bên ngoài mà không thay đổi thái độ</a:t>
            </a:r>
          </a:p>
          <a:p>
            <a:pPr lvl="0" eaLnBrk="1" hangingPunct="1">
              <a:spcBef>
                <a:spcPct val="0"/>
              </a:spcBef>
            </a:pPr>
            <a:endParaRPr lang="en-US" altLang="en-US" dirty="0"/>
          </a:p>
        </p:txBody>
      </p:sp>
      <p:sp>
        <p:nvSpPr>
          <p:cNvPr id="1024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cs typeface="Arial" panose="020B0604020202020204" pitchFamily="34" charset="0"/>
              </a:rPr>
              <a:t>7</a:t>
            </a:fld>
            <a:endParaRPr lang="en-US" altLang="en-US" dirty="0">
              <a:ea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a:solidFill>
              <a:srgbClr val="000000">
                <a:alpha val="100000"/>
              </a:srgbClr>
            </a:solidFill>
            <a:miter lim="800000"/>
          </a:ln>
        </p:spPr>
      </p:sp>
      <p:sp>
        <p:nvSpPr>
          <p:cNvPr id="14339" name="Notes Placeholder 2"/>
          <p:cNvSpPr>
            <a:spLocks noGrp="1"/>
          </p:cNvSpPr>
          <p:nvPr>
            <p:ph type="body" idx="1"/>
          </p:nvPr>
        </p:nvSpPr>
        <p:spPr>
          <a:noFill/>
          <a:ln>
            <a:noFill/>
          </a:ln>
        </p:spPr>
        <p:txBody>
          <a:bodyPr wrap="square" lIns="91440" tIns="45720" rIns="91440" bIns="45720" anchor="t" anchorCtr="0"/>
          <a:lstStyle/>
          <a:p>
            <a:pPr lvl="0" eaLnBrk="1" hangingPunct="1">
              <a:spcBef>
                <a:spcPct val="0"/>
              </a:spcBef>
            </a:pPr>
            <a:r>
              <a:rPr lang="vi-VN" altLang="en-US" dirty="0">
                <a:latin typeface="Arial" panose="020B0604020202020204" pitchFamily="34" charset="0"/>
              </a:rPr>
              <a:t>Hỉa thượng lãn ông chính là tên hiệu của danh y lê hữu trác</a:t>
            </a:r>
          </a:p>
          <a:p>
            <a:pPr lvl="0" eaLnBrk="1" hangingPunct="1">
              <a:spcBef>
                <a:spcPct val="0"/>
              </a:spcBef>
            </a:pPr>
            <a:r>
              <a:rPr lang="vi-VN" altLang="en-US" dirty="0">
                <a:latin typeface="Arial" panose="020B0604020202020204" pitchFamily="34" charset="0"/>
              </a:rPr>
              <a:t>Lãn ông owrddaay có nghia la ong lo luoi đay chihs là danh hiệu mà danh y lht tự đặt mình</a:t>
            </a:r>
          </a:p>
          <a:p>
            <a:pPr lvl="0" eaLnBrk="1" hangingPunct="1">
              <a:spcBef>
                <a:spcPct val="0"/>
              </a:spcBef>
            </a:pPr>
            <a:r>
              <a:rPr lang="vi-VN" altLang="en-US" dirty="0">
                <a:latin typeface="Arial" panose="020B0604020202020204" pitchFamily="34" charset="0"/>
              </a:rPr>
              <a:t>Ý chỉ ở ddaayddos là ông lười với việc danh lợi chứ k hải lười biếng chữa bệnh.</a:t>
            </a:r>
          </a:p>
          <a:p>
            <a:pPr lvl="0" eaLnBrk="1" hangingPunct="1">
              <a:spcBef>
                <a:spcPct val="0"/>
              </a:spcBef>
            </a:pPr>
            <a:r>
              <a:rPr lang="vi-VN" altLang="en-US" dirty="0">
                <a:latin typeface="Arial" panose="020B0604020202020204" pitchFamily="34" charset="0"/>
              </a:rPr>
              <a:t>Và </a:t>
            </a:r>
            <a:endParaRPr lang="en-US" altLang="en-US" dirty="0"/>
          </a:p>
        </p:txBody>
      </p:sp>
      <p:sp>
        <p:nvSpPr>
          <p:cNvPr id="1434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cs typeface="Arial" panose="020B0604020202020204" pitchFamily="34" charset="0"/>
              </a:rPr>
              <a:t>8</a:t>
            </a:fld>
            <a:endParaRPr lang="en-US" altLang="en-US" dirty="0">
              <a:ea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a:solidFill>
              <a:srgbClr val="000000">
                <a:alpha val="100000"/>
              </a:srgbClr>
            </a:solidFill>
            <a:miter lim="800000"/>
          </a:ln>
        </p:spPr>
      </p:sp>
      <p:sp>
        <p:nvSpPr>
          <p:cNvPr id="18435" name="Notes Placeholder 2"/>
          <p:cNvSpPr>
            <a:spLocks noGrp="1"/>
          </p:cNvSpPr>
          <p:nvPr>
            <p:ph type="body" idx="1"/>
          </p:nvPr>
        </p:nvSpPr>
        <p:spPr>
          <a:noFill/>
          <a:ln>
            <a:noFill/>
          </a:ln>
        </p:spPr>
        <p:txBody>
          <a:bodyPr wrap="square" lIns="91440" tIns="45720" rIns="91440" bIns="45720" anchor="t" anchorCtr="0"/>
          <a:lstStyle/>
          <a:p>
            <a:pPr lvl="0" eaLnBrk="1" hangingPunct="1">
              <a:spcBef>
                <a:spcPct val="0"/>
              </a:spcBef>
            </a:pPr>
            <a:r>
              <a:rPr lang="en-US" altLang="en-US" dirty="0"/>
              <a:t>Ngay nay chung ta goi la benh thuy dau tuy nhien bay gio chung ta dax co thuoc chua va chua benh 1 cach nhanh chong ma k bi de lai seo</a:t>
            </a:r>
          </a:p>
          <a:p>
            <a:pPr lvl="0" eaLnBrk="1" hangingPunct="1">
              <a:spcBef>
                <a:spcPct val="0"/>
              </a:spcBef>
            </a:pPr>
            <a:r>
              <a:rPr lang="en-US" altLang="en-US" dirty="0"/>
              <a:t>Khi hieu nghix cua cac tu nay cac em se hieu ro hon ve noi dung cua bai</a:t>
            </a:r>
          </a:p>
          <a:p>
            <a:pPr lvl="0" eaLnBrk="1" hangingPunct="1">
              <a:spcBef>
                <a:spcPct val="0"/>
              </a:spcBef>
            </a:pPr>
            <a:endParaRPr lang="en-US" altLang="en-US" dirty="0"/>
          </a:p>
        </p:txBody>
      </p:sp>
      <p:sp>
        <p:nvSpPr>
          <p:cNvPr id="18436"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cs typeface="Arial" panose="020B0604020202020204" pitchFamily="34" charset="0"/>
              </a:rPr>
              <a:t>9</a:t>
            </a:fld>
            <a:endParaRPr lang="en-US" altLang="en-US" dirty="0">
              <a:ea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a:solidFill>
              <a:srgbClr val="000000">
                <a:alpha val="100000"/>
              </a:srgbClr>
            </a:solidFill>
            <a:miter lim="800000"/>
          </a:ln>
        </p:spPr>
      </p:sp>
      <p:sp>
        <p:nvSpPr>
          <p:cNvPr id="22531" name="Notes Placeholder 2"/>
          <p:cNvSpPr>
            <a:spLocks noGrp="1"/>
          </p:cNvSpPr>
          <p:nvPr>
            <p:ph type="body" idx="1"/>
          </p:nvPr>
        </p:nvSpPr>
        <p:spPr>
          <a:noFill/>
          <a:ln>
            <a:noFill/>
          </a:ln>
        </p:spPr>
        <p:txBody>
          <a:bodyPr wrap="square" lIns="91440" tIns="45720" rIns="91440" bIns="45720" anchor="t" anchorCtr="0"/>
          <a:lstStyle/>
          <a:p>
            <a:pPr lvl="0" eaLnBrk="1" hangingPunct="1">
              <a:spcBef>
                <a:spcPct val="0"/>
              </a:spcBef>
            </a:pPr>
            <a:r>
              <a:rPr lang="vi-VN" altLang="en-US" dirty="0">
                <a:latin typeface="Arial" panose="020B0604020202020204" pitchFamily="34" charset="0"/>
              </a:rPr>
              <a:t>ỏ ra có khả năng chịu đựng những tác động bất lợi từ bên ngoài mà không thay đổi thái độ</a:t>
            </a:r>
          </a:p>
          <a:p>
            <a:pPr lvl="0" eaLnBrk="1" hangingPunct="1">
              <a:spcBef>
                <a:spcPct val="0"/>
              </a:spcBef>
            </a:pPr>
            <a:endParaRPr lang="en-US" altLang="en-US" dirty="0"/>
          </a:p>
        </p:txBody>
      </p:sp>
      <p:sp>
        <p:nvSpPr>
          <p:cNvPr id="2253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cs typeface="Arial" panose="020B0604020202020204" pitchFamily="34" charset="0"/>
              </a:rPr>
              <a:t>10</a:t>
            </a:fld>
            <a:endParaRPr lang="en-US" altLang="en-US" dirty="0">
              <a:ea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a:solidFill>
              <a:srgbClr val="000000">
                <a:alpha val="100000"/>
              </a:srgbClr>
            </a:solidFill>
            <a:miter lim="800000"/>
          </a:ln>
        </p:spPr>
      </p:sp>
      <p:sp>
        <p:nvSpPr>
          <p:cNvPr id="27651" name="Notes Placeholder 2"/>
          <p:cNvSpPr>
            <a:spLocks noGrp="1"/>
          </p:cNvSpPr>
          <p:nvPr>
            <p:ph type="body" idx="1"/>
          </p:nvPr>
        </p:nvSpPr>
        <p:spPr>
          <a:noFill/>
          <a:ln>
            <a:noFill/>
          </a:ln>
        </p:spPr>
        <p:txBody>
          <a:bodyPr wrap="square" lIns="91440" tIns="45720" rIns="91440" bIns="45720" anchor="t" anchorCtr="0"/>
          <a:lstStyle/>
          <a:p>
            <a:pPr lvl="0" eaLnBrk="1" hangingPunct="1">
              <a:spcBef>
                <a:spcPct val="0"/>
              </a:spcBef>
            </a:pPr>
            <a:r>
              <a:rPr lang="en-US" altLang="en-US" sz="2000" b="1" dirty="0">
                <a:solidFill>
                  <a:srgbClr val="0000CC"/>
                </a:solidFill>
                <a:latin typeface="Times New Roman" panose="02020603050405020304" pitchFamily="18" charset="0"/>
                <a:cs typeface="Times New Roman" panose="02020603050405020304" pitchFamily="18" charset="0"/>
              </a:rPr>
              <a:t>V</a:t>
            </a:r>
            <a:r>
              <a:rPr lang="en-US" altLang="en-US" sz="2000" b="1" dirty="0"/>
              <a:t>Các em đã được biết HT Lan ong la một người thầy thuốc giàu lòng nhân ái, không màng danh lợi. lòng nhân ái của ông  các em da duoc tim hieu qua cau 1 và cau 2 vậy vì sao lại nói ông là một người không màng danh lợi co moi ca lop đoc luot phan 3 va trả loi cau hoi</a:t>
            </a:r>
          </a:p>
          <a:p>
            <a:pPr lvl="0" eaLnBrk="1" hangingPunct="1">
              <a:spcBef>
                <a:spcPct val="0"/>
              </a:spcBef>
            </a:pPr>
            <a:endParaRPr lang="en-US" altLang="en-US" dirty="0"/>
          </a:p>
        </p:txBody>
      </p:sp>
      <p:sp>
        <p:nvSpPr>
          <p:cNvPr id="2765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cs typeface="Arial" panose="020B0604020202020204" pitchFamily="34" charset="0"/>
              </a:rPr>
              <a:t>14</a:t>
            </a:fld>
            <a:endParaRPr lang="en-US" altLang="en-US" dirty="0">
              <a:ea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a:solidFill>
              <a:srgbClr val="000000">
                <a:alpha val="100000"/>
              </a:srgbClr>
            </a:solidFill>
            <a:miter lim="800000"/>
          </a:ln>
        </p:spPr>
      </p:sp>
      <p:sp>
        <p:nvSpPr>
          <p:cNvPr id="35843" name="Notes Placeholder 2"/>
          <p:cNvSpPr>
            <a:spLocks noGrp="1"/>
          </p:cNvSpPr>
          <p:nvPr>
            <p:ph type="body" idx="1"/>
          </p:nvPr>
        </p:nvSpPr>
        <p:spPr>
          <a:noFill/>
          <a:ln>
            <a:noFill/>
          </a:ln>
        </p:spPr>
        <p:txBody>
          <a:bodyPr wrap="square" lIns="91440" tIns="45720" rIns="91440" bIns="45720" anchor="t" anchorCtr="0"/>
          <a:lstStyle/>
          <a:p>
            <a:pPr lvl="0" eaLnBrk="1" hangingPunct="1">
              <a:spcBef>
                <a:spcPct val="0"/>
              </a:spcBef>
            </a:pPr>
            <a:r>
              <a:rPr lang="vi-VN" altLang="en-US" dirty="0">
                <a:latin typeface="Arial" panose="020B0604020202020204" pitchFamily="34" charset="0"/>
              </a:rPr>
              <a:t>Để </a:t>
            </a:r>
            <a:endParaRPr lang="en-US" altLang="en-US" dirty="0"/>
          </a:p>
        </p:txBody>
      </p:sp>
      <p:sp>
        <p:nvSpPr>
          <p:cNvPr id="35844"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cs typeface="Arial" panose="020B0604020202020204" pitchFamily="34" charset="0"/>
              </a:rPr>
              <a:t>20</a:t>
            </a:fld>
            <a:endParaRPr lang="en-US" altLang="en-US" dirty="0">
              <a:ea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a:solidFill>
              <a:srgbClr val="000000">
                <a:alpha val="100000"/>
              </a:srgbClr>
            </a:solidFill>
            <a:miter lim="800000"/>
          </a:ln>
        </p:spPr>
      </p:sp>
      <p:sp>
        <p:nvSpPr>
          <p:cNvPr id="37891" name="Notes Placeholder 2"/>
          <p:cNvSpPr>
            <a:spLocks noGrp="1"/>
          </p:cNvSpPr>
          <p:nvPr>
            <p:ph type="body" idx="1"/>
          </p:nvPr>
        </p:nvSpPr>
        <p:spPr>
          <a:noFill/>
          <a:ln>
            <a:noFill/>
          </a:ln>
        </p:spPr>
        <p:txBody>
          <a:bodyPr wrap="square" lIns="91440" tIns="45720" rIns="91440" bIns="45720" anchor="t" anchorCtr="0"/>
          <a:lstStyle/>
          <a:p>
            <a:pPr lvl="0" eaLnBrk="1" hangingPunct="1">
              <a:spcBef>
                <a:spcPct val="0"/>
              </a:spcBef>
            </a:pPr>
            <a:r>
              <a:rPr lang="vi-VN" altLang="en-US" dirty="0">
                <a:latin typeface="Arial" panose="020B0604020202020204" pitchFamily="34" charset="0"/>
              </a:rPr>
              <a:t>Và tên tuổi của ông , nhunwx đóng góp của ông  cho lịch sử y học nước nhà,vì vậy rất nhiều con đường bệnh viện trên đát nước ta được mang tê</a:t>
            </a:r>
          </a:p>
          <a:p>
            <a:pPr lvl="0" eaLnBrk="1" hangingPunct="1">
              <a:spcBef>
                <a:spcPct val="0"/>
              </a:spcBef>
            </a:pPr>
            <a:r>
              <a:rPr lang="en-US" altLang="en-US" dirty="0">
                <a:latin typeface="Times New Roman" panose="02020603050405020304" pitchFamily="18" charset="0"/>
                <a:cs typeface="Times New Roman" panose="02020603050405020304" pitchFamily="18" charset="0"/>
              </a:rPr>
              <a:t>Hải Thượng Lãn Ông, niềm tự h</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o của nền y học Việt Nam, Ông l</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 một tấm gương sáng về t</a:t>
            </a:r>
            <a:r>
              <a:rPr lang="en-US" altLang="en-US" dirty="0">
                <a:latin typeface="Times New Roman" panose="02020603050405020304" pitchFamily="18" charset="0"/>
                <a:ea typeface="Times New Roman" panose="02020603050405020304" pitchFamily="18" charset="0"/>
              </a:rPr>
              <a:t>à</a:t>
            </a:r>
            <a:r>
              <a:rPr lang="en-US" altLang="en-US" dirty="0">
                <a:latin typeface="Times New Roman" panose="02020603050405020304" pitchFamily="18" charset="0"/>
                <a:cs typeface="Times New Roman" panose="02020603050405020304" pitchFamily="18" charset="0"/>
              </a:rPr>
              <a:t>i cao, đức rộng cho các thế hệ y, bác sĩ nước ta.</a:t>
            </a:r>
          </a:p>
          <a:p>
            <a:pPr lvl="0" eaLnBrk="1" hangingPunct="1">
              <a:spcBef>
                <a:spcPct val="0"/>
              </a:spcBef>
            </a:pPr>
            <a:r>
              <a:rPr lang="vi-VN" altLang="en-US" dirty="0">
                <a:latin typeface="Arial" panose="020B0604020202020204" pitchFamily="34" charset="0"/>
              </a:rPr>
              <a:t>n ông</a:t>
            </a:r>
            <a:endParaRPr lang="en-US" altLang="en-US" dirty="0"/>
          </a:p>
        </p:txBody>
      </p:sp>
      <p:sp>
        <p:nvSpPr>
          <p:cNvPr id="3789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cs typeface="Arial" panose="020B0604020202020204" pitchFamily="34" charset="0"/>
              </a:rPr>
              <a:t>21</a:t>
            </a:fld>
            <a:endParaRPr lang="en-US" altLang="en-US" dirty="0">
              <a:ea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a:solidFill>
              <a:srgbClr val="000000">
                <a:alpha val="100000"/>
              </a:srgbClr>
            </a:solidFill>
            <a:miter lim="800000"/>
          </a:ln>
        </p:spPr>
      </p:sp>
      <p:sp>
        <p:nvSpPr>
          <p:cNvPr id="39939" name="Notes Placeholder 2"/>
          <p:cNvSpPr>
            <a:spLocks noGrp="1"/>
          </p:cNvSpPr>
          <p:nvPr>
            <p:ph type="body" idx="1"/>
          </p:nvPr>
        </p:nvSpPr>
        <p:spPr>
          <a:noFill/>
          <a:ln>
            <a:noFill/>
          </a:ln>
        </p:spPr>
        <p:txBody>
          <a:bodyPr wrap="square" lIns="91440" tIns="45720" rIns="91440" bIns="45720" anchor="t" anchorCtr="0"/>
          <a:lstStyle/>
          <a:p>
            <a:pPr lvl="0" eaLnBrk="1" hangingPunct="1">
              <a:spcBef>
                <a:spcPct val="0"/>
              </a:spcBef>
            </a:pPr>
            <a:r>
              <a:rPr lang="vi-VN" altLang="en-US" dirty="0">
                <a:latin typeface="Arial" panose="020B0604020202020204" pitchFamily="34" charset="0"/>
              </a:rPr>
              <a:t>Và tên tuổi của ông , nhunwx đóng góp của ông  cho lịch sử y học nước nhà,vì vậy rất nhiều trường học con đường bệnh viện trên đát nước ta được mang tên ông</a:t>
            </a:r>
            <a:endParaRPr lang="en-US" altLang="en-US" dirty="0"/>
          </a:p>
        </p:txBody>
      </p:sp>
      <p:sp>
        <p:nvSpPr>
          <p:cNvPr id="3994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en-US" dirty="0">
                <a:cs typeface="Arial" panose="020B0604020202020204" pitchFamily="34" charset="0"/>
              </a:rPr>
              <a:t>22</a:t>
            </a:fld>
            <a:endParaRPr lang="en-US" altLang="en-US" dirty="0">
              <a:ea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7257CA8-D6DF-4618-9A89-34DBFB5B081D}"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5/6/2023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4AFFAF0-0A40-4940-8F5A-6BCB9F15AB93}"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7257CA8-D6DF-4618-9A89-34DBFB5B081D}"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5/6/2023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4AFFAF0-0A40-4940-8F5A-6BCB9F15AB93}"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7257CA8-D6DF-4618-9A89-34DBFB5B081D}"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5/6/2023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4AFFAF0-0A40-4940-8F5A-6BCB9F15AB93}"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7257CA8-D6DF-4618-9A89-34DBFB5B081D}"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5/6/2023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4AFFAF0-0A40-4940-8F5A-6BCB9F15AB93}"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7257CA8-D6DF-4618-9A89-34DBFB5B081D}"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5/6/2023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4AFFAF0-0A40-4940-8F5A-6BCB9F15AB93}"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7257CA8-D6DF-4618-9A89-34DBFB5B081D}"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5/6/2023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4AFFAF0-0A40-4940-8F5A-6BCB9F15AB93}"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7257CA8-D6DF-4618-9A89-34DBFB5B081D}"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5/6/2023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4AFFAF0-0A40-4940-8F5A-6BCB9F15AB93}"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7257CA8-D6DF-4618-9A89-34DBFB5B081D}"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5/6/2023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4AFFAF0-0A40-4940-8F5A-6BCB9F15AB93}"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7257CA8-D6DF-4618-9A89-34DBFB5B081D}"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5/6/2023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4AFFAF0-0A40-4940-8F5A-6BCB9F15AB93}"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7257CA8-D6DF-4618-9A89-34DBFB5B081D}"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5/6/2023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4AFFAF0-0A40-4940-8F5A-6BCB9F15AB93}"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7257CA8-D6DF-4618-9A89-34DBFB5B081D}"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5/6/2023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4AFFAF0-0A40-4940-8F5A-6BCB9F15AB93}"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7257CA8-D6DF-4618-9A89-34DBFB5B081D}"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5/6/2023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4AFFAF0-0A40-4940-8F5A-6BCB9F15AB93}"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7257CA8-D6DF-4618-9A89-34DBFB5B081D}"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5/6/2023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4AFFAF0-0A40-4940-8F5A-6BCB9F15AB93}"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7257CA8-D6DF-4618-9A89-34DBFB5B081D}"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5/6/2023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4AFFAF0-0A40-4940-8F5A-6BCB9F15AB93}"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7257CA8-D6DF-4618-9A89-34DBFB5B081D}"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5/6/2023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4AFFAF0-0A40-4940-8F5A-6BCB9F15AB93}"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7257CA8-D6DF-4618-9A89-34DBFB5B081D}"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5/6/2023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4AFFAF0-0A40-4940-8F5A-6BCB9F15AB93}"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7257CA8-D6DF-4618-9A89-34DBFB5B081D}"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5/6/2023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4AFFAF0-0A40-4940-8F5A-6BCB9F15AB93}"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7257CA8-D6DF-4618-9A89-34DBFB5B081D}"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5/6/2023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4AFFAF0-0A40-4940-8F5A-6BCB9F15AB93}"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7257CA8-D6DF-4618-9A89-34DBFB5B081D}"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5/6/2023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4AFFAF0-0A40-4940-8F5A-6BCB9F15AB93}"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7257CA8-D6DF-4618-9A89-34DBFB5B081D}"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5/6/2023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4AFFAF0-0A40-4940-8F5A-6BCB9F15AB93}"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7257CA8-D6DF-4618-9A89-34DBFB5B081D}"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5/6/2023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4AFFAF0-0A40-4940-8F5A-6BCB9F15AB93}"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07257CA8-D6DF-4618-9A89-34DBFB5B081D}"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5/6/2023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4AFFAF0-0A40-4940-8F5A-6BCB9F15AB93}"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en-US" dirty="0"/>
              <a:t>Click to edit Master title style</a:t>
            </a:r>
          </a:p>
        </p:txBody>
      </p:sp>
      <p:sp>
        <p:nvSpPr>
          <p:cNvPr id="1027" name="Text Placeholder 2"/>
          <p:cNvSpPr>
            <a:spLocks noGrp="1"/>
          </p:cNvSpPr>
          <p:nvPr>
            <p:ph type="body" idx="1"/>
          </p:nvPr>
        </p:nvSpPr>
        <p:spPr>
          <a:xfrm>
            <a:off x="457200" y="1600200"/>
            <a:ext cx="8229600" cy="4525963"/>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07257CA8-D6DF-4618-9A89-34DBFB5B081D}"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5/6/2023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4AFFAF0-0A40-4940-8F5A-6BCB9F15AB93}"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b="0" i="0" u="none"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b="0" i="0" u="none"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anchor="ctr" anchorCtr="0"/>
          <a:lstStyle/>
          <a:p>
            <a:pPr lvl="0"/>
            <a:r>
              <a:rPr lang="en-US" altLang="en-US" dirty="0"/>
              <a:t>Click to edit Master title style</a:t>
            </a:r>
          </a:p>
        </p:txBody>
      </p:sp>
      <p:sp>
        <p:nvSpPr>
          <p:cNvPr id="1027" name="Text Placeholder 2"/>
          <p:cNvSpPr>
            <a:spLocks noGrp="1"/>
          </p:cNvSpPr>
          <p:nvPr>
            <p:ph type="body" idx="1"/>
          </p:nvPr>
        </p:nvSpPr>
        <p:spPr>
          <a:xfrm>
            <a:off x="457200" y="1600200"/>
            <a:ext cx="8229600" cy="4525963"/>
          </a:xfrm>
          <a:prstGeom prst="rect">
            <a:avLst/>
          </a:prstGeom>
          <a:noFill/>
          <a:ln w="9525">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07257CA8-D6DF-4618-9A89-34DBFB5B081D}"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5/6/2023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4AFFAF0-0A40-4940-8F5A-6BCB9F15AB93}"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Arial" panose="020B0604020202020204" pitchFamily="34" charset="0"/>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5"/>
          <p:cNvSpPr>
            <a:spLocks noTextEdit="1"/>
          </p:cNvSpPr>
          <p:nvPr/>
        </p:nvSpPr>
        <p:spPr>
          <a:xfrm>
            <a:off x="1371600" y="2743200"/>
            <a:ext cx="6553200" cy="2133600"/>
          </a:xfrm>
          <a:prstGeom prst="rect">
            <a:avLst/>
          </a:prstGeom>
        </p:spPr>
        <p:txBody>
          <a:bodyPr wrap="none" fromWordArt="1">
            <a:prstTxWarp prst="textPlain">
              <a:avLst>
                <a:gd name="adj" fmla="val 50000"/>
              </a:avLst>
            </a:prstTxWarp>
            <a:normAutofit/>
          </a:bodyPr>
          <a:lstStyle/>
          <a:p>
            <a:pPr algn="ctr"/>
            <a:r>
              <a:rPr lang="en-US" sz="3600" b="1">
                <a:ln w="9525" cap="flat" cmpd="sng">
                  <a:solidFill>
                    <a:srgbClr val="FF0000"/>
                  </a:solidFill>
                  <a:prstDash val="solid"/>
                  <a:headEnd type="none" w="med" len="med"/>
                  <a:tailEnd type="none" w="med" len="med"/>
                </a:ln>
                <a:solidFill>
                  <a:srgbClr val="0000FF"/>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THẦY THUỐC</a:t>
            </a:r>
          </a:p>
          <a:p>
            <a:pPr algn="ctr"/>
            <a:r>
              <a:rPr lang="en-US" sz="3600" b="1">
                <a:ln w="9525" cap="flat" cmpd="sng">
                  <a:solidFill>
                    <a:srgbClr val="FF0000"/>
                  </a:solidFill>
                  <a:prstDash val="solid"/>
                  <a:headEnd type="none" w="med" len="med"/>
                  <a:tailEnd type="none" w="med" len="med"/>
                </a:ln>
                <a:solidFill>
                  <a:srgbClr val="0000FF"/>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NHƯ MẸ HIỀN.</a:t>
            </a:r>
          </a:p>
        </p:txBody>
      </p:sp>
      <p:sp>
        <p:nvSpPr>
          <p:cNvPr id="3075" name="Rectangle 10"/>
          <p:cNvSpPr/>
          <p:nvPr/>
        </p:nvSpPr>
        <p:spPr>
          <a:xfrm>
            <a:off x="0" y="0"/>
            <a:ext cx="9144000" cy="68580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en-US" sz="1800" dirty="0">
              <a:latin typeface="Times New Roman" panose="02020603050405020304" pitchFamily="18" charset="0"/>
              <a:ea typeface="Arial" panose="020B0604020202020204" pitchFamily="34" charset="0"/>
            </a:endParaRPr>
          </a:p>
        </p:txBody>
      </p:sp>
      <p:sp>
        <p:nvSpPr>
          <p:cNvPr id="3076" name="WordArt 5"/>
          <p:cNvSpPr>
            <a:spLocks noTextEdit="1"/>
          </p:cNvSpPr>
          <p:nvPr/>
        </p:nvSpPr>
        <p:spPr>
          <a:xfrm>
            <a:off x="2971800" y="1524000"/>
            <a:ext cx="2819400" cy="639763"/>
          </a:xfrm>
          <a:prstGeom prst="rect">
            <a:avLst/>
          </a:prstGeom>
        </p:spPr>
        <p:txBody>
          <a:bodyPr wrap="none" fromWordArt="1">
            <a:prstTxWarp prst="textPlain">
              <a:avLst>
                <a:gd name="adj" fmla="val 50000"/>
              </a:avLst>
            </a:prstTxWarp>
            <a:normAutofit/>
          </a:bodyPr>
          <a:lstStyle/>
          <a:p>
            <a:pPr algn="ctr"/>
            <a:r>
              <a:rPr lang="en-US" sz="1800" i="1" u="sng">
                <a:ln w="12700" cap="flat" cmpd="sng">
                  <a:solidFill>
                    <a:srgbClr val="FF0000"/>
                  </a:solidFill>
                  <a:prstDash val="solid"/>
                  <a:headEnd type="none" w="med" len="med"/>
                  <a:tailEnd type="none" w="med" len="med"/>
                </a:ln>
                <a:solidFill>
                  <a:srgbClr val="0033CC"/>
                </a:solidFill>
                <a:effectLst>
                  <a:outerShdw dist="35921" dir="2699999" sy="50000" kx="2115830" algn="bl" rotWithShape="0">
                    <a:srgbClr val="C0C0C0">
                      <a:alpha val="79999"/>
                    </a:srgbClr>
                  </a:outerShdw>
                </a:effectLst>
                <a:latin typeface="Times New Roman" panose="02020603050405020304" pitchFamily="18" charset="0"/>
                <a:ea typeface="Times New Roman" panose="02020603050405020304" pitchFamily="18" charset="0"/>
              </a:rPr>
              <a:t>Tập đọc</a:t>
            </a:r>
          </a:p>
        </p:txBody>
      </p:sp>
      <p:pic>
        <p:nvPicPr>
          <p:cNvPr id="3077" name="Picture 10" descr="Dove-02-june"/>
          <p:cNvPicPr>
            <a:picLocks noChangeAspect="1"/>
          </p:cNvPicPr>
          <p:nvPr/>
        </p:nvPicPr>
        <p:blipFill>
          <a:blip r:embed="rId2"/>
          <a:stretch>
            <a:fillRect/>
          </a:stretch>
        </p:blipFill>
        <p:spPr>
          <a:xfrm>
            <a:off x="6400800" y="1066800"/>
            <a:ext cx="1676400" cy="609600"/>
          </a:xfrm>
          <a:prstGeom prst="rect">
            <a:avLst/>
          </a:prstGeom>
          <a:noFill/>
          <a:ln w="9525">
            <a:noFill/>
          </a:ln>
        </p:spPr>
      </p:pic>
      <p:pic>
        <p:nvPicPr>
          <p:cNvPr id="3078" name="Picture 11" descr="Dove-02-june"/>
          <p:cNvPicPr>
            <a:picLocks noChangeAspect="1"/>
          </p:cNvPicPr>
          <p:nvPr/>
        </p:nvPicPr>
        <p:blipFill>
          <a:blip r:embed="rId2"/>
          <a:stretch>
            <a:fillRect/>
          </a:stretch>
        </p:blipFill>
        <p:spPr>
          <a:xfrm>
            <a:off x="1524000" y="1066800"/>
            <a:ext cx="1676400" cy="609600"/>
          </a:xfrm>
          <a:prstGeom prst="rect">
            <a:avLst/>
          </a:prstGeom>
          <a:noFill/>
          <a:ln w="9525">
            <a:noFill/>
          </a:ln>
        </p:spPr>
      </p:pic>
      <p:pic>
        <p:nvPicPr>
          <p:cNvPr id="3079" name="Picture 15" descr="Dove-02-june"/>
          <p:cNvPicPr>
            <a:picLocks noChangeAspect="1"/>
          </p:cNvPicPr>
          <p:nvPr/>
        </p:nvPicPr>
        <p:blipFill>
          <a:blip r:embed="rId2"/>
          <a:stretch>
            <a:fillRect/>
          </a:stretch>
        </p:blipFill>
        <p:spPr>
          <a:xfrm>
            <a:off x="2514600" y="5257800"/>
            <a:ext cx="1676400" cy="609600"/>
          </a:xfrm>
          <a:prstGeom prst="rect">
            <a:avLst/>
          </a:prstGeom>
          <a:noFill/>
          <a:ln w="9525">
            <a:noFill/>
          </a:ln>
        </p:spPr>
      </p:pic>
      <p:pic>
        <p:nvPicPr>
          <p:cNvPr id="3080" name="Picture 3" descr="Bellcoll"/>
          <p:cNvPicPr>
            <a:picLocks noChangeAspect="1"/>
          </p:cNvPicPr>
          <p:nvPr/>
        </p:nvPicPr>
        <p:blipFill>
          <a:blip r:embed="rId3"/>
          <a:stretch>
            <a:fillRect/>
          </a:stretch>
        </p:blipFill>
        <p:spPr>
          <a:xfrm rot="-2129160">
            <a:off x="25400" y="-153987"/>
            <a:ext cx="1719263" cy="1589087"/>
          </a:xfrm>
          <a:prstGeom prst="rect">
            <a:avLst/>
          </a:prstGeom>
          <a:noFill/>
          <a:ln w="9525">
            <a:noFill/>
          </a:ln>
        </p:spPr>
      </p:pic>
      <p:pic>
        <p:nvPicPr>
          <p:cNvPr id="3081" name="Picture 4" descr="Bellcoll"/>
          <p:cNvPicPr>
            <a:picLocks noChangeAspect="1"/>
          </p:cNvPicPr>
          <p:nvPr/>
        </p:nvPicPr>
        <p:blipFill>
          <a:blip r:embed="rId3"/>
          <a:stretch>
            <a:fillRect/>
          </a:stretch>
        </p:blipFill>
        <p:spPr>
          <a:xfrm rot="3382142">
            <a:off x="7743825" y="-61912"/>
            <a:ext cx="1676400" cy="1460500"/>
          </a:xfrm>
          <a:prstGeom prst="rect">
            <a:avLst/>
          </a:prstGeom>
          <a:noFill/>
          <a:ln w="9525">
            <a:noFill/>
          </a:ln>
        </p:spPr>
      </p:pic>
      <p:pic>
        <p:nvPicPr>
          <p:cNvPr id="3082" name="Picture 5" descr="Bellcoll"/>
          <p:cNvPicPr>
            <a:picLocks noChangeAspect="1"/>
          </p:cNvPicPr>
          <p:nvPr/>
        </p:nvPicPr>
        <p:blipFill>
          <a:blip r:embed="rId3"/>
          <a:stretch>
            <a:fillRect/>
          </a:stretch>
        </p:blipFill>
        <p:spPr>
          <a:xfrm rot="-7752468">
            <a:off x="-128587" y="5414963"/>
            <a:ext cx="1684337" cy="1447800"/>
          </a:xfrm>
          <a:prstGeom prst="rect">
            <a:avLst/>
          </a:prstGeom>
          <a:noFill/>
          <a:ln w="9525">
            <a:noFill/>
          </a:ln>
        </p:spPr>
      </p:pic>
      <p:pic>
        <p:nvPicPr>
          <p:cNvPr id="3083" name="Picture 6" descr="Bellcoll"/>
          <p:cNvPicPr>
            <a:picLocks noChangeAspect="1"/>
          </p:cNvPicPr>
          <p:nvPr/>
        </p:nvPicPr>
        <p:blipFill>
          <a:blip r:embed="rId3"/>
          <a:stretch>
            <a:fillRect/>
          </a:stretch>
        </p:blipFill>
        <p:spPr>
          <a:xfrm rot="8003096">
            <a:off x="7554913" y="5411788"/>
            <a:ext cx="1646237" cy="1371600"/>
          </a:xfrm>
          <a:prstGeom prst="rect">
            <a:avLst/>
          </a:prstGeom>
          <a:noFill/>
          <a:ln w="9525">
            <a:noFill/>
          </a:ln>
        </p:spPr>
      </p:pic>
      <p:sp>
        <p:nvSpPr>
          <p:cNvPr id="20" name="AutoShape 21"/>
          <p:cNvSpPr/>
          <p:nvPr/>
        </p:nvSpPr>
        <p:spPr>
          <a:xfrm>
            <a:off x="6477000" y="2133600"/>
            <a:ext cx="574675" cy="485775"/>
          </a:xfrm>
          <a:prstGeom prst="star4">
            <a:avLst>
              <a:gd name="adj" fmla="val 12431"/>
            </a:avLst>
          </a:prstGeom>
          <a:solidFill>
            <a:srgbClr val="99FFCC"/>
          </a:solidFill>
          <a:ln w="12700" cap="sq" cmpd="sng">
            <a:solidFill>
              <a:schemeClr val="tx1"/>
            </a:solidFill>
            <a:prstDash val="solid"/>
            <a:miter/>
            <a:headEnd type="none" w="sm" len="sm"/>
            <a:tailEnd type="none" w="sm" len="sm"/>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solidFill>
                <a:srgbClr val="000000"/>
              </a:solidFill>
              <a:ea typeface="Arial" panose="020B0604020202020204" pitchFamily="34" charset="0"/>
            </a:endParaRPr>
          </a:p>
        </p:txBody>
      </p:sp>
      <p:sp>
        <p:nvSpPr>
          <p:cNvPr id="21" name="AutoShape 22"/>
          <p:cNvSpPr/>
          <p:nvPr/>
        </p:nvSpPr>
        <p:spPr>
          <a:xfrm>
            <a:off x="1600200" y="2209800"/>
            <a:ext cx="574675" cy="485775"/>
          </a:xfrm>
          <a:prstGeom prst="star4">
            <a:avLst>
              <a:gd name="adj" fmla="val 12500"/>
            </a:avLst>
          </a:prstGeom>
          <a:solidFill>
            <a:srgbClr val="66FF33"/>
          </a:solidFill>
          <a:ln w="12700" cap="sq" cmpd="sng">
            <a:solidFill>
              <a:schemeClr val="tx1"/>
            </a:solidFill>
            <a:prstDash val="solid"/>
            <a:miter/>
            <a:headEnd type="none" w="sm" len="sm"/>
            <a:tailEnd type="none" w="sm" len="sm"/>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solidFill>
                <a:srgbClr val="000000"/>
              </a:solidFill>
              <a:ea typeface="Arial" panose="020B0604020202020204" pitchFamily="34" charset="0"/>
            </a:endParaRPr>
          </a:p>
        </p:txBody>
      </p:sp>
      <p:pic>
        <p:nvPicPr>
          <p:cNvPr id="3086" name="Picture 15" descr="Dove-02-june"/>
          <p:cNvPicPr>
            <a:picLocks noChangeAspect="1"/>
          </p:cNvPicPr>
          <p:nvPr/>
        </p:nvPicPr>
        <p:blipFill>
          <a:blip r:embed="rId2"/>
          <a:stretch>
            <a:fillRect/>
          </a:stretch>
        </p:blipFill>
        <p:spPr>
          <a:xfrm>
            <a:off x="6019800" y="5257800"/>
            <a:ext cx="1676400" cy="609600"/>
          </a:xfrm>
          <a:prstGeom prst="rect">
            <a:avLst/>
          </a:prstGeom>
          <a:noFill/>
          <a:ln w="9525">
            <a:noFill/>
          </a:ln>
        </p:spPr>
      </p:pic>
      <p:sp>
        <p:nvSpPr>
          <p:cNvPr id="24" name="AutoShape 22"/>
          <p:cNvSpPr/>
          <p:nvPr/>
        </p:nvSpPr>
        <p:spPr>
          <a:xfrm>
            <a:off x="609600" y="4419600"/>
            <a:ext cx="574675" cy="485775"/>
          </a:xfrm>
          <a:prstGeom prst="star4">
            <a:avLst>
              <a:gd name="adj" fmla="val 12500"/>
            </a:avLst>
          </a:prstGeom>
          <a:solidFill>
            <a:srgbClr val="66FF33"/>
          </a:solidFill>
          <a:ln w="12700" cap="sq" cmpd="sng">
            <a:solidFill>
              <a:schemeClr val="tx1"/>
            </a:solidFill>
            <a:prstDash val="solid"/>
            <a:miter/>
            <a:headEnd type="none" w="sm" len="sm"/>
            <a:tailEnd type="none" w="sm" len="sm"/>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solidFill>
                <a:srgbClr val="000000"/>
              </a:solidFill>
              <a:ea typeface="Arial" panose="020B0604020202020204" pitchFamily="34" charset="0"/>
            </a:endParaRPr>
          </a:p>
        </p:txBody>
      </p:sp>
      <p:sp>
        <p:nvSpPr>
          <p:cNvPr id="25" name="AutoShape 22"/>
          <p:cNvSpPr/>
          <p:nvPr/>
        </p:nvSpPr>
        <p:spPr>
          <a:xfrm>
            <a:off x="7391400" y="4495800"/>
            <a:ext cx="574675" cy="485775"/>
          </a:xfrm>
          <a:prstGeom prst="star4">
            <a:avLst>
              <a:gd name="adj" fmla="val 12500"/>
            </a:avLst>
          </a:prstGeom>
          <a:solidFill>
            <a:srgbClr val="66FF33"/>
          </a:solidFill>
          <a:ln w="12700" cap="sq" cmpd="sng">
            <a:solidFill>
              <a:schemeClr val="tx1"/>
            </a:solidFill>
            <a:prstDash val="solid"/>
            <a:miter/>
            <a:headEnd type="none" w="sm" len="sm"/>
            <a:tailEnd type="none" w="sm" len="sm"/>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vi-VN" sz="1800" dirty="0">
              <a:solidFill>
                <a:srgbClr val="000000"/>
              </a:solidFill>
              <a:ea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repeatCount="indefinite"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3000" fill="hold"/>
                                        <p:tgtEl>
                                          <p:spTgt spid="3076"/>
                                        </p:tgtEl>
                                        <p:attrNameLst>
                                          <p:attrName>ppt_w</p:attrName>
                                        </p:attrNameLst>
                                      </p:cBhvr>
                                      <p:tavLst>
                                        <p:tav tm="0">
                                          <p:val>
                                            <p:fltVal val="0"/>
                                          </p:val>
                                        </p:tav>
                                        <p:tav tm="100000">
                                          <p:val>
                                            <p:strVal val="#ppt_w"/>
                                          </p:val>
                                        </p:tav>
                                      </p:tavLst>
                                    </p:anim>
                                    <p:anim calcmode="lin" valueType="num">
                                      <p:cBhvr>
                                        <p:cTn id="8" dur="3000" fill="hold"/>
                                        <p:tgtEl>
                                          <p:spTgt spid="3076"/>
                                        </p:tgtEl>
                                        <p:attrNameLst>
                                          <p:attrName>ppt_h</p:attrName>
                                        </p:attrNameLst>
                                      </p:cBhvr>
                                      <p:tavLst>
                                        <p:tav tm="0">
                                          <p:val>
                                            <p:fltVal val="0"/>
                                          </p:val>
                                        </p:tav>
                                        <p:tav tm="100000">
                                          <p:val>
                                            <p:strVal val="#ppt_h"/>
                                          </p:val>
                                        </p:tav>
                                      </p:tavLst>
                                    </p:anim>
                                  </p:childTnLst>
                                </p:cTn>
                              </p:par>
                            </p:childTnLst>
                          </p:cTn>
                        </p:par>
                        <p:par>
                          <p:cTn id="9" fill="hold">
                            <p:stCondLst>
                              <p:cond delay="3000"/>
                            </p:stCondLst>
                            <p:childTnLst>
                              <p:par>
                                <p:cTn id="10" presetID="9" presetClass="entr" presetSubtype="0" repeatCount="indefinite"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2000"/>
                                        <p:tgtEl>
                                          <p:spTgt spid="20"/>
                                        </p:tgtEl>
                                      </p:cBhvr>
                                    </p:animEffect>
                                  </p:childTnLst>
                                </p:cTn>
                              </p:par>
                            </p:childTnLst>
                          </p:cTn>
                        </p:par>
                        <p:par>
                          <p:cTn id="13" fill="hold">
                            <p:stCondLst>
                              <p:cond delay="5000"/>
                            </p:stCondLst>
                            <p:childTnLst>
                              <p:par>
                                <p:cTn id="14" presetID="9" presetClass="entr" presetSubtype="0" repeatCount="indefinite"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dissolve">
                                      <p:cBhvr>
                                        <p:cTn id="16" dur="2000"/>
                                        <p:tgtEl>
                                          <p:spTgt spid="21"/>
                                        </p:tgtEl>
                                      </p:cBhvr>
                                    </p:animEffect>
                                  </p:childTnLst>
                                </p:cTn>
                              </p:par>
                            </p:childTnLst>
                          </p:cTn>
                        </p:par>
                        <p:par>
                          <p:cTn id="17" fill="hold">
                            <p:stCondLst>
                              <p:cond delay="7000"/>
                            </p:stCondLst>
                            <p:childTnLst>
                              <p:par>
                                <p:cTn id="18" presetID="9" presetClass="entr" presetSubtype="0" repeatCount="indefinite"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dissolve">
                                      <p:cBhvr>
                                        <p:cTn id="20" dur="2000"/>
                                        <p:tgtEl>
                                          <p:spTgt spid="24"/>
                                        </p:tgtEl>
                                      </p:cBhvr>
                                    </p:animEffect>
                                  </p:childTnLst>
                                </p:cTn>
                              </p:par>
                            </p:childTnLst>
                          </p:cTn>
                        </p:par>
                        <p:par>
                          <p:cTn id="21" fill="hold">
                            <p:stCondLst>
                              <p:cond delay="9000"/>
                            </p:stCondLst>
                            <p:childTnLst>
                              <p:par>
                                <p:cTn id="22" presetID="9" presetClass="entr" presetSubtype="0" repeatCount="indefinite"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dissolve">
                                      <p:cBhvr>
                                        <p:cTn id="24"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4" grpId="0" animBg="1"/>
      <p:bldP spid="2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1"/>
          <p:cNvGrpSpPr/>
          <p:nvPr/>
        </p:nvGrpSpPr>
        <p:grpSpPr>
          <a:xfrm>
            <a:off x="3581400" y="2971800"/>
            <a:ext cx="2286000" cy="3657600"/>
            <a:chOff x="2016" y="1536"/>
            <a:chExt cx="1440" cy="2352"/>
          </a:xfrm>
        </p:grpSpPr>
        <p:sp>
          <p:nvSpPr>
            <p:cNvPr id="21519" name="Line 22"/>
            <p:cNvSpPr/>
            <p:nvPr/>
          </p:nvSpPr>
          <p:spPr>
            <a:xfrm>
              <a:off x="2736" y="1536"/>
              <a:ext cx="0" cy="2352"/>
            </a:xfrm>
            <a:prstGeom prst="line">
              <a:avLst/>
            </a:prstGeom>
            <a:ln w="9525" cap="flat" cmpd="sng">
              <a:solidFill>
                <a:schemeClr val="tx1"/>
              </a:solidFill>
              <a:prstDash val="solid"/>
              <a:headEnd type="none" w="med" len="med"/>
              <a:tailEnd type="none" w="med" len="med"/>
            </a:ln>
          </p:spPr>
        </p:sp>
        <p:sp>
          <p:nvSpPr>
            <p:cNvPr id="21520" name="Line 23"/>
            <p:cNvSpPr/>
            <p:nvPr/>
          </p:nvSpPr>
          <p:spPr>
            <a:xfrm>
              <a:off x="2016" y="1536"/>
              <a:ext cx="1440" cy="0"/>
            </a:xfrm>
            <a:prstGeom prst="line">
              <a:avLst/>
            </a:prstGeom>
            <a:ln w="9525" cap="flat" cmpd="sng">
              <a:solidFill>
                <a:schemeClr val="tx1"/>
              </a:solidFill>
              <a:prstDash val="solid"/>
              <a:headEnd type="none" w="med" len="med"/>
              <a:tailEnd type="none" w="med" len="med"/>
            </a:ln>
          </p:spPr>
        </p:sp>
      </p:grpSp>
      <p:pic>
        <p:nvPicPr>
          <p:cNvPr id="26" name="Picture 3" descr="C:\Users\Dell\Desktop\ae57950330606875df12793a1a6b54ef9af4756a1d45e8a47faf8f121fa327707811496a0f335ab1a8b5c75205027493f4fdb39c0c827da946fe8f128df4553ed6e5a4011a06518b742f564e157f7aa6195f0b46a76377bf1cd802f39ed12eda59036f9c137b98c0f6c6e5914.jpg"/>
          <p:cNvPicPr>
            <a:picLocks noChangeAspect="1"/>
          </p:cNvPicPr>
          <p:nvPr/>
        </p:nvPicPr>
        <p:blipFill>
          <a:blip r:embed="rId3"/>
          <a:stretch>
            <a:fillRect/>
          </a:stretch>
        </p:blipFill>
        <p:spPr>
          <a:xfrm>
            <a:off x="511175" y="4724400"/>
            <a:ext cx="3527425" cy="1984375"/>
          </a:xfrm>
          <a:prstGeom prst="rect">
            <a:avLst/>
          </a:prstGeom>
          <a:noFill/>
          <a:ln w="9525">
            <a:noFill/>
          </a:ln>
        </p:spPr>
      </p:pic>
      <p:grpSp>
        <p:nvGrpSpPr>
          <p:cNvPr id="3" name="Group 18"/>
          <p:cNvGrpSpPr/>
          <p:nvPr/>
        </p:nvGrpSpPr>
        <p:grpSpPr>
          <a:xfrm>
            <a:off x="1752600" y="3084513"/>
            <a:ext cx="2743200" cy="1371600"/>
            <a:chOff x="6248400" y="4953000"/>
            <a:chExt cx="2743200" cy="1371600"/>
          </a:xfrm>
        </p:grpSpPr>
        <p:sp>
          <p:nvSpPr>
            <p:cNvPr id="28" name="AutoShape 7"/>
            <p:cNvSpPr>
              <a:spLocks noChangeArrowheads="1"/>
            </p:cNvSpPr>
            <p:nvPr/>
          </p:nvSpPr>
          <p:spPr bwMode="auto">
            <a:xfrm>
              <a:off x="6248400" y="4953000"/>
              <a:ext cx="2743200" cy="1371600"/>
            </a:xfrm>
            <a:prstGeom prst="cloudCallout">
              <a:avLst>
                <a:gd name="adj1" fmla="val -40715"/>
                <a:gd name="adj2" fmla="val 78497"/>
              </a:avLst>
            </a:prstGeom>
          </p:spPr>
          <p:style>
            <a:lnRef idx="0">
              <a:schemeClr val="accent3"/>
            </a:lnRef>
            <a:fillRef idx="3">
              <a:schemeClr val="accent3"/>
            </a:fillRef>
            <a:effectRef idx="3">
              <a:schemeClr val="accent3"/>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a:ea typeface="+mn-ea"/>
                <a:cs typeface="+mn-cs"/>
              </a:endParaRPr>
            </a:p>
          </p:txBody>
        </p:sp>
        <p:sp>
          <p:nvSpPr>
            <p:cNvPr id="29" name="Rectangle 28"/>
            <p:cNvSpPr/>
            <p:nvPr/>
          </p:nvSpPr>
          <p:spPr>
            <a:xfrm>
              <a:off x="6629400" y="5035551"/>
              <a:ext cx="1904999" cy="1077218"/>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w="18415" cmpd="sng">
                    <a:solidFill>
                      <a:srgbClr val="FFFFFF"/>
                    </a:solidFill>
                    <a:prstDash val="solid"/>
                  </a:ln>
                  <a:solidFill>
                    <a:srgbClr val="2305D9"/>
                  </a:solidFill>
                  <a:effectLst/>
                  <a:uLnTx/>
                  <a:uFillTx/>
                  <a:latin typeface="Times New Roman" panose="02020603050405020304"/>
                  <a:ea typeface="+mn-ea"/>
                  <a:cs typeface="+mn-cs"/>
                </a:rPr>
                <a:t>Luyện đọc nhóm</a:t>
              </a:r>
            </a:p>
          </p:txBody>
        </p:sp>
      </p:grpSp>
      <p:sp>
        <p:nvSpPr>
          <p:cNvPr id="17" name="TextBox 16"/>
          <p:cNvSpPr txBox="1"/>
          <p:nvPr/>
        </p:nvSpPr>
        <p:spPr>
          <a:xfrm>
            <a:off x="914400" y="2295525"/>
            <a:ext cx="2057400" cy="523875"/>
          </a:xfrm>
          <a:prstGeom prst="rect">
            <a:avLst/>
          </a:prstGeom>
          <a:noFill/>
        </p:spPr>
        <p:txBody>
          <a:bodyPr>
            <a:spAutoFit/>
          </a:bodyPr>
          <a:lstStyle/>
          <a:p>
            <a:pPr eaLnBrk="1" hangingPunct="1">
              <a:buNone/>
            </a:pPr>
            <a:r>
              <a:rPr lang="vi-VN" altLang="x-none" sz="2800" b="1" u="sng" dirty="0">
                <a:solidFill>
                  <a:srgbClr val="FF0000"/>
                </a:solidFill>
                <a:latin typeface="Times New Roman" panose="02020603050405020304" pitchFamily="18" charset="0"/>
              </a:rPr>
              <a:t>Luyện đọc</a:t>
            </a:r>
            <a:r>
              <a:rPr lang="vi-VN" altLang="x-none" sz="2800" b="1" dirty="0">
                <a:solidFill>
                  <a:srgbClr val="FF0000"/>
                </a:solidFill>
                <a:latin typeface="Times New Roman" panose="02020603050405020304" pitchFamily="18" charset="0"/>
              </a:rPr>
              <a:t>:</a:t>
            </a:r>
            <a:endParaRPr sz="2800" b="1" u="sng" dirty="0">
              <a:solidFill>
                <a:srgbClr val="FF0000"/>
              </a:solidFill>
              <a:latin typeface="Times New Roman" panose="02020603050405020304" pitchFamily="18" charset="0"/>
            </a:endParaRPr>
          </a:p>
        </p:txBody>
      </p:sp>
      <p:sp>
        <p:nvSpPr>
          <p:cNvPr id="18" name="TextBox 17"/>
          <p:cNvSpPr txBox="1"/>
          <p:nvPr/>
        </p:nvSpPr>
        <p:spPr>
          <a:xfrm>
            <a:off x="6400800" y="2297113"/>
            <a:ext cx="2057400" cy="522288"/>
          </a:xfrm>
          <a:prstGeom prst="rect">
            <a:avLst/>
          </a:prstGeom>
          <a:noFill/>
        </p:spPr>
        <p:txBody>
          <a:bodyPr>
            <a:spAutoFit/>
          </a:bodyPr>
          <a:lstStyle/>
          <a:p>
            <a:pPr eaLnBrk="1" hangingPunct="1">
              <a:buNone/>
            </a:pPr>
            <a:r>
              <a:rPr lang="vi-VN" altLang="x-none" sz="2800" b="1" u="sng" dirty="0">
                <a:solidFill>
                  <a:srgbClr val="FF0000"/>
                </a:solidFill>
                <a:latin typeface="Times New Roman" panose="02020603050405020304" pitchFamily="18" charset="0"/>
              </a:rPr>
              <a:t>Từ ngữ</a:t>
            </a:r>
            <a:r>
              <a:rPr lang="vi-VN" altLang="x-none" sz="2800" b="1" dirty="0">
                <a:solidFill>
                  <a:srgbClr val="FF0000"/>
                </a:solidFill>
                <a:latin typeface="Times New Roman" panose="02020603050405020304" pitchFamily="18" charset="0"/>
              </a:rPr>
              <a:t>:</a:t>
            </a:r>
            <a:endParaRPr sz="2800" b="1" u="sng" dirty="0">
              <a:solidFill>
                <a:srgbClr val="FF0000"/>
              </a:solidFill>
              <a:latin typeface="Times New Roman" panose="02020603050405020304" pitchFamily="18" charset="0"/>
            </a:endParaRPr>
          </a:p>
        </p:txBody>
      </p:sp>
      <p:sp>
        <p:nvSpPr>
          <p:cNvPr id="21512" name="Rectangle 10"/>
          <p:cNvSpPr/>
          <p:nvPr/>
        </p:nvSpPr>
        <p:spPr>
          <a:xfrm>
            <a:off x="0" y="0"/>
            <a:ext cx="9144000" cy="68580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en-US" sz="1800" dirty="0">
              <a:latin typeface="Times New Roman" panose="02020603050405020304" pitchFamily="18" charset="0"/>
              <a:ea typeface="Arial" panose="020B0604020202020204" pitchFamily="34" charset="0"/>
            </a:endParaRPr>
          </a:p>
        </p:txBody>
      </p:sp>
      <p:sp>
        <p:nvSpPr>
          <p:cNvPr id="4" name="Text Box 3"/>
          <p:cNvSpPr txBox="1"/>
          <p:nvPr/>
        </p:nvSpPr>
        <p:spPr>
          <a:xfrm>
            <a:off x="1371600" y="76200"/>
            <a:ext cx="6022340" cy="1391285"/>
          </a:xfrm>
          <a:prstGeom prst="rect">
            <a:avLst/>
          </a:prstGeom>
          <a:noFill/>
        </p:spPr>
        <p:txBody>
          <a:bodyPr wrap="square" rtlCol="0">
            <a:spAutoFit/>
          </a:bodyPr>
          <a:lstStyle/>
          <a:p>
            <a:pPr algn="ctr">
              <a:lnSpc>
                <a:spcPct val="80000"/>
              </a:lnSpc>
            </a:pPr>
            <a:r>
              <a:rPr lang="vi-VN" altLang="en-US" sz="2155" b="1">
                <a:latin typeface="Times New Roman" panose="02020603050405020304" pitchFamily="18" charset="0"/>
                <a:cs typeface="Times New Roman" panose="02020603050405020304" pitchFamily="18" charset="0"/>
              </a:rPr>
              <a:t>Thứ hai ngày 19 tháng 12 năm 2022</a:t>
            </a:r>
          </a:p>
          <a:p>
            <a:pPr algn="ctr">
              <a:lnSpc>
                <a:spcPct val="80000"/>
              </a:lnSpc>
            </a:pPr>
            <a:r>
              <a:rPr lang="vi-VN" altLang="en-US" sz="2155" b="1" i="1" u="sng">
                <a:latin typeface="Times New Roman" panose="02020603050405020304" pitchFamily="18" charset="0"/>
                <a:cs typeface="Times New Roman" panose="02020603050405020304" pitchFamily="18" charset="0"/>
              </a:rPr>
              <a:t>Tập đọc:</a:t>
            </a:r>
          </a:p>
          <a:p>
            <a:pPr algn="ctr">
              <a:lnSpc>
                <a:spcPct val="80000"/>
              </a:lnSpc>
            </a:pPr>
            <a:r>
              <a:rPr lang="vi-VN" altLang="en-US" sz="3000" b="1">
                <a:solidFill>
                  <a:srgbClr val="FF0000"/>
                </a:solidFill>
                <a:latin typeface="Times New Roman" panose="02020603050405020304" pitchFamily="18" charset="0"/>
                <a:cs typeface="Times New Roman" panose="02020603050405020304" pitchFamily="18" charset="0"/>
              </a:rPr>
              <a:t>Thầy thuốc như mẹ hiền</a:t>
            </a:r>
            <a:endParaRPr lang="vi-VN" altLang="en-US" sz="3000" b="1" i="1" u="sng">
              <a:latin typeface="Times New Roman" panose="02020603050405020304" pitchFamily="18" charset="0"/>
              <a:cs typeface="Times New Roman" panose="02020603050405020304" pitchFamily="18" charset="0"/>
            </a:endParaRPr>
          </a:p>
          <a:p>
            <a:pPr algn="r" eaLnBrk="1" hangingPunct="1">
              <a:lnSpc>
                <a:spcPct val="80000"/>
              </a:lnSpc>
              <a:spcBef>
                <a:spcPct val="50000"/>
              </a:spcBef>
              <a:buNone/>
            </a:pPr>
            <a:r>
              <a:rPr lang="vi-VN" altLang="vi-VN" sz="2000" b="1" dirty="0">
                <a:solidFill>
                  <a:schemeClr val="tx1"/>
                </a:solidFill>
                <a:latin typeface="Times New Roman" panose="02020603050405020304" pitchFamily="18" charset="0"/>
                <a:cs typeface="Times New Roman" panose="02020603050405020304" pitchFamily="18" charset="0"/>
                <a:sym typeface="+mn-ea"/>
              </a:rPr>
              <a:t>Theo Trần Phương Hạnh</a:t>
            </a:r>
            <a:endParaRPr lang="vi-VN" altLang="vi-VN" sz="2000" b="1" i="1" u="sng" dirty="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6" presetClass="entr" presetSubtype="16"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circle(in)">
                                      <p:cBhvr>
                                        <p:cTn id="11" dur="20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nodeType="clickEffect">
                                  <p:stCondLst>
                                    <p:cond delay="0"/>
                                  </p:stCondLst>
                                  <p:childTnLst>
                                    <p:anim calcmode="lin" valueType="num">
                                      <p:cBhvr additive="base">
                                        <p:cTn id="15" dur="500"/>
                                        <p:tgtEl>
                                          <p:spTgt spid="3"/>
                                        </p:tgtEl>
                                        <p:attrNameLst>
                                          <p:attrName>ppt_x</p:attrName>
                                        </p:attrNameLst>
                                      </p:cBhvr>
                                      <p:tavLst>
                                        <p:tav tm="0">
                                          <p:val>
                                            <p:strVal val="ppt_x"/>
                                          </p:val>
                                        </p:tav>
                                        <p:tav tm="100000">
                                          <p:val>
                                            <p:strVal val="ppt_x"/>
                                          </p:val>
                                        </p:tav>
                                      </p:tavLst>
                                    </p:anim>
                                    <p:anim calcmode="lin" valueType="num">
                                      <p:cBhvr additive="base">
                                        <p:cTn id="16" dur="500"/>
                                        <p:tgtEl>
                                          <p:spTgt spid="3"/>
                                        </p:tgtEl>
                                        <p:attrNameLst>
                                          <p:attrName>ppt_y</p:attrName>
                                        </p:attrNameLst>
                                      </p:cBhvr>
                                      <p:tavLst>
                                        <p:tav tm="0">
                                          <p:val>
                                            <p:strVal val="ppt_y"/>
                                          </p:val>
                                        </p:tav>
                                        <p:tav tm="100000">
                                          <p:val>
                                            <p:strVal val="1+ppt_h/2"/>
                                          </p:val>
                                        </p:tav>
                                      </p:tavLst>
                                    </p:anim>
                                    <p:set>
                                      <p:cBhvr>
                                        <p:cTn id="17" dur="1" fill="hold">
                                          <p:stCondLst>
                                            <p:cond delay="499"/>
                                          </p:stCondLst>
                                        </p:cTn>
                                        <p:tgtEl>
                                          <p:spTgt spid="3"/>
                                        </p:tgtEl>
                                        <p:attrNameLst>
                                          <p:attrName>style.visibility</p:attrName>
                                        </p:attrNameLst>
                                      </p:cBhvr>
                                      <p:to>
                                        <p:strVal val="hidden"/>
                                      </p:to>
                                    </p:set>
                                  </p:childTnLst>
                                </p:cTn>
                              </p:par>
                              <p:par>
                                <p:cTn id="18" presetID="2" presetClass="exit" presetSubtype="4" fill="hold" nodeType="withEffect">
                                  <p:stCondLst>
                                    <p:cond delay="0"/>
                                  </p:stCondLst>
                                  <p:childTnLst>
                                    <p:anim calcmode="lin" valueType="num">
                                      <p:cBhvr additive="base">
                                        <p:cTn id="19" dur="500"/>
                                        <p:tgtEl>
                                          <p:spTgt spid="26"/>
                                        </p:tgtEl>
                                        <p:attrNameLst>
                                          <p:attrName>ppt_x</p:attrName>
                                        </p:attrNameLst>
                                      </p:cBhvr>
                                      <p:tavLst>
                                        <p:tav tm="0">
                                          <p:val>
                                            <p:strVal val="ppt_x"/>
                                          </p:val>
                                        </p:tav>
                                        <p:tav tm="100000">
                                          <p:val>
                                            <p:strVal val="ppt_x"/>
                                          </p:val>
                                        </p:tav>
                                      </p:tavLst>
                                    </p:anim>
                                    <p:anim calcmode="lin" valueType="num">
                                      <p:cBhvr additive="base">
                                        <p:cTn id="20" dur="500"/>
                                        <p:tgtEl>
                                          <p:spTgt spid="26"/>
                                        </p:tgtEl>
                                        <p:attrNameLst>
                                          <p:attrName>ppt_y</p:attrName>
                                        </p:attrNameLst>
                                      </p:cBhvr>
                                      <p:tavLst>
                                        <p:tav tm="0">
                                          <p:val>
                                            <p:strVal val="ppt_y"/>
                                          </p:val>
                                        </p:tav>
                                        <p:tav tm="100000">
                                          <p:val>
                                            <p:strVal val="1+ppt_h/2"/>
                                          </p:val>
                                        </p:tav>
                                      </p:tavLst>
                                    </p:anim>
                                    <p:set>
                                      <p:cBhvr>
                                        <p:cTn id="21"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6840" y="497205"/>
            <a:ext cx="9027160" cy="5072380"/>
          </a:xfrm>
        </p:spPr>
        <p:txBody>
          <a:bodyPr>
            <a:no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lang="vi-VN" altLang="en-US" sz="2000" noProof="0" dirty="0">
                <a:ln>
                  <a:noFill/>
                </a:ln>
                <a:solidFill>
                  <a:srgbClr val="7030A0"/>
                </a:solidFill>
                <a:effectLst/>
                <a:uLnTx/>
                <a:uFillTx/>
                <a:latin typeface="Times New Roman" panose="02020603050405020304" pitchFamily="18" charset="0"/>
                <a:cs typeface="Times New Roman" panose="02020603050405020304" pitchFamily="18" charset="0"/>
                <a:sym typeface="+mn-ea"/>
              </a:rPr>
              <a:t>    </a:t>
            </a:r>
            <a:r>
              <a:rPr lang="vi-VN" altLang="en-US" sz="200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Hải Thượng Lãn Ông là một thầy thuốc giàu lòng nhân ái, không màng danh lợi.</a:t>
            </a:r>
            <a:endParaRPr kumimoji="0" lang="vi-VN" altLang="en-US" sz="20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defRPr/>
            </a:pPr>
            <a:r>
              <a:rPr lang="vi-VN" altLang="en-US" sz="200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Có lần, một người thuyền chài có đứa con nhỏ bị bệnh đậu nặng, nhưng nhà nghèo, không có tiền chữa. Lãn Ông biết tin bèn đến thăm. Giữa mùa hè nóng nực, cháu bé nằm trong chiếc thuyền nhỏ hẹp, người đầy mụn mủ, mùi hôi tanh bốc lên nồng nặc. Nhưng Lãn Ông vẫn không ngại khổ. Ông ân cần chăm sóc đứa bé suốt một tháng trời và chữa khỏi bệnh cho nó. Khi từ giã nhà thuyền chài, ông chẳng những không lấy tiền mà còn cho thêm gạo, củi.</a:t>
            </a:r>
            <a:endParaRPr kumimoji="0" lang="en-US" altLang="en-US" sz="20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defRPr/>
            </a:pPr>
            <a:r>
              <a:rPr lang="en-US" altLang="en-US" sz="200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lang="vi-VN" altLang="en-US" sz="200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Một lần khác, có người phụ nữ được ông cho thuốc và giảm bệnh. Nhưng rồi bệnh tái phát, người chồng đến xin đơn thuốc mới. Lúc ấy, trời đã khuya nên Lãn Ông hẹn hôm sau đến khám kĩ mới cho thuốc. Hôm sau ông đến thì được tin người chồng đã lấy thuốc khác, nhưng không cứu được vợ. Lãn Ông rất hối hận. Ông ghi trong sổ thuốc của mình "Xét về việc thì người bệnh chết do tay thầy thuốc khác, song về tình thì tôi như mắc phải tội giết người. Càng nghĩ càng hối hận".</a:t>
            </a:r>
            <a:endParaRPr kumimoji="0" lang="vi-VN" altLang="en-US" sz="20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defRPr/>
            </a:pPr>
            <a:r>
              <a:rPr lang="vi-VN" altLang="en-US" sz="200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Là thầy thuốc nổi tiếng, Lãn Ông nhiều lần được vua chúa vời vào cung chữa bệnh và được tiến cử vào chức ngự y, song ông đã khéo chối từ.</a:t>
            </a:r>
            <a:endParaRPr kumimoji="0" lang="vi-VN" altLang="en-US" sz="20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defRPr/>
            </a:pPr>
            <a:r>
              <a:rPr lang="vi-VN" altLang="en-US" sz="200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Suốt đời, Lãn Ông không vương vào vòng danh lợi. Ông có hai câu thơ tỏ chí của mình:</a:t>
            </a:r>
            <a:r>
              <a:rPr lang="en-US" altLang="en-US" sz="2000" i="1"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endParaRPr kumimoji="0" lang="en-US" altLang="en-US" sz="2000" i="1"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defRPr/>
            </a:pPr>
            <a:r>
              <a:rPr lang="en-US" altLang="en-US" sz="2000" i="1"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lang="vi-VN" altLang="en-US" sz="2000" i="1"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Công danh trước mắt trôi như nước</a:t>
            </a:r>
            <a:r>
              <a:rPr lang="en-US" altLang="en-US" sz="2000" i="1"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a:t>
            </a:r>
            <a:endParaRPr kumimoji="0" lang="vi-VN" altLang="en-US" sz="20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defRPr/>
            </a:pPr>
            <a:r>
              <a:rPr lang="vi-VN" altLang="en-US" sz="2000" i="1"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lang="en-US" altLang="en-US" sz="2000" i="1"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lang="vi-VN" altLang="en-US" sz="2000" i="1"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Nhân nghĩa trong lòng chẳng đổi phương</a:t>
            </a:r>
            <a:r>
              <a:rPr lang="en-US" altLang="en-US" sz="2000" i="1"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a:t>
            </a:r>
            <a:endParaRPr kumimoji="0" lang="vi-VN" altLang="en-US" sz="20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defRPr/>
            </a:pPr>
            <a:r>
              <a:rPr lang="en-US" altLang="en-US" sz="2000" i="1"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lang="vi-VN" altLang="en-US" sz="2000" i="1"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Theo TRẦN PHƯƠNG HẠNH</a:t>
            </a:r>
            <a:endParaRPr kumimoji="0" lang="vi-VN" altLang="en-US" sz="20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endParaRPr kumimoji="0" lang="vi-VN" altLang="en-US" sz="20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5" name="Text Box 4"/>
          <p:cNvSpPr txBox="1"/>
          <p:nvPr/>
        </p:nvSpPr>
        <p:spPr>
          <a:xfrm>
            <a:off x="1371600" y="76200"/>
            <a:ext cx="6022340" cy="386080"/>
          </a:xfrm>
          <a:prstGeom prst="rect">
            <a:avLst/>
          </a:prstGeom>
          <a:noFill/>
        </p:spPr>
        <p:txBody>
          <a:bodyPr wrap="square" rtlCol="0">
            <a:spAutoFit/>
          </a:bodyPr>
          <a:lstStyle/>
          <a:p>
            <a:pPr algn="ctr">
              <a:lnSpc>
                <a:spcPct val="80000"/>
              </a:lnSpc>
            </a:pPr>
            <a:r>
              <a:rPr lang="vi-VN" altLang="en-US" sz="2400" b="1">
                <a:solidFill>
                  <a:srgbClr val="FF0000"/>
                </a:solidFill>
                <a:latin typeface="Times New Roman" panose="02020603050405020304" pitchFamily="18" charset="0"/>
                <a:cs typeface="Times New Roman" panose="02020603050405020304" pitchFamily="18" charset="0"/>
              </a:rPr>
              <a:t>Thầy thuốc như mẹ hiền</a:t>
            </a:r>
            <a:endParaRPr lang="vi-VN" altLang="vi-VN" sz="2400" b="1" i="1" u="sng" dirty="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6200" y="1981200"/>
            <a:ext cx="8955405" cy="1060807"/>
          </a:xfrm>
          <a:prstGeom prst="roundRect">
            <a:avLst/>
          </a:prstGeom>
          <a:noFill/>
          <a:ln w="19050">
            <a:solidFill>
              <a:srgbClr val="FF0000"/>
            </a:solidFill>
          </a:ln>
        </p:spPr>
        <p:style>
          <a:lnRef idx="1">
            <a:schemeClr val="accent6"/>
          </a:lnRef>
          <a:fillRef idx="2">
            <a:schemeClr val="accent6"/>
          </a:fillRef>
          <a:effectRef idx="1">
            <a:schemeClr val="accent6"/>
          </a:effectRef>
          <a:fontRef idx="minor">
            <a:schemeClr val="dk1"/>
          </a:fontRef>
        </p:style>
        <p:txBody>
          <a:bodyPr wrap="square">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r>
              <a:rPr lang="vi-VN" altLang="x-none" sz="2800" b="1" u="sng" dirty="0">
                <a:solidFill>
                  <a:schemeClr val="tx1"/>
                </a:solidFill>
                <a:latin typeface="Times New Roman" panose="02020603050405020304" pitchFamily="18" charset="0"/>
              </a:rPr>
              <a:t>Câu 1</a:t>
            </a:r>
            <a:r>
              <a:rPr lang="vi-VN" altLang="x-none" sz="2800" b="1" dirty="0">
                <a:solidFill>
                  <a:schemeClr val="tx1"/>
                </a:solidFill>
                <a:latin typeface="Times New Roman" panose="02020603050405020304" pitchFamily="18" charset="0"/>
              </a:rPr>
              <a:t>:</a:t>
            </a:r>
            <a:r>
              <a:rPr sz="2800" b="1" dirty="0">
                <a:solidFill>
                  <a:schemeClr val="tx1"/>
                </a:solidFill>
                <a:latin typeface="Times New Roman" panose="02020603050405020304" pitchFamily="18" charset="0"/>
              </a:rPr>
              <a:t> </a:t>
            </a:r>
            <a:r>
              <a:rPr sz="2800" dirty="0">
                <a:solidFill>
                  <a:schemeClr val="tx1"/>
                </a:solidFill>
                <a:latin typeface="Times New Roman" panose="02020603050405020304" pitchFamily="18" charset="0"/>
                <a:cs typeface="Times New Roman" panose="02020603050405020304" pitchFamily="18" charset="0"/>
              </a:rPr>
              <a:t>Tìm những chi tiết nói lên lòng nhân ái của Lãn Ông trong việc ông chữa bệnh cho con người thuyền ch</a:t>
            </a:r>
            <a:r>
              <a:rPr sz="2800" dirty="0">
                <a:solidFill>
                  <a:schemeClr val="tx1"/>
                </a:solidFill>
                <a:latin typeface="Times New Roman" panose="02020603050405020304" pitchFamily="18" charset="0"/>
                <a:ea typeface="Times New Roman" panose="02020603050405020304" pitchFamily="18" charset="0"/>
              </a:rPr>
              <a:t>à</a:t>
            </a:r>
            <a:r>
              <a:rPr sz="2800" dirty="0">
                <a:solidFill>
                  <a:schemeClr val="tx1"/>
                </a:solidFill>
                <a:latin typeface="Times New Roman" panose="02020603050405020304" pitchFamily="18" charset="0"/>
                <a:cs typeface="Times New Roman" panose="02020603050405020304" pitchFamily="18" charset="0"/>
              </a:rPr>
              <a:t>i</a:t>
            </a:r>
            <a:r>
              <a:rPr lang="vi-VN" altLang="x-none" sz="2800" dirty="0">
                <a:solidFill>
                  <a:schemeClr val="tx1"/>
                </a:solidFill>
                <a:latin typeface="Times New Roman" panose="02020603050405020304" pitchFamily="18" charset="0"/>
                <a:cs typeface="Times New Roman" panose="02020603050405020304" pitchFamily="18" charset="0"/>
              </a:rPr>
              <a:t>.</a:t>
            </a:r>
            <a:endParaRPr lang="vi-VN" altLang="x-none"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extBox 2"/>
          <p:cNvSpPr txBox="1"/>
          <p:nvPr/>
        </p:nvSpPr>
        <p:spPr>
          <a:xfrm>
            <a:off x="76200" y="1397000"/>
            <a:ext cx="3105150" cy="584200"/>
          </a:xfrm>
          <a:prstGeom prst="rect">
            <a:avLst/>
          </a:prstGeom>
          <a:noFill/>
        </p:spPr>
        <p:txBody>
          <a:bodyPr>
            <a:spAutoFit/>
          </a:bodyPr>
          <a:lstStyle/>
          <a:p>
            <a:pPr marL="457200" indent="-457200" eaLnBrk="1" hangingPunct="1">
              <a:buFont typeface="Wingdings" panose="05000000000000000000" pitchFamily="2" charset="2"/>
              <a:buChar char="v"/>
            </a:pPr>
            <a:r>
              <a:rPr lang="vi-VN" altLang="x-none" sz="3200" b="1" u="sng" dirty="0">
                <a:solidFill>
                  <a:schemeClr val="tx1"/>
                </a:solidFill>
                <a:latin typeface="Times New Roman" panose="02020603050405020304" pitchFamily="18" charset="0"/>
              </a:rPr>
              <a:t>Tìm hiểu bài</a:t>
            </a:r>
            <a:r>
              <a:rPr lang="vi-VN" altLang="x-none" sz="3200" b="1" dirty="0">
                <a:solidFill>
                  <a:schemeClr val="tx1"/>
                </a:solidFill>
                <a:latin typeface="Times New Roman" panose="02020603050405020304" pitchFamily="18" charset="0"/>
              </a:rPr>
              <a:t>:</a:t>
            </a:r>
          </a:p>
        </p:txBody>
      </p:sp>
      <p:sp>
        <p:nvSpPr>
          <p:cNvPr id="23557" name="Rectangle 10"/>
          <p:cNvSpPr/>
          <p:nvPr/>
        </p:nvSpPr>
        <p:spPr>
          <a:xfrm>
            <a:off x="0" y="0"/>
            <a:ext cx="9144000" cy="68580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en-US" sz="1800" dirty="0">
              <a:latin typeface="Times New Roman" panose="02020603050405020304" pitchFamily="18" charset="0"/>
              <a:ea typeface="Arial" panose="020B0604020202020204" pitchFamily="34" charset="0"/>
            </a:endParaRPr>
          </a:p>
        </p:txBody>
      </p:sp>
      <p:sp>
        <p:nvSpPr>
          <p:cNvPr id="4" name="Text Box 3"/>
          <p:cNvSpPr txBox="1"/>
          <p:nvPr/>
        </p:nvSpPr>
        <p:spPr>
          <a:xfrm>
            <a:off x="1371600" y="76200"/>
            <a:ext cx="6022340" cy="1391285"/>
          </a:xfrm>
          <a:prstGeom prst="rect">
            <a:avLst/>
          </a:prstGeom>
          <a:noFill/>
        </p:spPr>
        <p:txBody>
          <a:bodyPr wrap="square" rtlCol="0">
            <a:spAutoFit/>
          </a:bodyPr>
          <a:lstStyle/>
          <a:p>
            <a:pPr algn="ctr">
              <a:lnSpc>
                <a:spcPct val="80000"/>
              </a:lnSpc>
            </a:pPr>
            <a:r>
              <a:rPr lang="vi-VN" altLang="en-US" sz="2155" b="1">
                <a:latin typeface="Times New Roman" panose="02020603050405020304" pitchFamily="18" charset="0"/>
                <a:cs typeface="Times New Roman" panose="02020603050405020304" pitchFamily="18" charset="0"/>
              </a:rPr>
              <a:t>Thứ hai ngày 19 tháng 12 năm 2022</a:t>
            </a:r>
          </a:p>
          <a:p>
            <a:pPr algn="ctr">
              <a:lnSpc>
                <a:spcPct val="80000"/>
              </a:lnSpc>
            </a:pPr>
            <a:r>
              <a:rPr lang="vi-VN" altLang="en-US" sz="2155" b="1" i="1" u="sng">
                <a:latin typeface="Times New Roman" panose="02020603050405020304" pitchFamily="18" charset="0"/>
                <a:cs typeface="Times New Roman" panose="02020603050405020304" pitchFamily="18" charset="0"/>
              </a:rPr>
              <a:t>Tập đọc:</a:t>
            </a:r>
          </a:p>
          <a:p>
            <a:pPr algn="ctr">
              <a:lnSpc>
                <a:spcPct val="80000"/>
              </a:lnSpc>
            </a:pPr>
            <a:r>
              <a:rPr lang="vi-VN" altLang="en-US" sz="3000" b="1">
                <a:solidFill>
                  <a:srgbClr val="FF0000"/>
                </a:solidFill>
                <a:latin typeface="Times New Roman" panose="02020603050405020304" pitchFamily="18" charset="0"/>
                <a:cs typeface="Times New Roman" panose="02020603050405020304" pitchFamily="18" charset="0"/>
              </a:rPr>
              <a:t>Thầy thuốc như mẹ hiền</a:t>
            </a:r>
            <a:endParaRPr lang="vi-VN" altLang="en-US" sz="3000" b="1" i="1" u="sng">
              <a:latin typeface="Times New Roman" panose="02020603050405020304" pitchFamily="18" charset="0"/>
              <a:cs typeface="Times New Roman" panose="02020603050405020304" pitchFamily="18" charset="0"/>
            </a:endParaRPr>
          </a:p>
          <a:p>
            <a:pPr algn="r" eaLnBrk="1" hangingPunct="1">
              <a:lnSpc>
                <a:spcPct val="80000"/>
              </a:lnSpc>
              <a:spcBef>
                <a:spcPct val="50000"/>
              </a:spcBef>
              <a:buNone/>
            </a:pPr>
            <a:r>
              <a:rPr lang="vi-VN" altLang="vi-VN" sz="2000" b="1" dirty="0">
                <a:solidFill>
                  <a:schemeClr val="tx1"/>
                </a:solidFill>
                <a:latin typeface="Times New Roman" panose="02020603050405020304" pitchFamily="18" charset="0"/>
                <a:cs typeface="Times New Roman" panose="02020603050405020304" pitchFamily="18" charset="0"/>
                <a:sym typeface="+mn-ea"/>
              </a:rPr>
              <a:t>Theo Trần Phương Hạnh</a:t>
            </a:r>
            <a:endParaRPr lang="vi-VN" altLang="vi-VN" sz="2000" b="1" i="1" u="sng" dirty="0">
              <a:solidFill>
                <a:schemeClr val="tx1"/>
              </a:solidFill>
              <a:latin typeface="Times New Roman" panose="02020603050405020304" pitchFamily="18" charset="0"/>
              <a:cs typeface="Times New Roman" panose="02020603050405020304" pitchFamily="18" charset="0"/>
              <a:sym typeface="+mn-ea"/>
            </a:endParaRPr>
          </a:p>
        </p:txBody>
      </p:sp>
      <p:sp>
        <p:nvSpPr>
          <p:cNvPr id="2" name="Rectangle 11"/>
          <p:cNvSpPr/>
          <p:nvPr/>
        </p:nvSpPr>
        <p:spPr>
          <a:xfrm>
            <a:off x="50800" y="3403600"/>
            <a:ext cx="8955405" cy="2488296"/>
          </a:xfrm>
          <a:prstGeom prst="roundRect">
            <a:avLst/>
          </a:prstGeom>
          <a:noFill/>
          <a:ln w="19050">
            <a:solidFill>
              <a:srgbClr val="FF0000"/>
            </a:solidFill>
          </a:ln>
        </p:spPr>
        <p:style>
          <a:lnRef idx="1">
            <a:schemeClr val="accent6"/>
          </a:lnRef>
          <a:fillRef idx="2">
            <a:schemeClr val="accent6"/>
          </a:fillRef>
          <a:effectRef idx="1">
            <a:schemeClr val="accent6"/>
          </a:effectRef>
          <a:fontRef idx="minor">
            <a:schemeClr val="dk1"/>
          </a:fontRef>
        </p:style>
        <p:txBody>
          <a:bodyPr wrap="square">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buNone/>
            </a:pPr>
            <a:r>
              <a:rPr lang="vi-VN" sz="2800" dirty="0">
                <a:latin typeface="Times New Roman" panose="02020603050405020304" pitchFamily="18" charset="0"/>
              </a:rPr>
              <a:t> </a:t>
            </a:r>
            <a:r>
              <a:rPr sz="2800" dirty="0">
                <a:latin typeface="Times New Roman" panose="02020603050405020304" pitchFamily="18" charset="0"/>
              </a:rPr>
              <a:t>Ông nghe tin con nhà thuyền chài bị bệnh đậu nặng mà nghèo, không có tiền chữa, tự tìm đến thăm. Ông tận tuỵ chăm sóc cháu bé hàng tháng trời không ngại khổ, ngại bẩn. </a:t>
            </a:r>
            <a:r>
              <a:rPr lang="vi-VN" sz="2800" dirty="0">
                <a:latin typeface="Times New Roman" panose="02020603050405020304" pitchFamily="18" charset="0"/>
              </a:rPr>
              <a:t>      </a:t>
            </a:r>
            <a:r>
              <a:rPr sz="2800" dirty="0">
                <a:latin typeface="Times New Roman" panose="02020603050405020304" pitchFamily="18" charset="0"/>
              </a:rPr>
              <a:t>Ông chữa bệnh cho cháu bé, không những không lấy tiền mà còn cho họ thêm gạo, củi</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6200" y="1981200"/>
            <a:ext cx="8955405" cy="1101995"/>
          </a:xfrm>
          <a:prstGeom prst="roundRect">
            <a:avLst/>
          </a:prstGeom>
          <a:noFill/>
          <a:ln w="19050">
            <a:solidFill>
              <a:srgbClr val="FF0000"/>
            </a:solidFill>
          </a:ln>
        </p:spPr>
        <p:style>
          <a:lnRef idx="1">
            <a:schemeClr val="accent6"/>
          </a:lnRef>
          <a:fillRef idx="2">
            <a:schemeClr val="accent6"/>
          </a:fillRef>
          <a:effectRef idx="1">
            <a:schemeClr val="accent6"/>
          </a:effectRef>
          <a:fontRef idx="minor">
            <a:schemeClr val="dk1"/>
          </a:fontRef>
        </p:style>
        <p:txBody>
          <a:bodyPr wrap="square">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buNone/>
            </a:pPr>
            <a:r>
              <a:rPr lang="en-US" altLang="en-US" sz="2800" b="1" u="sng" dirty="0">
                <a:latin typeface="Times New Roman" panose="02020603050405020304" pitchFamily="18" charset="0"/>
                <a:cs typeface="Times New Roman" panose="02020603050405020304" pitchFamily="18" charset="0"/>
                <a:sym typeface="+mn-ea"/>
              </a:rPr>
              <a:t>Câu 2</a:t>
            </a:r>
            <a:r>
              <a:rPr lang="en-US" altLang="en-US" sz="2800" b="1" dirty="0">
                <a:latin typeface="Times New Roman" panose="02020603050405020304" pitchFamily="18" charset="0"/>
                <a:cs typeface="Times New Roman" panose="02020603050405020304" pitchFamily="18" charset="0"/>
                <a:sym typeface="+mn-ea"/>
              </a:rPr>
              <a:t>:</a:t>
            </a:r>
            <a:r>
              <a:rPr lang="en-US" altLang="en-US" sz="2800" dirty="0">
                <a:latin typeface="Times New Roman" panose="02020603050405020304" pitchFamily="18" charset="0"/>
                <a:cs typeface="Times New Roman" panose="02020603050405020304" pitchFamily="18" charset="0"/>
                <a:sym typeface="+mn-ea"/>
              </a:rPr>
              <a:t> Điều gì thể hiện lòng nhân ái của Lãn Ông trong việc chữa bệnh cho người phụ nữ?</a:t>
            </a:r>
            <a:endParaRPr lang="vi-VN" altLang="x-none"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extBox 2"/>
          <p:cNvSpPr txBox="1"/>
          <p:nvPr/>
        </p:nvSpPr>
        <p:spPr>
          <a:xfrm>
            <a:off x="76200" y="1397000"/>
            <a:ext cx="3105150" cy="584200"/>
          </a:xfrm>
          <a:prstGeom prst="rect">
            <a:avLst/>
          </a:prstGeom>
          <a:noFill/>
        </p:spPr>
        <p:txBody>
          <a:bodyPr>
            <a:spAutoFit/>
          </a:bodyPr>
          <a:lstStyle/>
          <a:p>
            <a:pPr marL="457200" indent="-457200" eaLnBrk="1" hangingPunct="1">
              <a:buFont typeface="Wingdings" panose="05000000000000000000" pitchFamily="2" charset="2"/>
              <a:buChar char="v"/>
            </a:pPr>
            <a:r>
              <a:rPr lang="vi-VN" altLang="x-none" sz="3200" b="1" u="sng" dirty="0">
                <a:solidFill>
                  <a:schemeClr val="tx1"/>
                </a:solidFill>
                <a:latin typeface="Times New Roman" panose="02020603050405020304" pitchFamily="18" charset="0"/>
              </a:rPr>
              <a:t>Tìm hiểu bài</a:t>
            </a:r>
            <a:r>
              <a:rPr lang="vi-VN" altLang="x-none" sz="3200" b="1" dirty="0">
                <a:solidFill>
                  <a:schemeClr val="tx1"/>
                </a:solidFill>
                <a:latin typeface="Times New Roman" panose="02020603050405020304" pitchFamily="18" charset="0"/>
              </a:rPr>
              <a:t>:</a:t>
            </a:r>
          </a:p>
        </p:txBody>
      </p:sp>
      <p:sp>
        <p:nvSpPr>
          <p:cNvPr id="23557" name="Rectangle 10"/>
          <p:cNvSpPr/>
          <p:nvPr/>
        </p:nvSpPr>
        <p:spPr>
          <a:xfrm>
            <a:off x="0" y="0"/>
            <a:ext cx="9144000" cy="68580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en-US" sz="1800" dirty="0">
              <a:latin typeface="Times New Roman" panose="02020603050405020304" pitchFamily="18" charset="0"/>
              <a:ea typeface="Arial" panose="020B0604020202020204" pitchFamily="34" charset="0"/>
            </a:endParaRPr>
          </a:p>
        </p:txBody>
      </p:sp>
      <p:sp>
        <p:nvSpPr>
          <p:cNvPr id="4" name="Text Box 3"/>
          <p:cNvSpPr txBox="1"/>
          <p:nvPr/>
        </p:nvSpPr>
        <p:spPr>
          <a:xfrm>
            <a:off x="1371600" y="76200"/>
            <a:ext cx="6022340" cy="1391285"/>
          </a:xfrm>
          <a:prstGeom prst="rect">
            <a:avLst/>
          </a:prstGeom>
          <a:noFill/>
        </p:spPr>
        <p:txBody>
          <a:bodyPr wrap="square" rtlCol="0">
            <a:spAutoFit/>
          </a:bodyPr>
          <a:lstStyle/>
          <a:p>
            <a:pPr algn="ctr">
              <a:lnSpc>
                <a:spcPct val="80000"/>
              </a:lnSpc>
            </a:pPr>
            <a:r>
              <a:rPr lang="vi-VN" altLang="en-US" sz="2155" b="1">
                <a:latin typeface="Times New Roman" panose="02020603050405020304" pitchFamily="18" charset="0"/>
                <a:cs typeface="Times New Roman" panose="02020603050405020304" pitchFamily="18" charset="0"/>
              </a:rPr>
              <a:t>Thứ hai ngày 19 tháng 12 năm 2022</a:t>
            </a:r>
          </a:p>
          <a:p>
            <a:pPr algn="ctr">
              <a:lnSpc>
                <a:spcPct val="80000"/>
              </a:lnSpc>
            </a:pPr>
            <a:r>
              <a:rPr lang="vi-VN" altLang="en-US" sz="2155" b="1" i="1" u="sng">
                <a:latin typeface="Times New Roman" panose="02020603050405020304" pitchFamily="18" charset="0"/>
                <a:cs typeface="Times New Roman" panose="02020603050405020304" pitchFamily="18" charset="0"/>
              </a:rPr>
              <a:t>Tập đọc:</a:t>
            </a:r>
          </a:p>
          <a:p>
            <a:pPr algn="ctr">
              <a:lnSpc>
                <a:spcPct val="80000"/>
              </a:lnSpc>
            </a:pPr>
            <a:r>
              <a:rPr lang="vi-VN" altLang="en-US" sz="3000" b="1">
                <a:solidFill>
                  <a:srgbClr val="FF0000"/>
                </a:solidFill>
                <a:latin typeface="Times New Roman" panose="02020603050405020304" pitchFamily="18" charset="0"/>
                <a:cs typeface="Times New Roman" panose="02020603050405020304" pitchFamily="18" charset="0"/>
              </a:rPr>
              <a:t>Thầy thuốc như mẹ hiền</a:t>
            </a:r>
            <a:endParaRPr lang="vi-VN" altLang="en-US" sz="3000" b="1" i="1" u="sng">
              <a:latin typeface="Times New Roman" panose="02020603050405020304" pitchFamily="18" charset="0"/>
              <a:cs typeface="Times New Roman" panose="02020603050405020304" pitchFamily="18" charset="0"/>
            </a:endParaRPr>
          </a:p>
          <a:p>
            <a:pPr algn="r" eaLnBrk="1" hangingPunct="1">
              <a:lnSpc>
                <a:spcPct val="80000"/>
              </a:lnSpc>
              <a:spcBef>
                <a:spcPct val="50000"/>
              </a:spcBef>
              <a:buNone/>
            </a:pPr>
            <a:r>
              <a:rPr lang="vi-VN" altLang="vi-VN" sz="2000" b="1" dirty="0">
                <a:solidFill>
                  <a:schemeClr val="tx1"/>
                </a:solidFill>
                <a:latin typeface="Times New Roman" panose="02020603050405020304" pitchFamily="18" charset="0"/>
                <a:cs typeface="Times New Roman" panose="02020603050405020304" pitchFamily="18" charset="0"/>
                <a:sym typeface="+mn-ea"/>
              </a:rPr>
              <a:t>Theo Trần Phương Hạnh</a:t>
            </a:r>
            <a:endParaRPr lang="vi-VN" altLang="vi-VN" sz="2000" b="1" i="1" u="sng" dirty="0">
              <a:solidFill>
                <a:schemeClr val="tx1"/>
              </a:solidFill>
              <a:latin typeface="Times New Roman" panose="02020603050405020304" pitchFamily="18" charset="0"/>
              <a:cs typeface="Times New Roman" panose="02020603050405020304" pitchFamily="18" charset="0"/>
              <a:sym typeface="+mn-ea"/>
            </a:endParaRPr>
          </a:p>
        </p:txBody>
      </p:sp>
      <p:sp>
        <p:nvSpPr>
          <p:cNvPr id="2" name="Rectangle 11"/>
          <p:cNvSpPr/>
          <p:nvPr/>
        </p:nvSpPr>
        <p:spPr>
          <a:xfrm>
            <a:off x="50800" y="3403600"/>
            <a:ext cx="8955405" cy="1056259"/>
          </a:xfrm>
          <a:prstGeom prst="roundRect">
            <a:avLst/>
          </a:prstGeom>
          <a:noFill/>
          <a:ln w="19050">
            <a:solidFill>
              <a:srgbClr val="FF0000"/>
            </a:solidFill>
          </a:ln>
        </p:spPr>
        <p:style>
          <a:lnRef idx="1">
            <a:schemeClr val="accent6"/>
          </a:lnRef>
          <a:fillRef idx="2">
            <a:schemeClr val="accent6"/>
          </a:fillRef>
          <a:effectRef idx="1">
            <a:schemeClr val="accent6"/>
          </a:effectRef>
          <a:fontRef idx="minor">
            <a:schemeClr val="dk1"/>
          </a:fontRef>
        </p:style>
        <p:txBody>
          <a:bodyPr wrap="square">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buNone/>
            </a:pPr>
            <a:r>
              <a:rPr lang="vi-VN" altLang="en-US" sz="2800">
                <a:latin typeface="Times New Roman" panose="02020603050405020304" pitchFamily="18" charset="0"/>
                <a:cs typeface="Times New Roman" panose="02020603050405020304" pitchFamily="18" charset="0"/>
                <a:sym typeface="+mn-ea"/>
              </a:rPr>
              <a:t>  </a:t>
            </a:r>
            <a:r>
              <a:rPr lang="en-US" sz="2800">
                <a:latin typeface="Times New Roman" panose="02020603050405020304" pitchFamily="18" charset="0"/>
                <a:cs typeface="Times New Roman" panose="02020603050405020304" pitchFamily="18" charset="0"/>
                <a:sym typeface="+mn-ea"/>
              </a:rPr>
              <a:t>Người phụ nữ chết do tay thầy thuốc khác xong ông tự buộc tội</a:t>
            </a:r>
            <a:r>
              <a:rPr lang="vi-VN" altLang="en-US" sz="2800">
                <a:latin typeface="Times New Roman" panose="02020603050405020304" pitchFamily="18" charset="0"/>
                <a:cs typeface="Times New Roman" panose="02020603050405020304" pitchFamily="18" charset="0"/>
                <a:sym typeface="+mn-ea"/>
              </a:rPr>
              <a:t> </a:t>
            </a:r>
            <a:r>
              <a:rPr lang="en-US" sz="2800">
                <a:latin typeface="Times New Roman" panose="02020603050405020304" pitchFamily="18" charset="0"/>
                <a:cs typeface="Times New Roman" panose="02020603050405020304" pitchFamily="18" charset="0"/>
                <a:sym typeface="+mn-ea"/>
              </a:rPr>
              <a:t>mình về cái chết ấy. Ông rất hối hận</a:t>
            </a:r>
            <a:endParaRPr sz="2800" dirty="0">
              <a:latin typeface="Times New Roman" panose="02020603050405020304"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5"/>
          <p:cNvSpPr>
            <a:spLocks noChangeArrowheads="1"/>
          </p:cNvSpPr>
          <p:nvPr/>
        </p:nvSpPr>
        <p:spPr bwMode="auto">
          <a:xfrm>
            <a:off x="609600" y="2209800"/>
            <a:ext cx="8030845" cy="1151258"/>
          </a:xfrm>
          <a:prstGeom prst="roundRect">
            <a:avLst/>
          </a:prstGeom>
          <a:noFill/>
          <a:ln w="19050">
            <a:solidFill>
              <a:srgbClr val="FF0000"/>
            </a:solidFill>
          </a:ln>
        </p:spPr>
        <p:style>
          <a:lnRef idx="1">
            <a:schemeClr val="accent4"/>
          </a:lnRef>
          <a:fillRef idx="2">
            <a:schemeClr val="accent4"/>
          </a:fillRef>
          <a:effectRef idx="1">
            <a:schemeClr val="accent4"/>
          </a:effectRef>
          <a:fontRef idx="minor">
            <a:schemeClr val="dk1"/>
          </a:fontRef>
        </p:style>
        <p:txBody>
          <a:bodyPr wrap="square">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0000"/>
              </a:lnSpc>
              <a:buNone/>
            </a:pPr>
            <a:r>
              <a:rPr lang="vi-VN" altLang="x-none" sz="2800" b="1" u="sng" dirty="0">
                <a:solidFill>
                  <a:schemeClr val="tx1"/>
                </a:solidFill>
                <a:latin typeface="Times New Roman" panose="02020603050405020304" pitchFamily="18" charset="0"/>
              </a:rPr>
              <a:t>Câu 3:</a:t>
            </a:r>
            <a:r>
              <a:rPr sz="2800" dirty="0">
                <a:solidFill>
                  <a:schemeClr val="tx1"/>
                </a:solidFill>
                <a:latin typeface="Times New Roman" panose="02020603050405020304" pitchFamily="18" charset="0"/>
              </a:rPr>
              <a:t> </a:t>
            </a:r>
            <a:r>
              <a:rPr sz="2800" dirty="0">
                <a:solidFill>
                  <a:schemeClr val="tx1"/>
                </a:solidFill>
                <a:latin typeface="Times New Roman" panose="02020603050405020304" pitchFamily="18" charset="0"/>
                <a:cs typeface="Times New Roman" panose="02020603050405020304" pitchFamily="18" charset="0"/>
              </a:rPr>
              <a:t>Vì sao có thể nói Lãn Ông l</a:t>
            </a:r>
            <a:r>
              <a:rPr sz="2800" dirty="0">
                <a:solidFill>
                  <a:schemeClr val="tx1"/>
                </a:solidFill>
                <a:latin typeface="Times New Roman" panose="02020603050405020304" pitchFamily="18" charset="0"/>
                <a:ea typeface="Times New Roman" panose="02020603050405020304" pitchFamily="18" charset="0"/>
              </a:rPr>
              <a:t>à</a:t>
            </a:r>
            <a:r>
              <a:rPr sz="2800" dirty="0">
                <a:solidFill>
                  <a:schemeClr val="tx1"/>
                </a:solidFill>
                <a:latin typeface="Times New Roman" panose="02020603050405020304" pitchFamily="18" charset="0"/>
                <a:cs typeface="Times New Roman" panose="02020603050405020304" pitchFamily="18" charset="0"/>
              </a:rPr>
              <a:t> một người không m</a:t>
            </a:r>
            <a:r>
              <a:rPr sz="2800" dirty="0">
                <a:solidFill>
                  <a:schemeClr val="tx1"/>
                </a:solidFill>
                <a:latin typeface="Times New Roman" panose="02020603050405020304" pitchFamily="18" charset="0"/>
                <a:ea typeface="Times New Roman" panose="02020603050405020304" pitchFamily="18" charset="0"/>
              </a:rPr>
              <a:t>à</a:t>
            </a:r>
            <a:r>
              <a:rPr sz="2800" dirty="0">
                <a:solidFill>
                  <a:schemeClr val="tx1"/>
                </a:solidFill>
                <a:latin typeface="Times New Roman" panose="02020603050405020304" pitchFamily="18" charset="0"/>
                <a:cs typeface="Times New Roman" panose="02020603050405020304" pitchFamily="18" charset="0"/>
              </a:rPr>
              <a:t>ng danh lợi?</a:t>
            </a:r>
            <a:endParaRPr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p:cNvSpPr txBox="1"/>
          <p:nvPr/>
        </p:nvSpPr>
        <p:spPr>
          <a:xfrm>
            <a:off x="76200" y="1533525"/>
            <a:ext cx="3105150" cy="584200"/>
          </a:xfrm>
          <a:prstGeom prst="rect">
            <a:avLst/>
          </a:prstGeom>
          <a:noFill/>
        </p:spPr>
        <p:txBody>
          <a:bodyPr>
            <a:spAutoFit/>
          </a:bodyPr>
          <a:lstStyle/>
          <a:p>
            <a:pPr marL="457200" indent="-457200" eaLnBrk="1" hangingPunct="1">
              <a:buFont typeface="Wingdings" panose="05000000000000000000" pitchFamily="2" charset="2"/>
              <a:buChar char="v"/>
            </a:pPr>
            <a:r>
              <a:rPr lang="vi-VN" altLang="x-none" sz="3200" b="1" u="sng" dirty="0">
                <a:solidFill>
                  <a:schemeClr val="tx1"/>
                </a:solidFill>
                <a:latin typeface="Times New Roman" panose="02020603050405020304" pitchFamily="18" charset="0"/>
              </a:rPr>
              <a:t>Tìm hiểu bài:</a:t>
            </a:r>
          </a:p>
        </p:txBody>
      </p:sp>
      <p:sp>
        <p:nvSpPr>
          <p:cNvPr id="26629" name="Rectangle 10"/>
          <p:cNvSpPr/>
          <p:nvPr/>
        </p:nvSpPr>
        <p:spPr>
          <a:xfrm>
            <a:off x="0" y="0"/>
            <a:ext cx="9144000" cy="68580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en-US" sz="1800" dirty="0">
              <a:latin typeface="Times New Roman" panose="02020603050405020304" pitchFamily="18" charset="0"/>
              <a:ea typeface="Arial" panose="020B0604020202020204" pitchFamily="34" charset="0"/>
            </a:endParaRPr>
          </a:p>
        </p:txBody>
      </p:sp>
      <p:sp>
        <p:nvSpPr>
          <p:cNvPr id="4" name="Text Box 3"/>
          <p:cNvSpPr txBox="1"/>
          <p:nvPr/>
        </p:nvSpPr>
        <p:spPr>
          <a:xfrm>
            <a:off x="1371600" y="76200"/>
            <a:ext cx="6022340" cy="1391285"/>
          </a:xfrm>
          <a:prstGeom prst="rect">
            <a:avLst/>
          </a:prstGeom>
          <a:noFill/>
        </p:spPr>
        <p:txBody>
          <a:bodyPr wrap="square" rtlCol="0">
            <a:spAutoFit/>
          </a:bodyPr>
          <a:lstStyle/>
          <a:p>
            <a:pPr algn="ctr">
              <a:lnSpc>
                <a:spcPct val="80000"/>
              </a:lnSpc>
            </a:pPr>
            <a:r>
              <a:rPr lang="vi-VN" altLang="en-US" sz="2155" b="1">
                <a:latin typeface="Times New Roman" panose="02020603050405020304" pitchFamily="18" charset="0"/>
                <a:cs typeface="Times New Roman" panose="02020603050405020304" pitchFamily="18" charset="0"/>
              </a:rPr>
              <a:t>Thứ hai ngày 19 tháng 12 năm 2022</a:t>
            </a:r>
          </a:p>
          <a:p>
            <a:pPr algn="ctr">
              <a:lnSpc>
                <a:spcPct val="80000"/>
              </a:lnSpc>
            </a:pPr>
            <a:r>
              <a:rPr lang="vi-VN" altLang="en-US" sz="2155" b="1" i="1" u="sng">
                <a:latin typeface="Times New Roman" panose="02020603050405020304" pitchFamily="18" charset="0"/>
                <a:cs typeface="Times New Roman" panose="02020603050405020304" pitchFamily="18" charset="0"/>
              </a:rPr>
              <a:t>Tập đọc:</a:t>
            </a:r>
          </a:p>
          <a:p>
            <a:pPr algn="ctr">
              <a:lnSpc>
                <a:spcPct val="80000"/>
              </a:lnSpc>
            </a:pPr>
            <a:r>
              <a:rPr lang="vi-VN" altLang="en-US" sz="3000" b="1">
                <a:solidFill>
                  <a:srgbClr val="FF0000"/>
                </a:solidFill>
                <a:latin typeface="Times New Roman" panose="02020603050405020304" pitchFamily="18" charset="0"/>
                <a:cs typeface="Times New Roman" panose="02020603050405020304" pitchFamily="18" charset="0"/>
              </a:rPr>
              <a:t>Thầy thuốc như mẹ hiền</a:t>
            </a:r>
            <a:endParaRPr lang="vi-VN" altLang="en-US" sz="3000" b="1" i="1" u="sng">
              <a:latin typeface="Times New Roman" panose="02020603050405020304" pitchFamily="18" charset="0"/>
              <a:cs typeface="Times New Roman" panose="02020603050405020304" pitchFamily="18" charset="0"/>
            </a:endParaRPr>
          </a:p>
          <a:p>
            <a:pPr algn="r" eaLnBrk="1" hangingPunct="1">
              <a:lnSpc>
                <a:spcPct val="80000"/>
              </a:lnSpc>
              <a:spcBef>
                <a:spcPct val="50000"/>
              </a:spcBef>
              <a:buNone/>
            </a:pPr>
            <a:r>
              <a:rPr lang="vi-VN" altLang="vi-VN" sz="2000" b="1" dirty="0">
                <a:latin typeface="Times New Roman" panose="02020603050405020304" pitchFamily="18" charset="0"/>
                <a:cs typeface="Times New Roman" panose="02020603050405020304" pitchFamily="18" charset="0"/>
                <a:sym typeface="+mn-ea"/>
              </a:rPr>
              <a:t>Theo Trần Phương Hạnh</a:t>
            </a:r>
            <a:endParaRPr lang="vi-VN" altLang="vi-VN" sz="2000" b="1" i="1" u="sng" dirty="0">
              <a:latin typeface="Times New Roman" panose="02020603050405020304" pitchFamily="18" charset="0"/>
              <a:cs typeface="Times New Roman" panose="02020603050405020304" pitchFamily="18" charset="0"/>
              <a:sym typeface="+mn-ea"/>
            </a:endParaRPr>
          </a:p>
        </p:txBody>
      </p:sp>
      <p:sp>
        <p:nvSpPr>
          <p:cNvPr id="2" name="Rectangle 35"/>
          <p:cNvSpPr>
            <a:spLocks noChangeArrowheads="1"/>
          </p:cNvSpPr>
          <p:nvPr/>
        </p:nvSpPr>
        <p:spPr bwMode="auto">
          <a:xfrm>
            <a:off x="584200" y="3860800"/>
            <a:ext cx="8030845" cy="1146744"/>
          </a:xfrm>
          <a:prstGeom prst="roundRect">
            <a:avLst/>
          </a:prstGeom>
          <a:noFill/>
          <a:ln w="19050">
            <a:solidFill>
              <a:srgbClr val="FF0000"/>
            </a:solidFill>
          </a:ln>
        </p:spPr>
        <p:style>
          <a:lnRef idx="1">
            <a:schemeClr val="accent4"/>
          </a:lnRef>
          <a:fillRef idx="2">
            <a:schemeClr val="accent4"/>
          </a:fillRef>
          <a:effectRef idx="1">
            <a:schemeClr val="accent4"/>
          </a:effectRef>
          <a:fontRef idx="minor">
            <a:schemeClr val="dk1"/>
          </a:fontRef>
        </p:style>
        <p:txBody>
          <a:bodyPr wrap="square">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0000"/>
              </a:lnSpc>
              <a:buNone/>
            </a:pPr>
            <a:r>
              <a:rPr lang="vi-VN" sz="2800" dirty="0">
                <a:solidFill>
                  <a:schemeClr val="tx1"/>
                </a:solidFill>
                <a:latin typeface="Times New Roman" panose="02020603050405020304" pitchFamily="18" charset="0"/>
              </a:rPr>
              <a:t> </a:t>
            </a:r>
            <a:r>
              <a:rPr sz="2800" dirty="0">
                <a:solidFill>
                  <a:schemeClr val="tx1"/>
                </a:solidFill>
                <a:latin typeface="Times New Roman" panose="02020603050405020304" pitchFamily="18" charset="0"/>
              </a:rPr>
              <a:t>Ông được vời vào cung chữa bệnh, được tiến cử chức ngự y song ông đã khéo léo từ chối.</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Bottom)">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lide(fromBottom)">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2"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81000" y="2362200"/>
            <a:ext cx="8305800" cy="2246313"/>
          </a:xfrm>
          <a:prstGeom prst="roundRect">
            <a:avLst/>
          </a:prstGeom>
          <a:noFill/>
          <a:ln w="19050">
            <a:solidFill>
              <a:srgbClr val="FF0000"/>
            </a:solidFill>
          </a:ln>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dk1"/>
              </a:solidFill>
              <a:effectLst/>
              <a:uLnTx/>
              <a:uFillTx/>
              <a:latin typeface="Times New Roman" panose="02020603050405020304"/>
              <a:ea typeface="+mn-ea"/>
              <a:cs typeface="+mn-cs"/>
            </a:endParaRPr>
          </a:p>
        </p:txBody>
      </p:sp>
      <p:sp>
        <p:nvSpPr>
          <p:cNvPr id="11" name="Rectangle 10"/>
          <p:cNvSpPr/>
          <p:nvPr/>
        </p:nvSpPr>
        <p:spPr>
          <a:xfrm>
            <a:off x="511175" y="2889885"/>
            <a:ext cx="8121650" cy="10763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en-US" b="1" dirty="0">
                <a:solidFill>
                  <a:srgbClr val="2305D9"/>
                </a:solidFill>
                <a:latin typeface="Times New Roman" panose="02020603050405020304" pitchFamily="18" charset="0"/>
                <a:cs typeface="Times New Roman" panose="02020603050405020304" pitchFamily="18" charset="0"/>
              </a:rPr>
              <a:t>Ca ngợi t</a:t>
            </a:r>
            <a:r>
              <a:rPr lang="en-US" altLang="en-US" b="1" dirty="0">
                <a:solidFill>
                  <a:srgbClr val="2305D9"/>
                </a:solidFill>
                <a:latin typeface="Times New Roman" panose="02020603050405020304" pitchFamily="18" charset="0"/>
                <a:ea typeface="Times New Roman" panose="02020603050405020304" pitchFamily="18" charset="0"/>
              </a:rPr>
              <a:t>à</a:t>
            </a:r>
            <a:r>
              <a:rPr lang="en-US" altLang="en-US" b="1" dirty="0">
                <a:solidFill>
                  <a:srgbClr val="2305D9"/>
                </a:solidFill>
                <a:latin typeface="Times New Roman" panose="02020603050405020304" pitchFamily="18" charset="0"/>
                <a:cs typeface="Times New Roman" panose="02020603050405020304" pitchFamily="18" charset="0"/>
              </a:rPr>
              <a:t>i năng, tấm lòng nhân hậu v</a:t>
            </a:r>
            <a:r>
              <a:rPr lang="en-US" altLang="en-US" b="1" dirty="0">
                <a:solidFill>
                  <a:srgbClr val="2305D9"/>
                </a:solidFill>
                <a:latin typeface="Times New Roman" panose="02020603050405020304" pitchFamily="18" charset="0"/>
                <a:ea typeface="Times New Roman" panose="02020603050405020304" pitchFamily="18" charset="0"/>
              </a:rPr>
              <a:t>à</a:t>
            </a:r>
            <a:r>
              <a:rPr lang="en-US" altLang="en-US" b="1" dirty="0">
                <a:solidFill>
                  <a:srgbClr val="2305D9"/>
                </a:solidFill>
                <a:latin typeface="Times New Roman" panose="02020603050405020304" pitchFamily="18" charset="0"/>
                <a:cs typeface="Times New Roman" panose="02020603050405020304" pitchFamily="18" charset="0"/>
              </a:rPr>
              <a:t> nhân cách cao thượng của Hải Thượng Lãn Ông</a:t>
            </a:r>
            <a:r>
              <a:rPr lang="vi-VN" altLang="en-US" b="1" dirty="0">
                <a:solidFill>
                  <a:srgbClr val="2305D9"/>
                </a:solidFill>
                <a:latin typeface="Times New Roman" panose="02020603050405020304" pitchFamily="18" charset="0"/>
                <a:cs typeface="Times New Roman" panose="02020603050405020304" pitchFamily="18" charset="0"/>
              </a:rPr>
              <a:t>.</a:t>
            </a:r>
            <a:r>
              <a:rPr lang="en-US" altLang="en-US" b="1" dirty="0">
                <a:solidFill>
                  <a:srgbClr val="2305D9"/>
                </a:solidFill>
                <a:latin typeface="Times New Roman" panose="02020603050405020304" pitchFamily="18" charset="0"/>
                <a:cs typeface="Times New Roman" panose="02020603050405020304" pitchFamily="18" charset="0"/>
              </a:rPr>
              <a:t> </a:t>
            </a:r>
            <a:endParaRPr lang="en-US" altLang="en-US" b="1" dirty="0">
              <a:solidFill>
                <a:srgbClr val="2305D9"/>
              </a:solidFill>
              <a:latin typeface="Times New Roman" panose="02020603050405020304" pitchFamily="18" charset="0"/>
              <a:ea typeface="Arial" panose="020B0604020202020204" pitchFamily="34" charset="0"/>
            </a:endParaRPr>
          </a:p>
        </p:txBody>
      </p:sp>
      <p:sp>
        <p:nvSpPr>
          <p:cNvPr id="5" name="TextBox 4"/>
          <p:cNvSpPr txBox="1"/>
          <p:nvPr/>
        </p:nvSpPr>
        <p:spPr>
          <a:xfrm>
            <a:off x="381000" y="1467485"/>
            <a:ext cx="2971800" cy="646331"/>
          </a:xfrm>
          <a:prstGeom prst="rect">
            <a:avLst/>
          </a:prstGeom>
          <a:noFill/>
        </p:spPr>
        <p:txBody>
          <a:bodyPr>
            <a:spAutoFit/>
          </a:bodyPr>
          <a:lstStyle/>
          <a:p>
            <a:pPr marL="571500" marR="0" indent="-571500" defTabSz="914400" eaLnBrk="1" fontAlgn="auto" hangingPunct="1">
              <a:spcBef>
                <a:spcPts val="0"/>
              </a:spcBef>
              <a:spcAft>
                <a:spcPts val="0"/>
              </a:spcAft>
              <a:buClrTx/>
              <a:buSzTx/>
              <a:buFont typeface="Wingdings" panose="05000000000000000000" pitchFamily="2" charset="2"/>
              <a:buChar char="v"/>
              <a:defRPr/>
            </a:pPr>
            <a:r>
              <a:rPr kumimoji="0" lang="vi-VN" sz="3600" b="1" u="sng" kern="1200" cap="none" spc="0" normalizeH="0" baseline="0" noProof="0" dirty="0">
                <a:solidFill>
                  <a:schemeClr val="tx1"/>
                </a:solidFill>
                <a:effectLst>
                  <a:innerShdw blurRad="69850" dist="43180" dir="5400000">
                    <a:srgbClr val="000000">
                      <a:alpha val="65000"/>
                    </a:srgbClr>
                  </a:innerShdw>
                </a:effectLst>
                <a:latin typeface="Times New Roman" panose="02020603050405020304"/>
                <a:ea typeface="+mn-ea"/>
                <a:cs typeface="+mn-cs"/>
              </a:rPr>
              <a:t>Nội dung:</a:t>
            </a:r>
          </a:p>
        </p:txBody>
      </p:sp>
      <p:sp>
        <p:nvSpPr>
          <p:cNvPr id="28678" name="Rectangle 10"/>
          <p:cNvSpPr/>
          <p:nvPr/>
        </p:nvSpPr>
        <p:spPr>
          <a:xfrm>
            <a:off x="0" y="0"/>
            <a:ext cx="9144000" cy="68580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en-US" sz="1800" dirty="0">
              <a:latin typeface="Times New Roman" panose="02020603050405020304" pitchFamily="18" charset="0"/>
              <a:ea typeface="Arial" panose="020B0604020202020204" pitchFamily="34" charset="0"/>
            </a:endParaRPr>
          </a:p>
        </p:txBody>
      </p:sp>
      <p:sp>
        <p:nvSpPr>
          <p:cNvPr id="4" name="Text Box 3"/>
          <p:cNvSpPr txBox="1"/>
          <p:nvPr/>
        </p:nvSpPr>
        <p:spPr>
          <a:xfrm>
            <a:off x="1371600" y="76200"/>
            <a:ext cx="6022340" cy="1391285"/>
          </a:xfrm>
          <a:prstGeom prst="rect">
            <a:avLst/>
          </a:prstGeom>
          <a:noFill/>
        </p:spPr>
        <p:txBody>
          <a:bodyPr wrap="square" rtlCol="0">
            <a:spAutoFit/>
          </a:bodyPr>
          <a:lstStyle/>
          <a:p>
            <a:pPr algn="ctr">
              <a:lnSpc>
                <a:spcPct val="80000"/>
              </a:lnSpc>
            </a:pPr>
            <a:r>
              <a:rPr lang="vi-VN" altLang="en-US" sz="2155" b="1">
                <a:latin typeface="Times New Roman" panose="02020603050405020304" pitchFamily="18" charset="0"/>
                <a:cs typeface="Times New Roman" panose="02020603050405020304" pitchFamily="18" charset="0"/>
              </a:rPr>
              <a:t>Thứ hai ngày 19 tháng 12 năm 2022</a:t>
            </a:r>
          </a:p>
          <a:p>
            <a:pPr algn="ctr">
              <a:lnSpc>
                <a:spcPct val="80000"/>
              </a:lnSpc>
            </a:pPr>
            <a:r>
              <a:rPr lang="vi-VN" altLang="en-US" sz="2155" b="1" i="1" u="sng">
                <a:latin typeface="Times New Roman" panose="02020603050405020304" pitchFamily="18" charset="0"/>
                <a:cs typeface="Times New Roman" panose="02020603050405020304" pitchFamily="18" charset="0"/>
              </a:rPr>
              <a:t>Tập đọc:</a:t>
            </a:r>
          </a:p>
          <a:p>
            <a:pPr algn="ctr">
              <a:lnSpc>
                <a:spcPct val="80000"/>
              </a:lnSpc>
            </a:pPr>
            <a:r>
              <a:rPr lang="vi-VN" altLang="en-US" sz="3000" b="1">
                <a:solidFill>
                  <a:srgbClr val="FF0000"/>
                </a:solidFill>
                <a:latin typeface="Times New Roman" panose="02020603050405020304" pitchFamily="18" charset="0"/>
                <a:cs typeface="Times New Roman" panose="02020603050405020304" pitchFamily="18" charset="0"/>
              </a:rPr>
              <a:t>Thầy thuốc như mẹ hiền</a:t>
            </a:r>
            <a:endParaRPr lang="vi-VN" altLang="en-US" sz="3000" b="1" i="1" u="sng">
              <a:latin typeface="Times New Roman" panose="02020603050405020304" pitchFamily="18" charset="0"/>
              <a:cs typeface="Times New Roman" panose="02020603050405020304" pitchFamily="18" charset="0"/>
            </a:endParaRPr>
          </a:p>
          <a:p>
            <a:pPr algn="r" eaLnBrk="1" hangingPunct="1">
              <a:lnSpc>
                <a:spcPct val="80000"/>
              </a:lnSpc>
              <a:spcBef>
                <a:spcPct val="50000"/>
              </a:spcBef>
              <a:buNone/>
            </a:pPr>
            <a:r>
              <a:rPr lang="vi-VN" altLang="vi-VN" sz="2000" b="1" dirty="0">
                <a:latin typeface="Times New Roman" panose="02020603050405020304" pitchFamily="18" charset="0"/>
                <a:cs typeface="Times New Roman" panose="02020603050405020304" pitchFamily="18" charset="0"/>
                <a:sym typeface="+mn-ea"/>
              </a:rPr>
              <a:t>Theo Trần Phương Hạnh</a:t>
            </a:r>
            <a:endParaRPr lang="vi-VN" altLang="vi-VN" sz="2000" b="1" i="1" u="sng" dirty="0">
              <a:latin typeface="Times New Roman" panose="02020603050405020304" pitchFamily="18" charset="0"/>
              <a:cs typeface="Times New Roman" panose="02020603050405020304" pitchFamily="18" charset="0"/>
              <a:sym typeface="+mn-ea"/>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par>
                                <p:cTn id="14" presetID="21" presetClass="entr" presetSubtype="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p:nvPr/>
        </p:nvSpPr>
        <p:spPr>
          <a:xfrm>
            <a:off x="0" y="1808163"/>
            <a:ext cx="4076700" cy="554037"/>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457200" lvl="0" indent="-457200" eaLnBrk="1" hangingPunct="1">
              <a:spcBef>
                <a:spcPct val="0"/>
              </a:spcBef>
              <a:buFont typeface="Wingdings" panose="05000000000000000000" pitchFamily="2" charset="2"/>
              <a:buChar char="v"/>
            </a:pPr>
            <a:r>
              <a:rPr lang="vi-VN" altLang="en-US" sz="3000" b="1" u="sng"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Luyện đ</a:t>
            </a:r>
            <a:r>
              <a:rPr lang="en-US" altLang="en-US" sz="3000" b="1" u="sng"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ọc diễn cảm</a:t>
            </a:r>
            <a:r>
              <a:rPr lang="en-US" altLang="en-US" sz="3000" b="1" dirty="0">
                <a:solidFill>
                  <a:schemeClr val="tx1"/>
                </a:solidFill>
                <a:latin typeface="Times New Roman" panose="02020603050405020304" pitchFamily="18" charset="0"/>
                <a:cs typeface="Times New Roman" panose="02020603050405020304" pitchFamily="18" charset="0"/>
              </a:rPr>
              <a:t>:</a:t>
            </a:r>
            <a:endParaRPr lang="en-US" altLang="en-US"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Rectangle 20"/>
          <p:cNvSpPr/>
          <p:nvPr/>
        </p:nvSpPr>
        <p:spPr>
          <a:xfrm>
            <a:off x="76200" y="2327275"/>
            <a:ext cx="8915400" cy="4453890"/>
          </a:xfrm>
          <a:prstGeom prst="rect">
            <a:avLst/>
          </a:prstGeom>
          <a:ln w="28575">
            <a:noFill/>
          </a:ln>
        </p:spPr>
        <p:style>
          <a:lnRef idx="1">
            <a:schemeClr val="accent1"/>
          </a:lnRef>
          <a:fillRef idx="0">
            <a:schemeClr val="accent1"/>
          </a:fillRef>
          <a:effectRef idx="0">
            <a:schemeClr val="accent1"/>
          </a:effectRef>
          <a:fontRef idx="minor">
            <a:schemeClr val="tx1"/>
          </a:fontRef>
        </p:style>
        <p:txBody>
          <a:bodyP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spcBef>
                <a:spcPct val="50000"/>
              </a:spcBef>
              <a:buNone/>
            </a:pPr>
            <a:r>
              <a:rPr sz="2700" dirty="0">
                <a:solidFill>
                  <a:schemeClr val="tx1"/>
                </a:solidFill>
                <a:latin typeface="Times New Roman" panose="02020603050405020304" pitchFamily="18" charset="0"/>
                <a:cs typeface="Times New Roman" panose="02020603050405020304" pitchFamily="18" charset="0"/>
              </a:rPr>
              <a:t>     Hải Thượng Lãn Ông l</a:t>
            </a:r>
            <a:r>
              <a:rPr sz="2700" dirty="0">
                <a:solidFill>
                  <a:schemeClr val="tx1"/>
                </a:solidFill>
                <a:latin typeface="Times New Roman" panose="02020603050405020304" pitchFamily="18" charset="0"/>
                <a:ea typeface="Times New Roman" panose="02020603050405020304" pitchFamily="18" charset="0"/>
              </a:rPr>
              <a:t>à</a:t>
            </a:r>
            <a:r>
              <a:rPr sz="2700" dirty="0">
                <a:solidFill>
                  <a:schemeClr val="tx1"/>
                </a:solidFill>
                <a:latin typeface="Times New Roman" panose="02020603050405020304" pitchFamily="18" charset="0"/>
                <a:cs typeface="Times New Roman" panose="02020603050405020304" pitchFamily="18" charset="0"/>
              </a:rPr>
              <a:t> một thầy thuốc gi</a:t>
            </a:r>
            <a:r>
              <a:rPr sz="2700" dirty="0">
                <a:solidFill>
                  <a:schemeClr val="tx1"/>
                </a:solidFill>
                <a:latin typeface="Times New Roman" panose="02020603050405020304" pitchFamily="18" charset="0"/>
                <a:ea typeface="Times New Roman" panose="02020603050405020304" pitchFamily="18" charset="0"/>
              </a:rPr>
              <a:t>à</a:t>
            </a:r>
            <a:r>
              <a:rPr sz="2700" dirty="0">
                <a:solidFill>
                  <a:schemeClr val="tx1"/>
                </a:solidFill>
                <a:latin typeface="Times New Roman" panose="02020603050405020304" pitchFamily="18" charset="0"/>
                <a:cs typeface="Times New Roman" panose="02020603050405020304" pitchFamily="18" charset="0"/>
              </a:rPr>
              <a:t>u lòng nhân ái,  không m</a:t>
            </a:r>
            <a:r>
              <a:rPr sz="2700" dirty="0">
                <a:solidFill>
                  <a:schemeClr val="tx1"/>
                </a:solidFill>
                <a:latin typeface="Times New Roman" panose="02020603050405020304" pitchFamily="18" charset="0"/>
                <a:ea typeface="Times New Roman" panose="02020603050405020304" pitchFamily="18" charset="0"/>
              </a:rPr>
              <a:t>à</a:t>
            </a:r>
            <a:r>
              <a:rPr sz="2700" dirty="0">
                <a:solidFill>
                  <a:schemeClr val="tx1"/>
                </a:solidFill>
                <a:latin typeface="Times New Roman" panose="02020603050405020304" pitchFamily="18" charset="0"/>
                <a:cs typeface="Times New Roman" panose="02020603050405020304" pitchFamily="18" charset="0"/>
              </a:rPr>
              <a:t>ng danh lợi.</a:t>
            </a:r>
          </a:p>
          <a:p>
            <a:pPr lvl="0" algn="just" eaLnBrk="1" hangingPunct="1">
              <a:spcBef>
                <a:spcPct val="50000"/>
              </a:spcBef>
              <a:buNone/>
            </a:pPr>
            <a:r>
              <a:rPr sz="2700" dirty="0">
                <a:solidFill>
                  <a:schemeClr val="tx1"/>
                </a:solidFill>
                <a:latin typeface="Times New Roman" panose="02020603050405020304" pitchFamily="18" charset="0"/>
                <a:cs typeface="Times New Roman" panose="02020603050405020304" pitchFamily="18" charset="0"/>
              </a:rPr>
              <a:t>     Có lần, một người thuyền ch</a:t>
            </a:r>
            <a:r>
              <a:rPr sz="2700" dirty="0">
                <a:solidFill>
                  <a:schemeClr val="tx1"/>
                </a:solidFill>
                <a:latin typeface="Times New Roman" panose="02020603050405020304" pitchFamily="18" charset="0"/>
                <a:ea typeface="Times New Roman" panose="02020603050405020304" pitchFamily="18" charset="0"/>
              </a:rPr>
              <a:t>à</a:t>
            </a:r>
            <a:r>
              <a:rPr sz="2700" dirty="0">
                <a:solidFill>
                  <a:schemeClr val="tx1"/>
                </a:solidFill>
                <a:latin typeface="Times New Roman" panose="02020603050405020304" pitchFamily="18" charset="0"/>
                <a:cs typeface="Times New Roman" panose="02020603050405020304" pitchFamily="18" charset="0"/>
              </a:rPr>
              <a:t>i có đứa con nhỏ bị bệnh đậu nặng, nhưng nh</a:t>
            </a:r>
            <a:r>
              <a:rPr sz="2700" dirty="0">
                <a:solidFill>
                  <a:schemeClr val="tx1"/>
                </a:solidFill>
                <a:latin typeface="Times New Roman" panose="02020603050405020304" pitchFamily="18" charset="0"/>
                <a:ea typeface="Times New Roman" panose="02020603050405020304" pitchFamily="18" charset="0"/>
              </a:rPr>
              <a:t>à</a:t>
            </a:r>
            <a:r>
              <a:rPr sz="2700" dirty="0">
                <a:solidFill>
                  <a:schemeClr val="tx1"/>
                </a:solidFill>
                <a:latin typeface="Times New Roman" panose="02020603050405020304" pitchFamily="18" charset="0"/>
                <a:cs typeface="Times New Roman" panose="02020603050405020304" pitchFamily="18" charset="0"/>
              </a:rPr>
              <a:t> nghèo, không có tiền chữa. Lãn Ông biết tin bèn đến thăm. Giữa mùa hè nóng nực, cháu bé nằm trong chiếc thuyền nhỏ hẹp, người đầy mụn mủ, mùi hôi tanh bốc lên nồng nặc. Nhưng Lãn Ông vẫn không ngại khổ. Ông ân cần chăm sóc đứa bé suốt một tháng trời v</a:t>
            </a:r>
            <a:r>
              <a:rPr sz="2700" dirty="0">
                <a:solidFill>
                  <a:schemeClr val="tx1"/>
                </a:solidFill>
                <a:latin typeface="Times New Roman" panose="02020603050405020304" pitchFamily="18" charset="0"/>
                <a:ea typeface="Times New Roman" panose="02020603050405020304" pitchFamily="18" charset="0"/>
              </a:rPr>
              <a:t>à</a:t>
            </a:r>
            <a:r>
              <a:rPr sz="2700" dirty="0">
                <a:solidFill>
                  <a:schemeClr val="tx1"/>
                </a:solidFill>
                <a:latin typeface="Times New Roman" panose="02020603050405020304" pitchFamily="18" charset="0"/>
                <a:cs typeface="Times New Roman" panose="02020603050405020304" pitchFamily="18" charset="0"/>
              </a:rPr>
              <a:t> chữa khỏi bệnh cho nó. Khi từ giã nh</a:t>
            </a:r>
            <a:r>
              <a:rPr sz="2700" dirty="0">
                <a:solidFill>
                  <a:schemeClr val="tx1"/>
                </a:solidFill>
                <a:latin typeface="Times New Roman" panose="02020603050405020304" pitchFamily="18" charset="0"/>
                <a:ea typeface="Times New Roman" panose="02020603050405020304" pitchFamily="18" charset="0"/>
              </a:rPr>
              <a:t>à</a:t>
            </a:r>
            <a:r>
              <a:rPr sz="2700" dirty="0">
                <a:solidFill>
                  <a:schemeClr val="tx1"/>
                </a:solidFill>
                <a:latin typeface="Times New Roman" panose="02020603050405020304" pitchFamily="18" charset="0"/>
                <a:cs typeface="Times New Roman" panose="02020603050405020304" pitchFamily="18" charset="0"/>
              </a:rPr>
              <a:t> thuyền ch</a:t>
            </a:r>
            <a:r>
              <a:rPr sz="2700" dirty="0">
                <a:solidFill>
                  <a:schemeClr val="tx1"/>
                </a:solidFill>
                <a:latin typeface="Times New Roman" panose="02020603050405020304" pitchFamily="18" charset="0"/>
                <a:ea typeface="Times New Roman" panose="02020603050405020304" pitchFamily="18" charset="0"/>
              </a:rPr>
              <a:t>à</a:t>
            </a:r>
            <a:r>
              <a:rPr sz="2700" dirty="0">
                <a:solidFill>
                  <a:schemeClr val="tx1"/>
                </a:solidFill>
                <a:latin typeface="Times New Roman" panose="02020603050405020304" pitchFamily="18" charset="0"/>
                <a:cs typeface="Times New Roman" panose="02020603050405020304" pitchFamily="18" charset="0"/>
              </a:rPr>
              <a:t>i, ông chẳng những không lấy tiền  m</a:t>
            </a:r>
            <a:r>
              <a:rPr sz="2700" dirty="0">
                <a:solidFill>
                  <a:schemeClr val="tx1"/>
                </a:solidFill>
                <a:latin typeface="Times New Roman" panose="02020603050405020304" pitchFamily="18" charset="0"/>
                <a:ea typeface="Times New Roman" panose="02020603050405020304" pitchFamily="18" charset="0"/>
              </a:rPr>
              <a:t>à</a:t>
            </a:r>
            <a:r>
              <a:rPr sz="2700" dirty="0">
                <a:solidFill>
                  <a:schemeClr val="tx1"/>
                </a:solidFill>
                <a:latin typeface="Times New Roman" panose="02020603050405020304" pitchFamily="18" charset="0"/>
                <a:cs typeface="Times New Roman" panose="02020603050405020304" pitchFamily="18" charset="0"/>
              </a:rPr>
              <a:t> còn cho thêm gạo, củi.</a:t>
            </a:r>
            <a:endParaRPr sz="27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9701" name="Rectangle 10"/>
          <p:cNvSpPr/>
          <p:nvPr/>
        </p:nvSpPr>
        <p:spPr>
          <a:xfrm>
            <a:off x="0" y="0"/>
            <a:ext cx="9144000" cy="68580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en-US" sz="1800" dirty="0">
              <a:latin typeface="Times New Roman" panose="02020603050405020304" pitchFamily="18" charset="0"/>
              <a:ea typeface="Arial" panose="020B0604020202020204" pitchFamily="34" charset="0"/>
            </a:endParaRPr>
          </a:p>
        </p:txBody>
      </p:sp>
      <p:sp>
        <p:nvSpPr>
          <p:cNvPr id="4" name="Text Box 3"/>
          <p:cNvSpPr txBox="1"/>
          <p:nvPr/>
        </p:nvSpPr>
        <p:spPr>
          <a:xfrm>
            <a:off x="1371600" y="76200"/>
            <a:ext cx="6022340" cy="1391285"/>
          </a:xfrm>
          <a:prstGeom prst="rect">
            <a:avLst/>
          </a:prstGeom>
          <a:noFill/>
        </p:spPr>
        <p:txBody>
          <a:bodyPr wrap="square" rtlCol="0">
            <a:spAutoFit/>
          </a:bodyPr>
          <a:lstStyle/>
          <a:p>
            <a:pPr algn="ctr">
              <a:lnSpc>
                <a:spcPct val="80000"/>
              </a:lnSpc>
            </a:pPr>
            <a:r>
              <a:rPr lang="vi-VN" altLang="en-US" sz="2155" b="1">
                <a:latin typeface="Times New Roman" panose="02020603050405020304" pitchFamily="18" charset="0"/>
                <a:cs typeface="Times New Roman" panose="02020603050405020304" pitchFamily="18" charset="0"/>
              </a:rPr>
              <a:t>Thứ hai ngày 19 tháng 12 năm 2022</a:t>
            </a:r>
          </a:p>
          <a:p>
            <a:pPr algn="ctr">
              <a:lnSpc>
                <a:spcPct val="80000"/>
              </a:lnSpc>
            </a:pPr>
            <a:r>
              <a:rPr lang="vi-VN" altLang="en-US" sz="2155" b="1" i="1" u="sng">
                <a:latin typeface="Times New Roman" panose="02020603050405020304" pitchFamily="18" charset="0"/>
                <a:cs typeface="Times New Roman" panose="02020603050405020304" pitchFamily="18" charset="0"/>
              </a:rPr>
              <a:t>Tập đọc:</a:t>
            </a:r>
          </a:p>
          <a:p>
            <a:pPr algn="ctr">
              <a:lnSpc>
                <a:spcPct val="80000"/>
              </a:lnSpc>
            </a:pPr>
            <a:r>
              <a:rPr lang="vi-VN" altLang="en-US" sz="3000" b="1">
                <a:solidFill>
                  <a:srgbClr val="FF0000"/>
                </a:solidFill>
                <a:latin typeface="Times New Roman" panose="02020603050405020304" pitchFamily="18" charset="0"/>
                <a:cs typeface="Times New Roman" panose="02020603050405020304" pitchFamily="18" charset="0"/>
              </a:rPr>
              <a:t>Thầy thuốc như mẹ hiền</a:t>
            </a:r>
            <a:endParaRPr lang="vi-VN" altLang="en-US" sz="3000" b="1" i="1" u="sng">
              <a:latin typeface="Times New Roman" panose="02020603050405020304" pitchFamily="18" charset="0"/>
              <a:cs typeface="Times New Roman" panose="02020603050405020304" pitchFamily="18" charset="0"/>
            </a:endParaRPr>
          </a:p>
          <a:p>
            <a:pPr algn="r" eaLnBrk="1" hangingPunct="1">
              <a:lnSpc>
                <a:spcPct val="80000"/>
              </a:lnSpc>
              <a:spcBef>
                <a:spcPct val="50000"/>
              </a:spcBef>
              <a:buNone/>
            </a:pPr>
            <a:r>
              <a:rPr lang="vi-VN" altLang="vi-VN" sz="2000" b="1" dirty="0">
                <a:latin typeface="Times New Roman" panose="02020603050405020304" pitchFamily="18" charset="0"/>
                <a:cs typeface="Times New Roman" panose="02020603050405020304" pitchFamily="18" charset="0"/>
                <a:sym typeface="+mn-ea"/>
              </a:rPr>
              <a:t>Theo Trần Phương Hạnh</a:t>
            </a:r>
            <a:endParaRPr lang="vi-VN" altLang="vi-VN" sz="2000" b="1" i="1" u="sng" dirty="0">
              <a:latin typeface="Times New Roman" panose="02020603050405020304" pitchFamily="18" charset="0"/>
              <a:cs typeface="Times New Roman" panose="02020603050405020304" pitchFamily="18" charset="0"/>
              <a:sym typeface="+mn-ea"/>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8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p:nvPr/>
        </p:nvSpPr>
        <p:spPr>
          <a:xfrm>
            <a:off x="67310" y="1447483"/>
            <a:ext cx="4076700" cy="554037"/>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457200" lvl="0" indent="-457200" eaLnBrk="1" hangingPunct="1">
              <a:spcBef>
                <a:spcPct val="0"/>
              </a:spcBef>
              <a:buFont typeface="Wingdings" panose="05000000000000000000" pitchFamily="2" charset="2"/>
              <a:buChar char="v"/>
            </a:pPr>
            <a:r>
              <a:rPr lang="vi-VN" altLang="en-US" sz="3000" b="1" u="sng"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Luyện đ</a:t>
            </a:r>
            <a:r>
              <a:rPr lang="en-US" altLang="en-US" sz="3000" b="1" u="sng"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ọc diễn cảm</a:t>
            </a:r>
            <a:r>
              <a:rPr lang="en-US" altLang="en-US" sz="3000" b="1" dirty="0">
                <a:solidFill>
                  <a:schemeClr val="tx1"/>
                </a:solidFill>
                <a:latin typeface="Times New Roman" panose="02020603050405020304" pitchFamily="18" charset="0"/>
                <a:cs typeface="Times New Roman" panose="02020603050405020304" pitchFamily="18" charset="0"/>
              </a:rPr>
              <a:t>:</a:t>
            </a:r>
            <a:endParaRPr lang="en-US" altLang="en-US" sz="30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Rectangle 20"/>
          <p:cNvSpPr/>
          <p:nvPr/>
        </p:nvSpPr>
        <p:spPr>
          <a:xfrm>
            <a:off x="228600" y="2133600"/>
            <a:ext cx="8686800" cy="4453890"/>
          </a:xfrm>
          <a:prstGeom prst="rect">
            <a:avLst/>
          </a:prstGeom>
          <a:ln w="28575">
            <a:noFill/>
          </a:ln>
        </p:spPr>
        <p:style>
          <a:lnRef idx="1">
            <a:schemeClr val="accent1"/>
          </a:lnRef>
          <a:fillRef idx="0">
            <a:schemeClr val="accent1"/>
          </a:fillRef>
          <a:effectRef idx="0">
            <a:schemeClr val="accent1"/>
          </a:effectRef>
          <a:fontRef idx="minor">
            <a:schemeClr val="tx1"/>
          </a:fontRef>
        </p:style>
        <p:txBody>
          <a:bodyP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ea typeface="+mn-ea"/>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spcBef>
                <a:spcPct val="50000"/>
              </a:spcBef>
              <a:buNone/>
            </a:pPr>
            <a:r>
              <a:rPr sz="2700" dirty="0">
                <a:solidFill>
                  <a:schemeClr val="tx1"/>
                </a:solidFill>
                <a:latin typeface="Times New Roman" panose="02020603050405020304" pitchFamily="18" charset="0"/>
                <a:cs typeface="Times New Roman" panose="02020603050405020304" pitchFamily="18" charset="0"/>
              </a:rPr>
              <a:t>        Hải Thượng Lãn Ông l</a:t>
            </a:r>
            <a:r>
              <a:rPr sz="2700" dirty="0">
                <a:solidFill>
                  <a:schemeClr val="tx1"/>
                </a:solidFill>
                <a:latin typeface="Times New Roman" panose="02020603050405020304" pitchFamily="18" charset="0"/>
                <a:ea typeface="Times New Roman" panose="02020603050405020304" pitchFamily="18" charset="0"/>
              </a:rPr>
              <a:t>à</a:t>
            </a:r>
            <a:r>
              <a:rPr sz="2700" dirty="0">
                <a:solidFill>
                  <a:schemeClr val="tx1"/>
                </a:solidFill>
                <a:latin typeface="Times New Roman" panose="02020603050405020304" pitchFamily="18" charset="0"/>
                <a:cs typeface="Times New Roman" panose="02020603050405020304" pitchFamily="18" charset="0"/>
              </a:rPr>
              <a:t> một thầy thuốc gi</a:t>
            </a:r>
            <a:r>
              <a:rPr sz="2700" dirty="0">
                <a:solidFill>
                  <a:schemeClr val="tx1"/>
                </a:solidFill>
                <a:latin typeface="Times New Roman" panose="02020603050405020304" pitchFamily="18" charset="0"/>
                <a:ea typeface="Times New Roman" panose="02020603050405020304" pitchFamily="18" charset="0"/>
              </a:rPr>
              <a:t>à</a:t>
            </a:r>
            <a:r>
              <a:rPr sz="2700" dirty="0">
                <a:solidFill>
                  <a:schemeClr val="tx1"/>
                </a:solidFill>
                <a:latin typeface="Times New Roman" panose="02020603050405020304" pitchFamily="18" charset="0"/>
                <a:cs typeface="Times New Roman" panose="02020603050405020304" pitchFamily="18" charset="0"/>
              </a:rPr>
              <a:t>u lòng nhân ái,  không m</a:t>
            </a:r>
            <a:r>
              <a:rPr sz="2700" dirty="0">
                <a:solidFill>
                  <a:schemeClr val="tx1"/>
                </a:solidFill>
                <a:latin typeface="Times New Roman" panose="02020603050405020304" pitchFamily="18" charset="0"/>
                <a:ea typeface="Times New Roman" panose="02020603050405020304" pitchFamily="18" charset="0"/>
              </a:rPr>
              <a:t>à</a:t>
            </a:r>
            <a:r>
              <a:rPr sz="2700" dirty="0">
                <a:solidFill>
                  <a:schemeClr val="tx1"/>
                </a:solidFill>
                <a:latin typeface="Times New Roman" panose="02020603050405020304" pitchFamily="18" charset="0"/>
                <a:cs typeface="Times New Roman" panose="02020603050405020304" pitchFamily="18" charset="0"/>
              </a:rPr>
              <a:t>ng danh lợi.</a:t>
            </a:r>
          </a:p>
          <a:p>
            <a:pPr lvl="0" algn="just" eaLnBrk="1" hangingPunct="1">
              <a:spcBef>
                <a:spcPct val="50000"/>
              </a:spcBef>
              <a:buNone/>
            </a:pPr>
            <a:r>
              <a:rPr sz="2700" dirty="0">
                <a:solidFill>
                  <a:schemeClr val="tx1"/>
                </a:solidFill>
                <a:latin typeface="Times New Roman" panose="02020603050405020304" pitchFamily="18" charset="0"/>
                <a:cs typeface="Times New Roman" panose="02020603050405020304" pitchFamily="18" charset="0"/>
              </a:rPr>
              <a:t>        Có lần,  một người thuyền ch</a:t>
            </a:r>
            <a:r>
              <a:rPr sz="2700" dirty="0">
                <a:solidFill>
                  <a:schemeClr val="tx1"/>
                </a:solidFill>
                <a:latin typeface="Times New Roman" panose="02020603050405020304" pitchFamily="18" charset="0"/>
                <a:ea typeface="Times New Roman" panose="02020603050405020304" pitchFamily="18" charset="0"/>
              </a:rPr>
              <a:t>à</a:t>
            </a:r>
            <a:r>
              <a:rPr sz="2700" dirty="0">
                <a:solidFill>
                  <a:schemeClr val="tx1"/>
                </a:solidFill>
                <a:latin typeface="Times New Roman" panose="02020603050405020304" pitchFamily="18" charset="0"/>
                <a:cs typeface="Times New Roman" panose="02020603050405020304" pitchFamily="18" charset="0"/>
              </a:rPr>
              <a:t>i có đứa con nhỏ bị bệnh đậu nặng,  nhưng </a:t>
            </a:r>
            <a:r>
              <a:rPr sz="2700" b="1" dirty="0">
                <a:solidFill>
                  <a:srgbClr val="FF0000"/>
                </a:solidFill>
                <a:latin typeface="Times New Roman" panose="02020603050405020304" pitchFamily="18" charset="0"/>
                <a:cs typeface="Times New Roman" panose="02020603050405020304" pitchFamily="18" charset="0"/>
              </a:rPr>
              <a:t>nh</a:t>
            </a:r>
            <a:r>
              <a:rPr sz="2700" b="1" dirty="0">
                <a:solidFill>
                  <a:srgbClr val="FF0000"/>
                </a:solidFill>
                <a:latin typeface="Times New Roman" panose="02020603050405020304" pitchFamily="18" charset="0"/>
                <a:ea typeface="Times New Roman" panose="02020603050405020304" pitchFamily="18" charset="0"/>
              </a:rPr>
              <a:t>à</a:t>
            </a:r>
            <a:r>
              <a:rPr sz="2700" b="1" dirty="0">
                <a:solidFill>
                  <a:srgbClr val="FF0000"/>
                </a:solidFill>
                <a:latin typeface="Times New Roman" panose="02020603050405020304" pitchFamily="18" charset="0"/>
                <a:cs typeface="Times New Roman" panose="02020603050405020304" pitchFamily="18" charset="0"/>
              </a:rPr>
              <a:t> nghèo</a:t>
            </a:r>
            <a:r>
              <a:rPr sz="2700" dirty="0">
                <a:solidFill>
                  <a:schemeClr val="tx1"/>
                </a:solidFill>
                <a:latin typeface="Times New Roman" panose="02020603050405020304" pitchFamily="18" charset="0"/>
                <a:cs typeface="Times New Roman" panose="02020603050405020304" pitchFamily="18" charset="0"/>
              </a:rPr>
              <a:t>, không có tiền chữa.  Lãn Ông biết tin  bèn đến thăm.  Giữa mùa hè nóng nực,  cháu bé nằm trong chiếc thuyền nhỏ hẹp,  người </a:t>
            </a:r>
            <a:r>
              <a:rPr sz="2700" b="1" dirty="0">
                <a:solidFill>
                  <a:srgbClr val="FF0000"/>
                </a:solidFill>
                <a:latin typeface="Times New Roman" panose="02020603050405020304" pitchFamily="18" charset="0"/>
                <a:cs typeface="Times New Roman" panose="02020603050405020304" pitchFamily="18" charset="0"/>
              </a:rPr>
              <a:t>đầy mụn mủ</a:t>
            </a:r>
            <a:r>
              <a:rPr sz="2700" dirty="0">
                <a:solidFill>
                  <a:schemeClr val="tx1"/>
                </a:solidFill>
                <a:latin typeface="Times New Roman" panose="02020603050405020304" pitchFamily="18" charset="0"/>
                <a:cs typeface="Times New Roman" panose="02020603050405020304" pitchFamily="18" charset="0"/>
              </a:rPr>
              <a:t>,  mùi hôi tanh bốc lên </a:t>
            </a:r>
            <a:r>
              <a:rPr sz="2700" b="1" dirty="0">
                <a:solidFill>
                  <a:srgbClr val="FF0000"/>
                </a:solidFill>
                <a:latin typeface="Times New Roman" panose="02020603050405020304" pitchFamily="18" charset="0"/>
                <a:cs typeface="Times New Roman" panose="02020603050405020304" pitchFamily="18" charset="0"/>
              </a:rPr>
              <a:t>nồng nặc</a:t>
            </a:r>
            <a:r>
              <a:rPr sz="2700" dirty="0">
                <a:solidFill>
                  <a:schemeClr val="tx1"/>
                </a:solidFill>
                <a:latin typeface="Times New Roman" panose="02020603050405020304" pitchFamily="18" charset="0"/>
                <a:cs typeface="Times New Roman" panose="02020603050405020304" pitchFamily="18" charset="0"/>
              </a:rPr>
              <a:t>.  Nhưng Lãn Ông vẫn </a:t>
            </a:r>
            <a:r>
              <a:rPr sz="2700" b="1" dirty="0">
                <a:solidFill>
                  <a:srgbClr val="FF0000"/>
                </a:solidFill>
                <a:latin typeface="Times New Roman" panose="02020603050405020304" pitchFamily="18" charset="0"/>
                <a:cs typeface="Times New Roman" panose="02020603050405020304" pitchFamily="18" charset="0"/>
              </a:rPr>
              <a:t>không ngại khổ</a:t>
            </a:r>
            <a:r>
              <a:rPr sz="2700" dirty="0">
                <a:solidFill>
                  <a:schemeClr val="tx1"/>
                </a:solidFill>
                <a:latin typeface="Times New Roman" panose="02020603050405020304" pitchFamily="18" charset="0"/>
                <a:cs typeface="Times New Roman" panose="02020603050405020304" pitchFamily="18" charset="0"/>
              </a:rPr>
              <a:t>.  Ông </a:t>
            </a:r>
            <a:r>
              <a:rPr sz="2700" b="1" dirty="0">
                <a:solidFill>
                  <a:srgbClr val="FF0000"/>
                </a:solidFill>
                <a:latin typeface="Times New Roman" panose="02020603050405020304" pitchFamily="18" charset="0"/>
                <a:cs typeface="Times New Roman" panose="02020603050405020304" pitchFamily="18" charset="0"/>
              </a:rPr>
              <a:t>ân cần</a:t>
            </a:r>
            <a:r>
              <a:rPr sz="2700" dirty="0">
                <a:solidFill>
                  <a:schemeClr val="tx1"/>
                </a:solidFill>
                <a:latin typeface="Times New Roman" panose="02020603050405020304" pitchFamily="18" charset="0"/>
                <a:cs typeface="Times New Roman" panose="02020603050405020304" pitchFamily="18" charset="0"/>
              </a:rPr>
              <a:t> chăm sóc đứa bé </a:t>
            </a:r>
            <a:r>
              <a:rPr sz="2700" b="1" dirty="0">
                <a:solidFill>
                  <a:srgbClr val="FF0000"/>
                </a:solidFill>
                <a:latin typeface="Times New Roman" panose="02020603050405020304" pitchFamily="18" charset="0"/>
                <a:cs typeface="Times New Roman" panose="02020603050405020304" pitchFamily="18" charset="0"/>
              </a:rPr>
              <a:t>suốt một tháng trời</a:t>
            </a:r>
            <a:r>
              <a:rPr sz="2700" b="1" dirty="0">
                <a:solidFill>
                  <a:schemeClr val="tx1"/>
                </a:solidFill>
                <a:latin typeface="Times New Roman" panose="02020603050405020304" pitchFamily="18" charset="0"/>
                <a:cs typeface="Times New Roman" panose="02020603050405020304" pitchFamily="18" charset="0"/>
              </a:rPr>
              <a:t> </a:t>
            </a:r>
            <a:r>
              <a:rPr sz="2700" dirty="0">
                <a:solidFill>
                  <a:schemeClr val="tx1"/>
                </a:solidFill>
                <a:latin typeface="Times New Roman" panose="02020603050405020304" pitchFamily="18" charset="0"/>
                <a:cs typeface="Times New Roman" panose="02020603050405020304" pitchFamily="18" charset="0"/>
              </a:rPr>
              <a:t>v</a:t>
            </a:r>
            <a:r>
              <a:rPr sz="2700" dirty="0">
                <a:solidFill>
                  <a:schemeClr val="tx1"/>
                </a:solidFill>
                <a:latin typeface="Times New Roman" panose="02020603050405020304" pitchFamily="18" charset="0"/>
                <a:ea typeface="Times New Roman" panose="02020603050405020304" pitchFamily="18" charset="0"/>
              </a:rPr>
              <a:t>à</a:t>
            </a:r>
            <a:r>
              <a:rPr sz="2700" dirty="0">
                <a:solidFill>
                  <a:schemeClr val="tx1"/>
                </a:solidFill>
                <a:latin typeface="Times New Roman" panose="02020603050405020304" pitchFamily="18" charset="0"/>
                <a:cs typeface="Times New Roman" panose="02020603050405020304" pitchFamily="18" charset="0"/>
              </a:rPr>
              <a:t> chữa khỏi bệnh cho nó. Khi từ giã nh</a:t>
            </a:r>
            <a:r>
              <a:rPr sz="2700" dirty="0">
                <a:solidFill>
                  <a:schemeClr val="tx1"/>
                </a:solidFill>
                <a:latin typeface="Times New Roman" panose="02020603050405020304" pitchFamily="18" charset="0"/>
                <a:ea typeface="Times New Roman" panose="02020603050405020304" pitchFamily="18" charset="0"/>
              </a:rPr>
              <a:t>à</a:t>
            </a:r>
            <a:r>
              <a:rPr sz="2700" dirty="0">
                <a:solidFill>
                  <a:schemeClr val="tx1"/>
                </a:solidFill>
                <a:latin typeface="Times New Roman" panose="02020603050405020304" pitchFamily="18" charset="0"/>
                <a:cs typeface="Times New Roman" panose="02020603050405020304" pitchFamily="18" charset="0"/>
              </a:rPr>
              <a:t> thuyền ch</a:t>
            </a:r>
            <a:r>
              <a:rPr sz="2700" dirty="0">
                <a:solidFill>
                  <a:schemeClr val="tx1"/>
                </a:solidFill>
                <a:latin typeface="Times New Roman" panose="02020603050405020304" pitchFamily="18" charset="0"/>
                <a:ea typeface="Times New Roman" panose="02020603050405020304" pitchFamily="18" charset="0"/>
              </a:rPr>
              <a:t>à</a:t>
            </a:r>
            <a:r>
              <a:rPr sz="2700" dirty="0">
                <a:solidFill>
                  <a:schemeClr val="tx1"/>
                </a:solidFill>
                <a:latin typeface="Times New Roman" panose="02020603050405020304" pitchFamily="18" charset="0"/>
                <a:cs typeface="Times New Roman" panose="02020603050405020304" pitchFamily="18" charset="0"/>
              </a:rPr>
              <a:t>i, ông chẳng những không lấy tiền  m</a:t>
            </a:r>
            <a:r>
              <a:rPr sz="2700" dirty="0">
                <a:solidFill>
                  <a:schemeClr val="tx1"/>
                </a:solidFill>
                <a:latin typeface="Times New Roman" panose="02020603050405020304" pitchFamily="18" charset="0"/>
                <a:ea typeface="Times New Roman" panose="02020603050405020304" pitchFamily="18" charset="0"/>
              </a:rPr>
              <a:t>à</a:t>
            </a:r>
            <a:r>
              <a:rPr sz="2700" dirty="0">
                <a:solidFill>
                  <a:schemeClr val="tx1"/>
                </a:solidFill>
                <a:latin typeface="Times New Roman" panose="02020603050405020304" pitchFamily="18" charset="0"/>
                <a:cs typeface="Times New Roman" panose="02020603050405020304" pitchFamily="18" charset="0"/>
              </a:rPr>
              <a:t> còn </a:t>
            </a:r>
            <a:r>
              <a:rPr sz="2700" b="1" dirty="0">
                <a:solidFill>
                  <a:srgbClr val="FF0000"/>
                </a:solidFill>
                <a:latin typeface="Times New Roman" panose="02020603050405020304" pitchFamily="18" charset="0"/>
                <a:cs typeface="Times New Roman" panose="02020603050405020304" pitchFamily="18" charset="0"/>
              </a:rPr>
              <a:t>cho thêm</a:t>
            </a:r>
            <a:r>
              <a:rPr sz="2700" b="1" dirty="0">
                <a:solidFill>
                  <a:schemeClr val="tx1"/>
                </a:solidFill>
                <a:latin typeface="Times New Roman" panose="02020603050405020304" pitchFamily="18" charset="0"/>
                <a:cs typeface="Times New Roman" panose="02020603050405020304" pitchFamily="18" charset="0"/>
              </a:rPr>
              <a:t> </a:t>
            </a:r>
            <a:r>
              <a:rPr sz="2700" dirty="0">
                <a:solidFill>
                  <a:schemeClr val="tx1"/>
                </a:solidFill>
                <a:latin typeface="Times New Roman" panose="02020603050405020304" pitchFamily="18" charset="0"/>
                <a:cs typeface="Times New Roman" panose="02020603050405020304" pitchFamily="18" charset="0"/>
              </a:rPr>
              <a:t>gạo, củi.</a:t>
            </a:r>
            <a:endParaRPr sz="27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22" name="Straight Connector 21"/>
          <p:cNvCxnSpPr/>
          <p:nvPr/>
        </p:nvCxnSpPr>
        <p:spPr>
          <a:xfrm flipH="1">
            <a:off x="685800" y="2546350"/>
            <a:ext cx="96838" cy="382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057400" y="3198813"/>
            <a:ext cx="96838" cy="382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7391400" y="3581400"/>
            <a:ext cx="96838" cy="382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7467600" y="3581400"/>
            <a:ext cx="96838" cy="382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484563" y="3962400"/>
            <a:ext cx="96838" cy="382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560763" y="3962400"/>
            <a:ext cx="96838" cy="382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6913563" y="3962400"/>
            <a:ext cx="96838" cy="382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4398963" y="4418013"/>
            <a:ext cx="96838" cy="382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7523163" y="4418013"/>
            <a:ext cx="96838" cy="382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3789363" y="4800600"/>
            <a:ext cx="96838" cy="382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865563" y="4800600"/>
            <a:ext cx="96838" cy="382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350963" y="3992563"/>
            <a:ext cx="96838" cy="382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1736725" y="3581400"/>
            <a:ext cx="95250" cy="382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990600" y="5256213"/>
            <a:ext cx="96838" cy="382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1066800" y="5256213"/>
            <a:ext cx="96838" cy="382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3865563" y="5637213"/>
            <a:ext cx="96838" cy="382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3941763" y="5637213"/>
            <a:ext cx="96838" cy="382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8208963" y="5638800"/>
            <a:ext cx="96838" cy="382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8001000" y="6018213"/>
            <a:ext cx="96838" cy="382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8077200" y="6018213"/>
            <a:ext cx="96838" cy="382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4495800" y="3609975"/>
            <a:ext cx="96838" cy="382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0746" name="Rectangle 10"/>
          <p:cNvSpPr/>
          <p:nvPr/>
        </p:nvSpPr>
        <p:spPr>
          <a:xfrm>
            <a:off x="0" y="0"/>
            <a:ext cx="9144000" cy="68580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en-US" sz="1800" dirty="0">
              <a:latin typeface="Times New Roman" panose="02020603050405020304" pitchFamily="18" charset="0"/>
              <a:ea typeface="Arial" panose="020B0604020202020204" pitchFamily="34" charset="0"/>
            </a:endParaRPr>
          </a:p>
        </p:txBody>
      </p:sp>
      <p:sp>
        <p:nvSpPr>
          <p:cNvPr id="4" name="Text Box 3"/>
          <p:cNvSpPr txBox="1"/>
          <p:nvPr/>
        </p:nvSpPr>
        <p:spPr>
          <a:xfrm>
            <a:off x="1371600" y="76200"/>
            <a:ext cx="6022340" cy="1391285"/>
          </a:xfrm>
          <a:prstGeom prst="rect">
            <a:avLst/>
          </a:prstGeom>
          <a:noFill/>
        </p:spPr>
        <p:txBody>
          <a:bodyPr wrap="square" rtlCol="0">
            <a:spAutoFit/>
          </a:bodyPr>
          <a:lstStyle/>
          <a:p>
            <a:pPr algn="ctr">
              <a:lnSpc>
                <a:spcPct val="80000"/>
              </a:lnSpc>
            </a:pPr>
            <a:r>
              <a:rPr lang="vi-VN" altLang="en-US" sz="2155" b="1">
                <a:latin typeface="Times New Roman" panose="02020603050405020304" pitchFamily="18" charset="0"/>
                <a:cs typeface="Times New Roman" panose="02020603050405020304" pitchFamily="18" charset="0"/>
              </a:rPr>
              <a:t>Thứ hai ngày 19 tháng 12 năm 2022</a:t>
            </a:r>
          </a:p>
          <a:p>
            <a:pPr algn="ctr">
              <a:lnSpc>
                <a:spcPct val="80000"/>
              </a:lnSpc>
            </a:pPr>
            <a:r>
              <a:rPr lang="vi-VN" altLang="en-US" sz="2155" b="1" i="1" u="sng">
                <a:latin typeface="Times New Roman" panose="02020603050405020304" pitchFamily="18" charset="0"/>
                <a:cs typeface="Times New Roman" panose="02020603050405020304" pitchFamily="18" charset="0"/>
              </a:rPr>
              <a:t>Tập đọc:</a:t>
            </a:r>
          </a:p>
          <a:p>
            <a:pPr algn="ctr">
              <a:lnSpc>
                <a:spcPct val="80000"/>
              </a:lnSpc>
            </a:pPr>
            <a:r>
              <a:rPr lang="vi-VN" altLang="en-US" sz="3000" b="1">
                <a:solidFill>
                  <a:srgbClr val="FF0000"/>
                </a:solidFill>
                <a:latin typeface="Times New Roman" panose="02020603050405020304" pitchFamily="18" charset="0"/>
                <a:cs typeface="Times New Roman" panose="02020603050405020304" pitchFamily="18" charset="0"/>
              </a:rPr>
              <a:t>Thầy thuốc như mẹ hiền</a:t>
            </a:r>
            <a:endParaRPr lang="vi-VN" altLang="en-US" sz="3000" b="1" i="1" u="sng">
              <a:latin typeface="Times New Roman" panose="02020603050405020304" pitchFamily="18" charset="0"/>
              <a:cs typeface="Times New Roman" panose="02020603050405020304" pitchFamily="18" charset="0"/>
            </a:endParaRPr>
          </a:p>
          <a:p>
            <a:pPr algn="r" eaLnBrk="1" hangingPunct="1">
              <a:lnSpc>
                <a:spcPct val="80000"/>
              </a:lnSpc>
              <a:spcBef>
                <a:spcPct val="50000"/>
              </a:spcBef>
              <a:buNone/>
            </a:pPr>
            <a:r>
              <a:rPr lang="vi-VN" altLang="vi-VN" sz="2000" b="1" dirty="0">
                <a:latin typeface="Times New Roman" panose="02020603050405020304" pitchFamily="18" charset="0"/>
                <a:cs typeface="Times New Roman" panose="02020603050405020304" pitchFamily="18" charset="0"/>
                <a:sym typeface="+mn-ea"/>
              </a:rPr>
              <a:t>Theo Trần Phương Hạnh</a:t>
            </a:r>
            <a:endParaRPr lang="vi-VN" altLang="vi-VN" sz="2000" b="1" i="1" u="sng" dirty="0">
              <a:latin typeface="Times New Roman" panose="02020603050405020304" pitchFamily="18" charset="0"/>
              <a:cs typeface="Times New Roman" panose="02020603050405020304" pitchFamily="18" charset="0"/>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par>
                                <p:cTn id="11" presetID="16" presetClass="entr" presetSubtype="21"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arn(inVertical)">
                                      <p:cBhvr>
                                        <p:cTn id="13" dur="500"/>
                                        <p:tgtEl>
                                          <p:spTgt spid="34"/>
                                        </p:tgtEl>
                                      </p:cBhvr>
                                    </p:animEffect>
                                  </p:childTnLst>
                                </p:cTn>
                              </p:par>
                              <p:par>
                                <p:cTn id="14" presetID="16" presetClass="entr" presetSubtype="21"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barn(inVertical)">
                                      <p:cBhvr>
                                        <p:cTn id="16" dur="500"/>
                                        <p:tgtEl>
                                          <p:spTgt spid="33"/>
                                        </p:tgtEl>
                                      </p:cBhvr>
                                    </p:animEffect>
                                  </p:childTnLst>
                                </p:cTn>
                              </p:par>
                              <p:par>
                                <p:cTn id="17" presetID="16" presetClass="entr" presetSubtype="21"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barn(inVertical)">
                                      <p:cBhvr>
                                        <p:cTn id="19" dur="500"/>
                                        <p:tgtEl>
                                          <p:spTgt spid="29"/>
                                        </p:tgtEl>
                                      </p:cBhvr>
                                    </p:animEffect>
                                  </p:childTnLst>
                                </p:cTn>
                              </p:par>
                              <p:par>
                                <p:cTn id="20" presetID="16" presetClass="entr" presetSubtype="21"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inVertical)">
                                      <p:cBhvr>
                                        <p:cTn id="22" dur="500"/>
                                        <p:tgtEl>
                                          <p:spTgt spid="30"/>
                                        </p:tgtEl>
                                      </p:cBhvr>
                                    </p:animEffect>
                                  </p:childTnLst>
                                </p:cTn>
                              </p:par>
                              <p:par>
                                <p:cTn id="23" presetID="16" presetClass="entr" presetSubtype="21"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arn(inVertical)">
                                      <p:cBhvr>
                                        <p:cTn id="25" dur="500"/>
                                        <p:tgtEl>
                                          <p:spTgt spid="28"/>
                                        </p:tgtEl>
                                      </p:cBhvr>
                                    </p:animEffect>
                                  </p:childTnLst>
                                </p:cTn>
                              </p:par>
                              <p:par>
                                <p:cTn id="26" presetID="16" presetClass="entr" presetSubtype="21" fill="hold"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barn(inVertical)">
                                      <p:cBhvr>
                                        <p:cTn id="28" dur="500"/>
                                        <p:tgtEl>
                                          <p:spTgt spid="39"/>
                                        </p:tgtEl>
                                      </p:cBhvr>
                                    </p:animEffect>
                                  </p:childTnLst>
                                </p:cTn>
                              </p:par>
                              <p:par>
                                <p:cTn id="29" presetID="16" presetClass="entr" presetSubtype="21"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inVertical)">
                                      <p:cBhvr>
                                        <p:cTn id="31" dur="500"/>
                                        <p:tgtEl>
                                          <p:spTgt spid="4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inVertical)">
                                      <p:cBhvr>
                                        <p:cTn id="36" dur="500"/>
                                        <p:tgtEl>
                                          <p:spTgt spid="24"/>
                                        </p:tgtEl>
                                      </p:cBhvr>
                                    </p:animEffect>
                                  </p:childTnLst>
                                </p:cTn>
                              </p:par>
                              <p:par>
                                <p:cTn id="37" presetID="16" presetClass="entr" presetSubtype="21"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arn(inVertical)">
                                      <p:cBhvr>
                                        <p:cTn id="39" dur="500"/>
                                        <p:tgtEl>
                                          <p:spTgt spid="25"/>
                                        </p:tgtEl>
                                      </p:cBhvr>
                                    </p:animEffect>
                                  </p:childTnLst>
                                </p:cTn>
                              </p:par>
                              <p:par>
                                <p:cTn id="40" presetID="16" presetClass="entr" presetSubtype="21"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arn(inVertical)">
                                      <p:cBhvr>
                                        <p:cTn id="42" dur="500"/>
                                        <p:tgtEl>
                                          <p:spTgt spid="26"/>
                                        </p:tgtEl>
                                      </p:cBhvr>
                                    </p:animEffect>
                                  </p:childTnLst>
                                </p:cTn>
                              </p:par>
                              <p:par>
                                <p:cTn id="43" presetID="16" presetClass="entr" presetSubtype="21"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barn(inVertical)">
                                      <p:cBhvr>
                                        <p:cTn id="45" dur="500"/>
                                        <p:tgtEl>
                                          <p:spTgt spid="27"/>
                                        </p:tgtEl>
                                      </p:cBhvr>
                                    </p:animEffect>
                                  </p:childTnLst>
                                </p:cTn>
                              </p:par>
                              <p:par>
                                <p:cTn id="46" presetID="16" presetClass="entr" presetSubtype="21" fill="hold"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barn(inVertical)">
                                      <p:cBhvr>
                                        <p:cTn id="48" dur="500"/>
                                        <p:tgtEl>
                                          <p:spTgt spid="32"/>
                                        </p:tgtEl>
                                      </p:cBhvr>
                                    </p:animEffect>
                                  </p:childTnLst>
                                </p:cTn>
                              </p:par>
                              <p:par>
                                <p:cTn id="49" presetID="16" presetClass="entr" presetSubtype="21"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barn(inVertical)">
                                      <p:cBhvr>
                                        <p:cTn id="51" dur="500"/>
                                        <p:tgtEl>
                                          <p:spTgt spid="31"/>
                                        </p:tgtEl>
                                      </p:cBhvr>
                                    </p:animEffect>
                                  </p:childTnLst>
                                </p:cTn>
                              </p:par>
                              <p:par>
                                <p:cTn id="52" presetID="16" presetClass="entr" presetSubtype="21"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barn(inVertical)">
                                      <p:cBhvr>
                                        <p:cTn id="54" dur="500"/>
                                        <p:tgtEl>
                                          <p:spTgt spid="36"/>
                                        </p:tgtEl>
                                      </p:cBhvr>
                                    </p:animEffect>
                                  </p:childTnLst>
                                </p:cTn>
                              </p:par>
                              <p:par>
                                <p:cTn id="55" presetID="16" presetClass="entr" presetSubtype="21" fill="hold"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barn(inVertical)">
                                      <p:cBhvr>
                                        <p:cTn id="57" dur="500"/>
                                        <p:tgtEl>
                                          <p:spTgt spid="35"/>
                                        </p:tgtEl>
                                      </p:cBhvr>
                                    </p:animEffect>
                                  </p:childTnLst>
                                </p:cTn>
                              </p:par>
                              <p:par>
                                <p:cTn id="58" presetID="16" presetClass="entr" presetSubtype="21" fill="hold"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barn(inVertical)">
                                      <p:cBhvr>
                                        <p:cTn id="60" dur="500"/>
                                        <p:tgtEl>
                                          <p:spTgt spid="38"/>
                                        </p:tgtEl>
                                      </p:cBhvr>
                                    </p:animEffect>
                                  </p:childTnLst>
                                </p:cTn>
                              </p:par>
                              <p:par>
                                <p:cTn id="61" presetID="16" presetClass="entr" presetSubtype="21"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barn(inVertical)">
                                      <p:cBhvr>
                                        <p:cTn id="63" dur="500"/>
                                        <p:tgtEl>
                                          <p:spTgt spid="37"/>
                                        </p:tgtEl>
                                      </p:cBhvr>
                                    </p:animEffect>
                                  </p:childTnLst>
                                </p:cTn>
                              </p:par>
                              <p:par>
                                <p:cTn id="64" presetID="16" presetClass="entr" presetSubtype="21" fill="hold"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barn(inVertical)">
                                      <p:cBhvr>
                                        <p:cTn id="66" dur="500"/>
                                        <p:tgtEl>
                                          <p:spTgt spid="41"/>
                                        </p:tgtEl>
                                      </p:cBhvr>
                                    </p:animEffect>
                                  </p:childTnLst>
                                </p:cTn>
                              </p:par>
                              <p:par>
                                <p:cTn id="67" presetID="16" presetClass="entr" presetSubtype="21" fill="hold" nodeType="with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barn(inVertical)">
                                      <p:cBhvr>
                                        <p:cTn id="6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4"/>
          <p:cNvSpPr>
            <a:spLocks noChangeArrowheads="1" noChangeShapeType="1" noTextEdit="1"/>
          </p:cNvSpPr>
          <p:nvPr/>
        </p:nvSpPr>
        <p:spPr bwMode="auto">
          <a:xfrm>
            <a:off x="1219200" y="2133600"/>
            <a:ext cx="6510772" cy="990600"/>
          </a:xfrm>
          <a:prstGeom prst="rect">
            <a:avLst/>
          </a:prstGeom>
          <a:solidFill>
            <a:schemeClr val="bg1"/>
          </a:solidFill>
        </p:spPr>
        <p:txBody>
          <a:bodyPr spcFirstLastPara="1" wrap="none" numCol="1" fromWordArt="1">
            <a:prstTxWarp prst="textTriangle">
              <a:avLst/>
            </a:prstTxWarp>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0" cap="none" spc="0" normalizeH="0" baseline="0" noProof="0" dirty="0" err="1">
                <a:ln w="1905">
                  <a:solidFill>
                    <a:srgbClr val="EC5F38"/>
                  </a:solidFill>
                </a:ln>
                <a:solidFill>
                  <a:srgbClr val="EC5F38"/>
                </a:solidFill>
                <a:effectLst>
                  <a:innerShdw blurRad="69850" dist="43180" dir="5400000">
                    <a:srgbClr val="000000">
                      <a:alpha val="65000"/>
                    </a:srgbClr>
                  </a:innerShdw>
                </a:effectLst>
                <a:uLnTx/>
                <a:uFillTx/>
                <a:latin typeface="Times New Roman" panose="02020603050405020304"/>
                <a:ea typeface="+mn-ea"/>
                <a:cs typeface="Times New Roman" panose="02020603050405020304" pitchFamily="18" charset="0"/>
              </a:rPr>
              <a:t>Thi</a:t>
            </a:r>
            <a:r>
              <a:rPr kumimoji="0" lang="en-US" sz="2000" b="1" i="0" u="none" strike="noStrike" kern="10" cap="none" spc="0" normalizeH="0" baseline="0" noProof="0" dirty="0">
                <a:ln w="1905">
                  <a:solidFill>
                    <a:srgbClr val="EC5F38"/>
                  </a:solidFill>
                </a:ln>
                <a:solidFill>
                  <a:srgbClr val="EC5F38"/>
                </a:solidFill>
                <a:effectLst>
                  <a:innerShdw blurRad="69850" dist="43180" dir="5400000">
                    <a:srgbClr val="000000">
                      <a:alpha val="65000"/>
                    </a:srgbClr>
                  </a:innerShdw>
                </a:effectLst>
                <a:uLnTx/>
                <a:uFillTx/>
                <a:latin typeface="Times New Roman" panose="02020603050405020304"/>
                <a:ea typeface="+mn-ea"/>
                <a:cs typeface="Times New Roman" panose="02020603050405020304" pitchFamily="18" charset="0"/>
              </a:rPr>
              <a:t> </a:t>
            </a:r>
            <a:r>
              <a:rPr kumimoji="0" lang="en-US" sz="2000" b="1" i="0" u="none" strike="noStrike" kern="10" cap="none" spc="0" normalizeH="0" baseline="0" noProof="0" dirty="0" err="1">
                <a:ln w="1905">
                  <a:solidFill>
                    <a:srgbClr val="EC5F38"/>
                  </a:solidFill>
                </a:ln>
                <a:solidFill>
                  <a:srgbClr val="EC5F38"/>
                </a:solidFill>
                <a:effectLst>
                  <a:innerShdw blurRad="69850" dist="43180" dir="5400000">
                    <a:srgbClr val="000000">
                      <a:alpha val="65000"/>
                    </a:srgbClr>
                  </a:innerShdw>
                </a:effectLst>
                <a:uLnTx/>
                <a:uFillTx/>
                <a:latin typeface="Times New Roman" panose="02020603050405020304"/>
                <a:ea typeface="+mn-ea"/>
                <a:cs typeface="Times New Roman" panose="02020603050405020304" pitchFamily="18" charset="0"/>
              </a:rPr>
              <a:t>đua</a:t>
            </a:r>
            <a:r>
              <a:rPr kumimoji="0" lang="en-US" sz="2000" b="1" i="0" u="none" strike="noStrike" kern="10" cap="none" spc="0" normalizeH="0" baseline="0" noProof="0" dirty="0">
                <a:ln w="1905">
                  <a:solidFill>
                    <a:srgbClr val="EC5F38"/>
                  </a:solidFill>
                </a:ln>
                <a:solidFill>
                  <a:srgbClr val="EC5F38"/>
                </a:solidFill>
                <a:effectLst>
                  <a:innerShdw blurRad="69850" dist="43180" dir="5400000">
                    <a:srgbClr val="000000">
                      <a:alpha val="65000"/>
                    </a:srgbClr>
                  </a:innerShdw>
                </a:effectLst>
                <a:uLnTx/>
                <a:uFillTx/>
                <a:latin typeface="Times New Roman" panose="02020603050405020304"/>
                <a:ea typeface="+mn-ea"/>
                <a:cs typeface="Times New Roman" panose="02020603050405020304" pitchFamily="18" charset="0"/>
              </a:rPr>
              <a:t> </a:t>
            </a:r>
            <a:r>
              <a:rPr kumimoji="0" lang="en-US" sz="2000" b="1" i="0" u="none" strike="noStrike" kern="10" cap="none" spc="0" normalizeH="0" baseline="0" noProof="0" dirty="0" err="1">
                <a:ln w="1905">
                  <a:solidFill>
                    <a:srgbClr val="EC5F38"/>
                  </a:solidFill>
                </a:ln>
                <a:solidFill>
                  <a:srgbClr val="EC5F38"/>
                </a:solidFill>
                <a:effectLst>
                  <a:innerShdw blurRad="69850" dist="43180" dir="5400000">
                    <a:srgbClr val="000000">
                      <a:alpha val="65000"/>
                    </a:srgbClr>
                  </a:innerShdw>
                </a:effectLst>
                <a:uLnTx/>
                <a:uFillTx/>
                <a:latin typeface="Times New Roman" panose="02020603050405020304"/>
                <a:ea typeface="+mn-ea"/>
                <a:cs typeface="Times New Roman" panose="02020603050405020304" pitchFamily="18" charset="0"/>
              </a:rPr>
              <a:t>đọc</a:t>
            </a:r>
            <a:r>
              <a:rPr kumimoji="0" lang="en-US" sz="2000" b="1" i="0" u="none" strike="noStrike" kern="10" cap="none" spc="0" normalizeH="0" baseline="0" noProof="0" dirty="0">
                <a:ln w="1905">
                  <a:solidFill>
                    <a:srgbClr val="EC5F38"/>
                  </a:solidFill>
                </a:ln>
                <a:solidFill>
                  <a:srgbClr val="EC5F38"/>
                </a:solidFill>
                <a:effectLst>
                  <a:innerShdw blurRad="69850" dist="43180" dir="5400000">
                    <a:srgbClr val="000000">
                      <a:alpha val="65000"/>
                    </a:srgbClr>
                  </a:innerShdw>
                </a:effectLst>
                <a:uLnTx/>
                <a:uFillTx/>
                <a:latin typeface="Times New Roman" panose="02020603050405020304"/>
                <a:ea typeface="+mn-ea"/>
                <a:cs typeface="Times New Roman" panose="02020603050405020304" pitchFamily="18" charset="0"/>
              </a:rPr>
              <a:t> </a:t>
            </a:r>
            <a:r>
              <a:rPr kumimoji="0" lang="en-US" sz="2000" b="1" i="0" u="none" strike="noStrike" kern="10" cap="none" spc="0" normalizeH="0" baseline="0" noProof="0" dirty="0" err="1">
                <a:ln w="1905">
                  <a:solidFill>
                    <a:srgbClr val="EC5F38"/>
                  </a:solidFill>
                </a:ln>
                <a:solidFill>
                  <a:srgbClr val="EC5F38"/>
                </a:solidFill>
                <a:effectLst>
                  <a:innerShdw blurRad="69850" dist="43180" dir="5400000">
                    <a:srgbClr val="000000">
                      <a:alpha val="65000"/>
                    </a:srgbClr>
                  </a:innerShdw>
                </a:effectLst>
                <a:uLnTx/>
                <a:uFillTx/>
                <a:latin typeface="Times New Roman" panose="02020603050405020304"/>
                <a:ea typeface="+mn-ea"/>
                <a:cs typeface="Times New Roman" panose="02020603050405020304" pitchFamily="18" charset="0"/>
              </a:rPr>
              <a:t>diễn</a:t>
            </a:r>
            <a:r>
              <a:rPr kumimoji="0" lang="en-US" sz="2000" b="1" i="0" u="none" strike="noStrike" kern="10" cap="none" spc="0" normalizeH="0" baseline="0" noProof="0" dirty="0">
                <a:ln w="1905">
                  <a:solidFill>
                    <a:srgbClr val="EC5F38"/>
                  </a:solidFill>
                </a:ln>
                <a:solidFill>
                  <a:srgbClr val="EC5F38"/>
                </a:solidFill>
                <a:effectLst>
                  <a:innerShdw blurRad="69850" dist="43180" dir="5400000">
                    <a:srgbClr val="000000">
                      <a:alpha val="65000"/>
                    </a:srgbClr>
                  </a:innerShdw>
                </a:effectLst>
                <a:uLnTx/>
                <a:uFillTx/>
                <a:latin typeface="Times New Roman" panose="02020603050405020304"/>
                <a:ea typeface="+mn-ea"/>
                <a:cs typeface="Times New Roman" panose="02020603050405020304" pitchFamily="18" charset="0"/>
              </a:rPr>
              <a:t> </a:t>
            </a:r>
            <a:r>
              <a:rPr kumimoji="0" lang="en-US" sz="2000" b="1" i="0" u="none" strike="noStrike" kern="10" cap="none" spc="0" normalizeH="0" baseline="0" noProof="0" dirty="0" err="1">
                <a:ln w="1905">
                  <a:solidFill>
                    <a:srgbClr val="EC5F38"/>
                  </a:solidFill>
                </a:ln>
                <a:solidFill>
                  <a:srgbClr val="EC5F38"/>
                </a:solidFill>
                <a:effectLst>
                  <a:innerShdw blurRad="69850" dist="43180" dir="5400000">
                    <a:srgbClr val="000000">
                      <a:alpha val="65000"/>
                    </a:srgbClr>
                  </a:innerShdw>
                </a:effectLst>
                <a:uLnTx/>
                <a:uFillTx/>
                <a:latin typeface="Times New Roman" panose="02020603050405020304"/>
                <a:ea typeface="+mn-ea"/>
                <a:cs typeface="Times New Roman" panose="02020603050405020304" pitchFamily="18" charset="0"/>
              </a:rPr>
              <a:t>cảm</a:t>
            </a:r>
            <a:endParaRPr kumimoji="0" lang="en-US" sz="2000" b="1" i="0" u="none" strike="noStrike" kern="10" cap="none" spc="0" normalizeH="0" baseline="0" noProof="0" dirty="0">
              <a:ln w="1905">
                <a:solidFill>
                  <a:srgbClr val="EC5F38"/>
                </a:solidFill>
              </a:ln>
              <a:solidFill>
                <a:srgbClr val="EC5F38"/>
              </a:solidFill>
              <a:effectLst>
                <a:innerShdw blurRad="69850" dist="43180" dir="5400000">
                  <a:srgbClr val="000000">
                    <a:alpha val="65000"/>
                  </a:srgbClr>
                </a:innerShdw>
              </a:effectLst>
              <a:uLnTx/>
              <a:uFillTx/>
              <a:latin typeface="Times New Roman" panose="02020603050405020304"/>
              <a:ea typeface="+mn-ea"/>
              <a:cs typeface="Times New Roman" panose="02020603050405020304" pitchFamily="18" charset="0"/>
            </a:endParaRPr>
          </a:p>
        </p:txBody>
      </p:sp>
      <p:pic>
        <p:nvPicPr>
          <p:cNvPr id="31747" name="Picture 4"/>
          <p:cNvPicPr>
            <a:picLocks noChangeAspect="1"/>
          </p:cNvPicPr>
          <p:nvPr/>
        </p:nvPicPr>
        <p:blipFill>
          <a:blip r:embed="rId2"/>
          <a:stretch>
            <a:fillRect/>
          </a:stretch>
        </p:blipFill>
        <p:spPr>
          <a:xfrm>
            <a:off x="7620000" y="5743575"/>
            <a:ext cx="1524000" cy="1114425"/>
          </a:xfrm>
          <a:prstGeom prst="rect">
            <a:avLst/>
          </a:prstGeom>
          <a:noFill/>
          <a:ln w="9525">
            <a:noFill/>
          </a:ln>
        </p:spPr>
      </p:pic>
      <p:pic>
        <p:nvPicPr>
          <p:cNvPr id="31748" name="Picture 4"/>
          <p:cNvPicPr>
            <a:picLocks noChangeAspect="1"/>
          </p:cNvPicPr>
          <p:nvPr/>
        </p:nvPicPr>
        <p:blipFill>
          <a:blip r:embed="rId3"/>
          <a:stretch>
            <a:fillRect/>
          </a:stretch>
        </p:blipFill>
        <p:spPr>
          <a:xfrm>
            <a:off x="-17462" y="5791200"/>
            <a:ext cx="1530350" cy="1066800"/>
          </a:xfrm>
          <a:prstGeom prst="rect">
            <a:avLst/>
          </a:prstGeom>
          <a:noFill/>
          <a:ln w="9525">
            <a:noFill/>
          </a:ln>
        </p:spPr>
      </p:pic>
      <p:pic>
        <p:nvPicPr>
          <p:cNvPr id="31749" name="Picture 2"/>
          <p:cNvPicPr>
            <a:picLocks noChangeAspect="1"/>
          </p:cNvPicPr>
          <p:nvPr/>
        </p:nvPicPr>
        <p:blipFill>
          <a:blip r:embed="rId4"/>
          <a:stretch>
            <a:fillRect/>
          </a:stretch>
        </p:blipFill>
        <p:spPr>
          <a:xfrm>
            <a:off x="2362200" y="6324600"/>
            <a:ext cx="4419600" cy="512763"/>
          </a:xfrm>
          <a:prstGeom prst="rect">
            <a:avLst/>
          </a:prstGeom>
          <a:noFill/>
          <a:ln w="9525" cap="flat" cmpd="sng">
            <a:solidFill>
              <a:schemeClr val="bg1"/>
            </a:solidFill>
            <a:prstDash val="solid"/>
            <a:miter/>
            <a:headEnd type="none" w="med" len="med"/>
            <a:tailEnd type="none" w="med" len="med"/>
          </a:ln>
        </p:spPr>
      </p:pic>
      <p:sp>
        <p:nvSpPr>
          <p:cNvPr id="31755" name="Rectangle 10"/>
          <p:cNvSpPr/>
          <p:nvPr/>
        </p:nvSpPr>
        <p:spPr>
          <a:xfrm>
            <a:off x="0" y="0"/>
            <a:ext cx="9144000" cy="68580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en-US" sz="1800" dirty="0">
              <a:latin typeface="Times New Roman" panose="02020603050405020304" pitchFamily="18" charset="0"/>
              <a:ea typeface="Arial" panose="020B0604020202020204" pitchFamily="34" charset="0"/>
            </a:endParaRPr>
          </a:p>
        </p:txBody>
      </p:sp>
      <p:sp>
        <p:nvSpPr>
          <p:cNvPr id="2" name="Text Box 1"/>
          <p:cNvSpPr txBox="1"/>
          <p:nvPr/>
        </p:nvSpPr>
        <p:spPr>
          <a:xfrm>
            <a:off x="1371600" y="76200"/>
            <a:ext cx="6022340" cy="1391285"/>
          </a:xfrm>
          <a:prstGeom prst="rect">
            <a:avLst/>
          </a:prstGeom>
          <a:noFill/>
        </p:spPr>
        <p:txBody>
          <a:bodyPr wrap="square" rtlCol="0">
            <a:spAutoFit/>
          </a:bodyPr>
          <a:lstStyle/>
          <a:p>
            <a:pPr algn="ctr">
              <a:lnSpc>
                <a:spcPct val="80000"/>
              </a:lnSpc>
            </a:pPr>
            <a:r>
              <a:rPr lang="vi-VN" altLang="en-US" sz="2155" b="1">
                <a:latin typeface="Times New Roman" panose="02020603050405020304" pitchFamily="18" charset="0"/>
                <a:cs typeface="Times New Roman" panose="02020603050405020304" pitchFamily="18" charset="0"/>
              </a:rPr>
              <a:t>Thứ hai ngày 19 tháng 12 năm 2022</a:t>
            </a:r>
          </a:p>
          <a:p>
            <a:pPr algn="ctr">
              <a:lnSpc>
                <a:spcPct val="80000"/>
              </a:lnSpc>
            </a:pPr>
            <a:r>
              <a:rPr lang="vi-VN" altLang="en-US" sz="2155" b="1" i="1" u="sng">
                <a:latin typeface="Times New Roman" panose="02020603050405020304" pitchFamily="18" charset="0"/>
                <a:cs typeface="Times New Roman" panose="02020603050405020304" pitchFamily="18" charset="0"/>
              </a:rPr>
              <a:t>Tập đọc:</a:t>
            </a:r>
          </a:p>
          <a:p>
            <a:pPr algn="ctr">
              <a:lnSpc>
                <a:spcPct val="80000"/>
              </a:lnSpc>
            </a:pPr>
            <a:r>
              <a:rPr lang="vi-VN" altLang="en-US" sz="3000" b="1">
                <a:solidFill>
                  <a:srgbClr val="FF0000"/>
                </a:solidFill>
                <a:latin typeface="Times New Roman" panose="02020603050405020304" pitchFamily="18" charset="0"/>
                <a:cs typeface="Times New Roman" panose="02020603050405020304" pitchFamily="18" charset="0"/>
              </a:rPr>
              <a:t>Thầy thuốc như mẹ hiền</a:t>
            </a:r>
            <a:endParaRPr lang="vi-VN" altLang="en-US" sz="3000" b="1" i="1" u="sng">
              <a:latin typeface="Times New Roman" panose="02020603050405020304" pitchFamily="18" charset="0"/>
              <a:cs typeface="Times New Roman" panose="02020603050405020304" pitchFamily="18" charset="0"/>
            </a:endParaRPr>
          </a:p>
          <a:p>
            <a:pPr algn="r" eaLnBrk="1" hangingPunct="1">
              <a:lnSpc>
                <a:spcPct val="80000"/>
              </a:lnSpc>
              <a:spcBef>
                <a:spcPct val="50000"/>
              </a:spcBef>
              <a:buNone/>
            </a:pPr>
            <a:r>
              <a:rPr lang="vi-VN" altLang="vi-VN" sz="2000" b="1" dirty="0">
                <a:latin typeface="Times New Roman" panose="02020603050405020304" pitchFamily="18" charset="0"/>
                <a:cs typeface="Times New Roman" panose="02020603050405020304" pitchFamily="18" charset="0"/>
                <a:sym typeface="+mn-ea"/>
              </a:rPr>
              <a:t>Theo Trần Phương Hạnh</a:t>
            </a:r>
            <a:endParaRPr lang="vi-VN" altLang="vi-VN" sz="2000" b="1" i="1" u="sng" dirty="0">
              <a:latin typeface="Times New Roman" panose="02020603050405020304" pitchFamily="18" charset="0"/>
              <a:cs typeface="Times New Roman" panose="02020603050405020304" pitchFamily="18" charset="0"/>
              <a:sym typeface="+mn-ea"/>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81000" y="2362200"/>
            <a:ext cx="8305800" cy="2246313"/>
          </a:xfrm>
          <a:prstGeom prst="roundRect">
            <a:avLst/>
          </a:prstGeom>
          <a:noFill/>
          <a:ln w="19050">
            <a:solidFill>
              <a:srgbClr val="FF0000"/>
            </a:solidFill>
          </a:ln>
        </p:spPr>
        <p:style>
          <a:lnRef idx="1">
            <a:schemeClr val="accent3"/>
          </a:lnRef>
          <a:fillRef idx="2">
            <a:schemeClr val="accent3"/>
          </a:fillRef>
          <a:effectRef idx="1">
            <a:schemeClr val="accent3"/>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dk1"/>
              </a:solidFill>
              <a:effectLst/>
              <a:uLnTx/>
              <a:uFillTx/>
              <a:latin typeface="Times New Roman" panose="02020603050405020304"/>
              <a:ea typeface="+mn-ea"/>
              <a:cs typeface="+mn-cs"/>
            </a:endParaRPr>
          </a:p>
        </p:txBody>
      </p:sp>
      <p:sp>
        <p:nvSpPr>
          <p:cNvPr id="11" name="Rectangle 10"/>
          <p:cNvSpPr/>
          <p:nvPr/>
        </p:nvSpPr>
        <p:spPr>
          <a:xfrm>
            <a:off x="511175" y="2889885"/>
            <a:ext cx="8121650" cy="10763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en-US" b="1" dirty="0">
                <a:solidFill>
                  <a:srgbClr val="2305D9"/>
                </a:solidFill>
                <a:latin typeface="Times New Roman" panose="02020603050405020304" pitchFamily="18" charset="0"/>
                <a:cs typeface="Times New Roman" panose="02020603050405020304" pitchFamily="18" charset="0"/>
              </a:rPr>
              <a:t>Ca ngợi t</a:t>
            </a:r>
            <a:r>
              <a:rPr lang="en-US" altLang="en-US" b="1" dirty="0">
                <a:solidFill>
                  <a:srgbClr val="2305D9"/>
                </a:solidFill>
                <a:latin typeface="Times New Roman" panose="02020603050405020304" pitchFamily="18" charset="0"/>
                <a:ea typeface="Times New Roman" panose="02020603050405020304" pitchFamily="18" charset="0"/>
              </a:rPr>
              <a:t>à</a:t>
            </a:r>
            <a:r>
              <a:rPr lang="en-US" altLang="en-US" b="1" dirty="0">
                <a:solidFill>
                  <a:srgbClr val="2305D9"/>
                </a:solidFill>
                <a:latin typeface="Times New Roman" panose="02020603050405020304" pitchFamily="18" charset="0"/>
                <a:cs typeface="Times New Roman" panose="02020603050405020304" pitchFamily="18" charset="0"/>
              </a:rPr>
              <a:t>i năng, tấm lòng nhân hậu v</a:t>
            </a:r>
            <a:r>
              <a:rPr lang="en-US" altLang="en-US" b="1" dirty="0">
                <a:solidFill>
                  <a:srgbClr val="2305D9"/>
                </a:solidFill>
                <a:latin typeface="Times New Roman" panose="02020603050405020304" pitchFamily="18" charset="0"/>
                <a:ea typeface="Times New Roman" panose="02020603050405020304" pitchFamily="18" charset="0"/>
              </a:rPr>
              <a:t>à</a:t>
            </a:r>
            <a:r>
              <a:rPr lang="en-US" altLang="en-US" b="1" dirty="0">
                <a:solidFill>
                  <a:srgbClr val="2305D9"/>
                </a:solidFill>
                <a:latin typeface="Times New Roman" panose="02020603050405020304" pitchFamily="18" charset="0"/>
                <a:cs typeface="Times New Roman" panose="02020603050405020304" pitchFamily="18" charset="0"/>
              </a:rPr>
              <a:t> nhân cách cao thượng của Hải Thượng Lãn Ông</a:t>
            </a:r>
            <a:r>
              <a:rPr lang="vi-VN" altLang="en-US" b="1" dirty="0">
                <a:solidFill>
                  <a:srgbClr val="2305D9"/>
                </a:solidFill>
                <a:latin typeface="Times New Roman" panose="02020603050405020304" pitchFamily="18" charset="0"/>
                <a:cs typeface="Times New Roman" panose="02020603050405020304" pitchFamily="18" charset="0"/>
              </a:rPr>
              <a:t>.</a:t>
            </a:r>
            <a:r>
              <a:rPr lang="en-US" altLang="en-US" b="1" dirty="0">
                <a:solidFill>
                  <a:srgbClr val="2305D9"/>
                </a:solidFill>
                <a:latin typeface="Times New Roman" panose="02020603050405020304" pitchFamily="18" charset="0"/>
                <a:cs typeface="Times New Roman" panose="02020603050405020304" pitchFamily="18" charset="0"/>
              </a:rPr>
              <a:t> </a:t>
            </a:r>
            <a:endParaRPr lang="en-US" altLang="en-US" b="1" dirty="0">
              <a:solidFill>
                <a:srgbClr val="2305D9"/>
              </a:solidFill>
              <a:latin typeface="Times New Roman" panose="02020603050405020304" pitchFamily="18" charset="0"/>
              <a:ea typeface="Arial" panose="020B0604020202020204" pitchFamily="34" charset="0"/>
            </a:endParaRPr>
          </a:p>
        </p:txBody>
      </p:sp>
      <p:sp>
        <p:nvSpPr>
          <p:cNvPr id="5" name="TextBox 4"/>
          <p:cNvSpPr txBox="1"/>
          <p:nvPr/>
        </p:nvSpPr>
        <p:spPr>
          <a:xfrm>
            <a:off x="381000" y="1467485"/>
            <a:ext cx="2971800" cy="646331"/>
          </a:xfrm>
          <a:prstGeom prst="rect">
            <a:avLst/>
          </a:prstGeom>
          <a:noFill/>
        </p:spPr>
        <p:txBody>
          <a:bodyPr>
            <a:spAutoFit/>
          </a:bodyPr>
          <a:lstStyle/>
          <a:p>
            <a:pPr marL="571500" marR="0" indent="-571500" defTabSz="914400" eaLnBrk="1" fontAlgn="auto" hangingPunct="1">
              <a:spcBef>
                <a:spcPts val="0"/>
              </a:spcBef>
              <a:spcAft>
                <a:spcPts val="0"/>
              </a:spcAft>
              <a:buClrTx/>
              <a:buSzTx/>
              <a:buFont typeface="Wingdings" panose="05000000000000000000" pitchFamily="2" charset="2"/>
              <a:buChar char="v"/>
              <a:defRPr/>
            </a:pPr>
            <a:r>
              <a:rPr kumimoji="0" lang="vi-VN" sz="3600" b="1" u="sng" kern="1200" cap="none" spc="0" normalizeH="0" baseline="0" noProof="0" dirty="0">
                <a:solidFill>
                  <a:schemeClr val="tx1"/>
                </a:solidFill>
                <a:effectLst>
                  <a:innerShdw blurRad="69850" dist="43180" dir="5400000">
                    <a:srgbClr val="000000">
                      <a:alpha val="65000"/>
                    </a:srgbClr>
                  </a:innerShdw>
                </a:effectLst>
                <a:latin typeface="Times New Roman" panose="02020603050405020304"/>
                <a:ea typeface="+mn-ea"/>
                <a:cs typeface="+mn-cs"/>
              </a:rPr>
              <a:t>Nội dung:</a:t>
            </a:r>
          </a:p>
        </p:txBody>
      </p:sp>
      <p:sp>
        <p:nvSpPr>
          <p:cNvPr id="28678" name="Rectangle 10"/>
          <p:cNvSpPr/>
          <p:nvPr/>
        </p:nvSpPr>
        <p:spPr>
          <a:xfrm>
            <a:off x="0" y="0"/>
            <a:ext cx="9144000" cy="68580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en-US" sz="1800" dirty="0">
              <a:latin typeface="Times New Roman" panose="02020603050405020304" pitchFamily="18" charset="0"/>
              <a:ea typeface="Arial" panose="020B0604020202020204" pitchFamily="34" charset="0"/>
            </a:endParaRPr>
          </a:p>
        </p:txBody>
      </p:sp>
      <p:sp>
        <p:nvSpPr>
          <p:cNvPr id="4" name="Text Box 3"/>
          <p:cNvSpPr txBox="1"/>
          <p:nvPr/>
        </p:nvSpPr>
        <p:spPr>
          <a:xfrm>
            <a:off x="1371600" y="76200"/>
            <a:ext cx="6022340" cy="1391285"/>
          </a:xfrm>
          <a:prstGeom prst="rect">
            <a:avLst/>
          </a:prstGeom>
          <a:noFill/>
        </p:spPr>
        <p:txBody>
          <a:bodyPr wrap="square" rtlCol="0">
            <a:spAutoFit/>
          </a:bodyPr>
          <a:lstStyle/>
          <a:p>
            <a:pPr algn="ctr">
              <a:lnSpc>
                <a:spcPct val="80000"/>
              </a:lnSpc>
            </a:pPr>
            <a:r>
              <a:rPr lang="vi-VN" altLang="en-US" sz="2155" b="1">
                <a:latin typeface="Times New Roman" panose="02020603050405020304" pitchFamily="18" charset="0"/>
                <a:cs typeface="Times New Roman" panose="02020603050405020304" pitchFamily="18" charset="0"/>
              </a:rPr>
              <a:t>Thứ hai ngày 19 tháng 12 năm 2022</a:t>
            </a:r>
          </a:p>
          <a:p>
            <a:pPr algn="ctr">
              <a:lnSpc>
                <a:spcPct val="80000"/>
              </a:lnSpc>
            </a:pPr>
            <a:r>
              <a:rPr lang="vi-VN" altLang="en-US" sz="2155" b="1" i="1" u="sng">
                <a:latin typeface="Times New Roman" panose="02020603050405020304" pitchFamily="18" charset="0"/>
                <a:cs typeface="Times New Roman" panose="02020603050405020304" pitchFamily="18" charset="0"/>
              </a:rPr>
              <a:t>Tập đọc:</a:t>
            </a:r>
          </a:p>
          <a:p>
            <a:pPr algn="ctr">
              <a:lnSpc>
                <a:spcPct val="80000"/>
              </a:lnSpc>
            </a:pPr>
            <a:r>
              <a:rPr lang="vi-VN" altLang="en-US" sz="3000" b="1">
                <a:solidFill>
                  <a:srgbClr val="FF0000"/>
                </a:solidFill>
                <a:latin typeface="Times New Roman" panose="02020603050405020304" pitchFamily="18" charset="0"/>
                <a:cs typeface="Times New Roman" panose="02020603050405020304" pitchFamily="18" charset="0"/>
              </a:rPr>
              <a:t>Thầy thuốc như mẹ hiền</a:t>
            </a:r>
            <a:endParaRPr lang="vi-VN" altLang="en-US" sz="3000" b="1" i="1" u="sng">
              <a:latin typeface="Times New Roman" panose="02020603050405020304" pitchFamily="18" charset="0"/>
              <a:cs typeface="Times New Roman" panose="02020603050405020304" pitchFamily="18" charset="0"/>
            </a:endParaRPr>
          </a:p>
          <a:p>
            <a:pPr algn="r" eaLnBrk="1" hangingPunct="1">
              <a:lnSpc>
                <a:spcPct val="80000"/>
              </a:lnSpc>
              <a:spcBef>
                <a:spcPct val="50000"/>
              </a:spcBef>
              <a:buNone/>
            </a:pPr>
            <a:r>
              <a:rPr lang="vi-VN" altLang="vi-VN" sz="2000" b="1" dirty="0">
                <a:latin typeface="Times New Roman" panose="02020603050405020304" pitchFamily="18" charset="0"/>
                <a:cs typeface="Times New Roman" panose="02020603050405020304" pitchFamily="18" charset="0"/>
                <a:sym typeface="+mn-ea"/>
              </a:rPr>
              <a:t>Theo Trần Phương Hạnh</a:t>
            </a:r>
            <a:endParaRPr lang="vi-VN" altLang="vi-VN" sz="2000" b="1" i="1" u="sng" dirty="0">
              <a:latin typeface="Times New Roman" panose="02020603050405020304" pitchFamily="18" charset="0"/>
              <a:cs typeface="Times New Roman" panose="02020603050405020304" pitchFamily="18" charset="0"/>
              <a:sym typeface="+mn-ea"/>
            </a:endParaRPr>
          </a:p>
        </p:txBody>
      </p:sp>
    </p:spTree>
  </p:cSld>
  <p:clrMapOvr>
    <a:masterClrMapping/>
  </p:clrMapOvr>
  <p:transition>
    <p:check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447165" y="2438400"/>
            <a:ext cx="6968490" cy="107632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marR="0" lvl="0" indent="0" algn="l" defTabSz="703580" rtl="0" eaLnBrk="1" fontAlgn="base" latinLnBrk="0" hangingPunct="1">
              <a:lnSpc>
                <a:spcPct val="100000"/>
              </a:lnSpc>
              <a:spcBef>
                <a:spcPct val="0"/>
              </a:spcBef>
              <a:spcAft>
                <a:spcPct val="0"/>
              </a:spcAft>
              <a:buClrTx/>
              <a:buSzTx/>
              <a:buFontTx/>
              <a:buNone/>
              <a:defRPr/>
            </a:pPr>
            <a:r>
              <a:rPr lang="vi-VN" altLang="en-US" b="1" dirty="0">
                <a:solidFill>
                  <a:schemeClr val="tx1"/>
                </a:solidFill>
                <a:latin typeface="Times New Roman" panose="02020603050405020304" pitchFamily="18" charset="0"/>
                <a:cs typeface="Times New Roman" panose="02020603050405020304" pitchFamily="18" charset="0"/>
              </a:rPr>
              <a:t>- Thi đ</a:t>
            </a:r>
            <a:r>
              <a:rPr lang="en-US" b="1" noProof="0" dirty="0">
                <a:ln>
                  <a:noFill/>
                </a:ln>
                <a:solidFill>
                  <a:schemeClr val="tx1"/>
                </a:solidFill>
                <a:effectLst/>
                <a:uLnTx/>
                <a:uFillTx/>
                <a:sym typeface="+mn-ea"/>
              </a:rPr>
              <a:t>ọc </a:t>
            </a:r>
            <a:r>
              <a:rPr lang="vi-VN" altLang="en-US" b="1" noProof="0" dirty="0">
                <a:ln>
                  <a:noFill/>
                </a:ln>
                <a:solidFill>
                  <a:schemeClr val="tx1"/>
                </a:solidFill>
                <a:effectLst/>
                <a:uLnTx/>
                <a:uFillTx/>
                <a:sym typeface="+mn-ea"/>
              </a:rPr>
              <a:t>thuộc lòng </a:t>
            </a:r>
            <a:r>
              <a:rPr lang="en-US" b="1" noProof="0" dirty="0">
                <a:ln>
                  <a:noFill/>
                </a:ln>
                <a:solidFill>
                  <a:schemeClr val="tx1"/>
                </a:solidFill>
                <a:effectLst/>
                <a:uLnTx/>
                <a:uFillTx/>
                <a:sym typeface="+mn-ea"/>
              </a:rPr>
              <a:t>bài </a:t>
            </a:r>
            <a:r>
              <a:rPr lang="en-US" b="1" i="1" noProof="0" dirty="0">
                <a:ln>
                  <a:noFill/>
                </a:ln>
                <a:solidFill>
                  <a:schemeClr val="tx1"/>
                </a:solidFill>
                <a:effectLst/>
                <a:uLnTx/>
                <a:uFillTx/>
                <a:sym typeface="+mn-ea"/>
              </a:rPr>
              <a:t>Về ngôi nhà đang xây</a:t>
            </a:r>
            <a:r>
              <a:rPr lang="vi-VN" altLang="en-US" b="1" i="1" noProof="0" dirty="0">
                <a:ln>
                  <a:noFill/>
                </a:ln>
                <a:solidFill>
                  <a:schemeClr val="tx1"/>
                </a:solidFill>
                <a:effectLst/>
                <a:uLnTx/>
                <a:uFillTx/>
                <a:sym typeface="+mn-ea"/>
              </a:rPr>
              <a:t>.</a:t>
            </a:r>
            <a:r>
              <a:rPr lang="en-US" b="1" i="1" noProof="0" dirty="0">
                <a:ln>
                  <a:noFill/>
                </a:ln>
                <a:solidFill>
                  <a:schemeClr val="tx1"/>
                </a:solidFill>
                <a:effectLst/>
                <a:uLnTx/>
                <a:uFillTx/>
                <a:sym typeface="+mn-ea"/>
              </a:rPr>
              <a:t> </a:t>
            </a:r>
            <a:endParaRPr lang="en-US" altLang="en-US" b="1" noProof="0" dirty="0">
              <a:ln>
                <a:noFill/>
              </a:ln>
              <a:solidFill>
                <a:schemeClr val="tx1"/>
              </a:solidFill>
              <a:effectLst/>
              <a:uLnTx/>
              <a:uFillTx/>
              <a:latin typeface="Times New Roman" panose="02020603050405020304" pitchFamily="18" charset="0"/>
              <a:ea typeface="Times New Roman" panose="02020603050405020304" pitchFamily="18" charset="0"/>
              <a:sym typeface="+mn-ea"/>
            </a:endParaRPr>
          </a:p>
        </p:txBody>
      </p:sp>
      <p:sp>
        <p:nvSpPr>
          <p:cNvPr id="4100" name="WordArt 5"/>
          <p:cNvSpPr>
            <a:spLocks noTextEdit="1"/>
          </p:cNvSpPr>
          <p:nvPr/>
        </p:nvSpPr>
        <p:spPr>
          <a:xfrm>
            <a:off x="2209800" y="1295400"/>
            <a:ext cx="4200525" cy="523875"/>
          </a:xfrm>
          <a:prstGeom prst="rect">
            <a:avLst/>
          </a:prstGeom>
        </p:spPr>
        <p:txBody>
          <a:bodyPr wrap="none" fromWordArt="1">
            <a:prstTxWarp prst="textPlain">
              <a:avLst>
                <a:gd name="adj" fmla="val 50000"/>
              </a:avLst>
            </a:prstTxWarp>
            <a:normAutofit fontScale="70000"/>
          </a:bodyPr>
          <a:lstStyle/>
          <a:p>
            <a:pPr algn="ctr"/>
            <a:r>
              <a:rPr lang="en-US" sz="3600" b="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KHỞI ĐỘNG</a:t>
            </a:r>
          </a:p>
        </p:txBody>
      </p:sp>
      <p:pic>
        <p:nvPicPr>
          <p:cNvPr id="4101" name="Picture 6" descr="Cau hoi"/>
          <p:cNvPicPr>
            <a:picLocks noChangeAspect="1"/>
          </p:cNvPicPr>
          <p:nvPr/>
        </p:nvPicPr>
        <p:blipFill>
          <a:blip r:embed="rId2"/>
          <a:stretch>
            <a:fillRect/>
          </a:stretch>
        </p:blipFill>
        <p:spPr>
          <a:xfrm>
            <a:off x="574675" y="1905000"/>
            <a:ext cx="873125" cy="2057400"/>
          </a:xfrm>
          <a:prstGeom prst="rect">
            <a:avLst/>
          </a:prstGeom>
          <a:noFill/>
          <a:ln w="9525">
            <a:noFill/>
          </a:ln>
        </p:spPr>
      </p:pic>
      <p:sp>
        <p:nvSpPr>
          <p:cNvPr id="4103" name="Rectangle 10"/>
          <p:cNvSpPr/>
          <p:nvPr/>
        </p:nvSpPr>
        <p:spPr>
          <a:xfrm>
            <a:off x="0" y="0"/>
            <a:ext cx="9144000" cy="68580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en-US" sz="1800" dirty="0">
              <a:latin typeface="Times New Roman" panose="02020603050405020304" pitchFamily="18" charset="0"/>
              <a:ea typeface="Arial" panose="020B0604020202020204" pitchFamily="34" charset="0"/>
            </a:endParaRPr>
          </a:p>
        </p:txBody>
      </p:sp>
      <p:sp>
        <p:nvSpPr>
          <p:cNvPr id="3" name="Text Box 2"/>
          <p:cNvSpPr txBox="1"/>
          <p:nvPr/>
        </p:nvSpPr>
        <p:spPr>
          <a:xfrm>
            <a:off x="1371600" y="304800"/>
            <a:ext cx="6022340" cy="755650"/>
          </a:xfrm>
          <a:prstGeom prst="rect">
            <a:avLst/>
          </a:prstGeom>
          <a:noFill/>
        </p:spPr>
        <p:txBody>
          <a:bodyPr wrap="square" rtlCol="0">
            <a:spAutoFit/>
          </a:bodyPr>
          <a:lstStyle/>
          <a:p>
            <a:pPr algn="ctr"/>
            <a:r>
              <a:rPr lang="vi-VN" altLang="en-US" sz="2155" b="1">
                <a:latin typeface="Times New Roman" panose="02020603050405020304" pitchFamily="18" charset="0"/>
                <a:cs typeface="Times New Roman" panose="02020603050405020304" pitchFamily="18" charset="0"/>
              </a:rPr>
              <a:t>Thứ hai ngày 19 tháng 12 năm 2022</a:t>
            </a:r>
          </a:p>
          <a:p>
            <a:pPr algn="ctr"/>
            <a:r>
              <a:rPr lang="vi-VN" altLang="en-US" sz="2155" b="1" i="1" u="sng">
                <a:latin typeface="Times New Roman" panose="02020603050405020304" pitchFamily="18" charset="0"/>
                <a:cs typeface="Times New Roman" panose="02020603050405020304" pitchFamily="18" charset="0"/>
              </a:rPr>
              <a:t>Tập đọc:</a:t>
            </a: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Users\Dell\Desktop\1_52234.jpg"/>
          <p:cNvPicPr>
            <a:picLocks noChangeAspect="1"/>
          </p:cNvPicPr>
          <p:nvPr/>
        </p:nvPicPr>
        <p:blipFill>
          <a:blip r:embed="rId3"/>
          <a:srcRect l="-497" t="2499" r="2554" b="15540"/>
          <a:stretch>
            <a:fillRect/>
          </a:stretch>
        </p:blipFill>
        <p:spPr>
          <a:xfrm>
            <a:off x="330200" y="454660"/>
            <a:ext cx="8554720" cy="5541010"/>
          </a:xfrm>
          <a:prstGeom prst="rect">
            <a:avLst/>
          </a:prstGeom>
          <a:noFill/>
          <a:ln w="9525">
            <a:noFill/>
          </a:ln>
        </p:spPr>
      </p:pic>
      <p:sp>
        <p:nvSpPr>
          <p:cNvPr id="2" name="Title 1"/>
          <p:cNvSpPr>
            <a:spLocks noGrp="1"/>
          </p:cNvSpPr>
          <p:nvPr>
            <p:ph type="title"/>
          </p:nvPr>
        </p:nvSpPr>
        <p:spPr bwMode="auto">
          <a:xfrm>
            <a:off x="76200" y="5878512"/>
            <a:ext cx="9067800" cy="1055687"/>
          </a:xfrm>
          <a:ln>
            <a:miter lim="800000"/>
          </a:ln>
          <a:effectLst/>
          <a:scene3d>
            <a:camera prst="orthographicFront"/>
            <a:lightRig rig="balanced" dir="t"/>
          </a:scene3d>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vi-VN" sz="2800" b="1" i="0" u="none" strike="noStrike" kern="1200" cap="none" spc="0" normalizeH="0" baseline="0" noProof="0" dirty="0">
                <a:ln>
                  <a:noFill/>
                </a:ln>
                <a:solidFill>
                  <a:srgbClr val="2305D9"/>
                </a:solidFill>
                <a:effectLst/>
                <a:uLnTx/>
                <a:uFillTx/>
                <a:latin typeface="+mj-lt"/>
                <a:ea typeface="+mj-ea"/>
                <a:cs typeface="+mj-cs"/>
              </a:rPr>
              <a:t>Tượng đài Đại danh y Hải Thượng Lãn Ông Lê Hữu Trác-</a:t>
            </a:r>
            <a:br>
              <a:rPr kumimoji="0" lang="vi-VN" sz="2800" b="1" i="0" u="none" strike="noStrike" kern="1200" cap="none" spc="0" normalizeH="0" baseline="0" noProof="0" dirty="0">
                <a:ln>
                  <a:noFill/>
                </a:ln>
                <a:solidFill>
                  <a:srgbClr val="2305D9"/>
                </a:solidFill>
                <a:effectLst/>
                <a:uLnTx/>
                <a:uFillTx/>
                <a:latin typeface="+mj-lt"/>
                <a:ea typeface="+mj-ea"/>
                <a:cs typeface="+mj-cs"/>
              </a:rPr>
            </a:br>
            <a:r>
              <a:rPr kumimoji="0" lang="en-US" sz="2800" b="1" i="0" u="none" strike="noStrike" kern="1200" cap="none" spc="0" normalizeH="0" baseline="0" noProof="0" dirty="0" err="1">
                <a:ln w="1905"/>
                <a:solidFill>
                  <a:srgbClr val="2305D9"/>
                </a:solidFill>
                <a:effectLst>
                  <a:innerShdw blurRad="69850" dist="43180" dir="5400000">
                    <a:srgbClr val="000000">
                      <a:alpha val="65000"/>
                    </a:srgbClr>
                  </a:innerShdw>
                </a:effectLst>
                <a:uLnTx/>
                <a:uFillTx/>
                <a:latin typeface="Times New Roman" panose="02020603050405020304"/>
                <a:ea typeface="+mj-ea"/>
                <a:cs typeface="+mj-cs"/>
              </a:rPr>
              <a:t>thuộc</a:t>
            </a:r>
            <a:r>
              <a:rPr kumimoji="0" lang="en-US" sz="2800" b="1" i="0" u="none" strike="noStrike" kern="1200" cap="none" spc="0" normalizeH="0" baseline="0" noProof="0" dirty="0">
                <a:ln w="1905"/>
                <a:solidFill>
                  <a:srgbClr val="2305D9"/>
                </a:solidFill>
                <a:effectLst>
                  <a:innerShdw blurRad="69850" dist="43180" dir="5400000">
                    <a:srgbClr val="000000">
                      <a:alpha val="65000"/>
                    </a:srgbClr>
                  </a:innerShdw>
                </a:effectLst>
                <a:uLnTx/>
                <a:uFillTx/>
                <a:latin typeface="Times New Roman" panose="02020603050405020304"/>
                <a:ea typeface="+mj-ea"/>
                <a:cs typeface="+mj-cs"/>
              </a:rPr>
              <a:t> </a:t>
            </a:r>
            <a:r>
              <a:rPr kumimoji="0" lang="en-US" sz="2800" b="1" i="0" u="none" strike="noStrike" kern="1200" cap="none" spc="0" normalizeH="0" baseline="0" noProof="0" dirty="0" err="1">
                <a:ln w="1905"/>
                <a:solidFill>
                  <a:srgbClr val="2305D9"/>
                </a:solidFill>
                <a:effectLst>
                  <a:innerShdw blurRad="69850" dist="43180" dir="5400000">
                    <a:srgbClr val="000000">
                      <a:alpha val="65000"/>
                    </a:srgbClr>
                  </a:innerShdw>
                </a:effectLst>
                <a:uLnTx/>
                <a:uFillTx/>
                <a:latin typeface="Times New Roman" panose="02020603050405020304"/>
                <a:ea typeface="+mj-ea"/>
                <a:cs typeface="+mj-cs"/>
              </a:rPr>
              <a:t>xã</a:t>
            </a:r>
            <a:r>
              <a:rPr kumimoji="0" lang="en-US" sz="2800" b="1" i="0" u="none" strike="noStrike" kern="1200" cap="none" spc="0" normalizeH="0" baseline="0" noProof="0" dirty="0">
                <a:ln w="1905"/>
                <a:solidFill>
                  <a:srgbClr val="2305D9"/>
                </a:solidFill>
                <a:effectLst>
                  <a:innerShdw blurRad="69850" dist="43180" dir="5400000">
                    <a:srgbClr val="000000">
                      <a:alpha val="65000"/>
                    </a:srgbClr>
                  </a:innerShdw>
                </a:effectLst>
                <a:uLnTx/>
                <a:uFillTx/>
                <a:latin typeface="Times New Roman" panose="02020603050405020304"/>
                <a:ea typeface="+mj-ea"/>
                <a:cs typeface="+mj-cs"/>
              </a:rPr>
              <a:t> </a:t>
            </a:r>
            <a:r>
              <a:rPr kumimoji="0" lang="en-US" sz="2800" b="1" i="0" u="none" strike="noStrike" kern="1200" cap="none" spc="0" normalizeH="0" baseline="0" noProof="0" dirty="0" err="1">
                <a:ln w="1905"/>
                <a:solidFill>
                  <a:srgbClr val="2305D9"/>
                </a:solidFill>
                <a:effectLst>
                  <a:innerShdw blurRad="69850" dist="43180" dir="5400000">
                    <a:srgbClr val="000000">
                      <a:alpha val="65000"/>
                    </a:srgbClr>
                  </a:innerShdw>
                </a:effectLst>
                <a:uLnTx/>
                <a:uFillTx/>
                <a:latin typeface="Times New Roman" panose="02020603050405020304"/>
                <a:ea typeface="+mj-ea"/>
                <a:cs typeface="+mj-cs"/>
              </a:rPr>
              <a:t>Sơn</a:t>
            </a:r>
            <a:r>
              <a:rPr kumimoji="0" lang="en-US" sz="2800" b="1" i="0" u="none" strike="noStrike" kern="1200" cap="none" spc="0" normalizeH="0" baseline="0" noProof="0" dirty="0">
                <a:ln w="1905"/>
                <a:solidFill>
                  <a:srgbClr val="2305D9"/>
                </a:solidFill>
                <a:effectLst>
                  <a:innerShdw blurRad="69850" dist="43180" dir="5400000">
                    <a:srgbClr val="000000">
                      <a:alpha val="65000"/>
                    </a:srgbClr>
                  </a:innerShdw>
                </a:effectLst>
                <a:uLnTx/>
                <a:uFillTx/>
                <a:latin typeface="Times New Roman" panose="02020603050405020304"/>
                <a:ea typeface="+mj-ea"/>
                <a:cs typeface="+mj-cs"/>
              </a:rPr>
              <a:t> </a:t>
            </a:r>
            <a:r>
              <a:rPr kumimoji="0" lang="en-US" sz="2800" b="1" i="0" u="none" strike="noStrike" kern="1200" cap="none" spc="0" normalizeH="0" baseline="0" noProof="0" dirty="0" err="1">
                <a:ln w="1905"/>
                <a:solidFill>
                  <a:srgbClr val="2305D9"/>
                </a:solidFill>
                <a:effectLst>
                  <a:innerShdw blurRad="69850" dist="43180" dir="5400000">
                    <a:srgbClr val="000000">
                      <a:alpha val="65000"/>
                    </a:srgbClr>
                  </a:innerShdw>
                </a:effectLst>
                <a:uLnTx/>
                <a:uFillTx/>
                <a:latin typeface="Times New Roman" panose="02020603050405020304"/>
                <a:ea typeface="+mj-ea"/>
                <a:cs typeface="+mj-cs"/>
              </a:rPr>
              <a:t>Quang</a:t>
            </a:r>
            <a:r>
              <a:rPr kumimoji="0" lang="en-US" sz="2800" b="1" i="0" u="none" strike="noStrike" kern="1200" cap="none" spc="0" normalizeH="0" baseline="0" noProof="0" dirty="0">
                <a:ln w="1905"/>
                <a:solidFill>
                  <a:srgbClr val="2305D9"/>
                </a:solidFill>
                <a:effectLst>
                  <a:innerShdw blurRad="69850" dist="43180" dir="5400000">
                    <a:srgbClr val="000000">
                      <a:alpha val="65000"/>
                    </a:srgbClr>
                  </a:innerShdw>
                </a:effectLst>
                <a:uLnTx/>
                <a:uFillTx/>
                <a:latin typeface="Times New Roman" panose="02020603050405020304"/>
                <a:ea typeface="+mj-ea"/>
                <a:cs typeface="+mj-cs"/>
              </a:rPr>
              <a:t>, </a:t>
            </a:r>
            <a:r>
              <a:rPr kumimoji="0" lang="en-US" sz="2800" b="1" i="0" u="none" strike="noStrike" kern="1200" cap="none" spc="0" normalizeH="0" baseline="0" noProof="0" dirty="0" err="1">
                <a:ln w="1905"/>
                <a:solidFill>
                  <a:srgbClr val="2305D9"/>
                </a:solidFill>
                <a:effectLst>
                  <a:innerShdw blurRad="69850" dist="43180" dir="5400000">
                    <a:srgbClr val="000000">
                      <a:alpha val="65000"/>
                    </a:srgbClr>
                  </a:innerShdw>
                </a:effectLst>
                <a:uLnTx/>
                <a:uFillTx/>
                <a:latin typeface="Times New Roman" panose="02020603050405020304"/>
                <a:ea typeface="+mj-ea"/>
                <a:cs typeface="+mj-cs"/>
              </a:rPr>
              <a:t>huyện</a:t>
            </a:r>
            <a:r>
              <a:rPr kumimoji="0" lang="en-US" sz="2800" b="1" i="0" u="none" strike="noStrike" kern="1200" cap="none" spc="0" normalizeH="0" baseline="0" noProof="0" dirty="0">
                <a:ln w="1905"/>
                <a:solidFill>
                  <a:srgbClr val="2305D9"/>
                </a:solidFill>
                <a:effectLst>
                  <a:innerShdw blurRad="69850" dist="43180" dir="5400000">
                    <a:srgbClr val="000000">
                      <a:alpha val="65000"/>
                    </a:srgbClr>
                  </a:innerShdw>
                </a:effectLst>
                <a:uLnTx/>
                <a:uFillTx/>
                <a:latin typeface="Times New Roman" panose="02020603050405020304"/>
                <a:ea typeface="+mj-ea"/>
                <a:cs typeface="+mj-cs"/>
              </a:rPr>
              <a:t> </a:t>
            </a:r>
            <a:r>
              <a:rPr kumimoji="0" lang="en-US" sz="2800" b="1" i="0" u="none" strike="noStrike" kern="1200" cap="none" spc="0" normalizeH="0" baseline="0" noProof="0" err="1">
                <a:ln w="1905"/>
                <a:solidFill>
                  <a:srgbClr val="2305D9"/>
                </a:solidFill>
                <a:effectLst>
                  <a:innerShdw blurRad="69850" dist="43180" dir="5400000">
                    <a:srgbClr val="000000">
                      <a:alpha val="65000"/>
                    </a:srgbClr>
                  </a:innerShdw>
                </a:effectLst>
                <a:uLnTx/>
                <a:uFillTx/>
                <a:latin typeface="Times New Roman" panose="02020603050405020304"/>
                <a:ea typeface="+mj-ea"/>
                <a:cs typeface="+mj-cs"/>
              </a:rPr>
              <a:t>Hương</a:t>
            </a:r>
            <a:r>
              <a:rPr kumimoji="0" lang="en-US" sz="2800" b="1" i="0" u="none" strike="noStrike" kern="1200" cap="none" spc="0" normalizeH="0" baseline="0" noProof="0">
                <a:ln w="1905"/>
                <a:solidFill>
                  <a:srgbClr val="2305D9"/>
                </a:solidFill>
                <a:effectLst>
                  <a:innerShdw blurRad="69850" dist="43180" dir="5400000">
                    <a:srgbClr val="000000">
                      <a:alpha val="65000"/>
                    </a:srgbClr>
                  </a:innerShdw>
                </a:effectLst>
                <a:uLnTx/>
                <a:uFillTx/>
                <a:latin typeface="Times New Roman" panose="02020603050405020304"/>
                <a:ea typeface="+mj-ea"/>
                <a:cs typeface="+mj-cs"/>
              </a:rPr>
              <a:t> Sơn - Hà </a:t>
            </a:r>
            <a:r>
              <a:rPr kumimoji="0" lang="en-US" sz="2800" b="1" i="0" u="none" strike="noStrike" kern="1200" cap="none" spc="0" normalizeH="0" baseline="0" noProof="0" dirty="0" err="1">
                <a:ln w="1905"/>
                <a:solidFill>
                  <a:srgbClr val="2305D9"/>
                </a:solidFill>
                <a:effectLst>
                  <a:innerShdw blurRad="69850" dist="43180" dir="5400000">
                    <a:srgbClr val="000000">
                      <a:alpha val="65000"/>
                    </a:srgbClr>
                  </a:innerShdw>
                </a:effectLst>
                <a:uLnTx/>
                <a:uFillTx/>
                <a:latin typeface="Times New Roman" panose="02020603050405020304"/>
                <a:ea typeface="+mj-ea"/>
                <a:cs typeface="+mj-cs"/>
              </a:rPr>
              <a:t>Tĩnh</a:t>
            </a:r>
            <a:endParaRPr kumimoji="0" lang="en-US" sz="2800" b="1" i="0" u="none" strike="noStrike" kern="1200" cap="none" spc="0" normalizeH="0" baseline="0" noProof="0" dirty="0">
              <a:ln w="1905"/>
              <a:solidFill>
                <a:srgbClr val="2305D9"/>
              </a:solidFill>
              <a:effectLst>
                <a:innerShdw blurRad="69850" dist="43180" dir="5400000">
                  <a:srgbClr val="000000">
                    <a:alpha val="65000"/>
                  </a:srgbClr>
                </a:innerShdw>
              </a:effectLst>
              <a:uLnTx/>
              <a:uFillTx/>
              <a:latin typeface="Times New Roman" panose="02020603050405020304"/>
              <a:ea typeface="+mj-ea"/>
              <a:cs typeface="+mj-cs"/>
            </a:endParaRPr>
          </a:p>
        </p:txBody>
      </p:sp>
      <p:sp>
        <p:nvSpPr>
          <p:cNvPr id="34821" name="Rectangle 10"/>
          <p:cNvSpPr/>
          <p:nvPr/>
        </p:nvSpPr>
        <p:spPr>
          <a:xfrm>
            <a:off x="0" y="0"/>
            <a:ext cx="9144000" cy="68580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en-US" sz="1800" dirty="0">
              <a:latin typeface="Times New Roman" panose="02020603050405020304" pitchFamily="18" charset="0"/>
              <a:ea typeface="Arial" panose="020B0604020202020204" pitchFamily="34" charset="0"/>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10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a:xfrm>
            <a:off x="381000" y="5943600"/>
            <a:ext cx="8305800" cy="990600"/>
          </a:xfrm>
          <a:ln>
            <a:miter lim="800000"/>
          </a:ln>
          <a:effectLst/>
          <a:scene3d>
            <a:camera prst="orthographicFront"/>
            <a:lightRig rig="balanced" dir="t"/>
          </a:scene3d>
          <a:sp3d prstMaterial="plastic"/>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2400" b="1" i="0" u="none" strike="noStrike" kern="1200" cap="none" spc="0" normalizeH="0" baseline="0" noProof="0" dirty="0" err="1">
                <a:ln w="1905"/>
                <a:solidFill>
                  <a:srgbClr val="2305D9"/>
                </a:solidFill>
                <a:effectLst>
                  <a:innerShdw blurRad="69850" dist="43180" dir="5400000">
                    <a:srgbClr val="000000">
                      <a:alpha val="65000"/>
                    </a:srgbClr>
                  </a:innerShdw>
                </a:effectLst>
                <a:uLnTx/>
                <a:uFillTx/>
                <a:latin typeface="Times New Roman" panose="02020603050405020304"/>
                <a:ea typeface="+mj-ea"/>
                <a:cs typeface="+mj-cs"/>
              </a:rPr>
              <a:t>Mộ</a:t>
            </a:r>
            <a:r>
              <a:rPr kumimoji="0" lang="en-US" sz="2400" b="1" i="0" u="none" strike="noStrike" kern="1200" cap="none" spc="0" normalizeH="0" baseline="0" noProof="0" dirty="0">
                <a:ln w="1905"/>
                <a:solidFill>
                  <a:srgbClr val="2305D9"/>
                </a:solidFill>
                <a:effectLst>
                  <a:innerShdw blurRad="69850" dist="43180" dir="5400000">
                    <a:srgbClr val="000000">
                      <a:alpha val="65000"/>
                    </a:srgbClr>
                  </a:innerShdw>
                </a:effectLst>
                <a:uLnTx/>
                <a:uFillTx/>
                <a:latin typeface="Times New Roman" panose="02020603050405020304"/>
                <a:ea typeface="+mj-ea"/>
                <a:cs typeface="+mj-cs"/>
              </a:rPr>
              <a:t> </a:t>
            </a:r>
            <a:r>
              <a:rPr kumimoji="0" lang="en-US" sz="2400" b="1" i="0" u="none" strike="noStrike" kern="1200" cap="none" spc="0" normalizeH="0" baseline="0" noProof="0" dirty="0" err="1">
                <a:ln w="1905"/>
                <a:solidFill>
                  <a:srgbClr val="2305D9"/>
                </a:solidFill>
                <a:effectLst>
                  <a:innerShdw blurRad="69850" dist="43180" dir="5400000">
                    <a:srgbClr val="000000">
                      <a:alpha val="65000"/>
                    </a:srgbClr>
                  </a:innerShdw>
                </a:effectLst>
                <a:uLnTx/>
                <a:uFillTx/>
                <a:latin typeface="Times New Roman" panose="02020603050405020304"/>
                <a:ea typeface="+mj-ea"/>
                <a:cs typeface="+mj-cs"/>
              </a:rPr>
              <a:t>Lê</a:t>
            </a:r>
            <a:r>
              <a:rPr kumimoji="0" lang="en-US" sz="2400" b="1" i="0" u="none" strike="noStrike" kern="1200" cap="none" spc="0" normalizeH="0" baseline="0" noProof="0" dirty="0">
                <a:ln w="1905"/>
                <a:solidFill>
                  <a:srgbClr val="2305D9"/>
                </a:solidFill>
                <a:effectLst>
                  <a:innerShdw blurRad="69850" dist="43180" dir="5400000">
                    <a:srgbClr val="000000">
                      <a:alpha val="65000"/>
                    </a:srgbClr>
                  </a:innerShdw>
                </a:effectLst>
                <a:uLnTx/>
                <a:uFillTx/>
                <a:latin typeface="Times New Roman" panose="02020603050405020304"/>
                <a:ea typeface="+mj-ea"/>
                <a:cs typeface="+mj-cs"/>
              </a:rPr>
              <a:t> </a:t>
            </a:r>
            <a:r>
              <a:rPr kumimoji="0" lang="en-US" sz="2400" b="1" i="0" u="none" strike="noStrike" kern="1200" cap="none" spc="0" normalizeH="0" baseline="0" noProof="0" dirty="0" err="1">
                <a:ln w="1905"/>
                <a:solidFill>
                  <a:srgbClr val="2305D9"/>
                </a:solidFill>
                <a:effectLst>
                  <a:innerShdw blurRad="69850" dist="43180" dir="5400000">
                    <a:srgbClr val="000000">
                      <a:alpha val="65000"/>
                    </a:srgbClr>
                  </a:innerShdw>
                </a:effectLst>
                <a:uLnTx/>
                <a:uFillTx/>
                <a:latin typeface="Times New Roman" panose="02020603050405020304"/>
                <a:ea typeface="+mj-ea"/>
                <a:cs typeface="+mj-cs"/>
              </a:rPr>
              <a:t>Hữu</a:t>
            </a:r>
            <a:r>
              <a:rPr kumimoji="0" lang="en-US" sz="2400" b="1" i="0" u="none" strike="noStrike" kern="1200" cap="none" spc="0" normalizeH="0" baseline="0" noProof="0" dirty="0">
                <a:ln w="1905"/>
                <a:solidFill>
                  <a:srgbClr val="2305D9"/>
                </a:solidFill>
                <a:effectLst>
                  <a:innerShdw blurRad="69850" dist="43180" dir="5400000">
                    <a:srgbClr val="000000">
                      <a:alpha val="65000"/>
                    </a:srgbClr>
                  </a:innerShdw>
                </a:effectLst>
                <a:uLnTx/>
                <a:uFillTx/>
                <a:latin typeface="Times New Roman" panose="02020603050405020304"/>
                <a:ea typeface="+mj-ea"/>
                <a:cs typeface="+mj-cs"/>
              </a:rPr>
              <a:t> </a:t>
            </a:r>
            <a:r>
              <a:rPr kumimoji="0" lang="en-US" sz="2400" b="1" i="0" u="none" strike="noStrike" kern="1200" cap="none" spc="0" normalizeH="0" baseline="0" noProof="0" dirty="0" err="1">
                <a:ln w="1905"/>
                <a:solidFill>
                  <a:srgbClr val="2305D9"/>
                </a:solidFill>
                <a:effectLst>
                  <a:innerShdw blurRad="69850" dist="43180" dir="5400000">
                    <a:srgbClr val="000000">
                      <a:alpha val="65000"/>
                    </a:srgbClr>
                  </a:innerShdw>
                </a:effectLst>
                <a:uLnTx/>
                <a:uFillTx/>
                <a:latin typeface="Times New Roman" panose="02020603050405020304"/>
                <a:ea typeface="+mj-ea"/>
                <a:cs typeface="+mj-cs"/>
              </a:rPr>
              <a:t>Trác</a:t>
            </a:r>
            <a:r>
              <a:rPr kumimoji="0" lang="en-US" sz="2400" b="1" i="0" u="none" strike="noStrike" kern="1200" cap="none" spc="0" normalizeH="0" baseline="0" noProof="0" dirty="0">
                <a:ln w="1905"/>
                <a:solidFill>
                  <a:srgbClr val="2305D9"/>
                </a:solidFill>
                <a:effectLst>
                  <a:innerShdw blurRad="69850" dist="43180" dir="5400000">
                    <a:srgbClr val="000000">
                      <a:alpha val="65000"/>
                    </a:srgbClr>
                  </a:innerShdw>
                </a:effectLst>
                <a:uLnTx/>
                <a:uFillTx/>
                <a:latin typeface="Times New Roman" panose="02020603050405020304"/>
                <a:ea typeface="+mj-ea"/>
                <a:cs typeface="+mj-cs"/>
              </a:rPr>
              <a:t> </a:t>
            </a:r>
            <a:r>
              <a:rPr kumimoji="0" lang="en-US" sz="2400" b="1" i="0" u="none" strike="noStrike" kern="1200" cap="none" spc="0" normalizeH="0" baseline="0" noProof="0" dirty="0" err="1">
                <a:ln w="1905"/>
                <a:solidFill>
                  <a:srgbClr val="2305D9"/>
                </a:solidFill>
                <a:effectLst>
                  <a:innerShdw blurRad="69850" dist="43180" dir="5400000">
                    <a:srgbClr val="000000">
                      <a:alpha val="65000"/>
                    </a:srgbClr>
                  </a:innerShdw>
                </a:effectLst>
                <a:uLnTx/>
                <a:uFillTx/>
                <a:latin typeface="Times New Roman" panose="02020603050405020304"/>
                <a:ea typeface="+mj-ea"/>
                <a:cs typeface="+mj-cs"/>
              </a:rPr>
              <a:t>thuộc</a:t>
            </a:r>
            <a:r>
              <a:rPr kumimoji="0" lang="en-US" sz="2400" b="1" i="0" u="none" strike="noStrike" kern="1200" cap="none" spc="0" normalizeH="0" baseline="0" noProof="0" dirty="0">
                <a:ln w="1905"/>
                <a:solidFill>
                  <a:srgbClr val="2305D9"/>
                </a:solidFill>
                <a:effectLst>
                  <a:innerShdw blurRad="69850" dist="43180" dir="5400000">
                    <a:srgbClr val="000000">
                      <a:alpha val="65000"/>
                    </a:srgbClr>
                  </a:innerShdw>
                </a:effectLst>
                <a:uLnTx/>
                <a:uFillTx/>
                <a:latin typeface="Times New Roman" panose="02020603050405020304"/>
                <a:ea typeface="+mj-ea"/>
                <a:cs typeface="+mj-cs"/>
              </a:rPr>
              <a:t> </a:t>
            </a:r>
            <a:r>
              <a:rPr kumimoji="0" lang="en-US" sz="2400" b="1" i="0" u="none" strike="noStrike" kern="1200" cap="none" spc="0" normalizeH="0" baseline="0" noProof="0" dirty="0" err="1">
                <a:ln w="1905"/>
                <a:solidFill>
                  <a:srgbClr val="2305D9"/>
                </a:solidFill>
                <a:effectLst>
                  <a:innerShdw blurRad="69850" dist="43180" dir="5400000">
                    <a:srgbClr val="000000">
                      <a:alpha val="65000"/>
                    </a:srgbClr>
                  </a:innerShdw>
                </a:effectLst>
                <a:uLnTx/>
                <a:uFillTx/>
                <a:latin typeface="Times New Roman" panose="02020603050405020304"/>
                <a:ea typeface="+mj-ea"/>
                <a:cs typeface="+mj-cs"/>
              </a:rPr>
              <a:t>xã</a:t>
            </a:r>
            <a:r>
              <a:rPr kumimoji="0" lang="en-US" sz="2400" b="1" i="0" u="none" strike="noStrike" kern="1200" cap="none" spc="0" normalizeH="0" baseline="0" noProof="0" dirty="0">
                <a:ln w="1905"/>
                <a:solidFill>
                  <a:srgbClr val="2305D9"/>
                </a:solidFill>
                <a:effectLst>
                  <a:innerShdw blurRad="69850" dist="43180" dir="5400000">
                    <a:srgbClr val="000000">
                      <a:alpha val="65000"/>
                    </a:srgbClr>
                  </a:innerShdw>
                </a:effectLst>
                <a:uLnTx/>
                <a:uFillTx/>
                <a:latin typeface="Times New Roman" panose="02020603050405020304"/>
                <a:ea typeface="+mj-ea"/>
                <a:cs typeface="+mj-cs"/>
              </a:rPr>
              <a:t> </a:t>
            </a:r>
            <a:r>
              <a:rPr kumimoji="0" lang="en-US" sz="2400" b="1" i="0" u="none" strike="noStrike" kern="1200" cap="none" spc="0" normalizeH="0" baseline="0" noProof="0" dirty="0" err="1">
                <a:ln w="1905"/>
                <a:solidFill>
                  <a:srgbClr val="2305D9"/>
                </a:solidFill>
                <a:effectLst>
                  <a:innerShdw blurRad="69850" dist="43180" dir="5400000">
                    <a:srgbClr val="000000">
                      <a:alpha val="65000"/>
                    </a:srgbClr>
                  </a:innerShdw>
                </a:effectLst>
                <a:uLnTx/>
                <a:uFillTx/>
                <a:latin typeface="Times New Roman" panose="02020603050405020304"/>
                <a:ea typeface="+mj-ea"/>
                <a:cs typeface="+mj-cs"/>
              </a:rPr>
              <a:t>Sơn</a:t>
            </a:r>
            <a:r>
              <a:rPr kumimoji="0" lang="en-US" sz="2400" b="1" i="0" u="none" strike="noStrike" kern="1200" cap="none" spc="0" normalizeH="0" baseline="0" noProof="0" dirty="0">
                <a:ln w="1905"/>
                <a:solidFill>
                  <a:srgbClr val="2305D9"/>
                </a:solidFill>
                <a:effectLst>
                  <a:innerShdw blurRad="69850" dist="43180" dir="5400000">
                    <a:srgbClr val="000000">
                      <a:alpha val="65000"/>
                    </a:srgbClr>
                  </a:innerShdw>
                </a:effectLst>
                <a:uLnTx/>
                <a:uFillTx/>
                <a:latin typeface="Times New Roman" panose="02020603050405020304"/>
                <a:ea typeface="+mj-ea"/>
                <a:cs typeface="+mj-cs"/>
              </a:rPr>
              <a:t> </a:t>
            </a:r>
            <a:r>
              <a:rPr kumimoji="0" lang="en-US" sz="2400" b="1" i="0" u="none" strike="noStrike" kern="1200" cap="none" spc="0" normalizeH="0" baseline="0" noProof="0" dirty="0" err="1">
                <a:ln w="1905"/>
                <a:solidFill>
                  <a:srgbClr val="2305D9"/>
                </a:solidFill>
                <a:effectLst>
                  <a:innerShdw blurRad="69850" dist="43180" dir="5400000">
                    <a:srgbClr val="000000">
                      <a:alpha val="65000"/>
                    </a:srgbClr>
                  </a:innerShdw>
                </a:effectLst>
                <a:uLnTx/>
                <a:uFillTx/>
                <a:latin typeface="Times New Roman" panose="02020603050405020304"/>
                <a:ea typeface="+mj-ea"/>
                <a:cs typeface="+mj-cs"/>
              </a:rPr>
              <a:t>Quang</a:t>
            </a:r>
            <a:r>
              <a:rPr kumimoji="0" lang="en-US" sz="2400" b="1" i="0" u="none" strike="noStrike" kern="1200" cap="none" spc="0" normalizeH="0" baseline="0" noProof="0" dirty="0">
                <a:ln w="1905"/>
                <a:solidFill>
                  <a:srgbClr val="2305D9"/>
                </a:solidFill>
                <a:effectLst>
                  <a:innerShdw blurRad="69850" dist="43180" dir="5400000">
                    <a:srgbClr val="000000">
                      <a:alpha val="65000"/>
                    </a:srgbClr>
                  </a:innerShdw>
                </a:effectLst>
                <a:uLnTx/>
                <a:uFillTx/>
                <a:latin typeface="Times New Roman" panose="02020603050405020304"/>
                <a:ea typeface="+mj-ea"/>
                <a:cs typeface="+mj-cs"/>
              </a:rPr>
              <a:t>, </a:t>
            </a:r>
            <a:r>
              <a:rPr kumimoji="0" lang="vi-VN" sz="2400" b="1" i="0" u="none" strike="noStrike" kern="1200" cap="none" spc="0" normalizeH="0" baseline="0" noProof="0" dirty="0">
                <a:ln w="1905"/>
                <a:solidFill>
                  <a:srgbClr val="2305D9"/>
                </a:solidFill>
                <a:effectLst>
                  <a:innerShdw blurRad="69850" dist="43180" dir="5400000">
                    <a:srgbClr val="000000">
                      <a:alpha val="65000"/>
                    </a:srgbClr>
                  </a:innerShdw>
                </a:effectLst>
                <a:uLnTx/>
                <a:uFillTx/>
                <a:latin typeface="+mj-lt"/>
                <a:ea typeface="+mj-ea"/>
                <a:cs typeface="+mj-cs"/>
              </a:rPr>
              <a:t/>
            </a:r>
            <a:br>
              <a:rPr kumimoji="0" lang="vi-VN" sz="2400" b="1" i="0" u="none" strike="noStrike" kern="1200" cap="none" spc="0" normalizeH="0" baseline="0" noProof="0" dirty="0">
                <a:ln w="1905"/>
                <a:solidFill>
                  <a:srgbClr val="2305D9"/>
                </a:solidFill>
                <a:effectLst>
                  <a:innerShdw blurRad="69850" dist="43180" dir="5400000">
                    <a:srgbClr val="000000">
                      <a:alpha val="65000"/>
                    </a:srgbClr>
                  </a:innerShdw>
                </a:effectLst>
                <a:uLnTx/>
                <a:uFillTx/>
                <a:latin typeface="+mj-lt"/>
                <a:ea typeface="+mj-ea"/>
                <a:cs typeface="+mj-cs"/>
              </a:rPr>
            </a:br>
            <a:r>
              <a:rPr kumimoji="0" lang="en-US" sz="2400" b="1" i="0" u="none" strike="noStrike" kern="1200" cap="none" spc="0" normalizeH="0" baseline="0" noProof="0" dirty="0" err="1">
                <a:ln w="1905"/>
                <a:solidFill>
                  <a:srgbClr val="2305D9"/>
                </a:solidFill>
                <a:effectLst>
                  <a:innerShdw blurRad="69850" dist="43180" dir="5400000">
                    <a:srgbClr val="000000">
                      <a:alpha val="65000"/>
                    </a:srgbClr>
                  </a:innerShdw>
                </a:effectLst>
                <a:uLnTx/>
                <a:uFillTx/>
                <a:latin typeface="Times New Roman" panose="02020603050405020304"/>
                <a:ea typeface="+mj-ea"/>
                <a:cs typeface="+mj-cs"/>
              </a:rPr>
              <a:t>huyện</a:t>
            </a:r>
            <a:r>
              <a:rPr kumimoji="0" lang="en-US" sz="2400" b="1" i="0" u="none" strike="noStrike" kern="1200" cap="none" spc="0" normalizeH="0" baseline="0" noProof="0" dirty="0">
                <a:ln w="1905"/>
                <a:solidFill>
                  <a:srgbClr val="2305D9"/>
                </a:solidFill>
                <a:effectLst>
                  <a:innerShdw blurRad="69850" dist="43180" dir="5400000">
                    <a:srgbClr val="000000">
                      <a:alpha val="65000"/>
                    </a:srgbClr>
                  </a:innerShdw>
                </a:effectLst>
                <a:uLnTx/>
                <a:uFillTx/>
                <a:latin typeface="Times New Roman" panose="02020603050405020304"/>
                <a:ea typeface="+mj-ea"/>
                <a:cs typeface="+mj-cs"/>
              </a:rPr>
              <a:t> </a:t>
            </a:r>
            <a:r>
              <a:rPr kumimoji="0" lang="en-US" sz="2400" b="1" i="0" u="none" strike="noStrike" kern="1200" cap="none" spc="0" normalizeH="0" baseline="0" noProof="0" dirty="0" err="1">
                <a:ln w="1905"/>
                <a:solidFill>
                  <a:srgbClr val="2305D9"/>
                </a:solidFill>
                <a:effectLst>
                  <a:innerShdw blurRad="69850" dist="43180" dir="5400000">
                    <a:srgbClr val="000000">
                      <a:alpha val="65000"/>
                    </a:srgbClr>
                  </a:innerShdw>
                </a:effectLst>
                <a:uLnTx/>
                <a:uFillTx/>
                <a:latin typeface="Times New Roman" panose="02020603050405020304"/>
                <a:ea typeface="+mj-ea"/>
                <a:cs typeface="+mj-cs"/>
              </a:rPr>
              <a:t>Hương</a:t>
            </a:r>
            <a:r>
              <a:rPr kumimoji="0" lang="en-US" sz="2400" b="1" i="0" u="none" strike="noStrike" kern="1200" cap="none" spc="0" normalizeH="0" baseline="0" noProof="0" dirty="0">
                <a:ln w="1905"/>
                <a:solidFill>
                  <a:srgbClr val="2305D9"/>
                </a:solidFill>
                <a:effectLst>
                  <a:innerShdw blurRad="69850" dist="43180" dir="5400000">
                    <a:srgbClr val="000000">
                      <a:alpha val="65000"/>
                    </a:srgbClr>
                  </a:innerShdw>
                </a:effectLst>
                <a:uLnTx/>
                <a:uFillTx/>
                <a:latin typeface="Times New Roman" panose="02020603050405020304"/>
                <a:ea typeface="+mj-ea"/>
                <a:cs typeface="+mj-cs"/>
              </a:rPr>
              <a:t> </a:t>
            </a:r>
            <a:r>
              <a:rPr kumimoji="0" lang="en-US" sz="2400" b="1" i="0" u="none" strike="noStrike" kern="1200" cap="none" spc="0" normalizeH="0" baseline="0" noProof="0" err="1">
                <a:ln w="1905"/>
                <a:solidFill>
                  <a:srgbClr val="2305D9"/>
                </a:solidFill>
                <a:effectLst>
                  <a:innerShdw blurRad="69850" dist="43180" dir="5400000">
                    <a:srgbClr val="000000">
                      <a:alpha val="65000"/>
                    </a:srgbClr>
                  </a:innerShdw>
                </a:effectLst>
                <a:uLnTx/>
                <a:uFillTx/>
                <a:latin typeface="Times New Roman" panose="02020603050405020304"/>
                <a:ea typeface="+mj-ea"/>
                <a:cs typeface="+mj-cs"/>
              </a:rPr>
              <a:t>Sơn</a:t>
            </a:r>
            <a:r>
              <a:rPr kumimoji="0" lang="en-US" sz="2400" b="1" i="0" u="none" strike="noStrike" kern="1200" cap="none" spc="0" normalizeH="0" baseline="0" noProof="0">
                <a:ln w="1905"/>
                <a:solidFill>
                  <a:srgbClr val="2305D9"/>
                </a:solidFill>
                <a:effectLst>
                  <a:innerShdw blurRad="69850" dist="43180" dir="5400000">
                    <a:srgbClr val="000000">
                      <a:alpha val="65000"/>
                    </a:srgbClr>
                  </a:innerShdw>
                </a:effectLst>
                <a:uLnTx/>
                <a:uFillTx/>
                <a:latin typeface="Times New Roman" panose="02020603050405020304"/>
                <a:ea typeface="+mj-ea"/>
                <a:cs typeface="+mj-cs"/>
              </a:rPr>
              <a:t> </a:t>
            </a:r>
            <a:r>
              <a:rPr kumimoji="0" lang="en-US" sz="2400" b="1" i="0" u="none" strike="noStrike" kern="1200" cap="none" spc="0" normalizeH="0" baseline="0" noProof="0" dirty="0">
                <a:ln w="1905"/>
                <a:solidFill>
                  <a:srgbClr val="2305D9"/>
                </a:solidFill>
                <a:effectLst>
                  <a:innerShdw blurRad="69850" dist="43180" dir="5400000">
                    <a:srgbClr val="000000">
                      <a:alpha val="65000"/>
                    </a:srgbClr>
                  </a:innerShdw>
                </a:effectLst>
                <a:uLnTx/>
                <a:uFillTx/>
                <a:latin typeface="Times New Roman" panose="02020603050405020304"/>
                <a:ea typeface="+mj-ea"/>
                <a:cs typeface="+mj-cs"/>
              </a:rPr>
              <a:t>-</a:t>
            </a:r>
            <a:r>
              <a:rPr kumimoji="0" lang="en-US" sz="2400" b="1" i="0" u="none" strike="noStrike" kern="1200" cap="none" spc="0" normalizeH="0" baseline="0" noProof="0">
                <a:ln w="1905"/>
                <a:solidFill>
                  <a:srgbClr val="2305D9"/>
                </a:solidFill>
                <a:effectLst>
                  <a:innerShdw blurRad="69850" dist="43180" dir="5400000">
                    <a:srgbClr val="000000">
                      <a:alpha val="65000"/>
                    </a:srgbClr>
                  </a:innerShdw>
                </a:effectLst>
                <a:uLnTx/>
                <a:uFillTx/>
                <a:latin typeface="Times New Roman" panose="02020603050405020304"/>
                <a:ea typeface="+mj-ea"/>
                <a:cs typeface="+mj-cs"/>
              </a:rPr>
              <a:t> </a:t>
            </a:r>
            <a:r>
              <a:rPr kumimoji="0" lang="en-US" sz="2400" b="1" i="0" u="none" strike="noStrike" kern="1200" cap="none" spc="0" normalizeH="0" baseline="0" noProof="0" dirty="0" err="1">
                <a:ln w="1905"/>
                <a:solidFill>
                  <a:srgbClr val="2305D9"/>
                </a:solidFill>
                <a:effectLst>
                  <a:innerShdw blurRad="69850" dist="43180" dir="5400000">
                    <a:srgbClr val="000000">
                      <a:alpha val="65000"/>
                    </a:srgbClr>
                  </a:innerShdw>
                </a:effectLst>
                <a:uLnTx/>
                <a:uFillTx/>
                <a:latin typeface="Times New Roman" panose="02020603050405020304"/>
                <a:ea typeface="+mj-ea"/>
                <a:cs typeface="+mj-cs"/>
              </a:rPr>
              <a:t>Hà</a:t>
            </a:r>
            <a:r>
              <a:rPr kumimoji="0" lang="en-US" sz="2400" b="1" i="0" u="none" strike="noStrike" kern="1200" cap="none" spc="0" normalizeH="0" baseline="0" noProof="0" dirty="0">
                <a:ln w="1905"/>
                <a:solidFill>
                  <a:srgbClr val="2305D9"/>
                </a:solidFill>
                <a:effectLst>
                  <a:innerShdw blurRad="69850" dist="43180" dir="5400000">
                    <a:srgbClr val="000000">
                      <a:alpha val="65000"/>
                    </a:srgbClr>
                  </a:innerShdw>
                </a:effectLst>
                <a:uLnTx/>
                <a:uFillTx/>
                <a:latin typeface="Times New Roman" panose="02020603050405020304"/>
                <a:ea typeface="+mj-ea"/>
                <a:cs typeface="+mj-cs"/>
              </a:rPr>
              <a:t> </a:t>
            </a:r>
            <a:r>
              <a:rPr kumimoji="0" lang="en-US" sz="2400" b="1" i="0" u="none" strike="noStrike" kern="1200" cap="none" spc="0" normalizeH="0" baseline="0" noProof="0" dirty="0" err="1">
                <a:ln w="1905"/>
                <a:solidFill>
                  <a:srgbClr val="2305D9"/>
                </a:solidFill>
                <a:effectLst>
                  <a:innerShdw blurRad="69850" dist="43180" dir="5400000">
                    <a:srgbClr val="000000">
                      <a:alpha val="65000"/>
                    </a:srgbClr>
                  </a:innerShdw>
                </a:effectLst>
                <a:uLnTx/>
                <a:uFillTx/>
                <a:latin typeface="Times New Roman" panose="02020603050405020304"/>
                <a:ea typeface="+mj-ea"/>
                <a:cs typeface="+mj-cs"/>
              </a:rPr>
              <a:t>Tĩnh</a:t>
            </a:r>
            <a:endParaRPr kumimoji="0" lang="en-US" sz="2400" b="1" i="0" u="none" strike="noStrike" kern="1200" cap="none" spc="0" normalizeH="0" baseline="0" noProof="0" dirty="0">
              <a:ln w="1905"/>
              <a:solidFill>
                <a:srgbClr val="2305D9"/>
              </a:solidFill>
              <a:effectLst>
                <a:innerShdw blurRad="69850" dist="43180" dir="5400000">
                  <a:srgbClr val="000000">
                    <a:alpha val="65000"/>
                  </a:srgbClr>
                </a:innerShdw>
              </a:effectLst>
              <a:uLnTx/>
              <a:uFillTx/>
              <a:latin typeface="Times New Roman" panose="02020603050405020304"/>
              <a:ea typeface="+mj-ea"/>
              <a:cs typeface="+mj-cs"/>
            </a:endParaRPr>
          </a:p>
        </p:txBody>
      </p:sp>
      <p:pic>
        <p:nvPicPr>
          <p:cNvPr id="36867" name="Picture 11" descr="%C3%A1das"/>
          <p:cNvPicPr>
            <a:picLocks noChangeAspect="1"/>
          </p:cNvPicPr>
          <p:nvPr/>
        </p:nvPicPr>
        <p:blipFill>
          <a:blip r:embed="rId3"/>
          <a:stretch>
            <a:fillRect/>
          </a:stretch>
        </p:blipFill>
        <p:spPr>
          <a:xfrm>
            <a:off x="325755" y="674370"/>
            <a:ext cx="8300085" cy="5421630"/>
          </a:xfrm>
          <a:prstGeom prst="rect">
            <a:avLst/>
          </a:prstGeom>
          <a:noFill/>
          <a:ln w="9525">
            <a:noFill/>
          </a:ln>
        </p:spPr>
      </p:pic>
      <p:sp>
        <p:nvSpPr>
          <p:cNvPr id="36869" name="Rectangle 10"/>
          <p:cNvSpPr/>
          <p:nvPr/>
        </p:nvSpPr>
        <p:spPr>
          <a:xfrm>
            <a:off x="0" y="0"/>
            <a:ext cx="9144000" cy="68580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en-US" sz="1800" dirty="0">
              <a:latin typeface="Times New Roman" panose="02020603050405020304" pitchFamily="18" charset="0"/>
              <a:ea typeface="Arial" panose="020B0604020202020204" pitchFamily="34" charset="0"/>
            </a:endParaRPr>
          </a:p>
        </p:txBody>
      </p:sp>
    </p:spTree>
  </p:cSld>
  <p:clrMapOvr>
    <a:masterClrMapping/>
  </p:clrMapOvr>
  <p:transition>
    <p:checke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Dell\Desktop\truong-hoc-hhen-nie-blogtamsuvn.jpg"/>
          <p:cNvPicPr>
            <a:picLocks noChangeAspect="1"/>
          </p:cNvPicPr>
          <p:nvPr/>
        </p:nvPicPr>
        <p:blipFill>
          <a:blip r:embed="rId3"/>
          <a:stretch>
            <a:fillRect/>
          </a:stretch>
        </p:blipFill>
        <p:spPr>
          <a:xfrm>
            <a:off x="411480" y="469265"/>
            <a:ext cx="8318500" cy="6312535"/>
          </a:xfrm>
          <a:prstGeom prst="rect">
            <a:avLst/>
          </a:prstGeom>
          <a:noFill/>
          <a:ln w="9525">
            <a:noFill/>
          </a:ln>
        </p:spPr>
      </p:pic>
      <p:sp>
        <p:nvSpPr>
          <p:cNvPr id="38916" name="Rectangle 10"/>
          <p:cNvSpPr/>
          <p:nvPr/>
        </p:nvSpPr>
        <p:spPr>
          <a:xfrm>
            <a:off x="0" y="0"/>
            <a:ext cx="9144000" cy="68580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en-US" sz="1800" dirty="0">
              <a:latin typeface="Times New Roman" panose="02020603050405020304" pitchFamily="18" charset="0"/>
              <a:ea typeface="Arial" panose="020B0604020202020204" pitchFamily="34" charset="0"/>
            </a:endParaRP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descr="C:\Users\Dell\Desktop\da-thay-bien-ten-pho-nhech-nhac-47-083756.jpg"/>
          <p:cNvPicPr>
            <a:picLocks noChangeAspect="1"/>
          </p:cNvPicPr>
          <p:nvPr/>
        </p:nvPicPr>
        <p:blipFill>
          <a:blip r:embed="rId3"/>
          <a:srcRect l="50000"/>
          <a:stretch>
            <a:fillRect/>
          </a:stretch>
        </p:blipFill>
        <p:spPr>
          <a:xfrm>
            <a:off x="480060" y="410845"/>
            <a:ext cx="8025765" cy="6350635"/>
          </a:xfrm>
          <a:prstGeom prst="rect">
            <a:avLst/>
          </a:prstGeom>
          <a:noFill/>
          <a:ln w="9525">
            <a:noFill/>
          </a:ln>
        </p:spPr>
      </p:pic>
      <p:sp>
        <p:nvSpPr>
          <p:cNvPr id="40964" name="Rectangle 10"/>
          <p:cNvSpPr/>
          <p:nvPr/>
        </p:nvSpPr>
        <p:spPr>
          <a:xfrm>
            <a:off x="0" y="0"/>
            <a:ext cx="9144000" cy="68580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en-US" sz="1800" dirty="0">
              <a:latin typeface="Times New Roman" panose="02020603050405020304" pitchFamily="18" charset="0"/>
              <a:ea typeface="Arial" panose="020B0604020202020204" pitchFamily="34" charset="0"/>
            </a:endParaRPr>
          </a:p>
        </p:txBody>
      </p:sp>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7" descr="D:\thuc\NH 17-18\HINH ANH\hoa-tam-giac-mach-ha-giang.jpg"/>
          <p:cNvPicPr>
            <a:picLocks noChangeAspect="1"/>
          </p:cNvPicPr>
          <p:nvPr/>
        </p:nvPicPr>
        <p:blipFill>
          <a:blip r:embed="rId2"/>
          <a:stretch>
            <a:fillRect/>
          </a:stretch>
        </p:blipFill>
        <p:spPr>
          <a:xfrm>
            <a:off x="0" y="0"/>
            <a:ext cx="9144000" cy="6858000"/>
          </a:xfrm>
          <a:prstGeom prst="rect">
            <a:avLst/>
          </a:prstGeom>
          <a:noFill/>
          <a:ln w="9525">
            <a:noFill/>
          </a:ln>
        </p:spPr>
      </p:pic>
      <p:sp>
        <p:nvSpPr>
          <p:cNvPr id="43011" name="WordArt 5"/>
          <p:cNvSpPr>
            <a:spLocks noTextEdit="1"/>
          </p:cNvSpPr>
          <p:nvPr/>
        </p:nvSpPr>
        <p:spPr>
          <a:xfrm>
            <a:off x="762000" y="1295400"/>
            <a:ext cx="7772400" cy="441960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lstStyle/>
          <a:p>
            <a:pPr algn="ctr"/>
            <a:r>
              <a:rPr lang="en-US" sz="3600" b="1">
                <a:gradFill rotWithShape="1">
                  <a:gsLst>
                    <a:gs pos="0">
                      <a:srgbClr val="FFE701"/>
                    </a:gs>
                    <a:gs pos="100000">
                      <a:srgbClr val="FE3E02"/>
                    </a:gs>
                  </a:gsLst>
                  <a:lin ang="5400000" scaled="1"/>
                  <a:tileRect/>
                </a:gradFill>
                <a:latin typeface="Times New Roman" panose="02020603050405020304" pitchFamily="18" charset="0"/>
                <a:ea typeface="Times New Roman" panose="02020603050405020304" pitchFamily="18" charset="0"/>
              </a:rPr>
              <a:t>CHÀO CÁC EM !</a:t>
            </a:r>
          </a:p>
        </p:txBody>
      </p:sp>
      <p:sp>
        <p:nvSpPr>
          <p:cNvPr id="43012" name="Rectangle 10"/>
          <p:cNvSpPr/>
          <p:nvPr/>
        </p:nvSpPr>
        <p:spPr>
          <a:xfrm>
            <a:off x="0" y="0"/>
            <a:ext cx="9144000" cy="68580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en-US" sz="1800" dirty="0">
              <a:latin typeface="Times New Roman" panose="02020603050405020304" pitchFamily="18" charset="0"/>
              <a:ea typeface="Arial" panose="020B0604020202020204" pitchFamily="34" charset="0"/>
            </a:endParaRPr>
          </a:p>
        </p:txBody>
      </p:sp>
    </p:spTree>
  </p:cSld>
  <p:clrMapOvr>
    <a:masterClrMapping/>
  </p:clrMapOvr>
  <p:transition>
    <p:cover dir="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5064601" y="1228725"/>
            <a:ext cx="3461385" cy="460375"/>
          </a:xfrm>
          <a:prstGeom prst="rect">
            <a:avLst/>
          </a:prstGeom>
        </p:spPr>
        <p:txBody>
          <a:bodyPr wrap="none">
            <a:spAutoFit/>
          </a:bodyPr>
          <a:lstStyle/>
          <a:p>
            <a:pPr algn="ctr" eaLnBrk="1" hangingPunct="1">
              <a:spcBef>
                <a:spcPct val="50000"/>
              </a:spcBef>
              <a:buNone/>
            </a:pPr>
            <a:r>
              <a:rPr lang="vi-VN" altLang="vi-VN" sz="2400" b="1" dirty="0">
                <a:solidFill>
                  <a:srgbClr val="0B19C8"/>
                </a:solidFill>
                <a:latin typeface="Times New Roman" panose="02020603050405020304" pitchFamily="18" charset="0"/>
                <a:cs typeface="Times New Roman" panose="02020603050405020304" pitchFamily="18" charset="0"/>
              </a:rPr>
              <a:t>Theo Trần Phương Hạnh</a:t>
            </a:r>
            <a:endParaRPr lang="en-GB" altLang="vi-VN" sz="2400" b="1" dirty="0">
              <a:solidFill>
                <a:srgbClr val="0B19C8"/>
              </a:solidFill>
              <a:latin typeface="Times New Roman" panose="02020603050405020304" pitchFamily="18" charset="0"/>
              <a:ea typeface="Times New Roman" panose="02020603050405020304" pitchFamily="18" charset="0"/>
            </a:endParaRPr>
          </a:p>
        </p:txBody>
      </p:sp>
      <p:pic>
        <p:nvPicPr>
          <p:cNvPr id="5122" name="Picture 2" descr="C:\Users\Dell\Desktop\6e32ecac22f8c1a698e9.jpg"/>
          <p:cNvPicPr>
            <a:picLocks noChangeAspect="1"/>
          </p:cNvPicPr>
          <p:nvPr/>
        </p:nvPicPr>
        <p:blipFill>
          <a:blip r:embed="rId2"/>
          <a:srcRect l="9688" t="13333" r="2968" b="22292"/>
          <a:stretch>
            <a:fillRect/>
          </a:stretch>
        </p:blipFill>
        <p:spPr>
          <a:xfrm>
            <a:off x="208280" y="1828800"/>
            <a:ext cx="8726805" cy="5025390"/>
          </a:xfrm>
          <a:prstGeom prst="rect">
            <a:avLst/>
          </a:prstGeom>
          <a:noFill/>
          <a:ln w="9525">
            <a:noFill/>
          </a:ln>
        </p:spPr>
      </p:pic>
      <p:sp>
        <p:nvSpPr>
          <p:cNvPr id="5124" name="TextBox 1"/>
          <p:cNvSpPr txBox="1"/>
          <p:nvPr/>
        </p:nvSpPr>
        <p:spPr>
          <a:xfrm>
            <a:off x="0" y="762000"/>
            <a:ext cx="9144000" cy="58356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FontTx/>
              <a:buNone/>
            </a:pPr>
            <a:r>
              <a:rPr lang="vi-VN" altLang="en-US" b="1" dirty="0">
                <a:solidFill>
                  <a:srgbClr val="FF0000"/>
                </a:solidFill>
                <a:latin typeface="Times New Roman" panose="02020603050405020304" pitchFamily="18" charset="0"/>
                <a:cs typeface="Times New Roman" panose="02020603050405020304" pitchFamily="18" charset="0"/>
              </a:rPr>
              <a:t>Thầy thuốc như mẹ hiền</a:t>
            </a:r>
          </a:p>
        </p:txBody>
      </p:sp>
      <p:sp>
        <p:nvSpPr>
          <p:cNvPr id="5125" name="Rectangle 10"/>
          <p:cNvSpPr/>
          <p:nvPr/>
        </p:nvSpPr>
        <p:spPr>
          <a:xfrm>
            <a:off x="0" y="0"/>
            <a:ext cx="9144000" cy="68580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en-US" sz="1800" dirty="0">
              <a:latin typeface="Times New Roman" panose="02020603050405020304" pitchFamily="18" charset="0"/>
              <a:ea typeface="Arial" panose="020B0604020202020204" pitchFamily="34" charset="0"/>
            </a:endParaRPr>
          </a:p>
        </p:txBody>
      </p:sp>
      <p:sp>
        <p:nvSpPr>
          <p:cNvPr id="3" name="Text Box 2"/>
          <p:cNvSpPr txBox="1"/>
          <p:nvPr/>
        </p:nvSpPr>
        <p:spPr>
          <a:xfrm>
            <a:off x="1371600" y="76200"/>
            <a:ext cx="6022340" cy="755650"/>
          </a:xfrm>
          <a:prstGeom prst="rect">
            <a:avLst/>
          </a:prstGeom>
          <a:noFill/>
        </p:spPr>
        <p:txBody>
          <a:bodyPr wrap="square" rtlCol="0">
            <a:spAutoFit/>
          </a:bodyPr>
          <a:lstStyle/>
          <a:p>
            <a:pPr algn="ctr"/>
            <a:r>
              <a:rPr lang="vi-VN" altLang="en-US" sz="2155" b="1">
                <a:latin typeface="Times New Roman" panose="02020603050405020304" pitchFamily="18" charset="0"/>
                <a:cs typeface="Times New Roman" panose="02020603050405020304" pitchFamily="18" charset="0"/>
              </a:rPr>
              <a:t>Thứ hai ngày 19 tháng 12 năm 2022</a:t>
            </a:r>
          </a:p>
          <a:p>
            <a:pPr algn="ctr"/>
            <a:r>
              <a:rPr lang="vi-VN" altLang="en-US" sz="2155" b="1" i="1" u="sng">
                <a:latin typeface="Times New Roman" panose="02020603050405020304" pitchFamily="18" charset="0"/>
                <a:cs typeface="Times New Roman" panose="02020603050405020304" pitchFamily="18" charset="0"/>
              </a:rPr>
              <a:t>Tập đọc:</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ppt_x"/>
                                          </p:val>
                                        </p:tav>
                                        <p:tav tm="100000">
                                          <p:val>
                                            <p:strVal val="#ppt_x"/>
                                          </p:val>
                                        </p:tav>
                                      </p:tavLst>
                                    </p:anim>
                                    <p:anim calcmode="lin" valueType="num">
                                      <p:cBhvr additive="base">
                                        <p:cTn id="8" dur="500" fill="hold"/>
                                        <p:tgtEl>
                                          <p:spTgt spid="51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1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6840" y="497205"/>
            <a:ext cx="9027160" cy="5072380"/>
          </a:xfrm>
        </p:spPr>
        <p:txBody>
          <a:bodyPr>
            <a:no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lang="vi-VN" altLang="en-US" sz="2000" noProof="0" dirty="0">
                <a:ln>
                  <a:noFill/>
                </a:ln>
                <a:solidFill>
                  <a:srgbClr val="7030A0"/>
                </a:solidFill>
                <a:effectLst/>
                <a:uLnTx/>
                <a:uFillTx/>
                <a:latin typeface="Times New Roman" panose="02020603050405020304" pitchFamily="18" charset="0"/>
                <a:cs typeface="Times New Roman" panose="02020603050405020304" pitchFamily="18" charset="0"/>
                <a:sym typeface="+mn-ea"/>
              </a:rPr>
              <a:t>    </a:t>
            </a:r>
            <a:r>
              <a:rPr lang="vi-VN" altLang="en-US" sz="200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Hải Thượng Lãn Ông là một thầy thuốc giàu lòng nhân ái, không màng danh lợi.</a:t>
            </a:r>
            <a:endParaRPr kumimoji="0" lang="vi-VN" altLang="en-US" sz="20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defRPr/>
            </a:pPr>
            <a:r>
              <a:rPr lang="vi-VN" altLang="en-US" sz="200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Có lần, một người thuyền chài có đứa con nhỏ bị bệnh đậu nặng, nhưng nhà nghèo, không có tiền chữa. Lãn Ông biết tin bèn đến thăm. Giữa mùa hè nóng nực, cháu bé nằm trong chiếc thuyền nhỏ hẹp, người đầy mụn mủ, mùi hôi tanh bốc lên nồng nặc. Nhưng Lãn Ông vẫn không ngại khổ. Ông ân cần chăm sóc đứa bé suốt một tháng trời và chữa khỏi bệnh cho nó. Khi từ giã nhà thuyền chài, ông chẳng những không lấy tiền mà còn cho thêm gạo, củi.</a:t>
            </a:r>
            <a:endParaRPr kumimoji="0" lang="en-US" altLang="en-US" sz="20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defRPr/>
            </a:pPr>
            <a:r>
              <a:rPr lang="en-US" altLang="en-US" sz="200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lang="vi-VN" altLang="en-US" sz="200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Một lần khác, có người phụ nữ được ông cho thuốc và giảm bệnh. Nhưng rồi bệnh tái phát, người chồng đến xin đơn thuốc mới. Lúc ấy, trời đã khuya nên Lãn Ông hẹn hôm sau đến khám kĩ mới cho thuốc. Hôm sau ông đến thì được tin người chồng đã lấy thuốc khác, nhưng không cứu được vợ. Lãn Ông rất hối hận. Ông ghi trong sổ thuốc của mình "Xét về việc thì người bệnh chết do tay thầy thuốc khác, song về tình thì tôi như mắc phải tội giết người. Càng nghĩ càng hối hận".</a:t>
            </a:r>
            <a:endParaRPr kumimoji="0" lang="vi-VN" altLang="en-US" sz="20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defRPr/>
            </a:pPr>
            <a:r>
              <a:rPr lang="vi-VN" altLang="en-US" sz="200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Là thầy thuốc nổi tiếng, Lãn Ông nhiều lần được vua chúa vời vào cung chữa bệnh và được tiến cử vào chức ngự y, song ông đã khéo chối từ.</a:t>
            </a:r>
            <a:endParaRPr kumimoji="0" lang="vi-VN" altLang="en-US" sz="20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defRPr/>
            </a:pPr>
            <a:r>
              <a:rPr lang="vi-VN" altLang="en-US" sz="2000"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Suốt đời, Lãn Ông không vương vào vòng danh lợi. Ông có hai câu thơ tỏ chí của mình:</a:t>
            </a:r>
            <a:r>
              <a:rPr lang="en-US" altLang="en-US" sz="2000" i="1"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endParaRPr kumimoji="0" lang="en-US" altLang="en-US" sz="2000" i="1"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defRPr/>
            </a:pPr>
            <a:r>
              <a:rPr lang="en-US" altLang="en-US" sz="2000" i="1"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lang="vi-VN" altLang="en-US" sz="2000" i="1"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Công danh trước mắt trôi như nước</a:t>
            </a:r>
            <a:r>
              <a:rPr lang="en-US" altLang="en-US" sz="2000" i="1"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a:t>
            </a:r>
            <a:endParaRPr kumimoji="0" lang="vi-VN" altLang="en-US" sz="20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defRPr/>
            </a:pPr>
            <a:r>
              <a:rPr lang="vi-VN" altLang="en-US" sz="2000" i="1"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lang="en-US" altLang="en-US" sz="2000" i="1"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lang="vi-VN" altLang="en-US" sz="2000" i="1"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Nhân nghĩa trong lòng chẳng đổi phương</a:t>
            </a:r>
            <a:r>
              <a:rPr lang="en-US" altLang="en-US" sz="2000" i="1"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a:t>
            </a:r>
            <a:endParaRPr kumimoji="0" lang="vi-VN" altLang="en-US" sz="20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defRPr/>
            </a:pPr>
            <a:r>
              <a:rPr lang="en-US" altLang="en-US" sz="2000" i="1"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                                                                                        </a:t>
            </a:r>
            <a:r>
              <a:rPr lang="vi-VN" altLang="en-US" sz="2000" i="1" noProof="0" dirty="0">
                <a:ln>
                  <a:noFill/>
                </a:ln>
                <a:solidFill>
                  <a:schemeClr val="tx1"/>
                </a:solidFill>
                <a:effectLst/>
                <a:uLnTx/>
                <a:uFillTx/>
                <a:latin typeface="Times New Roman" panose="02020603050405020304" pitchFamily="18" charset="0"/>
                <a:cs typeface="Times New Roman" panose="02020603050405020304" pitchFamily="18" charset="0"/>
                <a:sym typeface="+mn-ea"/>
              </a:rPr>
              <a:t>Theo TRẦN PHƯƠNG HẠNH</a:t>
            </a:r>
            <a:endParaRPr kumimoji="0" lang="vi-VN" altLang="en-US" sz="20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endParaRPr kumimoji="0" lang="vi-VN" altLang="en-US" sz="20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5" name="Text Box 4"/>
          <p:cNvSpPr txBox="1"/>
          <p:nvPr/>
        </p:nvSpPr>
        <p:spPr>
          <a:xfrm>
            <a:off x="1371600" y="76200"/>
            <a:ext cx="6022340" cy="386080"/>
          </a:xfrm>
          <a:prstGeom prst="rect">
            <a:avLst/>
          </a:prstGeom>
          <a:noFill/>
        </p:spPr>
        <p:txBody>
          <a:bodyPr wrap="square" rtlCol="0">
            <a:spAutoFit/>
          </a:bodyPr>
          <a:lstStyle/>
          <a:p>
            <a:pPr algn="ctr">
              <a:lnSpc>
                <a:spcPct val="80000"/>
              </a:lnSpc>
            </a:pPr>
            <a:r>
              <a:rPr lang="vi-VN" altLang="en-US" sz="2400" b="1">
                <a:solidFill>
                  <a:srgbClr val="FF0000"/>
                </a:solidFill>
                <a:latin typeface="Times New Roman" panose="02020603050405020304" pitchFamily="18" charset="0"/>
                <a:cs typeface="Times New Roman" panose="02020603050405020304" pitchFamily="18" charset="0"/>
              </a:rPr>
              <a:t>Thầy thuốc như mẹ hiền</a:t>
            </a:r>
            <a:endParaRPr lang="vi-VN" altLang="vi-VN" sz="2400" b="1" i="1" u="sng" dirty="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9"/>
          <p:cNvSpPr txBox="1">
            <a:spLocks noChangeArrowheads="1"/>
          </p:cNvSpPr>
          <p:nvPr/>
        </p:nvSpPr>
        <p:spPr bwMode="auto">
          <a:xfrm>
            <a:off x="228600" y="2574925"/>
            <a:ext cx="8610600" cy="2461260"/>
          </a:xfrm>
          <a:prstGeom prst="rect">
            <a:avLst/>
          </a:prstGeom>
          <a:noFill/>
          <a:ln>
            <a:noFill/>
          </a:ln>
        </p:spPr>
        <p:txBody>
          <a:bodyPr>
            <a:spAutoFit/>
          </a:bodyPr>
          <a:lstStyle/>
          <a:p>
            <a:pPr eaLnBrk="1" hangingPunct="1">
              <a:spcBef>
                <a:spcPct val="50000"/>
              </a:spcBef>
              <a:buNone/>
            </a:pPr>
            <a:r>
              <a:rPr lang="vi-VN" altLang="en-US" sz="2800" dirty="0">
                <a:solidFill>
                  <a:schemeClr val="tx1"/>
                </a:solidFill>
                <a:latin typeface="Times New Roman" panose="02020603050405020304" pitchFamily="18" charset="0"/>
                <a:cs typeface="Times New Roman" panose="02020603050405020304" pitchFamily="18" charset="0"/>
              </a:rPr>
              <a:t>B</a:t>
            </a:r>
            <a:r>
              <a:rPr lang="vi-VN" altLang="en-US" sz="2800" dirty="0">
                <a:solidFill>
                  <a:schemeClr val="tx1"/>
                </a:solidFill>
                <a:latin typeface="Times New Roman" panose="02020603050405020304" pitchFamily="18" charset="0"/>
                <a:ea typeface="Times New Roman" panose="02020603050405020304" pitchFamily="18" charset="0"/>
              </a:rPr>
              <a:t>à</a:t>
            </a:r>
            <a:r>
              <a:rPr lang="vi-VN" altLang="en-US" sz="2800" dirty="0">
                <a:solidFill>
                  <a:schemeClr val="tx1"/>
                </a:solidFill>
                <a:latin typeface="Times New Roman" panose="02020603050405020304" pitchFamily="18" charset="0"/>
                <a:cs typeface="Times New Roman" panose="02020603050405020304" pitchFamily="18" charset="0"/>
              </a:rPr>
              <a:t>i </a:t>
            </a:r>
            <a:r>
              <a:rPr lang="en-US" altLang="en-US" sz="2800" dirty="0">
                <a:solidFill>
                  <a:schemeClr val="tx1"/>
                </a:solidFill>
                <a:latin typeface="Times New Roman" panose="02020603050405020304" pitchFamily="18" charset="0"/>
              </a:rPr>
              <a:t>tập </a:t>
            </a:r>
            <a:r>
              <a:rPr lang="en-US" altLang="en-US" sz="2800" dirty="0">
                <a:solidFill>
                  <a:schemeClr val="tx1"/>
                </a:solidFill>
                <a:latin typeface="Times New Roman" panose="02020603050405020304" pitchFamily="18" charset="0"/>
                <a:cs typeface="Times New Roman" panose="02020603050405020304" pitchFamily="18" charset="0"/>
              </a:rPr>
              <a:t>đọc</a:t>
            </a:r>
            <a:r>
              <a:rPr lang="vi-VN"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a:solidFill>
                  <a:schemeClr val="tx1"/>
                </a:solidFill>
                <a:latin typeface="Times New Roman" panose="02020603050405020304" pitchFamily="18" charset="0"/>
              </a:rPr>
              <a:t>chia</a:t>
            </a:r>
            <a:r>
              <a:rPr lang="en-US" altLang="en-US" sz="2800" dirty="0">
                <a:solidFill>
                  <a:schemeClr val="tx1"/>
                </a:solidFill>
                <a:latin typeface="Times New Roman" panose="02020603050405020304" pitchFamily="18" charset="0"/>
                <a:cs typeface="Tahoma" panose="020B0604030504040204" pitchFamily="34" charset="0"/>
              </a:rPr>
              <a:t> </a:t>
            </a:r>
            <a:r>
              <a:rPr lang="vi-VN" altLang="en-US" sz="2800" dirty="0">
                <a:solidFill>
                  <a:schemeClr val="tx1"/>
                </a:solidFill>
                <a:latin typeface="Times New Roman" panose="02020603050405020304" pitchFamily="18" charset="0"/>
                <a:cs typeface="Tahoma" panose="020B0604030504040204" pitchFamily="34" charset="0"/>
              </a:rPr>
              <a:t>l</a:t>
            </a:r>
            <a:r>
              <a:rPr lang="vi-VN" altLang="en-US" sz="2800" dirty="0">
                <a:solidFill>
                  <a:schemeClr val="tx1"/>
                </a:solidFill>
                <a:latin typeface="Times New Roman" panose="02020603050405020304" pitchFamily="18" charset="0"/>
                <a:ea typeface="Tahoma" panose="020B0604030504040204" pitchFamily="34" charset="0"/>
              </a:rPr>
              <a:t>à</a:t>
            </a:r>
            <a:r>
              <a:rPr lang="vi-VN" altLang="en-US" sz="2800" dirty="0">
                <a:solidFill>
                  <a:schemeClr val="tx1"/>
                </a:solidFill>
                <a:latin typeface="Times New Roman" panose="02020603050405020304" pitchFamily="18" charset="0"/>
                <a:cs typeface="Tahoma" panose="020B0604030504040204" pitchFamily="34" charset="0"/>
              </a:rPr>
              <a:t>m</a:t>
            </a:r>
            <a:r>
              <a:rPr lang="en-US" altLang="en-US" sz="2800" dirty="0">
                <a:solidFill>
                  <a:schemeClr val="tx1"/>
                </a:solidFill>
                <a:latin typeface="Times New Roman" panose="02020603050405020304" pitchFamily="18" charset="0"/>
              </a:rPr>
              <a:t> 3 </a:t>
            </a:r>
            <a:r>
              <a:rPr lang="en-US" altLang="en-US" sz="2800" dirty="0">
                <a:solidFill>
                  <a:schemeClr val="tx1"/>
                </a:solidFill>
                <a:latin typeface="Times New Roman" panose="02020603050405020304" pitchFamily="18" charset="0"/>
                <a:cs typeface="Times New Roman" panose="02020603050405020304" pitchFamily="18" charset="0"/>
              </a:rPr>
              <a:t>đoạn</a:t>
            </a:r>
            <a:r>
              <a:rPr lang="en-US" altLang="en-US" sz="2800" dirty="0">
                <a:solidFill>
                  <a:schemeClr val="tx1"/>
                </a:solidFill>
                <a:latin typeface="Times New Roman" panose="02020603050405020304" pitchFamily="18" charset="0"/>
              </a:rPr>
              <a:t>:</a:t>
            </a:r>
            <a:endParaRPr lang="vi-VN" altLang="en-US" sz="2800" dirty="0">
              <a:solidFill>
                <a:schemeClr val="tx1"/>
              </a:solidFill>
              <a:latin typeface="Times New Roman" panose="02020603050405020304" pitchFamily="18" charset="0"/>
            </a:endParaRPr>
          </a:p>
          <a:p>
            <a:pPr eaLnBrk="1" hangingPunct="1">
              <a:spcBef>
                <a:spcPct val="50000"/>
              </a:spcBef>
              <a:buNone/>
            </a:pPr>
            <a:r>
              <a:rPr lang="vi-VN" altLang="en-US" sz="2800" dirty="0">
                <a:solidFill>
                  <a:schemeClr val="tx1"/>
                </a:solidFill>
                <a:latin typeface="Times New Roman" panose="02020603050405020304" pitchFamily="18" charset="0"/>
              </a:rPr>
              <a:t>	</a:t>
            </a:r>
            <a:r>
              <a:rPr lang="vi-VN" altLang="en-US" sz="2800" b="1" dirty="0">
                <a:solidFill>
                  <a:schemeClr val="tx1"/>
                </a:solidFill>
                <a:latin typeface="Times New Roman" panose="02020603050405020304" pitchFamily="18" charset="0"/>
              </a:rPr>
              <a:t>Đ</a:t>
            </a:r>
            <a:r>
              <a:rPr lang="en-US" altLang="en-US" sz="2800" b="1" dirty="0">
                <a:solidFill>
                  <a:schemeClr val="tx1"/>
                </a:solidFill>
                <a:latin typeface="Times New Roman" panose="02020603050405020304" pitchFamily="18" charset="0"/>
                <a:cs typeface="Times New Roman" panose="02020603050405020304" pitchFamily="18" charset="0"/>
              </a:rPr>
              <a:t>oạn 1</a:t>
            </a:r>
            <a:r>
              <a:rPr lang="vi-VN" altLang="en-US" sz="2800" b="1" dirty="0">
                <a:solidFill>
                  <a:schemeClr val="tx1"/>
                </a:solidFill>
                <a:latin typeface="Times New Roman" panose="02020603050405020304" pitchFamily="18" charset="0"/>
                <a:cs typeface="Times New Roman" panose="02020603050405020304" pitchFamily="18" charset="0"/>
              </a:rPr>
              <a:t>:</a:t>
            </a:r>
            <a:r>
              <a:rPr lang="en-US" altLang="en-US" sz="2800" b="1" dirty="0">
                <a:solidFill>
                  <a:schemeClr val="tx1"/>
                </a:solidFill>
                <a:latin typeface="Times New Roman" panose="02020603050405020304" pitchFamily="18" charset="0"/>
                <a:cs typeface="Times New Roman" panose="02020603050405020304" pitchFamily="18" charset="0"/>
              </a:rPr>
              <a:t> </a:t>
            </a:r>
            <a:r>
              <a:rPr sz="2800" dirty="0">
                <a:solidFill>
                  <a:schemeClr val="tx1"/>
                </a:solidFill>
                <a:latin typeface="Times New Roman" panose="02020603050405020304" pitchFamily="18" charset="0"/>
                <a:cs typeface="Times New Roman" panose="02020603050405020304" pitchFamily="18" charset="0"/>
              </a:rPr>
              <a:t>Hải Thượng Lãn Ông</a:t>
            </a:r>
            <a:r>
              <a:rPr lang="vi-VN" altLang="x-none" sz="2800" dirty="0">
                <a:solidFill>
                  <a:schemeClr val="tx1"/>
                </a:solidFill>
                <a:latin typeface="Times New Roman" panose="02020603050405020304" pitchFamily="18" charset="0"/>
                <a:cs typeface="Times New Roman" panose="02020603050405020304" pitchFamily="18" charset="0"/>
              </a:rPr>
              <a:t> </a:t>
            </a:r>
            <a:r>
              <a:rPr sz="2800" dirty="0">
                <a:solidFill>
                  <a:schemeClr val="tx1"/>
                </a:solidFill>
                <a:latin typeface="Times New Roman" panose="02020603050405020304" pitchFamily="18" charset="0"/>
                <a:ea typeface="Times New Roman" panose="02020603050405020304" pitchFamily="18" charset="0"/>
              </a:rPr>
              <a:t>…</a:t>
            </a:r>
            <a:r>
              <a:rPr sz="2800" dirty="0">
                <a:solidFill>
                  <a:schemeClr val="tx1"/>
                </a:solidFill>
                <a:latin typeface="Times New Roman" panose="02020603050405020304" pitchFamily="18" charset="0"/>
                <a:cs typeface="Times New Roman" panose="02020603050405020304" pitchFamily="18" charset="0"/>
              </a:rPr>
              <a:t>..cho thêm gạo, củi.</a:t>
            </a:r>
            <a:endParaRPr lang="vi-VN" altLang="x-none" sz="2800" dirty="0">
              <a:solidFill>
                <a:schemeClr val="tx1"/>
              </a:solidFill>
              <a:latin typeface="Times New Roman" panose="02020603050405020304" pitchFamily="18" charset="0"/>
              <a:cs typeface="Times New Roman" panose="02020603050405020304" pitchFamily="18" charset="0"/>
            </a:endParaRPr>
          </a:p>
          <a:p>
            <a:pPr marL="0" lvl="3" indent="0" eaLnBrk="1" hangingPunct="1">
              <a:spcBef>
                <a:spcPct val="50000"/>
              </a:spcBef>
              <a:buNone/>
            </a:pPr>
            <a:r>
              <a:rPr lang="vi-VN" altLang="en-US" sz="2800" dirty="0">
                <a:solidFill>
                  <a:schemeClr val="tx1"/>
                </a:solidFill>
                <a:latin typeface="Times New Roman" panose="02020603050405020304" pitchFamily="18" charset="0"/>
                <a:cs typeface="Times New Roman" panose="02020603050405020304" pitchFamily="18" charset="0"/>
              </a:rPr>
              <a:t>	</a:t>
            </a:r>
            <a:r>
              <a:rPr lang="vi-VN" altLang="en-US" sz="2800" b="1" dirty="0">
                <a:solidFill>
                  <a:schemeClr val="tx1"/>
                </a:solidFill>
                <a:latin typeface="Times New Roman" panose="02020603050405020304" pitchFamily="18" charset="0"/>
              </a:rPr>
              <a:t>Đ</a:t>
            </a:r>
            <a:r>
              <a:rPr lang="en-US" altLang="en-US" sz="2800" b="1" dirty="0">
                <a:solidFill>
                  <a:schemeClr val="tx1"/>
                </a:solidFill>
                <a:latin typeface="Times New Roman" panose="02020603050405020304" pitchFamily="18" charset="0"/>
                <a:cs typeface="Times New Roman" panose="02020603050405020304" pitchFamily="18" charset="0"/>
              </a:rPr>
              <a:t>oạn</a:t>
            </a:r>
            <a:r>
              <a:rPr lang="en-US" altLang="en-US" sz="2800" b="1" dirty="0">
                <a:solidFill>
                  <a:schemeClr val="tx1"/>
                </a:solidFill>
                <a:latin typeface="Times New Roman" panose="02020603050405020304" pitchFamily="18" charset="0"/>
              </a:rPr>
              <a:t> </a:t>
            </a:r>
            <a:r>
              <a:rPr lang="vi-VN" altLang="en-US" sz="2800" b="1" dirty="0">
                <a:solidFill>
                  <a:schemeClr val="tx1"/>
                </a:solidFill>
                <a:latin typeface="Times New Roman" panose="02020603050405020304" pitchFamily="18" charset="0"/>
              </a:rPr>
              <a:t>2:</a:t>
            </a:r>
            <a:r>
              <a:rPr lang="en-US" altLang="en-US" sz="2800" b="1" dirty="0">
                <a:solidFill>
                  <a:schemeClr val="tx1"/>
                </a:solidFill>
                <a:latin typeface="Times New Roman" panose="02020603050405020304" pitchFamily="18" charset="0"/>
              </a:rPr>
              <a:t> </a:t>
            </a:r>
            <a:r>
              <a:rPr sz="2800" dirty="0">
                <a:solidFill>
                  <a:schemeClr val="tx1"/>
                </a:solidFill>
                <a:latin typeface="Times New Roman" panose="02020603050405020304" pitchFamily="18" charset="0"/>
                <a:cs typeface="Times New Roman" panose="02020603050405020304" pitchFamily="18" charset="0"/>
              </a:rPr>
              <a:t>Một lần</a:t>
            </a:r>
            <a:r>
              <a:rPr lang="vi-VN" altLang="x-none" sz="2800" dirty="0">
                <a:solidFill>
                  <a:schemeClr val="tx1"/>
                </a:solidFill>
                <a:latin typeface="Times New Roman" panose="02020603050405020304" pitchFamily="18" charset="0"/>
                <a:cs typeface="Times New Roman" panose="02020603050405020304" pitchFamily="18" charset="0"/>
              </a:rPr>
              <a:t> </a:t>
            </a:r>
            <a:r>
              <a:rPr sz="2800" dirty="0">
                <a:solidFill>
                  <a:schemeClr val="tx1"/>
                </a:solidFill>
                <a:latin typeface="Times New Roman" panose="02020603050405020304" pitchFamily="18" charset="0"/>
                <a:cs typeface="Times New Roman" panose="02020603050405020304" pitchFamily="18" charset="0"/>
              </a:rPr>
              <a:t>khác</a:t>
            </a:r>
            <a:r>
              <a:rPr lang="vi-VN" altLang="x-none" sz="2800" dirty="0">
                <a:solidFill>
                  <a:schemeClr val="tx1"/>
                </a:solidFill>
                <a:latin typeface="Times New Roman" panose="02020603050405020304" pitchFamily="18" charset="0"/>
                <a:cs typeface="Times New Roman" panose="02020603050405020304" pitchFamily="18" charset="0"/>
              </a:rPr>
              <a:t> </a:t>
            </a:r>
            <a:r>
              <a:rPr sz="2800" dirty="0">
                <a:solidFill>
                  <a:schemeClr val="tx1"/>
                </a:solidFill>
                <a:latin typeface="Times New Roman" panose="02020603050405020304" pitchFamily="18" charset="0"/>
                <a:ea typeface="Times New Roman" panose="02020603050405020304" pitchFamily="18" charset="0"/>
              </a:rPr>
              <a:t>…</a:t>
            </a:r>
            <a:r>
              <a:rPr sz="2800" dirty="0">
                <a:solidFill>
                  <a:schemeClr val="tx1"/>
                </a:solidFill>
                <a:latin typeface="Times New Roman" panose="02020603050405020304" pitchFamily="18" charset="0"/>
                <a:cs typeface="Times New Roman" panose="02020603050405020304" pitchFamily="18" charset="0"/>
              </a:rPr>
              <a:t>..</a:t>
            </a:r>
            <a:r>
              <a:rPr lang="vi-VN" altLang="x-none" sz="2800" dirty="0">
                <a:solidFill>
                  <a:schemeClr val="tx1"/>
                </a:solidFill>
                <a:latin typeface="Times New Roman" panose="02020603050405020304" pitchFamily="18" charset="0"/>
                <a:cs typeface="Times New Roman" panose="02020603050405020304" pitchFamily="18" charset="0"/>
              </a:rPr>
              <a:t> </a:t>
            </a:r>
            <a:r>
              <a:rPr sz="2800" dirty="0">
                <a:solidFill>
                  <a:schemeClr val="tx1"/>
                </a:solidFill>
                <a:latin typeface="Times New Roman" panose="02020603050405020304" pitchFamily="18" charset="0"/>
                <a:cs typeface="Times New Roman" panose="02020603050405020304" pitchFamily="18" charset="0"/>
              </a:rPr>
              <a:t>c</a:t>
            </a:r>
            <a:r>
              <a:rPr sz="2800" dirty="0">
                <a:solidFill>
                  <a:schemeClr val="tx1"/>
                </a:solidFill>
                <a:latin typeface="Times New Roman" panose="02020603050405020304" pitchFamily="18" charset="0"/>
                <a:ea typeface="Times New Roman" panose="02020603050405020304" pitchFamily="18" charset="0"/>
              </a:rPr>
              <a:t>à</a:t>
            </a:r>
            <a:r>
              <a:rPr sz="2800" dirty="0">
                <a:solidFill>
                  <a:schemeClr val="tx1"/>
                </a:solidFill>
                <a:latin typeface="Times New Roman" panose="02020603050405020304" pitchFamily="18" charset="0"/>
                <a:cs typeface="Times New Roman" panose="02020603050405020304" pitchFamily="18" charset="0"/>
              </a:rPr>
              <a:t>ng nghĩ c</a:t>
            </a:r>
            <a:r>
              <a:rPr sz="2800" dirty="0">
                <a:solidFill>
                  <a:schemeClr val="tx1"/>
                </a:solidFill>
                <a:latin typeface="Times New Roman" panose="02020603050405020304" pitchFamily="18" charset="0"/>
                <a:ea typeface="Times New Roman" panose="02020603050405020304" pitchFamily="18" charset="0"/>
              </a:rPr>
              <a:t>à</a:t>
            </a:r>
            <a:r>
              <a:rPr sz="2800" dirty="0">
                <a:solidFill>
                  <a:schemeClr val="tx1"/>
                </a:solidFill>
                <a:latin typeface="Times New Roman" panose="02020603050405020304" pitchFamily="18" charset="0"/>
                <a:cs typeface="Times New Roman" panose="02020603050405020304" pitchFamily="18" charset="0"/>
              </a:rPr>
              <a:t>ng hối hận.</a:t>
            </a:r>
            <a:endParaRPr lang="vi-VN" altLang="x-none" sz="2800" dirty="0">
              <a:solidFill>
                <a:schemeClr val="tx1"/>
              </a:solidFill>
              <a:latin typeface="Times New Roman" panose="02020603050405020304" pitchFamily="18" charset="0"/>
              <a:cs typeface="Times New Roman" panose="02020603050405020304" pitchFamily="18" charset="0"/>
            </a:endParaRPr>
          </a:p>
          <a:p>
            <a:pPr marL="0" lvl="3" indent="0" eaLnBrk="1" hangingPunct="1">
              <a:spcBef>
                <a:spcPct val="50000"/>
              </a:spcBef>
              <a:buNone/>
            </a:pPr>
            <a:r>
              <a:rPr lang="vi-VN" altLang="en-US" sz="2800" dirty="0">
                <a:solidFill>
                  <a:schemeClr val="tx1"/>
                </a:solidFill>
                <a:latin typeface="Times New Roman" panose="02020603050405020304" pitchFamily="18" charset="0"/>
                <a:cs typeface="Times New Roman" panose="02020603050405020304" pitchFamily="18" charset="0"/>
              </a:rPr>
              <a:t>	</a:t>
            </a:r>
            <a:r>
              <a:rPr lang="vi-VN" altLang="en-US" sz="2800" b="1" dirty="0">
                <a:solidFill>
                  <a:schemeClr val="tx1"/>
                </a:solidFill>
                <a:latin typeface="Times New Roman" panose="02020603050405020304" pitchFamily="18" charset="0"/>
              </a:rPr>
              <a:t>Đ</a:t>
            </a:r>
            <a:r>
              <a:rPr lang="vi-VN" altLang="en-US" sz="2800" b="1" dirty="0">
                <a:solidFill>
                  <a:schemeClr val="tx1"/>
                </a:solidFill>
                <a:latin typeface="Times New Roman" panose="02020603050405020304" pitchFamily="18" charset="0"/>
                <a:cs typeface="Times New Roman" panose="02020603050405020304" pitchFamily="18" charset="0"/>
              </a:rPr>
              <a:t>oạn 3:</a:t>
            </a:r>
            <a:r>
              <a:rPr lang="en-US" altLang="en-US" sz="2800" b="1" dirty="0">
                <a:solidFill>
                  <a:schemeClr val="tx1"/>
                </a:solidFill>
                <a:latin typeface="Times New Roman" panose="02020603050405020304" pitchFamily="18" charset="0"/>
                <a:cs typeface="Times New Roman" panose="02020603050405020304" pitchFamily="18" charset="0"/>
              </a:rPr>
              <a:t> </a:t>
            </a:r>
            <a:r>
              <a:rPr sz="2800" dirty="0">
                <a:solidFill>
                  <a:schemeClr val="tx1"/>
                </a:solidFill>
                <a:latin typeface="Times New Roman" panose="02020603050405020304" pitchFamily="18" charset="0"/>
                <a:cs typeface="Times New Roman" panose="02020603050405020304" pitchFamily="18" charset="0"/>
              </a:rPr>
              <a:t>L</a:t>
            </a:r>
            <a:r>
              <a:rPr sz="2800" dirty="0">
                <a:solidFill>
                  <a:schemeClr val="tx1"/>
                </a:solidFill>
                <a:latin typeface="Times New Roman" panose="02020603050405020304" pitchFamily="18" charset="0"/>
                <a:ea typeface="Times New Roman" panose="02020603050405020304" pitchFamily="18" charset="0"/>
              </a:rPr>
              <a:t>à</a:t>
            </a:r>
            <a:r>
              <a:rPr sz="2800" dirty="0">
                <a:solidFill>
                  <a:schemeClr val="tx1"/>
                </a:solidFill>
                <a:latin typeface="Times New Roman" panose="02020603050405020304" pitchFamily="18" charset="0"/>
                <a:cs typeface="Times New Roman" panose="02020603050405020304" pitchFamily="18" charset="0"/>
              </a:rPr>
              <a:t> thầy thuốc </a:t>
            </a:r>
            <a:r>
              <a:rPr sz="2800" dirty="0">
                <a:solidFill>
                  <a:schemeClr val="tx1"/>
                </a:solidFill>
                <a:latin typeface="Times New Roman" panose="02020603050405020304" pitchFamily="18" charset="0"/>
                <a:ea typeface="Times New Roman" panose="02020603050405020304" pitchFamily="18" charset="0"/>
              </a:rPr>
              <a:t>…</a:t>
            </a:r>
            <a:r>
              <a:rPr sz="2800" dirty="0">
                <a:solidFill>
                  <a:schemeClr val="tx1"/>
                </a:solidFill>
                <a:latin typeface="Times New Roman" panose="02020603050405020304" pitchFamily="18" charset="0"/>
                <a:cs typeface="Times New Roman" panose="02020603050405020304" pitchFamily="18" charset="0"/>
              </a:rPr>
              <a:t>.. </a:t>
            </a:r>
            <a:r>
              <a:rPr lang="vi-VN" altLang="x-none" sz="2800" dirty="0">
                <a:solidFill>
                  <a:schemeClr val="tx1"/>
                </a:solidFill>
                <a:latin typeface="Times New Roman" panose="02020603050405020304" pitchFamily="18" charset="0"/>
                <a:cs typeface="Times New Roman" panose="02020603050405020304" pitchFamily="18" charset="0"/>
              </a:rPr>
              <a:t>c</a:t>
            </a:r>
            <a:r>
              <a:rPr sz="2800" dirty="0">
                <a:solidFill>
                  <a:schemeClr val="tx1"/>
                </a:solidFill>
                <a:latin typeface="Times New Roman" panose="02020603050405020304" pitchFamily="18" charset="0"/>
                <a:cs typeface="Times New Roman" panose="02020603050405020304" pitchFamily="18" charset="0"/>
              </a:rPr>
              <a:t>hẳng đổi phương</a:t>
            </a:r>
            <a:r>
              <a:rPr lang="vi-VN" altLang="x-none" sz="2800" dirty="0">
                <a:solidFill>
                  <a:schemeClr val="tx1"/>
                </a:solidFill>
                <a:latin typeface="Times New Roman" panose="02020603050405020304" pitchFamily="18" charset="0"/>
                <a:cs typeface="Times New Roman" panose="02020603050405020304" pitchFamily="18" charset="0"/>
              </a:rPr>
              <a:t>.</a:t>
            </a:r>
            <a:endParaRPr lang="vi-VN" altLang="x-none"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p:cNvSpPr txBox="1"/>
          <p:nvPr/>
        </p:nvSpPr>
        <p:spPr>
          <a:xfrm>
            <a:off x="266700" y="1982788"/>
            <a:ext cx="2057400" cy="521970"/>
          </a:xfrm>
          <a:prstGeom prst="rect">
            <a:avLst/>
          </a:prstGeom>
          <a:noFill/>
        </p:spPr>
        <p:txBody>
          <a:bodyPr>
            <a:spAutoFit/>
          </a:bodyPr>
          <a:lstStyle/>
          <a:p>
            <a:pPr eaLnBrk="1" hangingPunct="1">
              <a:buNone/>
            </a:pPr>
            <a:r>
              <a:rPr lang="vi-VN" altLang="x-none" sz="2800" b="1" dirty="0">
                <a:solidFill>
                  <a:schemeClr val="tx1"/>
                </a:solidFill>
                <a:latin typeface="Times New Roman" panose="02020603050405020304" pitchFamily="18" charset="0"/>
              </a:rPr>
              <a:t>Chia đoạn:</a:t>
            </a:r>
          </a:p>
        </p:txBody>
      </p:sp>
      <p:sp>
        <p:nvSpPr>
          <p:cNvPr id="8197" name="Rectangle 10"/>
          <p:cNvSpPr/>
          <p:nvPr/>
        </p:nvSpPr>
        <p:spPr>
          <a:xfrm>
            <a:off x="0" y="0"/>
            <a:ext cx="9144000" cy="68580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en-US" sz="1800" dirty="0">
              <a:latin typeface="Times New Roman" panose="02020603050405020304" pitchFamily="18" charset="0"/>
              <a:ea typeface="Arial" panose="020B0604020202020204" pitchFamily="34" charset="0"/>
            </a:endParaRPr>
          </a:p>
        </p:txBody>
      </p:sp>
      <p:sp>
        <p:nvSpPr>
          <p:cNvPr id="3" name="Text Box 2"/>
          <p:cNvSpPr txBox="1"/>
          <p:nvPr/>
        </p:nvSpPr>
        <p:spPr>
          <a:xfrm>
            <a:off x="1371600" y="76200"/>
            <a:ext cx="6022340" cy="1678940"/>
          </a:xfrm>
          <a:prstGeom prst="rect">
            <a:avLst/>
          </a:prstGeom>
          <a:noFill/>
        </p:spPr>
        <p:txBody>
          <a:bodyPr wrap="square" rtlCol="0">
            <a:spAutoFit/>
          </a:bodyPr>
          <a:lstStyle/>
          <a:p>
            <a:pPr algn="ctr"/>
            <a:r>
              <a:rPr lang="vi-VN" altLang="en-US" sz="2155" b="1">
                <a:latin typeface="Times New Roman" panose="02020603050405020304" pitchFamily="18" charset="0"/>
                <a:cs typeface="Times New Roman" panose="02020603050405020304" pitchFamily="18" charset="0"/>
              </a:rPr>
              <a:t>Thứ hai ngày 19 tháng 12 năm 2022</a:t>
            </a:r>
          </a:p>
          <a:p>
            <a:pPr algn="ctr"/>
            <a:r>
              <a:rPr lang="vi-VN" altLang="en-US" sz="2155" b="1" i="1" u="sng">
                <a:latin typeface="Times New Roman" panose="02020603050405020304" pitchFamily="18" charset="0"/>
                <a:cs typeface="Times New Roman" panose="02020603050405020304" pitchFamily="18" charset="0"/>
              </a:rPr>
              <a:t>Tập đọc:</a:t>
            </a:r>
          </a:p>
          <a:p>
            <a:pPr algn="ctr"/>
            <a:r>
              <a:rPr lang="vi-VN" altLang="en-US" sz="3000" b="1">
                <a:solidFill>
                  <a:srgbClr val="FF0000"/>
                </a:solidFill>
                <a:latin typeface="Times New Roman" panose="02020603050405020304" pitchFamily="18" charset="0"/>
                <a:cs typeface="Times New Roman" panose="02020603050405020304" pitchFamily="18" charset="0"/>
              </a:rPr>
              <a:t>Thầy thuốc như mẹ hiền</a:t>
            </a:r>
            <a:endParaRPr lang="vi-VN" altLang="en-US" sz="3000" b="1" i="1" u="sng">
              <a:latin typeface="Times New Roman" panose="02020603050405020304" pitchFamily="18" charset="0"/>
              <a:cs typeface="Times New Roman" panose="02020603050405020304" pitchFamily="18" charset="0"/>
            </a:endParaRPr>
          </a:p>
          <a:p>
            <a:pPr algn="r" eaLnBrk="1" hangingPunct="1">
              <a:spcBef>
                <a:spcPct val="50000"/>
              </a:spcBef>
              <a:buNone/>
            </a:pPr>
            <a:r>
              <a:rPr lang="vi-VN" altLang="vi-VN" sz="2000" b="1" dirty="0">
                <a:solidFill>
                  <a:schemeClr val="tx1"/>
                </a:solidFill>
                <a:latin typeface="Times New Roman" panose="02020603050405020304" pitchFamily="18" charset="0"/>
                <a:cs typeface="Times New Roman" panose="02020603050405020304" pitchFamily="18" charset="0"/>
                <a:sym typeface="+mn-ea"/>
              </a:rPr>
              <a:t>Theo Trần Phương Hạnh</a:t>
            </a:r>
            <a:endParaRPr lang="vi-VN" altLang="vi-VN" sz="2000" b="1" i="1" u="sng" dirty="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1"/>
          <p:cNvGrpSpPr/>
          <p:nvPr/>
        </p:nvGrpSpPr>
        <p:grpSpPr>
          <a:xfrm>
            <a:off x="3581400" y="2819400"/>
            <a:ext cx="2286000" cy="3657600"/>
            <a:chOff x="2016" y="1536"/>
            <a:chExt cx="1440" cy="2352"/>
          </a:xfrm>
        </p:grpSpPr>
        <p:sp>
          <p:nvSpPr>
            <p:cNvPr id="6153" name="Line 22"/>
            <p:cNvSpPr/>
            <p:nvPr/>
          </p:nvSpPr>
          <p:spPr>
            <a:xfrm>
              <a:off x="2736" y="1536"/>
              <a:ext cx="0" cy="2352"/>
            </a:xfrm>
            <a:prstGeom prst="line">
              <a:avLst/>
            </a:prstGeom>
            <a:ln w="9525" cap="flat" cmpd="sng">
              <a:solidFill>
                <a:schemeClr val="tx1"/>
              </a:solidFill>
              <a:prstDash val="solid"/>
              <a:headEnd type="none" w="med" len="med"/>
              <a:tailEnd type="none" w="med" len="med"/>
            </a:ln>
          </p:spPr>
        </p:sp>
        <p:sp>
          <p:nvSpPr>
            <p:cNvPr id="6154" name="Line 23"/>
            <p:cNvSpPr/>
            <p:nvPr/>
          </p:nvSpPr>
          <p:spPr>
            <a:xfrm>
              <a:off x="2016" y="1536"/>
              <a:ext cx="1440" cy="0"/>
            </a:xfrm>
            <a:prstGeom prst="line">
              <a:avLst/>
            </a:prstGeom>
            <a:ln w="9525" cap="flat" cmpd="sng">
              <a:solidFill>
                <a:schemeClr val="tx1"/>
              </a:solidFill>
              <a:prstDash val="solid"/>
              <a:headEnd type="none" w="med" len="med"/>
              <a:tailEnd type="none" w="med" len="med"/>
            </a:ln>
          </p:spPr>
        </p:sp>
      </p:grpSp>
      <p:sp>
        <p:nvSpPr>
          <p:cNvPr id="21" name="TextBox 20"/>
          <p:cNvSpPr txBox="1"/>
          <p:nvPr/>
        </p:nvSpPr>
        <p:spPr>
          <a:xfrm>
            <a:off x="914400" y="2219325"/>
            <a:ext cx="2057400" cy="523875"/>
          </a:xfrm>
          <a:prstGeom prst="rect">
            <a:avLst/>
          </a:prstGeom>
          <a:noFill/>
        </p:spPr>
        <p:txBody>
          <a:bodyPr>
            <a:spAutoFit/>
          </a:bodyPr>
          <a:lstStyle/>
          <a:p>
            <a:pPr eaLnBrk="1" hangingPunct="1">
              <a:buNone/>
            </a:pPr>
            <a:r>
              <a:rPr lang="vi-VN" altLang="x-none" sz="2800" b="1" u="sng" dirty="0">
                <a:solidFill>
                  <a:schemeClr val="tx1"/>
                </a:solidFill>
                <a:latin typeface="Times New Roman" panose="02020603050405020304" pitchFamily="18" charset="0"/>
              </a:rPr>
              <a:t>Luyện đọc</a:t>
            </a:r>
            <a:r>
              <a:rPr lang="vi-VN" altLang="x-none" sz="2800" b="1" dirty="0">
                <a:solidFill>
                  <a:schemeClr val="tx1"/>
                </a:solidFill>
                <a:latin typeface="Times New Roman" panose="02020603050405020304" pitchFamily="18" charset="0"/>
              </a:rPr>
              <a:t>:</a:t>
            </a:r>
            <a:endParaRPr lang="vi-VN" altLang="x-none" sz="2800" b="1" u="sng" dirty="0">
              <a:solidFill>
                <a:schemeClr val="tx1"/>
              </a:solidFill>
              <a:latin typeface="Times New Roman" panose="02020603050405020304" pitchFamily="18" charset="0"/>
            </a:endParaRPr>
          </a:p>
        </p:txBody>
      </p:sp>
      <p:sp>
        <p:nvSpPr>
          <p:cNvPr id="22" name="TextBox 21"/>
          <p:cNvSpPr txBox="1"/>
          <p:nvPr/>
        </p:nvSpPr>
        <p:spPr>
          <a:xfrm>
            <a:off x="6400800" y="2220913"/>
            <a:ext cx="2057400" cy="522288"/>
          </a:xfrm>
          <a:prstGeom prst="rect">
            <a:avLst/>
          </a:prstGeom>
          <a:noFill/>
        </p:spPr>
        <p:txBody>
          <a:bodyPr>
            <a:spAutoFit/>
          </a:bodyPr>
          <a:lstStyle/>
          <a:p>
            <a:pPr eaLnBrk="1" hangingPunct="1">
              <a:buNone/>
            </a:pPr>
            <a:r>
              <a:rPr lang="vi-VN" altLang="x-none" sz="2800" b="1" u="sng" dirty="0">
                <a:solidFill>
                  <a:schemeClr val="tx1"/>
                </a:solidFill>
                <a:latin typeface="Times New Roman" panose="02020603050405020304" pitchFamily="18" charset="0"/>
              </a:rPr>
              <a:t>Từ ngữ</a:t>
            </a:r>
            <a:r>
              <a:rPr lang="vi-VN" altLang="x-none" sz="2800" b="1" dirty="0">
                <a:solidFill>
                  <a:schemeClr val="tx1"/>
                </a:solidFill>
                <a:latin typeface="Times New Roman" panose="02020603050405020304" pitchFamily="18" charset="0"/>
              </a:rPr>
              <a:t>:</a:t>
            </a:r>
            <a:endParaRPr lang="vi-VN" altLang="x-none" sz="2800" b="1" u="sng" dirty="0">
              <a:solidFill>
                <a:schemeClr val="tx1"/>
              </a:solidFill>
              <a:latin typeface="Times New Roman" panose="02020603050405020304" pitchFamily="18" charset="0"/>
            </a:endParaRPr>
          </a:p>
        </p:txBody>
      </p:sp>
      <p:sp>
        <p:nvSpPr>
          <p:cNvPr id="6150" name="Rectangle 10"/>
          <p:cNvSpPr/>
          <p:nvPr/>
        </p:nvSpPr>
        <p:spPr>
          <a:xfrm>
            <a:off x="0" y="0"/>
            <a:ext cx="9144000" cy="68580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en-US" sz="1800" dirty="0">
              <a:latin typeface="Times New Roman" panose="02020603050405020304" pitchFamily="18" charset="0"/>
              <a:ea typeface="Arial" panose="020B0604020202020204" pitchFamily="34" charset="0"/>
            </a:endParaRPr>
          </a:p>
        </p:txBody>
      </p:sp>
      <p:sp>
        <p:nvSpPr>
          <p:cNvPr id="3" name="Text Box 2"/>
          <p:cNvSpPr txBox="1"/>
          <p:nvPr/>
        </p:nvSpPr>
        <p:spPr>
          <a:xfrm>
            <a:off x="1371600" y="76200"/>
            <a:ext cx="6022340" cy="1391285"/>
          </a:xfrm>
          <a:prstGeom prst="rect">
            <a:avLst/>
          </a:prstGeom>
          <a:noFill/>
        </p:spPr>
        <p:txBody>
          <a:bodyPr wrap="square" rtlCol="0">
            <a:spAutoFit/>
          </a:bodyPr>
          <a:lstStyle/>
          <a:p>
            <a:pPr algn="ctr">
              <a:lnSpc>
                <a:spcPct val="80000"/>
              </a:lnSpc>
            </a:pPr>
            <a:r>
              <a:rPr lang="vi-VN" altLang="en-US" sz="2155" b="1">
                <a:latin typeface="Times New Roman" panose="02020603050405020304" pitchFamily="18" charset="0"/>
                <a:cs typeface="Times New Roman" panose="02020603050405020304" pitchFamily="18" charset="0"/>
              </a:rPr>
              <a:t>Thứ hai ngày 19 tháng 12 năm 2022</a:t>
            </a:r>
          </a:p>
          <a:p>
            <a:pPr algn="ctr">
              <a:lnSpc>
                <a:spcPct val="80000"/>
              </a:lnSpc>
            </a:pPr>
            <a:r>
              <a:rPr lang="vi-VN" altLang="en-US" sz="2155" b="1" i="1" u="sng">
                <a:latin typeface="Times New Roman" panose="02020603050405020304" pitchFamily="18" charset="0"/>
                <a:cs typeface="Times New Roman" panose="02020603050405020304" pitchFamily="18" charset="0"/>
              </a:rPr>
              <a:t>Tập đọc:</a:t>
            </a:r>
          </a:p>
          <a:p>
            <a:pPr algn="ctr">
              <a:lnSpc>
                <a:spcPct val="80000"/>
              </a:lnSpc>
            </a:pPr>
            <a:r>
              <a:rPr lang="vi-VN" altLang="en-US" sz="3000" b="1">
                <a:solidFill>
                  <a:srgbClr val="FF0000"/>
                </a:solidFill>
                <a:latin typeface="Times New Roman" panose="02020603050405020304" pitchFamily="18" charset="0"/>
                <a:cs typeface="Times New Roman" panose="02020603050405020304" pitchFamily="18" charset="0"/>
              </a:rPr>
              <a:t>Thầy thuốc như mẹ hiền</a:t>
            </a:r>
            <a:endParaRPr lang="vi-VN" altLang="en-US" sz="3000" b="1" i="1" u="sng">
              <a:latin typeface="Times New Roman" panose="02020603050405020304" pitchFamily="18" charset="0"/>
              <a:cs typeface="Times New Roman" panose="02020603050405020304" pitchFamily="18" charset="0"/>
            </a:endParaRPr>
          </a:p>
          <a:p>
            <a:pPr algn="r" eaLnBrk="1" hangingPunct="1">
              <a:lnSpc>
                <a:spcPct val="80000"/>
              </a:lnSpc>
              <a:spcBef>
                <a:spcPct val="50000"/>
              </a:spcBef>
              <a:buNone/>
            </a:pPr>
            <a:r>
              <a:rPr lang="vi-VN" altLang="vi-VN" sz="2000" b="1" dirty="0">
                <a:latin typeface="Times New Roman" panose="02020603050405020304" pitchFamily="18" charset="0"/>
                <a:cs typeface="Times New Roman" panose="02020603050405020304" pitchFamily="18" charset="0"/>
                <a:sym typeface="+mn-ea"/>
              </a:rPr>
              <a:t>Theo Trần Phương Hạnh</a:t>
            </a:r>
            <a:endParaRPr lang="vi-VN" altLang="vi-VN" sz="2000" b="1" i="1" u="sng" dirty="0">
              <a:latin typeface="Times New Roman" panose="02020603050405020304" pitchFamily="18" charset="0"/>
              <a:cs typeface="Times New Roman" panose="02020603050405020304" pitchFamily="18" charset="0"/>
              <a:sym typeface="+mn-ea"/>
            </a:endParaRPr>
          </a:p>
        </p:txBody>
      </p:sp>
      <p:sp>
        <p:nvSpPr>
          <p:cNvPr id="100" name="Text Box 99"/>
          <p:cNvSpPr txBox="1"/>
          <p:nvPr/>
        </p:nvSpPr>
        <p:spPr>
          <a:xfrm>
            <a:off x="787400" y="2972117"/>
            <a:ext cx="5080000" cy="583565"/>
          </a:xfrm>
          <a:prstGeom prst="rect">
            <a:avLst/>
          </a:prstGeom>
          <a:noFill/>
          <a:ln w="9525">
            <a:noFill/>
          </a:ln>
        </p:spPr>
        <p:txBody>
          <a:bodyPr>
            <a:spAutoFit/>
          </a:bodyPr>
          <a:lstStyle/>
          <a:p>
            <a:r>
              <a:rPr lang="vi-VN" altLang="en-US" sz="3200">
                <a:latin typeface="Times New Roman" panose="02020603050405020304" pitchFamily="18" charset="0"/>
                <a:cs typeface="Times New Roman" panose="02020603050405020304" pitchFamily="18" charset="0"/>
              </a:rPr>
              <a:t>Hải Thượng </a:t>
            </a:r>
            <a:r>
              <a:rPr lang="vi-VN" altLang="en-US" sz="3200">
                <a:solidFill>
                  <a:schemeClr val="tx1"/>
                </a:solidFill>
                <a:latin typeface="Times New Roman" panose="02020603050405020304" pitchFamily="18" charset="0"/>
                <a:cs typeface="Times New Roman" panose="02020603050405020304" pitchFamily="18" charset="0"/>
              </a:rPr>
              <a:t>L</a:t>
            </a:r>
            <a:r>
              <a:rPr lang="vi-VN" altLang="en-US" sz="3200">
                <a:solidFill>
                  <a:srgbClr val="FF0000"/>
                </a:solidFill>
                <a:latin typeface="Times New Roman" panose="02020603050405020304" pitchFamily="18" charset="0"/>
                <a:cs typeface="Times New Roman" panose="02020603050405020304" pitchFamily="18" charset="0"/>
              </a:rPr>
              <a:t>ãn</a:t>
            </a:r>
            <a:r>
              <a:rPr lang="vi-VN" altLang="en-US" sz="3200">
                <a:latin typeface="Times New Roman" panose="02020603050405020304" pitchFamily="18" charset="0"/>
                <a:cs typeface="Times New Roman" panose="02020603050405020304" pitchFamily="18" charset="0"/>
              </a:rPr>
              <a:t> Ông</a:t>
            </a:r>
          </a:p>
        </p:txBody>
      </p:sp>
      <p:sp>
        <p:nvSpPr>
          <p:cNvPr id="2" name="Text Box 1"/>
          <p:cNvSpPr txBox="1"/>
          <p:nvPr/>
        </p:nvSpPr>
        <p:spPr>
          <a:xfrm>
            <a:off x="914400" y="4419917"/>
            <a:ext cx="5080000" cy="583565"/>
          </a:xfrm>
          <a:prstGeom prst="rect">
            <a:avLst/>
          </a:prstGeom>
          <a:noFill/>
          <a:ln w="9525">
            <a:noFill/>
          </a:ln>
        </p:spPr>
        <p:txBody>
          <a:bodyPr>
            <a:spAutoFit/>
          </a:bodyPr>
          <a:lstStyle/>
          <a:p>
            <a:r>
              <a:rPr lang="en-US" sz="3200">
                <a:latin typeface="Times New Roman" panose="02020603050405020304" pitchFamily="18" charset="0"/>
                <a:cs typeface="Times New Roman" panose="02020603050405020304" pitchFamily="18" charset="0"/>
              </a:rPr>
              <a:t>nồng n</a:t>
            </a:r>
            <a:r>
              <a:rPr lang="en-US" sz="3200">
                <a:solidFill>
                  <a:srgbClr val="FF0000"/>
                </a:solidFill>
                <a:latin typeface="Times New Roman" panose="02020603050405020304" pitchFamily="18" charset="0"/>
                <a:cs typeface="Times New Roman" panose="02020603050405020304" pitchFamily="18" charset="0"/>
              </a:rPr>
              <a:t>ặc</a:t>
            </a:r>
          </a:p>
        </p:txBody>
      </p:sp>
      <p:sp>
        <p:nvSpPr>
          <p:cNvPr id="4" name="Text Box 3"/>
          <p:cNvSpPr txBox="1"/>
          <p:nvPr/>
        </p:nvSpPr>
        <p:spPr>
          <a:xfrm>
            <a:off x="838200" y="3696017"/>
            <a:ext cx="5080000" cy="583565"/>
          </a:xfrm>
          <a:prstGeom prst="rect">
            <a:avLst/>
          </a:prstGeom>
          <a:noFill/>
          <a:ln w="9525">
            <a:noFill/>
          </a:ln>
        </p:spPr>
        <p:txBody>
          <a:bodyPr>
            <a:spAutoFit/>
          </a:bodyPr>
          <a:lstStyle/>
          <a:p>
            <a:r>
              <a:rPr lang="en-US" sz="3200">
                <a:latin typeface="Times New Roman" panose="02020603050405020304" pitchFamily="18" charset="0"/>
                <a:cs typeface="Times New Roman" panose="02020603050405020304" pitchFamily="18" charset="0"/>
              </a:rPr>
              <a:t>nóng n</a:t>
            </a:r>
            <a:r>
              <a:rPr lang="en-US" sz="3200">
                <a:solidFill>
                  <a:srgbClr val="FF0000"/>
                </a:solidFill>
                <a:latin typeface="Times New Roman" panose="02020603050405020304" pitchFamily="18" charset="0"/>
                <a:cs typeface="Times New Roman" panose="02020603050405020304" pitchFamily="18" charset="0"/>
              </a:rPr>
              <a:t>ực</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16"/>
          <p:cNvSpPr txBox="1"/>
          <p:nvPr/>
        </p:nvSpPr>
        <p:spPr>
          <a:xfrm>
            <a:off x="0" y="3554413"/>
            <a:ext cx="6629400" cy="116998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2800" i="1" dirty="0">
                <a:latin typeface="Times New Roman" panose="02020603050405020304" pitchFamily="18" charset="0"/>
                <a:cs typeface="Arial" panose="020B0604020202020204" pitchFamily="34" charset="0"/>
              </a:rPr>
              <a:t>   Công danh </a:t>
            </a:r>
            <a:r>
              <a:rPr lang="vi-VN" altLang="en-US" sz="2800" i="1" dirty="0">
                <a:latin typeface="Times New Roman" panose="02020603050405020304" pitchFamily="18" charset="0"/>
                <a:cs typeface="Arial" panose="020B0604020202020204" pitchFamily="34" charset="0"/>
              </a:rPr>
              <a:t> </a:t>
            </a:r>
            <a:r>
              <a:rPr lang="en-US" altLang="en-US" sz="2800" i="1" dirty="0">
                <a:latin typeface="Times New Roman" panose="02020603050405020304" pitchFamily="18" charset="0"/>
                <a:cs typeface="Arial" panose="020B0604020202020204" pitchFamily="34" charset="0"/>
              </a:rPr>
              <a:t>trước mắt  trôi như nước          </a:t>
            </a:r>
            <a:endParaRPr lang="vi-VN" altLang="en-US" sz="2800" i="1" dirty="0">
              <a:latin typeface="Times New Roman" panose="02020603050405020304" pitchFamily="18" charset="0"/>
              <a:cs typeface="Arial" panose="020B0604020202020204" pitchFamily="34" charset="0"/>
            </a:endParaRPr>
          </a:p>
          <a:p>
            <a:pPr marL="0" lvl="0" indent="0" eaLnBrk="1" hangingPunct="1">
              <a:spcBef>
                <a:spcPct val="50000"/>
              </a:spcBef>
              <a:buFontTx/>
              <a:buNone/>
            </a:pPr>
            <a:r>
              <a:rPr lang="en-US" altLang="en-US" sz="2800" i="1" dirty="0">
                <a:latin typeface="Times New Roman" panose="02020603050405020304" pitchFamily="18" charset="0"/>
                <a:cs typeface="Arial" panose="020B0604020202020204" pitchFamily="34" charset="0"/>
              </a:rPr>
              <a:t>Nhân nghĩa </a:t>
            </a:r>
            <a:r>
              <a:rPr lang="vi-VN" altLang="en-US" sz="2800" i="1" dirty="0">
                <a:latin typeface="Times New Roman" panose="02020603050405020304" pitchFamily="18" charset="0"/>
                <a:cs typeface="Arial" panose="020B0604020202020204" pitchFamily="34" charset="0"/>
              </a:rPr>
              <a:t> </a:t>
            </a:r>
            <a:r>
              <a:rPr lang="en-US" altLang="en-US" sz="2800" i="1" dirty="0">
                <a:latin typeface="Times New Roman" panose="02020603050405020304" pitchFamily="18" charset="0"/>
                <a:cs typeface="Arial" panose="020B0604020202020204" pitchFamily="34" charset="0"/>
              </a:rPr>
              <a:t>trong lòng  chẳng đổi phương.</a:t>
            </a:r>
            <a:endParaRPr lang="en-US" altLang="en-US" sz="2800" i="1" dirty="0">
              <a:latin typeface="Times New Roman" panose="02020603050405020304" pitchFamily="18" charset="0"/>
              <a:ea typeface="Arial" panose="020B0604020202020204" pitchFamily="34" charset="0"/>
            </a:endParaRPr>
          </a:p>
        </p:txBody>
      </p:sp>
      <p:grpSp>
        <p:nvGrpSpPr>
          <p:cNvPr id="3" name="Group 21"/>
          <p:cNvGrpSpPr/>
          <p:nvPr/>
        </p:nvGrpSpPr>
        <p:grpSpPr>
          <a:xfrm>
            <a:off x="5638800" y="2895600"/>
            <a:ext cx="1447800" cy="3124200"/>
            <a:chOff x="2016" y="1536"/>
            <a:chExt cx="1440" cy="2009"/>
          </a:xfrm>
        </p:grpSpPr>
        <p:sp>
          <p:nvSpPr>
            <p:cNvPr id="9231" name="Line 22"/>
            <p:cNvSpPr/>
            <p:nvPr/>
          </p:nvSpPr>
          <p:spPr>
            <a:xfrm>
              <a:off x="2736" y="1536"/>
              <a:ext cx="0" cy="2009"/>
            </a:xfrm>
            <a:prstGeom prst="line">
              <a:avLst/>
            </a:prstGeom>
            <a:ln w="9525" cap="flat" cmpd="sng">
              <a:solidFill>
                <a:schemeClr val="tx1"/>
              </a:solidFill>
              <a:prstDash val="solid"/>
              <a:headEnd type="none" w="med" len="med"/>
              <a:tailEnd type="none" w="med" len="med"/>
            </a:ln>
          </p:spPr>
        </p:sp>
        <p:sp>
          <p:nvSpPr>
            <p:cNvPr id="9232" name="Line 23"/>
            <p:cNvSpPr/>
            <p:nvPr/>
          </p:nvSpPr>
          <p:spPr>
            <a:xfrm>
              <a:off x="2016" y="1536"/>
              <a:ext cx="1440" cy="0"/>
            </a:xfrm>
            <a:prstGeom prst="line">
              <a:avLst/>
            </a:prstGeom>
            <a:ln w="9525" cap="flat" cmpd="sng">
              <a:solidFill>
                <a:schemeClr val="tx1"/>
              </a:solidFill>
              <a:prstDash val="solid"/>
              <a:headEnd type="none" w="med" len="med"/>
              <a:tailEnd type="none" w="med" len="med"/>
            </a:ln>
          </p:spPr>
        </p:sp>
      </p:grpSp>
      <p:sp>
        <p:nvSpPr>
          <p:cNvPr id="25" name="Text Box 16"/>
          <p:cNvSpPr txBox="1"/>
          <p:nvPr/>
        </p:nvSpPr>
        <p:spPr>
          <a:xfrm>
            <a:off x="0" y="3560763"/>
            <a:ext cx="6629400" cy="116998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50000"/>
              </a:spcBef>
              <a:buFontTx/>
              <a:buNone/>
            </a:pPr>
            <a:r>
              <a:rPr lang="en-US" altLang="en-US" sz="2800" i="1" dirty="0">
                <a:latin typeface="Times New Roman" panose="02020603050405020304" pitchFamily="18" charset="0"/>
                <a:cs typeface="Arial" panose="020B0604020202020204" pitchFamily="34" charset="0"/>
              </a:rPr>
              <a:t>   </a:t>
            </a:r>
            <a:r>
              <a:rPr lang="en-US" altLang="en-US" sz="2800" i="1" dirty="0">
                <a:solidFill>
                  <a:srgbClr val="FF0000"/>
                </a:solidFill>
                <a:latin typeface="Times New Roman" panose="02020603050405020304" pitchFamily="18" charset="0"/>
                <a:cs typeface="Arial" panose="020B0604020202020204" pitchFamily="34" charset="0"/>
              </a:rPr>
              <a:t>Công danh</a:t>
            </a:r>
            <a:r>
              <a:rPr lang="en-US" altLang="en-US" sz="2800" i="1" dirty="0">
                <a:latin typeface="Times New Roman" panose="02020603050405020304" pitchFamily="18" charset="0"/>
                <a:cs typeface="Arial" panose="020B0604020202020204" pitchFamily="34" charset="0"/>
              </a:rPr>
              <a:t> </a:t>
            </a:r>
            <a:r>
              <a:rPr lang="vi-VN" altLang="en-US" sz="2800" i="1" dirty="0">
                <a:latin typeface="Times New Roman" panose="02020603050405020304" pitchFamily="18" charset="0"/>
                <a:cs typeface="Arial" panose="020B0604020202020204" pitchFamily="34" charset="0"/>
              </a:rPr>
              <a:t> </a:t>
            </a:r>
            <a:r>
              <a:rPr lang="en-US" altLang="en-US" sz="2800" i="1" dirty="0">
                <a:solidFill>
                  <a:srgbClr val="1230AE"/>
                </a:solidFill>
                <a:latin typeface="Times New Roman" panose="02020603050405020304" pitchFamily="18" charset="0"/>
                <a:cs typeface="Arial" panose="020B0604020202020204" pitchFamily="34" charset="0"/>
              </a:rPr>
              <a:t>trước mắt  </a:t>
            </a:r>
            <a:r>
              <a:rPr lang="en-US" altLang="en-US" sz="2800" i="1" dirty="0">
                <a:solidFill>
                  <a:srgbClr val="FF0000"/>
                </a:solidFill>
                <a:latin typeface="Times New Roman" panose="02020603050405020304" pitchFamily="18" charset="0"/>
                <a:cs typeface="Arial" panose="020B0604020202020204" pitchFamily="34" charset="0"/>
              </a:rPr>
              <a:t>trôi như nước          </a:t>
            </a:r>
            <a:endParaRPr lang="vi-VN" altLang="en-US" sz="2800" i="1" dirty="0">
              <a:solidFill>
                <a:srgbClr val="FF0000"/>
              </a:solidFill>
              <a:latin typeface="Times New Roman" panose="02020603050405020304" pitchFamily="18" charset="0"/>
              <a:cs typeface="Arial" panose="020B0604020202020204" pitchFamily="34" charset="0"/>
            </a:endParaRPr>
          </a:p>
          <a:p>
            <a:pPr marL="0" lvl="0" indent="0" eaLnBrk="1" hangingPunct="1">
              <a:spcBef>
                <a:spcPct val="50000"/>
              </a:spcBef>
              <a:buFontTx/>
              <a:buNone/>
            </a:pPr>
            <a:r>
              <a:rPr lang="en-US" altLang="en-US" sz="2800" i="1" dirty="0">
                <a:solidFill>
                  <a:srgbClr val="FF0000"/>
                </a:solidFill>
                <a:latin typeface="Times New Roman" panose="02020603050405020304" pitchFamily="18" charset="0"/>
                <a:cs typeface="Arial" panose="020B0604020202020204" pitchFamily="34" charset="0"/>
              </a:rPr>
              <a:t>Nhân nghĩa </a:t>
            </a:r>
            <a:r>
              <a:rPr lang="vi-VN" altLang="en-US" sz="2800" i="1" dirty="0">
                <a:solidFill>
                  <a:srgbClr val="FF0000"/>
                </a:solidFill>
                <a:latin typeface="Times New Roman" panose="02020603050405020304" pitchFamily="18" charset="0"/>
                <a:cs typeface="Arial" panose="020B0604020202020204" pitchFamily="34" charset="0"/>
              </a:rPr>
              <a:t> </a:t>
            </a:r>
            <a:r>
              <a:rPr lang="en-US" altLang="en-US" sz="2800" i="1" dirty="0">
                <a:solidFill>
                  <a:srgbClr val="1230AE"/>
                </a:solidFill>
                <a:latin typeface="Times New Roman" panose="02020603050405020304" pitchFamily="18" charset="0"/>
                <a:cs typeface="Arial" panose="020B0604020202020204" pitchFamily="34" charset="0"/>
              </a:rPr>
              <a:t>trong lòng  </a:t>
            </a:r>
            <a:r>
              <a:rPr lang="en-US" altLang="en-US" sz="2800" i="1" dirty="0">
                <a:solidFill>
                  <a:srgbClr val="FF0000"/>
                </a:solidFill>
                <a:latin typeface="Times New Roman" panose="02020603050405020304" pitchFamily="18" charset="0"/>
                <a:cs typeface="Arial" panose="020B0604020202020204" pitchFamily="34" charset="0"/>
              </a:rPr>
              <a:t>chẳng đổi phương</a:t>
            </a:r>
            <a:r>
              <a:rPr lang="en-US" altLang="en-US" sz="2800" i="1" dirty="0">
                <a:latin typeface="Times New Roman" panose="02020603050405020304" pitchFamily="18" charset="0"/>
                <a:cs typeface="Arial" panose="020B0604020202020204" pitchFamily="34" charset="0"/>
              </a:rPr>
              <a:t>.</a:t>
            </a:r>
            <a:endParaRPr lang="en-US" altLang="en-US" sz="2800" i="1" dirty="0">
              <a:latin typeface="Times New Roman" panose="02020603050405020304" pitchFamily="18" charset="0"/>
              <a:ea typeface="Arial" panose="020B0604020202020204" pitchFamily="34" charset="0"/>
            </a:endParaRPr>
          </a:p>
        </p:txBody>
      </p:sp>
      <p:sp>
        <p:nvSpPr>
          <p:cNvPr id="30" name="Line 21"/>
          <p:cNvSpPr>
            <a:spLocks noChangeShapeType="1"/>
          </p:cNvSpPr>
          <p:nvPr/>
        </p:nvSpPr>
        <p:spPr bwMode="auto">
          <a:xfrm flipH="1">
            <a:off x="3532188" y="3733800"/>
            <a:ext cx="125413" cy="276225"/>
          </a:xfrm>
          <a:prstGeom prst="line">
            <a:avLst/>
          </a:prstGeom>
        </p:spPr>
        <p:style>
          <a:lnRef idx="3">
            <a:schemeClr val="accent4"/>
          </a:lnRef>
          <a:fillRef idx="0">
            <a:schemeClr val="accent4"/>
          </a:fillRef>
          <a:effectRef idx="2">
            <a:schemeClr val="accent4"/>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31" name="Line 22"/>
          <p:cNvSpPr>
            <a:spLocks noChangeShapeType="1"/>
          </p:cNvSpPr>
          <p:nvPr/>
        </p:nvSpPr>
        <p:spPr bwMode="auto">
          <a:xfrm flipH="1">
            <a:off x="3455988" y="4371975"/>
            <a:ext cx="125413" cy="276225"/>
          </a:xfrm>
          <a:prstGeom prst="line">
            <a:avLst/>
          </a:prstGeom>
        </p:spPr>
        <p:style>
          <a:lnRef idx="3">
            <a:schemeClr val="accent4"/>
          </a:lnRef>
          <a:fillRef idx="0">
            <a:schemeClr val="accent4"/>
          </a:fillRef>
          <a:effectRef idx="2">
            <a:schemeClr val="accent4"/>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41" name="Line 23"/>
          <p:cNvSpPr>
            <a:spLocks noChangeShapeType="1"/>
          </p:cNvSpPr>
          <p:nvPr/>
        </p:nvSpPr>
        <p:spPr bwMode="auto">
          <a:xfrm flipH="1">
            <a:off x="1855788" y="4371975"/>
            <a:ext cx="125413" cy="276225"/>
          </a:xfrm>
          <a:prstGeom prst="line">
            <a:avLst/>
          </a:prstGeom>
        </p:spPr>
        <p:style>
          <a:lnRef idx="3">
            <a:schemeClr val="accent4"/>
          </a:lnRef>
          <a:fillRef idx="0">
            <a:schemeClr val="accent4"/>
          </a:fillRef>
          <a:effectRef idx="2">
            <a:schemeClr val="accent4"/>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44" name="Line 24"/>
          <p:cNvSpPr>
            <a:spLocks noChangeShapeType="1"/>
          </p:cNvSpPr>
          <p:nvPr/>
        </p:nvSpPr>
        <p:spPr bwMode="auto">
          <a:xfrm flipH="1">
            <a:off x="2008188" y="3733800"/>
            <a:ext cx="125413" cy="276225"/>
          </a:xfrm>
          <a:prstGeom prst="line">
            <a:avLst/>
          </a:prstGeom>
        </p:spPr>
        <p:style>
          <a:lnRef idx="3">
            <a:schemeClr val="accent4"/>
          </a:lnRef>
          <a:fillRef idx="0">
            <a:schemeClr val="accent4"/>
          </a:fillRef>
          <a:effectRef idx="2">
            <a:schemeClr val="accent4"/>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1" i="0" u="none" strike="noStrike" kern="1200" cap="none" spc="0" normalizeH="0" baseline="0" noProof="0">
              <a:ln>
                <a:noFill/>
              </a:ln>
              <a:solidFill>
                <a:schemeClr val="tx1"/>
              </a:solidFill>
              <a:effectLst/>
              <a:uLnTx/>
              <a:uFillTx/>
              <a:latin typeface="+mn-lt"/>
              <a:ea typeface="+mn-ea"/>
              <a:cs typeface="+mn-cs"/>
            </a:endParaRPr>
          </a:p>
        </p:txBody>
      </p:sp>
      <p:sp>
        <p:nvSpPr>
          <p:cNvPr id="2" name="TextBox 1"/>
          <p:cNvSpPr txBox="1"/>
          <p:nvPr/>
        </p:nvSpPr>
        <p:spPr>
          <a:xfrm>
            <a:off x="1143000" y="2371725"/>
            <a:ext cx="2057400" cy="523875"/>
          </a:xfrm>
          <a:prstGeom prst="rect">
            <a:avLst/>
          </a:prstGeom>
          <a:noFill/>
        </p:spPr>
        <p:txBody>
          <a:bodyPr>
            <a:spAutoFit/>
          </a:bodyPr>
          <a:lstStyle/>
          <a:p>
            <a:pPr eaLnBrk="1" hangingPunct="1">
              <a:buNone/>
            </a:pPr>
            <a:r>
              <a:rPr lang="vi-VN" altLang="x-none" sz="2800" b="1" u="sng" dirty="0">
                <a:solidFill>
                  <a:schemeClr val="tx1"/>
                </a:solidFill>
                <a:latin typeface="Times New Roman" panose="02020603050405020304" pitchFamily="18" charset="0"/>
              </a:rPr>
              <a:t>Luyện đọc</a:t>
            </a:r>
            <a:r>
              <a:rPr lang="vi-VN" altLang="x-none" sz="2800" b="1" dirty="0">
                <a:solidFill>
                  <a:schemeClr val="tx1"/>
                </a:solidFill>
                <a:latin typeface="Times New Roman" panose="02020603050405020304" pitchFamily="18" charset="0"/>
              </a:rPr>
              <a:t>:</a:t>
            </a:r>
            <a:endParaRPr lang="vi-VN" altLang="x-none" sz="2800" b="1" u="sng" dirty="0">
              <a:solidFill>
                <a:schemeClr val="tx1"/>
              </a:solidFill>
              <a:latin typeface="Times New Roman" panose="02020603050405020304" pitchFamily="18" charset="0"/>
            </a:endParaRPr>
          </a:p>
        </p:txBody>
      </p:sp>
      <p:sp>
        <p:nvSpPr>
          <p:cNvPr id="22" name="TextBox 21"/>
          <p:cNvSpPr txBox="1"/>
          <p:nvPr/>
        </p:nvSpPr>
        <p:spPr>
          <a:xfrm>
            <a:off x="6934200" y="2286000"/>
            <a:ext cx="2057400" cy="523875"/>
          </a:xfrm>
          <a:prstGeom prst="rect">
            <a:avLst/>
          </a:prstGeom>
          <a:noFill/>
        </p:spPr>
        <p:txBody>
          <a:bodyPr>
            <a:spAutoFit/>
          </a:bodyPr>
          <a:lstStyle/>
          <a:p>
            <a:pPr eaLnBrk="1" hangingPunct="1">
              <a:buNone/>
            </a:pPr>
            <a:r>
              <a:rPr lang="vi-VN" altLang="x-none" sz="2800" b="1" u="sng" dirty="0">
                <a:solidFill>
                  <a:schemeClr val="tx1"/>
                </a:solidFill>
                <a:latin typeface="Times New Roman" panose="02020603050405020304" pitchFamily="18" charset="0"/>
              </a:rPr>
              <a:t>Từ ngữ</a:t>
            </a:r>
            <a:r>
              <a:rPr lang="vi-VN" altLang="x-none" sz="2800" b="1" dirty="0">
                <a:solidFill>
                  <a:schemeClr val="tx1"/>
                </a:solidFill>
                <a:latin typeface="Times New Roman" panose="02020603050405020304" pitchFamily="18" charset="0"/>
              </a:rPr>
              <a:t>:</a:t>
            </a:r>
            <a:endParaRPr lang="vi-VN" altLang="x-none" sz="2800" b="1" u="sng" dirty="0">
              <a:solidFill>
                <a:schemeClr val="tx1"/>
              </a:solidFill>
              <a:latin typeface="Times New Roman" panose="02020603050405020304" pitchFamily="18" charset="0"/>
            </a:endParaRPr>
          </a:p>
        </p:txBody>
      </p:sp>
      <p:sp>
        <p:nvSpPr>
          <p:cNvPr id="9228" name="Rectangle 10"/>
          <p:cNvSpPr/>
          <p:nvPr/>
        </p:nvSpPr>
        <p:spPr>
          <a:xfrm>
            <a:off x="0" y="0"/>
            <a:ext cx="9144000" cy="68580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en-US" sz="1800" dirty="0">
              <a:latin typeface="Times New Roman" panose="02020603050405020304" pitchFamily="18" charset="0"/>
              <a:ea typeface="Arial" panose="020B0604020202020204" pitchFamily="34" charset="0"/>
            </a:endParaRPr>
          </a:p>
        </p:txBody>
      </p:sp>
      <p:sp>
        <p:nvSpPr>
          <p:cNvPr id="4" name="Text Box 3"/>
          <p:cNvSpPr txBox="1"/>
          <p:nvPr/>
        </p:nvSpPr>
        <p:spPr>
          <a:xfrm>
            <a:off x="1371600" y="76200"/>
            <a:ext cx="6022340" cy="1391285"/>
          </a:xfrm>
          <a:prstGeom prst="rect">
            <a:avLst/>
          </a:prstGeom>
          <a:noFill/>
        </p:spPr>
        <p:txBody>
          <a:bodyPr wrap="square" rtlCol="0">
            <a:spAutoFit/>
          </a:bodyPr>
          <a:lstStyle/>
          <a:p>
            <a:pPr algn="ctr">
              <a:lnSpc>
                <a:spcPct val="80000"/>
              </a:lnSpc>
            </a:pPr>
            <a:r>
              <a:rPr lang="vi-VN" altLang="en-US" sz="2155" b="1">
                <a:latin typeface="Times New Roman" panose="02020603050405020304" pitchFamily="18" charset="0"/>
                <a:cs typeface="Times New Roman" panose="02020603050405020304" pitchFamily="18" charset="0"/>
              </a:rPr>
              <a:t>Thứ hai ngày 19 tháng 12 năm 2022</a:t>
            </a:r>
          </a:p>
          <a:p>
            <a:pPr algn="ctr">
              <a:lnSpc>
                <a:spcPct val="80000"/>
              </a:lnSpc>
            </a:pPr>
            <a:r>
              <a:rPr lang="vi-VN" altLang="en-US" sz="2155" b="1" i="1" u="sng">
                <a:latin typeface="Times New Roman" panose="02020603050405020304" pitchFamily="18" charset="0"/>
                <a:cs typeface="Times New Roman" panose="02020603050405020304" pitchFamily="18" charset="0"/>
              </a:rPr>
              <a:t>Tập đọc:</a:t>
            </a:r>
          </a:p>
          <a:p>
            <a:pPr algn="ctr">
              <a:lnSpc>
                <a:spcPct val="80000"/>
              </a:lnSpc>
            </a:pPr>
            <a:r>
              <a:rPr lang="vi-VN" altLang="en-US" sz="3000" b="1">
                <a:solidFill>
                  <a:srgbClr val="FF0000"/>
                </a:solidFill>
                <a:latin typeface="Times New Roman" panose="02020603050405020304" pitchFamily="18" charset="0"/>
                <a:cs typeface="Times New Roman" panose="02020603050405020304" pitchFamily="18" charset="0"/>
              </a:rPr>
              <a:t>Thầy thuốc như mẹ hiền</a:t>
            </a:r>
            <a:endParaRPr lang="vi-VN" altLang="en-US" sz="3000" b="1" i="1" u="sng">
              <a:latin typeface="Times New Roman" panose="02020603050405020304" pitchFamily="18" charset="0"/>
              <a:cs typeface="Times New Roman" panose="02020603050405020304" pitchFamily="18" charset="0"/>
            </a:endParaRPr>
          </a:p>
          <a:p>
            <a:pPr algn="r" eaLnBrk="1" hangingPunct="1">
              <a:lnSpc>
                <a:spcPct val="80000"/>
              </a:lnSpc>
              <a:spcBef>
                <a:spcPct val="50000"/>
              </a:spcBef>
              <a:buNone/>
            </a:pPr>
            <a:r>
              <a:rPr lang="vi-VN" altLang="vi-VN" sz="2000" b="1" dirty="0">
                <a:solidFill>
                  <a:schemeClr val="tx1"/>
                </a:solidFill>
                <a:latin typeface="Times New Roman" panose="02020603050405020304" pitchFamily="18" charset="0"/>
                <a:cs typeface="Times New Roman" panose="02020603050405020304" pitchFamily="18" charset="0"/>
                <a:sym typeface="+mn-ea"/>
              </a:rPr>
              <a:t>Theo Trần Phương Hạnh</a:t>
            </a:r>
            <a:endParaRPr lang="vi-VN" altLang="vi-VN" sz="2000" b="1" i="1" u="sng" dirty="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63" presetClass="path" presetSubtype="0" accel="50000" decel="50000" fill="hold" nodeType="withEffect">
                                  <p:stCondLst>
                                    <p:cond delay="0"/>
                                  </p:stCondLst>
                                  <p:childTnLst>
                                    <p:animMotion origin="layout" path="M -3.33333E-6 5.78035E-7 L 0.1375 0.0067 " pathEditMode="relative" rAng="0" ptsTypes="AA">
                                      <p:cBhvr>
                                        <p:cTn id="11" dur="2000" fill="hold"/>
                                        <p:tgtEl>
                                          <p:spTgt spid="3"/>
                                        </p:tgtEl>
                                        <p:attrNameLst>
                                          <p:attrName>ppt_x</p:attrName>
                                          <p:attrName>ppt_y</p:attrName>
                                        </p:attrNameLst>
                                      </p:cBhvr>
                                      <p:rCtr x="6900" y="300"/>
                                    </p:animMotion>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fade">
                                      <p:cBhvr>
                                        <p:cTn id="26" dur="1000"/>
                                        <p:tgtEl>
                                          <p:spTgt spid="44"/>
                                        </p:tgtEl>
                                      </p:cBhvr>
                                    </p:animEffect>
                                    <p:anim calcmode="lin" valueType="num">
                                      <p:cBhvr>
                                        <p:cTn id="27" dur="1000" fill="hold"/>
                                        <p:tgtEl>
                                          <p:spTgt spid="44"/>
                                        </p:tgtEl>
                                        <p:attrNameLst>
                                          <p:attrName>ppt_x</p:attrName>
                                        </p:attrNameLst>
                                      </p:cBhvr>
                                      <p:tavLst>
                                        <p:tav tm="0">
                                          <p:val>
                                            <p:strVal val="#ppt_x"/>
                                          </p:val>
                                        </p:tav>
                                        <p:tav tm="100000">
                                          <p:val>
                                            <p:strVal val="#ppt_x"/>
                                          </p:val>
                                        </p:tav>
                                      </p:tavLst>
                                    </p:anim>
                                    <p:anim calcmode="lin" valueType="num">
                                      <p:cBhvr>
                                        <p:cTn id="28" dur="1000" fill="hold"/>
                                        <p:tgtEl>
                                          <p:spTgt spid="44"/>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1000"/>
                                        <p:tgtEl>
                                          <p:spTgt spid="41"/>
                                        </p:tgtEl>
                                      </p:cBhvr>
                                    </p:animEffect>
                                    <p:anim calcmode="lin" valueType="num">
                                      <p:cBhvr>
                                        <p:cTn id="32" dur="1000" fill="hold"/>
                                        <p:tgtEl>
                                          <p:spTgt spid="41"/>
                                        </p:tgtEl>
                                        <p:attrNameLst>
                                          <p:attrName>ppt_x</p:attrName>
                                        </p:attrNameLst>
                                      </p:cBhvr>
                                      <p:tavLst>
                                        <p:tav tm="0">
                                          <p:val>
                                            <p:strVal val="#ppt_x"/>
                                          </p:val>
                                        </p:tav>
                                        <p:tav tm="100000">
                                          <p:val>
                                            <p:strVal val="#ppt_x"/>
                                          </p:val>
                                        </p:tav>
                                      </p:tavLst>
                                    </p:anim>
                                    <p:anim calcmode="lin" valueType="num">
                                      <p:cBhvr>
                                        <p:cTn id="33" dur="1000" fill="hold"/>
                                        <p:tgtEl>
                                          <p:spTgt spid="4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3360" y="5181600"/>
            <a:ext cx="8778240" cy="1383665"/>
          </a:xfrm>
          <a:prstGeom prst="rect">
            <a:avLst/>
          </a:prstGeom>
          <a:solidFill>
            <a:schemeClr val="bg1"/>
          </a:solidFill>
          <a:ln w="9525">
            <a:noFill/>
          </a:ln>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en-US" sz="2800" b="1" dirty="0">
                <a:solidFill>
                  <a:schemeClr val="tx1"/>
                </a:solidFill>
                <a:latin typeface="Times New Roman" panose="02020603050405020304" pitchFamily="18" charset="0"/>
                <a:cs typeface="Times New Roman" panose="02020603050405020304" pitchFamily="18" charset="0"/>
              </a:rPr>
              <a:t>      Hải Thượng Lãn Ông</a:t>
            </a:r>
            <a:r>
              <a:rPr lang="en-US" altLang="en-US" sz="2800" dirty="0">
                <a:solidFill>
                  <a:schemeClr val="tx1"/>
                </a:solidFill>
                <a:latin typeface="Times New Roman" panose="02020603050405020304" pitchFamily="18" charset="0"/>
                <a:cs typeface="Times New Roman" panose="02020603050405020304" pitchFamily="18" charset="0"/>
              </a:rPr>
              <a:t>: </a:t>
            </a:r>
          </a:p>
          <a:p>
            <a:pPr marL="0" lvl="0" indent="0" algn="just" eaLnBrk="1" hangingPunct="1">
              <a:spcBef>
                <a:spcPct val="0"/>
              </a:spcBef>
              <a:buFontTx/>
              <a:buNone/>
            </a:pPr>
            <a:r>
              <a:rPr lang="vi-VN" altLang="en-US" sz="2800" dirty="0">
                <a:solidFill>
                  <a:schemeClr val="tx1"/>
                </a:solidFill>
                <a:latin typeface="Times New Roman" panose="02020603050405020304" pitchFamily="18" charset="0"/>
                <a:cs typeface="Times New Roman" panose="02020603050405020304" pitchFamily="18" charset="0"/>
              </a:rPr>
              <a:t>(</a:t>
            </a:r>
            <a:r>
              <a:rPr lang="en-US" altLang="en-US" sz="2800" dirty="0">
                <a:solidFill>
                  <a:schemeClr val="tx1"/>
                </a:solidFill>
                <a:latin typeface="Times New Roman" panose="02020603050405020304" pitchFamily="18" charset="0"/>
                <a:cs typeface="Times New Roman" panose="02020603050405020304" pitchFamily="18" charset="0"/>
              </a:rPr>
              <a:t>1720- 1791</a:t>
            </a:r>
            <a:r>
              <a:rPr lang="vi-VN" altLang="en-US" sz="2800" dirty="0">
                <a:solidFill>
                  <a:schemeClr val="tx1"/>
                </a:solidFill>
                <a:latin typeface="Times New Roman" panose="02020603050405020304" pitchFamily="18" charset="0"/>
                <a:cs typeface="Times New Roman" panose="02020603050405020304" pitchFamily="18" charset="0"/>
              </a:rPr>
              <a:t>)</a:t>
            </a:r>
            <a:r>
              <a:rPr lang="en-US" altLang="en-US" sz="2800" dirty="0">
                <a:solidFill>
                  <a:schemeClr val="tx1"/>
                </a:solidFill>
                <a:latin typeface="Times New Roman" panose="02020603050405020304" pitchFamily="18" charset="0"/>
                <a:cs typeface="Times New Roman" panose="02020603050405020304" pitchFamily="18" charset="0"/>
              </a:rPr>
              <a:t> tên thật Lê Hữu Trác</a:t>
            </a:r>
            <a:r>
              <a:rPr lang="vi-VN" altLang="en-US" sz="2800" dirty="0">
                <a:solidFill>
                  <a:schemeClr val="tx1"/>
                </a:solidFill>
                <a:latin typeface="Times New Roman" panose="02020603050405020304" pitchFamily="18" charset="0"/>
                <a:cs typeface="Times New Roman" panose="02020603050405020304" pitchFamily="18" charset="0"/>
              </a:rPr>
              <a:t>, thầy thuốc nổi tiếng của nước ta ng</a:t>
            </a:r>
            <a:r>
              <a:rPr lang="vi-VN" altLang="en-US" sz="2800" dirty="0">
                <a:solidFill>
                  <a:schemeClr val="tx1"/>
                </a:solidFill>
                <a:latin typeface="Times New Roman" panose="02020603050405020304" pitchFamily="18" charset="0"/>
                <a:ea typeface="Times New Roman" panose="02020603050405020304" pitchFamily="18" charset="0"/>
              </a:rPr>
              <a:t>à</a:t>
            </a:r>
            <a:r>
              <a:rPr lang="vi-VN" altLang="en-US" sz="2800" dirty="0">
                <a:solidFill>
                  <a:schemeClr val="tx1"/>
                </a:solidFill>
                <a:latin typeface="Times New Roman" panose="02020603050405020304" pitchFamily="18" charset="0"/>
                <a:cs typeface="Times New Roman" panose="02020603050405020304" pitchFamily="18" charset="0"/>
              </a:rPr>
              <a:t>y xưa</a:t>
            </a:r>
            <a:r>
              <a:rPr lang="en-US" altLang="en-US" sz="2800" dirty="0">
                <a:solidFill>
                  <a:schemeClr val="tx1"/>
                </a:solidFill>
                <a:latin typeface="Times New Roman" panose="02020603050405020304" pitchFamily="18" charset="0"/>
                <a:cs typeface="Times New Roman" panose="02020603050405020304" pitchFamily="18" charset="0"/>
              </a:rPr>
              <a:t>. </a:t>
            </a:r>
            <a:endParaRPr lang="en-US" altLang="en-US"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 name="Picture 2" descr="Kết quả hình ảnh cho hải thượng lãn ông"/>
          <p:cNvPicPr>
            <a:picLocks noChangeAspect="1"/>
          </p:cNvPicPr>
          <p:nvPr/>
        </p:nvPicPr>
        <p:blipFill>
          <a:blip r:embed="rId3"/>
          <a:stretch>
            <a:fillRect/>
          </a:stretch>
        </p:blipFill>
        <p:spPr>
          <a:xfrm>
            <a:off x="66675" y="0"/>
            <a:ext cx="8982710" cy="5114925"/>
          </a:xfrm>
          <a:prstGeom prst="rect">
            <a:avLst/>
          </a:prstGeom>
          <a:noFill/>
          <a:ln w="9525">
            <a:noFill/>
          </a:ln>
        </p:spPr>
      </p:pic>
      <p:sp>
        <p:nvSpPr>
          <p:cNvPr id="13317" name="Rectangle 10"/>
          <p:cNvSpPr/>
          <p:nvPr/>
        </p:nvSpPr>
        <p:spPr>
          <a:xfrm>
            <a:off x="0" y="0"/>
            <a:ext cx="9144000" cy="68580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en-US" sz="1800" dirty="0">
              <a:latin typeface="Times New Roman" panose="02020603050405020304" pitchFamily="18" charset="0"/>
              <a:ea typeface="Arial" panose="020B0604020202020204"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2" descr="C:\Users\Dell\Desktop\benh_thuy_dau_lay_duong_nao.jpg"/>
          <p:cNvPicPr>
            <a:picLocks noChangeAspect="1"/>
          </p:cNvPicPr>
          <p:nvPr/>
        </p:nvPicPr>
        <p:blipFill>
          <a:blip r:embed="rId3"/>
          <a:srcRect l="8327" r="13678"/>
          <a:stretch>
            <a:fillRect/>
          </a:stretch>
        </p:blipFill>
        <p:spPr>
          <a:xfrm>
            <a:off x="4902200" y="0"/>
            <a:ext cx="4154805" cy="4843145"/>
          </a:xfrm>
          <a:prstGeom prst="rect">
            <a:avLst/>
          </a:prstGeom>
          <a:noFill/>
          <a:ln w="9525">
            <a:noFill/>
          </a:ln>
        </p:spPr>
      </p:pic>
      <p:pic>
        <p:nvPicPr>
          <p:cNvPr id="17413" name="Picture 2" descr="C:\Users\Dell\Desktop\da2f8e1d3c5ad5048c4b.jpg"/>
          <p:cNvPicPr>
            <a:picLocks noChangeAspect="1"/>
          </p:cNvPicPr>
          <p:nvPr/>
        </p:nvPicPr>
        <p:blipFill>
          <a:blip r:embed="rId4"/>
          <a:stretch>
            <a:fillRect/>
          </a:stretch>
        </p:blipFill>
        <p:spPr>
          <a:xfrm>
            <a:off x="152400" y="0"/>
            <a:ext cx="4749800" cy="4843780"/>
          </a:xfrm>
          <a:prstGeom prst="rect">
            <a:avLst/>
          </a:prstGeom>
          <a:noFill/>
          <a:ln w="9525">
            <a:noFill/>
          </a:ln>
        </p:spPr>
      </p:pic>
      <p:sp>
        <p:nvSpPr>
          <p:cNvPr id="17414" name="Rectangle 10"/>
          <p:cNvSpPr/>
          <p:nvPr/>
        </p:nvSpPr>
        <p:spPr>
          <a:xfrm>
            <a:off x="0" y="0"/>
            <a:ext cx="9144000" cy="6858000"/>
          </a:xfrm>
          <a:prstGeom prst="rect">
            <a:avLst/>
          </a:prstGeom>
          <a:noFill/>
          <a:ln w="57150" cap="flat" cmpd="sng">
            <a:pattFill prst="sphere">
              <a:fgClr>
                <a:srgbClr val="0000FF"/>
              </a:fgClr>
              <a:bgClr>
                <a:srgbClr val="FF0000"/>
              </a:bgClr>
            </a:patt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FontTx/>
              <a:buNone/>
            </a:pPr>
            <a:endParaRPr lang="vi-VN" altLang="en-US" sz="1800" dirty="0">
              <a:latin typeface="Times New Roman" panose="02020603050405020304" pitchFamily="18" charset="0"/>
              <a:ea typeface="Arial" panose="020B0604020202020204" pitchFamily="34" charset="0"/>
            </a:endParaRPr>
          </a:p>
        </p:txBody>
      </p:sp>
      <p:sp>
        <p:nvSpPr>
          <p:cNvPr id="2" name="Text Box 4"/>
          <p:cNvSpPr txBox="1"/>
          <p:nvPr/>
        </p:nvSpPr>
        <p:spPr>
          <a:xfrm>
            <a:off x="-317" y="5257483"/>
            <a:ext cx="9078912" cy="95313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just" eaLnBrk="1" hangingPunct="1">
              <a:spcBef>
                <a:spcPct val="0"/>
              </a:spcBef>
              <a:buFontTx/>
              <a:buNone/>
            </a:pPr>
            <a:r>
              <a:rPr lang="en-US" altLang="en-US" sz="2800" dirty="0">
                <a:solidFill>
                  <a:schemeClr val="tx1"/>
                </a:solidFill>
                <a:latin typeface="Times New Roman" panose="02020603050405020304" pitchFamily="18" charset="0"/>
                <a:cs typeface="Arial" panose="020B0604020202020204" pitchFamily="34" charset="0"/>
              </a:rPr>
              <a:t>Bệnh đậu (đậu mùa): bệnh gây sốt cao với những mụn chấm đỏ, có thể gây tử vong hoặc để lại những nốt rỗ trên da mặt</a:t>
            </a:r>
            <a:endParaRPr lang="en-US" altLang="en-US" sz="2800" dirty="0">
              <a:solidFill>
                <a:schemeClr val="tx1"/>
              </a:solidFill>
              <a:latin typeface="Times New Roman" panose="02020603050405020304" pitchFamily="18" charset="0"/>
              <a:ea typeface="Arial" panose="020B0604020202020204" pitchFamily="34" charset="0"/>
              <a:cs typeface="Arial" panose="020B0604020202020204" pitchFamily="34" charset="0"/>
            </a:endParaRPr>
          </a:p>
        </p:txBody>
      </p:sp>
    </p:spTree>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325&quot;/&gt;&lt;/object&gt;&lt;object type=&quot;3&quot; unique_id=&quot;10004&quot;&gt;&lt;property id=&quot;20148&quot; value=&quot;5&quot;/&gt;&lt;property id=&quot;20300&quot; value=&quot;Slide 2&quot;/&gt;&lt;property id=&quot;20307&quot; value=&quot;298&quot;/&gt;&lt;/object&gt;&lt;object type=&quot;3&quot; unique_id=&quot;10005&quot;&gt;&lt;property id=&quot;20148&quot; value=&quot;5&quot;/&gt;&lt;property id=&quot;20300&quot; value=&quot;Slide 3&quot;/&gt;&lt;property id=&quot;20307&quot; value=&quot;260&quot;/&gt;&lt;/object&gt;&lt;object type=&quot;3&quot; unique_id=&quot;10006&quot;&gt;&lt;property id=&quot;20148&quot; value=&quot;5&quot;/&gt;&lt;property id=&quot;20300&quot; value=&quot;Slide 4&quot;/&gt;&lt;property id=&quot;20307&quot; value=&quot;351&quot;/&gt;&lt;/object&gt;&lt;object type=&quot;3&quot; unique_id=&quot;10007&quot;&gt;&lt;property id=&quot;20148&quot; value=&quot;5&quot;/&gt;&lt;property id=&quot;20300&quot; value=&quot;Slide 5&quot;/&gt;&lt;property id=&quot;20307&quot; value=&quot;322&quot;/&gt;&lt;/object&gt;&lt;object type=&quot;3&quot; unique_id=&quot;10008&quot;&gt;&lt;property id=&quot;20148&quot; value=&quot;5&quot;/&gt;&lt;property id=&quot;20300&quot; value=&quot;Slide 6&quot;/&gt;&lt;property id=&quot;20307&quot; value=&quot;352&quot;/&gt;&lt;/object&gt;&lt;object type=&quot;3&quot; unique_id=&quot;10009&quot;&gt;&lt;property id=&quot;20148&quot; value=&quot;5&quot;/&gt;&lt;property id=&quot;20300&quot; value=&quot;Slide 7&quot;/&gt;&lt;property id=&quot;20307&quot; value=&quot;312&quot;/&gt;&lt;/object&gt;&lt;object type=&quot;3&quot; unique_id=&quot;10010&quot;&gt;&lt;property id=&quot;20148&quot; value=&quot;5&quot;/&gt;&lt;property id=&quot;20300&quot; value=&quot;Slide 8&quot;/&gt;&lt;property id=&quot;20307&quot; value=&quot;300&quot;/&gt;&lt;/object&gt;&lt;object type=&quot;3&quot; unique_id=&quot;10011&quot;&gt;&lt;property id=&quot;20148&quot; value=&quot;5&quot;/&gt;&lt;property id=&quot;20300&quot; value=&quot;Slide 9&quot;/&gt;&lt;property id=&quot;20307&quot; value=&quot;302&quot;/&gt;&lt;/object&gt;&lt;object type=&quot;3&quot; unique_id=&quot;10012&quot;&gt;&lt;property id=&quot;20148&quot; value=&quot;5&quot;/&gt;&lt;property id=&quot;20300&quot; value=&quot;Slide 10&quot;/&gt;&lt;property id=&quot;20307&quot; value=&quot;308&quot;/&gt;&lt;/object&gt;&lt;object type=&quot;3&quot; unique_id=&quot;10013&quot;&gt;&lt;property id=&quot;20148&quot; value=&quot;5&quot;/&gt;&lt;property id=&quot;20300&quot; value=&quot;Slide 11&quot;/&gt;&lt;property id=&quot;20307&quot; value=&quot;375&quot;/&gt;&lt;/object&gt;&lt;object type=&quot;3&quot; unique_id=&quot;10014&quot;&gt;&lt;property id=&quot;20148&quot; value=&quot;5&quot;/&gt;&lt;property id=&quot;20300&quot; value=&quot;Slide 12&quot;/&gt;&lt;property id=&quot;20307&quot; value=&quot;266&quot;/&gt;&lt;/object&gt;&lt;object type=&quot;3&quot; unique_id=&quot;10015&quot;&gt;&lt;property id=&quot;20148&quot; value=&quot;5&quot;/&gt;&lt;property id=&quot;20300&quot; value=&quot;Slide 13&quot;/&gt;&lt;property id=&quot;20307&quot; value=&quot;377&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318&quot;/&gt;&lt;/object&gt;&lt;object type=&quot;3&quot; unique_id=&quot;10020&quot;&gt;&lt;property id=&quot;20148&quot; value=&quot;5&quot;/&gt;&lt;property id=&quot;20300&quot; value=&quot;Slide 18&quot;/&gt;&lt;property id=&quot;20307&quot; value=&quot;319&quot;/&gt;&lt;/object&gt;&lt;object type=&quot;3&quot; unique_id=&quot;10021&quot;&gt;&lt;property id=&quot;20148&quot; value=&quot;5&quot;/&gt;&lt;property id=&quot;20300&quot; value=&quot;Slide 19&quot;/&gt;&lt;property id=&quot;20307&quot; value=&quot;376&quot;/&gt;&lt;/object&gt;&lt;object type=&quot;3&quot; unique_id=&quot;10022&quot;&gt;&lt;property id=&quot;20148&quot; value=&quot;5&quot;/&gt;&lt;property id=&quot;20300&quot; value=&quot;Slide 20 - &amp;quot;Tượng đài Đại danh y Hải Thượng Lãn Ông Lê Hữu Trác- thuộc xã Sơn Quang, huyện Hương Sơn - Hà Tĩnh&amp;quot;&quot;/&gt;&lt;property id=&quot;20307&quot; value=&quot;303&quot;/&gt;&lt;/object&gt;&lt;object type=&quot;3&quot; unique_id=&quot;10023&quot;&gt;&lt;property id=&quot;20148&quot; value=&quot;5&quot;/&gt;&lt;property id=&quot;20300&quot; value=&quot;Slide 21 - &amp;quot;Mộ Lê Hữu Trác thuộc xã Sơn Quang,  huyện Hương Sơn - Hà Tĩnh&amp;quot;&quot;/&gt;&lt;property id=&quot;20307&quot; value=&quot;290&quot;/&gt;&lt;/object&gt;&lt;object type=&quot;3&quot; unique_id=&quot;10024&quot;&gt;&lt;property id=&quot;20148&quot; value=&quot;5&quot;/&gt;&lt;property id=&quot;20300&quot; value=&quot;Slide 22&quot;/&gt;&lt;property id=&quot;20307&quot; value=&quot;305&quot;/&gt;&lt;/object&gt;&lt;object type=&quot;3&quot; unique_id=&quot;10025&quot;&gt;&lt;property id=&quot;20148&quot; value=&quot;5&quot;/&gt;&lt;property id=&quot;20300&quot; value=&quot;Slide 23&quot;/&gt;&lt;property id=&quot;20307&quot; value=&quot;304&quot;/&gt;&lt;/object&gt;&lt;object type=&quot;3&quot; unique_id=&quot;10026&quot;&gt;&lt;property id=&quot;20148&quot; value=&quot;5&quot;/&gt;&lt;property id=&quot;20300&quot; value=&quot;Slide 24&quot;/&gt;&lt;property id=&quot;20307&quot; value=&quot;326&quot;/&gt;&lt;/object&gt;&lt;/object&gt;&lt;object type=&quot;8&quot; unique_id=&quot;10052&quot;&gt;&lt;/object&gt;&lt;/object&gt;&lt;/database&gt;"/>
  <p:tag name="SECTOMILLISECCONVERTED" val="1"/>
  <p:tag name="MMPROD_NEXTUNIQUEID" val="100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1372</Words>
  <Application>Microsoft Office PowerPoint</Application>
  <PresentationFormat>On-screen Show (4:3)</PresentationFormat>
  <Paragraphs>148</Paragraphs>
  <Slides>24</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Calibri</vt:lpstr>
      <vt:lpstr>Tahoma</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Tượng đài Đại danh y Hải Thượng Lãn Ông Lê Hữu Trác- thuộc xã Sơn Quang, huyện Hương Sơn - Hà Tĩnh</vt:lpstr>
      <vt:lpstr>Mộ Lê Hữu Trác thuộc xã Sơn Quang,  huyện Hương Sơn - Hà Tĩnh</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302</cp:revision>
  <dcterms:created xsi:type="dcterms:W3CDTF">2016-11-08T12:52:00Z</dcterms:created>
  <dcterms:modified xsi:type="dcterms:W3CDTF">2023-06-04T17:02:02Z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30222587A904417A87DFB71ABBA5D49C</vt:lpwstr>
  </property>
  <property fmtid="{D5CDD505-2E9C-101B-9397-08002B2CF9AE}" pid="3" name="KSOProductBuildVer">
    <vt:lpwstr>1033-11.2.0.11440</vt:lpwstr>
  </property>
</Properties>
</file>