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3374D542-6E3E-455F-9BFB-B45891911720}">
          <p14:sldIdLst>
            <p14:sldId id="256"/>
          </p14:sldIdLst>
        </p14:section>
        <p14:section name="Search for 3D Models" id="{6844172C-9703-4DC7-908A-C23538616A3C}">
          <p14:sldIdLst/>
        </p14:section>
        <p14:section name="Insert a 3D Model from a File" id="{66737F24-1C36-4DF4-A00F-927A3F1468AC}">
          <p14:sldIdLst/>
        </p14:section>
        <p14:section name="Position and Rotate Your 3D Model" id="{A08F0015-E7F5-4E26-BBAF-AEE4F9A16AD2}">
          <p14:sldIdLst/>
        </p14:section>
        <p14:section name="Animate Your 3D Model" id="{B62868DA-F525-4AC5-9E3E-39ECA0154BBD}">
          <p14:sldIdLst/>
        </p14:section>
        <p14:section name="Learn More" id="{62756D7E-964E-493A-83A1-13BC0B6B5E4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98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3FCC2-4E7A-4671-AA79-177CB194E449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1C38D-F26D-4167-83EF-8774BC62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5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3238323-0ADF-4328-9564-AEB5DFD80DB6}"/>
              </a:ext>
            </a:extLst>
          </p:cNvPr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776FAE-C8F8-44A1-8BC7-9EB948371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3500"/>
            <a:ext cx="9144000" cy="1790700"/>
          </a:xfrm>
        </p:spPr>
        <p:txBody>
          <a:bodyPr vert="horz" lIns="91440" tIns="0" rIns="91440" bIns="0" rtlCol="0" anchor="t" anchorCtr="0">
            <a:noAutofit/>
          </a:bodyPr>
          <a:lstStyle>
            <a:lvl1pPr>
              <a:lnSpc>
                <a:spcPct val="100000"/>
              </a:lnSpc>
              <a:defRPr lang="en-US" sz="48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900C6-1C2C-4612-8672-356C6DDFD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28009"/>
            <a:ext cx="9144000" cy="1287675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lang="en-US" sz="2400" dirty="0">
                <a:solidFill>
                  <a:schemeClr val="bg1"/>
                </a:solidFill>
                <a:latin typeface="+mj-lt"/>
              </a:defRPr>
            </a:lvl1pPr>
          </a:lstStyle>
          <a:p>
            <a:pPr marL="228600" lvl="0" indent="-228600">
              <a:lnSpc>
                <a:spcPct val="150000"/>
              </a:lnSpc>
              <a:spcAft>
                <a:spcPts val="1200"/>
              </a:spcAft>
            </a:pPr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74E620-B44E-41FF-8FA1-D955BD69C0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13926" b="71478"/>
          <a:stretch/>
        </p:blipFill>
        <p:spPr>
          <a:xfrm>
            <a:off x="342899" y="4546601"/>
            <a:ext cx="11715751" cy="202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14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B8AB91F-D739-4DD5-859B-B16B125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0340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770BB0-A521-41C6-A0AE-BEE679D2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46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89203F-46EF-44A2-956A-7FF6AF93BE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1D47175-944E-463B-ABBB-06669A473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862" y="1507068"/>
            <a:ext cx="3192379" cy="4669896"/>
          </a:xfrm>
        </p:spPr>
        <p:txBody>
          <a:bodyPr anchor="ctr"/>
          <a:lstStyle>
            <a:lvl1pPr marL="0" indent="0" algn="l">
              <a:lnSpc>
                <a:spcPct val="150000"/>
              </a:lnSpc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 algn="l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0725B0-0DB7-41CE-9C4C-39E8D0F6325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95537" y="1507068"/>
            <a:ext cx="7143905" cy="4669896"/>
          </a:xfrm>
        </p:spPr>
        <p:txBody>
          <a:bodyPr anchor="ctr"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9E63483-559C-4A6F-B04F-D6C56A3C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944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82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0017C897-2775-4930-B0BE-BEB72453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815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258610D-0376-4D1E-8ED8-29382288BB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783"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1C16CD2-606C-441E-BBA3-51767980C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3501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67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D5FD28E-AEC9-43B8-86F4-9CD3C41D49D7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AFE014-E3CD-4B9A-A705-F1CADD8F4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48628"/>
            <a:ext cx="10983132" cy="7477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DE5F7-8A52-43AD-8F30-F13CF5450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C85AE-A002-4BA3-8D90-3960ED0FF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E560-77BF-4D1A-B6E7-CD55CE12B1B8}" type="datetimeFigureOut">
              <a:rPr lang="en-US" smtClean="0"/>
              <a:t>25-Mar-23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03AA5-C732-4ECB-88D6-DAA20E2C1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80433-CBB5-49C5-B032-5A800E5D0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2A06DA-7FF5-4DDE-94D0-63A83DB241E8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51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52" r:id="rId4"/>
    <p:sldLayoutId id="2147483660" r:id="rId5"/>
    <p:sldLayoutId id="2147483662" r:id="rId6"/>
    <p:sldLayoutId id="2147483661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go.microsoft.com/fwlink/?linkid=856845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F8D61-9318-4DC8-A868-2B1BFDD2B2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Bring Your Presentations </a:t>
            </a:r>
            <a:br>
              <a:rPr lang="en-US" dirty="0"/>
            </a:br>
            <a:r>
              <a:rPr lang="en-US" dirty="0"/>
              <a:t>to Life with 3D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322DE6-C2BE-4B53-BC28-C43EBD0052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How to get started with 3D in PowerPoint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66FA85D-3B0A-4E0C-B8AC-042993910A93}"/>
              </a:ext>
            </a:extLst>
          </p:cNvPr>
          <p:cNvSpPr txBox="1">
            <a:spLocks/>
          </p:cNvSpPr>
          <p:nvPr/>
        </p:nvSpPr>
        <p:spPr>
          <a:xfrm>
            <a:off x="8077762" y="5255593"/>
            <a:ext cx="2447364" cy="49523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>
                <a:solidFill>
                  <a:srgbClr val="408E93"/>
                </a:solidFill>
                <a:latin typeface="Agency FB" panose="020B0503020202020204" pitchFamily="34" charset="0"/>
                <a:ea typeface="+mj-ea"/>
                <a:cs typeface="Segoe UI Light" panose="020B0502040204020203" pitchFamily="34" charset="0"/>
              </a:defRPr>
            </a:lvl1pPr>
          </a:lstStyle>
          <a:p>
            <a:pPr>
              <a:spcBef>
                <a:spcPts val="1000"/>
              </a:spcBef>
            </a:pPr>
            <a:r>
              <a:rPr lang="en-US" sz="1800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About this deck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FE0F52F-ADF1-4011-A51B-92383D0AB7F8}"/>
              </a:ext>
            </a:extLst>
          </p:cNvPr>
          <p:cNvSpPr txBox="1">
            <a:spLocks/>
          </p:cNvSpPr>
          <p:nvPr/>
        </p:nvSpPr>
        <p:spPr>
          <a:xfrm>
            <a:off x="8077762" y="5524500"/>
            <a:ext cx="3760738" cy="10205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kern="1200">
                <a:solidFill>
                  <a:schemeClr val="bg1"/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u="sng" dirty="0">
                <a:hlinkClick r:id="rId2"/>
              </a:rPr>
              <a:t>Office 365 subscribers</a:t>
            </a:r>
            <a:r>
              <a:rPr lang="en-US" sz="1200" dirty="0"/>
              <a:t> can add 3D models to documents and rotate the angle to show the right view. If you don’t have a subscription, the deck simply shows a single view.</a:t>
            </a:r>
          </a:p>
          <a:p>
            <a:endParaRPr lang="en-US" sz="1200" u="sng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DDF7F0-744B-41CF-96D0-F12719D56F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243" y="0"/>
            <a:ext cx="91155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80326"/>
      </p:ext>
    </p:extLst>
  </p:cSld>
  <p:clrMapOvr>
    <a:masterClrMapping/>
  </p:clrMapOvr>
</p:sld>
</file>

<file path=ppt/theme/theme1.xml><?xml version="1.0" encoding="utf-8"?>
<a:theme xmlns:a="http://schemas.openxmlformats.org/drawingml/2006/main" name="Get Started with 3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Autofit/>
      </a:bodyPr>
      <a:lstStyle>
        <a:defPPr marL="0" indent="0" algn="l">
          <a:lnSpc>
            <a:spcPts val="1800"/>
          </a:lnSpc>
          <a:spcAft>
            <a:spcPts val="600"/>
          </a:spcAft>
          <a:buNone/>
          <a:defRPr sz="1200" dirty="0" smtClean="0">
            <a:solidFill>
              <a:prstClr val="black">
                <a:lumMod val="75000"/>
                <a:lumOff val="25000"/>
              </a:prstClr>
            </a:solidFill>
            <a:latin typeface="Segoe UI" panose="020B0502040204020203" pitchFamily="34" charset="0"/>
            <a:cs typeface="Segoe UI" panose="020B050204020402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M16411177_Bring Your Presentations_win32_mlw - v3" id="{DE0A717D-0B12-4D44-8613-A03A4CD6D7EE}" vid="{30B64ACD-7D47-478C-8DC1-E97D1D0752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480f6609812271f56e53f2aff71704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b48d77c16982ba2890c3fe2b4c067b2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620A972-1CDD-4EF3-89C2-EBD9E5E1FD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A56FF6-92BD-46DE-9059-01B9F08E88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90717D-CB20-4004-8DD0-01756D9D039A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71af3243-3dd4-4a8d-8c0d-dd76da1f02a5"/>
    <ds:schemaRef ds:uri="http://www.w3.org/XML/1998/namespace"/>
    <ds:schemaRef ds:uri="http://purl.org/dc/elements/1.1/"/>
    <ds:schemaRef ds:uri="http://schemas.openxmlformats.org/package/2006/metadata/core-properties"/>
    <ds:schemaRef ds:uri="16c05727-aa75-4e4a-9b5f-8a80a116589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Bring your presentations to life with 3D</Template>
  <TotalTime>0</TotalTime>
  <Words>53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UI</vt:lpstr>
      <vt:lpstr>Segoe UI Light</vt:lpstr>
      <vt:lpstr>Get Started with 3D</vt:lpstr>
      <vt:lpstr>Bring Your Presentations  to Life with 3D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2023-03-25T23:53:17Z</dcterms:created>
  <dcterms:modified xsi:type="dcterms:W3CDTF">2023-03-25T23:54:27Z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