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241" autoAdjust="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25-Mar-23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25-Mar-23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25-Mar-23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25-Mar-23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Welcome to PowerPoint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5 tips for a simpler way to work</a:t>
            </a:r>
          </a:p>
        </p:txBody>
      </p:sp>
      <p:pic>
        <p:nvPicPr>
          <p:cNvPr id="4" name="Picture 3" descr="PowerPoin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5CD6F8-72E2-4D26-90DD-0159A59B3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380" y="606401"/>
            <a:ext cx="10287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16c05727-aa75-4e4a-9b5f-8a80a1165891"/>
    <ds:schemaRef ds:uri="71af3243-3dd4-4a8d-8c0d-dd76da1f02a5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12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WelcomeDoc</vt:lpstr>
      <vt:lpstr>Welcome to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2023-03-25T23:41:01Z</dcterms:created>
  <dcterms:modified xsi:type="dcterms:W3CDTF">2023-03-25T23:43:21Z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