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40" r:id="rId2"/>
    <p:sldMasterId id="2147483864" r:id="rId3"/>
    <p:sldMasterId id="2147483893" r:id="rId4"/>
  </p:sldMasterIdLst>
  <p:notesMasterIdLst>
    <p:notesMasterId r:id="rId18"/>
  </p:notesMasterIdLst>
  <p:sldIdLst>
    <p:sldId id="300" r:id="rId5"/>
    <p:sldId id="610" r:id="rId6"/>
    <p:sldId id="611" r:id="rId7"/>
    <p:sldId id="614" r:id="rId8"/>
    <p:sldId id="612" r:id="rId9"/>
    <p:sldId id="613" r:id="rId10"/>
    <p:sldId id="615" r:id="rId11"/>
    <p:sldId id="616" r:id="rId12"/>
    <p:sldId id="617" r:id="rId13"/>
    <p:sldId id="618" r:id="rId14"/>
    <p:sldId id="619" r:id="rId15"/>
    <p:sldId id="631" r:id="rId16"/>
    <p:sldId id="63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88364" autoAdjust="0"/>
  </p:normalViewPr>
  <p:slideViewPr>
    <p:cSldViewPr snapToGrid="0">
      <p:cViewPr varScale="1">
        <p:scale>
          <a:sx n="59" d="100"/>
          <a:sy n="59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40EB-EEAA-4D09-AF54-3A9449BC3A6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4B5DE-225C-41E8-9F41-5438617C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8835EE-2367-4BA3-B595-FC7387852BC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542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999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796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4B5DE-225C-41E8-9F41-5438617C75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7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392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497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753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753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194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571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54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38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75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83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98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65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49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57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829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67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1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187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12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01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91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28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52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042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01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84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7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9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061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75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93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97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1432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114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1111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947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978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291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9108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34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173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84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622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3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53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401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190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176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001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6103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207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0013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534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190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1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23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98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62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1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109E-2004-4A98-B305-E40FC4E57A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CFFA-3B53-4A65-AF25-6B1C3BBD00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79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144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7/11/2023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31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07572" y="1815903"/>
            <a:ext cx="9956800" cy="293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56" tIns="54428" rIns="108856" bIns="54428">
            <a:spAutoFit/>
          </a:bodyPr>
          <a:lstStyle/>
          <a:p>
            <a:pPr algn="ctr" defTabSz="609630">
              <a:lnSpc>
                <a:spcPct val="160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PHẦN VIẾT:</a:t>
            </a: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VIẾT BÀI VĂN KỂ LẠI MỘT TRẢI NGHIỆM CỦA EM</a:t>
            </a:r>
          </a:p>
          <a:p>
            <a:pPr algn="ctr" defTabSz="609630">
              <a:lnSpc>
                <a:spcPct val="160000"/>
              </a:lnSpc>
              <a:spcBef>
                <a:spcPct val="50000"/>
              </a:spcBef>
              <a:defRPr/>
            </a:pPr>
            <a:r>
              <a:rPr lang="vi-VN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Trườ</a:t>
            </a: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ng: THCS </a:t>
            </a:r>
            <a:r>
              <a:rPr lang="en-US" sz="3600" b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Hưng</a:t>
            </a:r>
            <a:endParaRPr lang="en-US" sz="36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224971" y="0"/>
            <a:ext cx="6807200" cy="1676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56" tIns="54428" rIns="108856" bIns="54428" anchor="ctr"/>
          <a:lstStyle/>
          <a:p>
            <a:pPr algn="ctr" defTabSz="609630">
              <a:defRPr/>
            </a:pPr>
            <a:r>
              <a:rPr lang="en-US" sz="2867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1: TÔI VÀ CÁC BẠN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3004170"/>
      </p:ext>
    </p:extLst>
  </p:cSld>
  <p:clrMapOvr>
    <a:masterClrMapping/>
  </p:clrMapOvr>
  <p:transition advClick="0" advTm="21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7195" y="312863"/>
            <a:ext cx="8525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3.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7195" y="83608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lựa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tài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ước 2: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 ý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điền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phiếu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ý)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7195" y="1686951"/>
            <a:ext cx="2093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3: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Viết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195" y="2452111"/>
            <a:ext cx="1017884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*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Kiểm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tra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điều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chỉnh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kĩ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khoanh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).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Gạch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sai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trúc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MS Mincho"/>
              </a:rPr>
              <a:t>).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25191" y="2057091"/>
            <a:ext cx="7911140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4: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Xem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rút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kinh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6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39940" y="403902"/>
            <a:ext cx="7911140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4: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Xem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chỉnh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sửa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rút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kinh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89139" y="1059717"/>
            <a:ext cx="9013722" cy="4493538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386840" algn="l"/>
              </a:tabLst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PHIẾU CHỈNH SỬA BÀI VIẾT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Nhiệm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vụ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hoàn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chỉnh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bằng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endParaRPr lang="en-US" sz="2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cách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trả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hỏi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2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2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1. 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trải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đáng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nhớ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?................................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2.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sắp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xếp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theo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thời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?(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,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thay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đổi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như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lí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)...................................................................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3.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quán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xưng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hô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?...........................................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4.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bổ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sung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rõ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bổ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sung.)..................................................................................................................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5.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lược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bỏ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rõ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hay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lược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bỏ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.)…………………………………………………………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6.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mắc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tả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diễn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đạt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rõ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386840" algn="l"/>
              </a:tabLst>
            </a:pP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mắc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tả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lỗi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diễn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đạt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sửa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MS Mincho"/>
              </a:rPr>
              <a:t>chữa</a:t>
            </a:r>
            <a:r>
              <a:rPr lang="en-US" sz="2200" dirty="0">
                <a:latin typeface="Times New Roman" panose="02020603050405020304" pitchFamily="18" charset="0"/>
                <a:ea typeface="MS Mincho"/>
              </a:rPr>
              <a:t>.)………………………….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709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191999" cy="70207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4419" y="1953557"/>
            <a:ext cx="78903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.Trong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Choắt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Mèn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...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890171" y="1254583"/>
            <a:ext cx="4411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3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6CBF-4BA2-43F0-9903-567804436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183091"/>
            <a:ext cx="11408229" cy="6674909"/>
          </a:xfrm>
        </p:spPr>
        <p:txBody>
          <a:bodyPr>
            <a:normAutofit/>
          </a:bodyPr>
          <a:lstStyle/>
          <a:p>
            <a:pPr indent="-1905" algn="l" fontAlgn="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  <a:b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b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Kể lại một trải nghiệm của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em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b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6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767" y="280219"/>
            <a:ext cx="6344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VỀ MỘT TRẢI NGHIỆM CỦA EM</a:t>
            </a:r>
          </a:p>
        </p:txBody>
      </p:sp>
      <p:sp>
        <p:nvSpPr>
          <p:cNvPr id="6" name="Rectangle 5"/>
          <p:cNvSpPr/>
          <p:nvPr/>
        </p:nvSpPr>
        <p:spPr>
          <a:xfrm>
            <a:off x="987665" y="1405284"/>
            <a:ext cx="714599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1.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Yêu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cầu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đối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trải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665" y="2128811"/>
            <a:ext cx="970443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ngôi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đáng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S Mincho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trung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ra.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S Mincho"/>
              </a:rPr>
              <a:t>-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11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767" y="280219"/>
            <a:ext cx="6344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KỂ VỀ MỘT TRẢI NGHIỆM CỦA 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294" y="1343666"/>
            <a:ext cx="9107848" cy="71108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024293" y="2130081"/>
            <a:ext cx="9388067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* </a:t>
            </a:r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1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bản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Trải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buồn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tôi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Xem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MS Mincho"/>
              </a:rPr>
              <a:t> chi </a:t>
            </a:r>
            <a:r>
              <a:rPr lang="en-US" sz="3200" dirty="0" err="1">
                <a:latin typeface="Times New Roman" panose="02020603050405020304" pitchFamily="18" charset="0"/>
                <a:ea typeface="MS Mincho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13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767" y="280219"/>
            <a:ext cx="6344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KỂ VỀ MỘT TRẢI NGHIỆM CỦA 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294" y="1343666"/>
            <a:ext cx="9107848" cy="7110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24294" y="2188512"/>
            <a:ext cx="6615722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HOẠT ĐỘNG THẢO LUẬN THEO BÀN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5882" y="2938987"/>
            <a:ext cx="10140235" cy="2640723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ngôi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MS Mincho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767" y="280219"/>
            <a:ext cx="6344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KỂ VỀ MỘT TRẢI NGHIỆM CỦA 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294" y="1343666"/>
            <a:ext cx="9107848" cy="7110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20401" y="1972031"/>
            <a:ext cx="94389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* </a:t>
            </a:r>
            <a:r>
              <a:rPr lang="vi-VN" sz="3200" b="1" u="sng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Bước 2</a:t>
            </a:r>
            <a:r>
              <a:rPr lang="vi-VN" sz="3200" b="1" dirty="0">
                <a:solidFill>
                  <a:srgbClr val="7030A0"/>
                </a:solidFill>
                <a:latin typeface="Times New Roman" panose="02020603050405020304" pitchFamily="18" charset="0"/>
                <a:ea typeface="MS Mincho"/>
              </a:rPr>
              <a:t>:</a:t>
            </a:r>
            <a:r>
              <a:rPr lang="vi-VN" sz="3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Ngôi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xưng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”: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trải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chuyện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đáng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0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767" y="280219"/>
            <a:ext cx="63442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KỂ VỀ MỘT TRẢI NGHIỆM CỦA 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294" y="1343666"/>
            <a:ext cx="9107848" cy="711089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609977" y="2158874"/>
            <a:ext cx="8706573" cy="3323479"/>
            <a:chOff x="1609977" y="2158874"/>
            <a:chExt cx="8706573" cy="3323479"/>
          </a:xfrm>
        </p:grpSpPr>
        <p:sp>
          <p:nvSpPr>
            <p:cNvPr id="3" name="Freeform 2"/>
            <p:cNvSpPr/>
            <p:nvPr/>
          </p:nvSpPr>
          <p:spPr>
            <a:xfrm>
              <a:off x="5948516" y="3178737"/>
              <a:ext cx="3348170" cy="42834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4171"/>
                  </a:lnTo>
                  <a:lnTo>
                    <a:pt x="3348170" y="214171"/>
                  </a:lnTo>
                  <a:lnTo>
                    <a:pt x="3348170" y="4283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5948516" y="3178737"/>
              <a:ext cx="1160298" cy="42834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4171"/>
                  </a:lnTo>
                  <a:lnTo>
                    <a:pt x="1160298" y="214171"/>
                  </a:lnTo>
                  <a:lnTo>
                    <a:pt x="1160298" y="4283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4832460" y="3178737"/>
              <a:ext cx="1116056" cy="42834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16056" y="0"/>
                  </a:moveTo>
                  <a:lnTo>
                    <a:pt x="1116056" y="214171"/>
                  </a:lnTo>
                  <a:lnTo>
                    <a:pt x="0" y="214171"/>
                  </a:lnTo>
                  <a:lnTo>
                    <a:pt x="0" y="4283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2629840" y="3178737"/>
              <a:ext cx="3318676" cy="42834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318676" y="0"/>
                  </a:moveTo>
                  <a:lnTo>
                    <a:pt x="3318676" y="214171"/>
                  </a:lnTo>
                  <a:lnTo>
                    <a:pt x="0" y="214171"/>
                  </a:lnTo>
                  <a:lnTo>
                    <a:pt x="0" y="42834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4626080" y="2158874"/>
              <a:ext cx="2644873" cy="1019863"/>
            </a:xfrm>
            <a:custGeom>
              <a:avLst/>
              <a:gdLst>
                <a:gd name="connsiteX0" fmla="*/ 0 w 2644873"/>
                <a:gd name="connsiteY0" fmla="*/ 0 h 1019863"/>
                <a:gd name="connsiteX1" fmla="*/ 2644873 w 2644873"/>
                <a:gd name="connsiteY1" fmla="*/ 0 h 1019863"/>
                <a:gd name="connsiteX2" fmla="*/ 2644873 w 2644873"/>
                <a:gd name="connsiteY2" fmla="*/ 1019863 h 1019863"/>
                <a:gd name="connsiteX3" fmla="*/ 0 w 2644873"/>
                <a:gd name="connsiteY3" fmla="*/ 1019863 h 1019863"/>
                <a:gd name="connsiteX4" fmla="*/ 0 w 2644873"/>
                <a:gd name="connsiteY4" fmla="*/ 0 h 101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4873" h="1019863">
                  <a:moveTo>
                    <a:pt x="0" y="0"/>
                  </a:moveTo>
                  <a:lnTo>
                    <a:pt x="2644873" y="0"/>
                  </a:lnTo>
                  <a:lnTo>
                    <a:pt x="2644873" y="1019863"/>
                  </a:lnTo>
                  <a:lnTo>
                    <a:pt x="0" y="10198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1609977" y="3607080"/>
              <a:ext cx="2039726" cy="1868604"/>
            </a:xfrm>
            <a:custGeom>
              <a:avLst/>
              <a:gdLst>
                <a:gd name="connsiteX0" fmla="*/ 0 w 2039726"/>
                <a:gd name="connsiteY0" fmla="*/ 0 h 1868604"/>
                <a:gd name="connsiteX1" fmla="*/ 2039726 w 2039726"/>
                <a:gd name="connsiteY1" fmla="*/ 0 h 1868604"/>
                <a:gd name="connsiteX2" fmla="*/ 2039726 w 2039726"/>
                <a:gd name="connsiteY2" fmla="*/ 1868604 h 1868604"/>
                <a:gd name="connsiteX3" fmla="*/ 0 w 2039726"/>
                <a:gd name="connsiteY3" fmla="*/ 1868604 h 1868604"/>
                <a:gd name="connsiteX4" fmla="*/ 0 w 2039726"/>
                <a:gd name="connsiteY4" fmla="*/ 0 h 18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9726" h="1868604">
                  <a:moveTo>
                    <a:pt x="0" y="0"/>
                  </a:moveTo>
                  <a:lnTo>
                    <a:pt x="2039726" y="0"/>
                  </a:lnTo>
                  <a:lnTo>
                    <a:pt x="2039726" y="1868604"/>
                  </a:lnTo>
                  <a:lnTo>
                    <a:pt x="0" y="18686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5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việc1: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Ngôi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mẹ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xinh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xăn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nhưng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rất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chuột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812596" y="3607080"/>
              <a:ext cx="2039726" cy="1868604"/>
            </a:xfrm>
            <a:custGeom>
              <a:avLst/>
              <a:gdLst>
                <a:gd name="connsiteX0" fmla="*/ 0 w 2039726"/>
                <a:gd name="connsiteY0" fmla="*/ 0 h 1868604"/>
                <a:gd name="connsiteX1" fmla="*/ 2039726 w 2039726"/>
                <a:gd name="connsiteY1" fmla="*/ 0 h 1868604"/>
                <a:gd name="connsiteX2" fmla="*/ 2039726 w 2039726"/>
                <a:gd name="connsiteY2" fmla="*/ 1868604 h 1868604"/>
                <a:gd name="connsiteX3" fmla="*/ 0 w 2039726"/>
                <a:gd name="connsiteY3" fmla="*/ 1868604 h 1868604"/>
                <a:gd name="connsiteX4" fmla="*/ 0 w 2039726"/>
                <a:gd name="connsiteY4" fmla="*/ 0 h 18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9726" h="1868604">
                  <a:moveTo>
                    <a:pt x="0" y="0"/>
                  </a:moveTo>
                  <a:lnTo>
                    <a:pt x="2039726" y="0"/>
                  </a:lnTo>
                  <a:lnTo>
                    <a:pt x="2039726" y="1868604"/>
                  </a:lnTo>
                  <a:lnTo>
                    <a:pt x="0" y="18686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5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việc2: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ngoại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mẹ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mèo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6088952" y="3607080"/>
              <a:ext cx="2039726" cy="1875273"/>
            </a:xfrm>
            <a:custGeom>
              <a:avLst/>
              <a:gdLst>
                <a:gd name="connsiteX0" fmla="*/ 0 w 2039726"/>
                <a:gd name="connsiteY0" fmla="*/ 0 h 1875273"/>
                <a:gd name="connsiteX1" fmla="*/ 2039726 w 2039726"/>
                <a:gd name="connsiteY1" fmla="*/ 0 h 1875273"/>
                <a:gd name="connsiteX2" fmla="*/ 2039726 w 2039726"/>
                <a:gd name="connsiteY2" fmla="*/ 1875273 h 1875273"/>
                <a:gd name="connsiteX3" fmla="*/ 0 w 2039726"/>
                <a:gd name="connsiteY3" fmla="*/ 1875273 h 1875273"/>
                <a:gd name="connsiteX4" fmla="*/ 0 w 2039726"/>
                <a:gd name="connsiteY4" fmla="*/ 0 h 187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9726" h="1875273">
                  <a:moveTo>
                    <a:pt x="0" y="0"/>
                  </a:moveTo>
                  <a:lnTo>
                    <a:pt x="2039726" y="0"/>
                  </a:lnTo>
                  <a:lnTo>
                    <a:pt x="2039726" y="1875273"/>
                  </a:lnTo>
                  <a:lnTo>
                    <a:pt x="0" y="1875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5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việc3: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Ngôi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nhà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nhỏ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thay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Mun</a:t>
              </a:r>
              <a:endParaRPr lang="en-US" sz="2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8276824" y="3607080"/>
              <a:ext cx="2039726" cy="1809604"/>
            </a:xfrm>
            <a:custGeom>
              <a:avLst/>
              <a:gdLst>
                <a:gd name="connsiteX0" fmla="*/ 0 w 2039726"/>
                <a:gd name="connsiteY0" fmla="*/ 0 h 1809604"/>
                <a:gd name="connsiteX1" fmla="*/ 2039726 w 2039726"/>
                <a:gd name="connsiteY1" fmla="*/ 0 h 1809604"/>
                <a:gd name="connsiteX2" fmla="*/ 2039726 w 2039726"/>
                <a:gd name="connsiteY2" fmla="*/ 1809604 h 1809604"/>
                <a:gd name="connsiteX3" fmla="*/ 0 w 2039726"/>
                <a:gd name="connsiteY3" fmla="*/ 1809604 h 1809604"/>
                <a:gd name="connsiteX4" fmla="*/ 0 w 2039726"/>
                <a:gd name="connsiteY4" fmla="*/ 0 h 1809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9726" h="1809604">
                  <a:moveTo>
                    <a:pt x="0" y="0"/>
                  </a:moveTo>
                  <a:lnTo>
                    <a:pt x="2039726" y="0"/>
                  </a:lnTo>
                  <a:lnTo>
                    <a:pt x="2039726" y="1809604"/>
                  </a:lnTo>
                  <a:lnTo>
                    <a:pt x="0" y="18096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587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b="1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5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việc4: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buổi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chiều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Mun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mất</a:t>
              </a:r>
              <a:r>
                <a:rPr lang="en-US" sz="2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00" kern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endParaRPr lang="en-US" sz="2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42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7195" y="312863"/>
            <a:ext cx="8525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3.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trải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7195" y="83608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dirty="0">
                <a:latin typeface="Times New Roman" panose="02020603050405020304" pitchFamily="18" charset="0"/>
                <a:ea typeface="MS Mincho"/>
              </a:rPr>
              <a:t> 1: </a:t>
            </a:r>
            <a:r>
              <a:rPr lang="en-US" sz="2800" b="1" dirty="0" err="1"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MS Mincho"/>
              </a:rPr>
              <a:t>đề</a:t>
            </a:r>
            <a:r>
              <a:rPr lang="en-US" sz="2800" b="1" dirty="0"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MS Mincho"/>
              </a:rPr>
              <a:t>tài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ea typeface="MS Mincho"/>
              </a:rPr>
              <a:t>B</a:t>
            </a:r>
            <a:r>
              <a:rPr lang="vi-VN" sz="2800" b="1" dirty="0">
                <a:latin typeface="Times New Roman" panose="02020603050405020304" pitchFamily="18" charset="0"/>
                <a:ea typeface="MS Mincho"/>
              </a:rPr>
              <a:t>ước 2: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Tìm ý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điền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phiếu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ý)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70822" y="1790190"/>
            <a:ext cx="2470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PHIẾU TÌM Ý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228645"/>
              </p:ext>
            </p:extLst>
          </p:nvPr>
        </p:nvGraphicFramePr>
        <p:xfrm>
          <a:off x="1081548" y="2313410"/>
          <a:ext cx="10028903" cy="3413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182464">
                  <a:extLst>
                    <a:ext uri="{9D8B030D-6E8A-4147-A177-3AD203B41FA5}">
                      <a16:colId xmlns:a16="http://schemas.microsoft.com/office/drawing/2014/main" val="1280515475"/>
                    </a:ext>
                  </a:extLst>
                </a:gridCol>
                <a:gridCol w="2846439">
                  <a:extLst>
                    <a:ext uri="{9D8B030D-6E8A-4147-A177-3AD203B41FA5}">
                      <a16:colId xmlns:a16="http://schemas.microsoft.com/office/drawing/2014/main" val="12103548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?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18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hành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cử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682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ra?theo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703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vậy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573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xúc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lại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01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57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7195" y="312863"/>
            <a:ext cx="8525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3.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7195" y="83608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lựa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tài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ước 2: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 ý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điền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phiếu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ý)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195" y="1773511"/>
            <a:ext cx="10252586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Lập dàn ý bằng cách dựa vào các ý đã tìm được, sắp xếp lại theo ba phần lớn của bài văn, gồm: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+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Mở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chuyện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+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Thân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diễn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biến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theo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thời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gian,không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...)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+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Kết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Nêu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nghĩ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vừa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7195" y="312863"/>
            <a:ext cx="8525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3.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7195" y="83608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lựa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tài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ước 2: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 ý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(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điền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phiếu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tìm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ý)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7195" y="1686951"/>
            <a:ext cx="2093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Bước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8476" y="2522430"/>
            <a:ext cx="57395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Dựa vào dàn ý, viết thành bài văn kể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trải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1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CHÀO MỪNG ĐẾN VỚI TIẾT HỌC"/>
  <p:tag name="ISPRING_SLIDE_INDENT_LEVEL" val="0"/>
  <p:tag name="ISPRING_PRESENTER_ID" val="{DFF31A8B-C198-421D-9D0B-45D932A69C34}"/>
  <p:tag name="TIMING" val="|2.467|3.422"/>
  <p:tag name="GENSWF_ADVANCE_TIME" val="21.454"/>
  <p:tag name="ISPRING_SLIDE_ID_2" val="{5F8CB751-BC5E-495B-974E-3EA86F818745}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4146</TotalTime>
  <Words>1111</Words>
  <Application>Microsoft Office PowerPoint</Application>
  <PresentationFormat>Widescreen</PresentationFormat>
  <Paragraphs>94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Trebuchet MS</vt:lpstr>
      <vt:lpstr>Wingdings 3</vt:lpstr>
      <vt:lpstr>1_Office Theme</vt:lpstr>
      <vt:lpstr>15_Office Theme</vt:lpstr>
      <vt:lpstr>Facet</vt:lpstr>
      <vt:lpstr>1_Facet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HƯỚNG DẪN TỰ HỌC  - Luyện tập viết bài văn Kể về một việc tốt mà em đã làm - Chuẩn bị bài Nói và nghe Kể lại một trải nghiệm của bản thân em.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287</cp:revision>
  <dcterms:created xsi:type="dcterms:W3CDTF">2021-06-18T15:04:24Z</dcterms:created>
  <dcterms:modified xsi:type="dcterms:W3CDTF">2023-11-07T07:54:09Z</dcterms:modified>
</cp:coreProperties>
</file>