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0" r:id="rId5"/>
    <p:sldId id="289" r:id="rId6"/>
    <p:sldId id="286" r:id="rId7"/>
    <p:sldId id="270" r:id="rId8"/>
    <p:sldId id="290" r:id="rId9"/>
    <p:sldId id="272" r:id="rId10"/>
    <p:sldId id="279" r:id="rId11"/>
    <p:sldId id="273" r:id="rId12"/>
    <p:sldId id="278" r:id="rId13"/>
    <p:sldId id="293" r:id="rId14"/>
    <p:sldId id="280" r:id="rId15"/>
    <p:sldId id="282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9" d="100"/>
          <a:sy n="69" d="100"/>
        </p:scale>
        <p:origin x="-73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9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3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A865D-BA7D-48EF-8C86-FC23C1D5311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6373-7F1B-48FF-92BB-F71D8246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9172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3305" y="2408350"/>
            <a:ext cx="9822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 KHAI THÁC , SỬ DỤNG VÀ BẢO 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THIÊN NHIÊN Ở CHÂU ÂU 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6222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97" y="-297"/>
            <a:ext cx="12302794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5927" y="3136612"/>
            <a:ext cx="6217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0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058" y="133656"/>
            <a:ext cx="5847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380" y="779987"/>
            <a:ext cx="1635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380" y="152886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000" dirty="0" smtClean="0"/>
              <a:t>+ Rừng góp phần điều hòa khí hậu, giữ đất, giữ nước, bảo vệ đa dạng sinh học, cung cấp gỗ,…</a:t>
            </a:r>
          </a:p>
          <a:p>
            <a:endParaRPr lang="vi-VN" sz="3000" dirty="0" smtClean="0"/>
          </a:p>
          <a:p>
            <a:r>
              <a:rPr lang="vi-VN" sz="3000" dirty="0" smtClean="0"/>
              <a:t>+ Sinh vật biển thúc đẩy sự phát triển mạnh của ngành thủy sản.</a:t>
            </a:r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51" y="687654"/>
            <a:ext cx="5315692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449585"/>
            <a:ext cx="11616744" cy="1159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580" y="1720840"/>
            <a:ext cx="623505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bảo vệ đa dạng sinh học ở châu Âu: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hệ sinh thái trên cạn và dưới nước được bảo tồn tương đối tốt.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giữ gìn đa dạng sinh học, các quốc gia châu Âu ban hành nhiều chính sách bảo vệ và phát triển bền vững, giảm thiểu các nguyên nhân gây ô nhiễm môi trường đất và nước.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05" y="1244194"/>
            <a:ext cx="4805531" cy="49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6222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97" y="-297"/>
            <a:ext cx="12302794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5927" y="3136612"/>
            <a:ext cx="7065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84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3346"/>
            <a:ext cx="72891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3.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Vấn</a:t>
            </a:r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đề</a:t>
            </a:r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ứng</a:t>
            </a:r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phó</a:t>
            </a:r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với</a:t>
            </a:r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biến</a:t>
            </a:r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đổi</a:t>
            </a:r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khí</a:t>
            </a:r>
            <a:r>
              <a:rPr lang="en-US" sz="3000" b="1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1" i="0" dirty="0" err="1" smtClean="0">
                <a:solidFill>
                  <a:srgbClr val="222222"/>
                </a:solidFill>
                <a:effectLst/>
                <a:latin typeface="Roboto"/>
              </a:rPr>
              <a:t>hậu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485103" y="1087020"/>
            <a:ext cx="84141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hiện tượng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cực đoan như: nắng nóng gây cháy rừng ở các quốc gia Nam Âu, mưa lũ ở Tây và Trung Âu…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56" y="3211884"/>
            <a:ext cx="3895682" cy="2469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21" y="3211884"/>
            <a:ext cx="3895682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442" y="215384"/>
            <a:ext cx="22685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0" i="0" dirty="0" smtClean="0">
                <a:solidFill>
                  <a:srgbClr val="222222"/>
                </a:solidFill>
                <a:effectLst/>
                <a:latin typeface="Roboto"/>
              </a:rPr>
              <a:t>- </a:t>
            </a:r>
            <a:r>
              <a:rPr lang="en-US" sz="3000" b="0" i="0" dirty="0" err="1" smtClean="0">
                <a:solidFill>
                  <a:srgbClr val="222222"/>
                </a:solidFill>
                <a:effectLst/>
                <a:latin typeface="Roboto"/>
              </a:rPr>
              <a:t>Biện</a:t>
            </a:r>
            <a:r>
              <a:rPr lang="en-US" sz="3000" b="0" i="0" dirty="0" smtClean="0">
                <a:solidFill>
                  <a:srgbClr val="222222"/>
                </a:solidFill>
                <a:effectLst/>
                <a:latin typeface="Roboto"/>
              </a:rPr>
              <a:t> </a:t>
            </a:r>
            <a:r>
              <a:rPr lang="en-US" sz="3000" b="0" i="0" dirty="0" err="1" smtClean="0">
                <a:solidFill>
                  <a:srgbClr val="222222"/>
                </a:solidFill>
                <a:effectLst/>
                <a:latin typeface="Roboto"/>
              </a:rPr>
              <a:t>pháp</a:t>
            </a:r>
            <a:r>
              <a:rPr lang="en-US" sz="3000" b="0" i="0" dirty="0" smtClean="0">
                <a:solidFill>
                  <a:srgbClr val="222222"/>
                </a:solidFill>
                <a:effectLst/>
                <a:latin typeface="Roboto"/>
              </a:rPr>
              <a:t>: 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624840" y="813138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000" dirty="0" smtClean="0"/>
              <a:t>+ Trồng rừng và bảo vệ rừng: có vai trò trong việc giảm thiểu tác động biến đổi khí hậu, giảm nguy cơ lũ lụt và hạn hán.</a:t>
            </a:r>
          </a:p>
          <a:p>
            <a:endParaRPr lang="vi-VN" sz="3000" dirty="0" smtClean="0"/>
          </a:p>
          <a:p>
            <a:r>
              <a:rPr lang="vi-VN" sz="3000" dirty="0" smtClean="0"/>
              <a:t>+ Hạn chế sử dụng nhiên liệu hóa thạch ở mức tối đa, phát triển năng lương tái tạo thân thiện với môi trường như: năng lượng gió, mặt trời..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37" y="3615555"/>
            <a:ext cx="4889863" cy="3242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137" y="-1"/>
            <a:ext cx="4747804" cy="36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230294"/>
            <a:ext cx="10161431" cy="160224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6669" y="1574828"/>
            <a:ext cx="1093229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6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ách cảm ơn trong tiếng Anh ở mọi tình huống thường ng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về môi trường - Hà Nội Spirit Of Place | Power points, Môi  trường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9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7621" y="3219718"/>
            <a:ext cx="5889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3588" y="1471910"/>
            <a:ext cx="90710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222222"/>
                </a:solidFill>
                <a:latin typeface="+mj-lt"/>
              </a:rPr>
              <a:t>a) Bảo vệ môi trường không khí</a:t>
            </a:r>
            <a:endParaRPr lang="en-US" sz="2800" b="1" dirty="0">
              <a:latin typeface="+mj-lt"/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ô nhiễm: hoạt động sản xuất công nghiệp, tiêu thụ năng lượng, vận tải đường bộ.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34" y="3082907"/>
            <a:ext cx="5113867" cy="3522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36" y="3082907"/>
            <a:ext cx="5113867" cy="35221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67" y="825579"/>
            <a:ext cx="5889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5105" y="722784"/>
            <a:ext cx="6585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222222"/>
                </a:solidFill>
              </a:rPr>
              <a:t>a) Bảo vệ môi trường không khí</a:t>
            </a:r>
            <a:endParaRPr lang="en-US" sz="2400" b="1" dirty="0"/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Giải pháp: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Kiểm soát lượng khí thải trong khí quyển.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Đánh thuế các-bon, thuế tiêu thụ đặc biệt với nhiên liệu có hàm lượng các-bon cao.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Đầu tư phát triển công nghệ xanh, sử dụng năng lượng tái tạo dần thay thế năng lượng hóa thạch.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Có các biện pháp giảm lượng khí thải trong thành phố.</a:t>
            </a:r>
          </a:p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239" y="2783907"/>
            <a:ext cx="4791871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372" y="835984"/>
            <a:ext cx="544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vi-VN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372" y="1457133"/>
            <a:ext cx="10890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3082" name="Picture 10" descr="Ô nhiễm môi trường nước là gì ? Quy định về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04" y="2813207"/>
            <a:ext cx="4710404" cy="31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guyên nhân, giải pháp khắc phục tình trạng ô nhiễm môi trường n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2" y="2534350"/>
            <a:ext cx="3985242" cy="39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8961"/>
            <a:ext cx="120932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Bảo vệ môi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Giải pháp: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Tăng cường kiểm tra đầu ra nguồn rác thải, hóa chất độc hại từ nông nghiệp.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Đảm bảo xử lí rác thải, nước thải từ sinh hoạt, công nghiệp trước khi thải ra môi trường.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Kiểm soát, xử lí các nguồn gây ô nhiễm từ hoạt động kinh tế biển.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+ Nâng cao ý thức của người dân trong bảo vệ môi trường nước,…</a:t>
            </a:r>
          </a:p>
          <a:p>
            <a:r>
              <a:rPr lang="vi-VN" sz="28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OpenSans"/>
              </a:rPr>
            </a:br>
            <a:r>
              <a:rPr lang="vi-VN" sz="28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OpenSans"/>
              </a:rPr>
            </a:b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314211"/>
            <a:ext cx="5140195" cy="3027004"/>
          </a:xfrm>
          <a:prstGeom prst="rect">
            <a:avLst/>
          </a:prstGeom>
        </p:spPr>
      </p:pic>
      <p:sp>
        <p:nvSpPr>
          <p:cNvPr id="7" name="AutoShape 2" descr="7 biện pháp khắc phục ô nhiễm môi trường nướ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62" y="3100133"/>
            <a:ext cx="5203064" cy="34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7" y="643646"/>
            <a:ext cx="8848379" cy="747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216" y="1720840"/>
            <a:ext cx="109516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Vấn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đề bảo vệ đa dạng sinh học ở châu Âu: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Các hệ sinh thái trên cạn và dưới nước được bảo tồn tương đối tốt.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Để giữ gìn đa dạng sinh học, các quốc gia châu Âu ban hành nhiều chính sách bảo vệ và phát triển bền vững, giảm thiểu các nguyên nhân gây ô nhiễm môi trường đất và nước.</a:t>
            </a:r>
          </a:p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6756"/>
            <a:ext cx="120904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701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lớp 7  Bài 3: Khai thác, sử dụng và bảo vệ thiên nhiên châu Âu</dc:title>
  <dc:creator>User</dc:creator>
  <cp:lastModifiedBy>Administrator</cp:lastModifiedBy>
  <cp:revision>28</cp:revision>
  <dcterms:created xsi:type="dcterms:W3CDTF">2022-10-16T13:04:58Z</dcterms:created>
  <dcterms:modified xsi:type="dcterms:W3CDTF">2023-09-28T14:25:56Z</dcterms:modified>
</cp:coreProperties>
</file>