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1" r:id="rId2"/>
    <p:sldId id="256" r:id="rId3"/>
    <p:sldId id="329" r:id="rId4"/>
    <p:sldId id="330" r:id="rId5"/>
    <p:sldId id="327" r:id="rId6"/>
    <p:sldId id="331" r:id="rId7"/>
    <p:sldId id="332" r:id="rId8"/>
    <p:sldId id="258" r:id="rId9"/>
    <p:sldId id="333" r:id="rId10"/>
    <p:sldId id="334" r:id="rId11"/>
    <p:sldId id="338" r:id="rId12"/>
    <p:sldId id="335" r:id="rId13"/>
    <p:sldId id="336" r:id="rId14"/>
    <p:sldId id="343" r:id="rId15"/>
    <p:sldId id="344" r:id="rId16"/>
    <p:sldId id="337" r:id="rId17"/>
    <p:sldId id="339" r:id="rId18"/>
    <p:sldId id="340" r:id="rId19"/>
    <p:sldId id="326" r:id="rId20"/>
    <p:sldId id="308" r:id="rId21"/>
    <p:sldId id="309" r:id="rId22"/>
    <p:sldId id="310" r:id="rId23"/>
    <p:sldId id="341" r:id="rId24"/>
    <p:sldId id="342" r:id="rId25"/>
    <p:sldId id="311" r:id="rId26"/>
    <p:sldId id="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0DD7F"/>
    <a:srgbClr val="BF1656"/>
    <a:srgbClr val="FEFFEC"/>
    <a:srgbClr val="C3E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D53018-9B94-45E3-AE20-ACD7AAB71EBE}" type="doc">
      <dgm:prSet loTypeId="urn:microsoft.com/office/officeart/2008/layout/VerticalCurvedList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8B4EFB-6C57-4D33-88D5-A52A364757FA}">
      <dgm:prSet phldrT="[Text]"/>
      <dgm:spPr/>
      <dgm:t>
        <a:bodyPr/>
        <a:lstStyle/>
        <a:p>
          <a:r>
            <a:rPr lang="en-US" dirty="0" err="1" smtClean="0"/>
            <a:t>Đọc</a:t>
          </a:r>
          <a:r>
            <a:rPr lang="en-US" dirty="0" smtClean="0"/>
            <a:t> </a:t>
          </a:r>
          <a:r>
            <a:rPr lang="en-US" dirty="0" err="1" smtClean="0"/>
            <a:t>kĩ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phân</a:t>
          </a:r>
          <a:r>
            <a:rPr lang="en-US" dirty="0" smtClean="0"/>
            <a:t> </a:t>
          </a:r>
          <a:r>
            <a:rPr lang="en-US" dirty="0" err="1" smtClean="0"/>
            <a:t>tích</a:t>
          </a:r>
          <a:r>
            <a:rPr lang="en-US" dirty="0" smtClean="0"/>
            <a:t> </a:t>
          </a:r>
          <a:r>
            <a:rPr lang="en-US" dirty="0" err="1" smtClean="0"/>
            <a:t>đề</a:t>
          </a:r>
          <a:r>
            <a:rPr lang="en-US" dirty="0" smtClean="0"/>
            <a:t> </a:t>
          </a:r>
          <a:r>
            <a:rPr lang="en-US" dirty="0" err="1" smtClean="0"/>
            <a:t>bài</a:t>
          </a:r>
          <a:endParaRPr lang="en-US" dirty="0"/>
        </a:p>
      </dgm:t>
    </dgm:pt>
    <dgm:pt modelId="{39C5E8E0-9462-4A04-8517-4F2758AB85DD}" type="parTrans" cxnId="{D8FA78AC-7C09-4897-A92A-8C07D22E6569}">
      <dgm:prSet/>
      <dgm:spPr/>
      <dgm:t>
        <a:bodyPr/>
        <a:lstStyle/>
        <a:p>
          <a:endParaRPr lang="en-US"/>
        </a:p>
      </dgm:t>
    </dgm:pt>
    <dgm:pt modelId="{B9D9CFB9-56AA-4357-8C54-84C88E6FB252}" type="sibTrans" cxnId="{D8FA78AC-7C09-4897-A92A-8C07D22E6569}">
      <dgm:prSet/>
      <dgm:spPr/>
      <dgm:t>
        <a:bodyPr/>
        <a:lstStyle/>
        <a:p>
          <a:endParaRPr lang="en-US"/>
        </a:p>
      </dgm:t>
    </dgm:pt>
    <dgm:pt modelId="{2FF18A0A-DCC1-4178-B04A-D0264F022BAC}">
      <dgm:prSet phldrT="[Text]"/>
      <dgm:spPr/>
      <dgm:t>
        <a:bodyPr/>
        <a:lstStyle/>
        <a:p>
          <a:r>
            <a:rPr lang="en-US" dirty="0" err="1" smtClean="0"/>
            <a:t>Quy</a:t>
          </a:r>
          <a:r>
            <a:rPr lang="en-US" dirty="0" smtClean="0"/>
            <a:t> </a:t>
          </a:r>
          <a:r>
            <a:rPr lang="en-US" dirty="0" err="1" smtClean="0"/>
            <a:t>ước</a:t>
          </a:r>
          <a:r>
            <a:rPr lang="en-US" dirty="0" smtClean="0"/>
            <a:t> gen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kiểu</a:t>
          </a:r>
          <a:r>
            <a:rPr lang="en-US" dirty="0" smtClean="0"/>
            <a:t> gen</a:t>
          </a:r>
          <a:endParaRPr lang="en-US" dirty="0"/>
        </a:p>
      </dgm:t>
    </dgm:pt>
    <dgm:pt modelId="{8A186CCC-C9D3-42DA-A344-C91EF57C70F7}" type="parTrans" cxnId="{7C06498D-6E3B-48C2-BE4F-0D3048BD9D13}">
      <dgm:prSet/>
      <dgm:spPr/>
      <dgm:t>
        <a:bodyPr/>
        <a:lstStyle/>
        <a:p>
          <a:endParaRPr lang="en-US"/>
        </a:p>
      </dgm:t>
    </dgm:pt>
    <dgm:pt modelId="{686B8B86-1ED8-4865-A061-D5DADD617FEF}" type="sibTrans" cxnId="{7C06498D-6E3B-48C2-BE4F-0D3048BD9D13}">
      <dgm:prSet/>
      <dgm:spPr/>
      <dgm:t>
        <a:bodyPr/>
        <a:lstStyle/>
        <a:p>
          <a:endParaRPr lang="en-US"/>
        </a:p>
      </dgm:t>
    </dgm:pt>
    <dgm:pt modelId="{0878F062-4D9B-4CE9-98AE-AC9563986694}">
      <dgm:prSet phldrT="[Text]"/>
      <dgm:spPr/>
      <dgm:t>
        <a:bodyPr/>
        <a:lstStyle/>
        <a:p>
          <a:r>
            <a:rPr lang="en-US" dirty="0" err="1" smtClean="0"/>
            <a:t>Viết</a:t>
          </a:r>
          <a:r>
            <a:rPr lang="en-US" dirty="0" smtClean="0"/>
            <a:t> </a:t>
          </a:r>
          <a:r>
            <a:rPr lang="en-US" dirty="0" err="1" smtClean="0"/>
            <a:t>sơ</a:t>
          </a:r>
          <a:r>
            <a:rPr lang="en-US" dirty="0" smtClean="0"/>
            <a:t> </a:t>
          </a:r>
          <a:r>
            <a:rPr lang="en-US" dirty="0" err="1" smtClean="0"/>
            <a:t>đồ</a:t>
          </a:r>
          <a:r>
            <a:rPr lang="en-US" dirty="0" smtClean="0"/>
            <a:t> </a:t>
          </a:r>
          <a:r>
            <a:rPr lang="en-US" dirty="0" err="1" smtClean="0"/>
            <a:t>lai</a:t>
          </a:r>
          <a:endParaRPr lang="en-US" dirty="0"/>
        </a:p>
      </dgm:t>
    </dgm:pt>
    <dgm:pt modelId="{061B7C9D-B270-4BB1-BEAF-3EE0D753AFFA}" type="parTrans" cxnId="{F10551C2-86F5-4F77-BD8A-C267E7C7A5D5}">
      <dgm:prSet/>
      <dgm:spPr/>
      <dgm:t>
        <a:bodyPr/>
        <a:lstStyle/>
        <a:p>
          <a:endParaRPr lang="en-US"/>
        </a:p>
      </dgm:t>
    </dgm:pt>
    <dgm:pt modelId="{7F463C3E-6D63-46B4-B240-2044175A1B0E}" type="sibTrans" cxnId="{F10551C2-86F5-4F77-BD8A-C267E7C7A5D5}">
      <dgm:prSet/>
      <dgm:spPr/>
      <dgm:t>
        <a:bodyPr/>
        <a:lstStyle/>
        <a:p>
          <a:endParaRPr lang="en-US"/>
        </a:p>
      </dgm:t>
    </dgm:pt>
    <dgm:pt modelId="{B7501C18-0EC2-4280-A325-3413AA6B1384}">
      <dgm:prSet phldrT="[Text]"/>
      <dgm:spPr/>
      <dgm:t>
        <a:bodyPr/>
        <a:lstStyle/>
        <a:p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kết</a:t>
          </a:r>
          <a:r>
            <a:rPr lang="en-US" dirty="0" smtClean="0"/>
            <a:t> </a:t>
          </a:r>
          <a:r>
            <a:rPr lang="en-US" dirty="0" err="1" smtClean="0"/>
            <a:t>quả</a:t>
          </a:r>
          <a:r>
            <a:rPr lang="en-US" dirty="0" smtClean="0"/>
            <a:t> </a:t>
          </a:r>
          <a:r>
            <a:rPr lang="en-US" dirty="0" err="1" smtClean="0"/>
            <a:t>kiểu</a:t>
          </a:r>
          <a:r>
            <a:rPr lang="en-US" dirty="0" smtClean="0"/>
            <a:t> gen, </a:t>
          </a:r>
          <a:r>
            <a:rPr lang="en-US" dirty="0" err="1" smtClean="0"/>
            <a:t>kiểu</a:t>
          </a:r>
          <a:r>
            <a:rPr lang="en-US" dirty="0" smtClean="0"/>
            <a:t> </a:t>
          </a:r>
          <a:r>
            <a:rPr lang="en-US" dirty="0" err="1" smtClean="0"/>
            <a:t>hình</a:t>
          </a:r>
          <a:endParaRPr lang="en-US" dirty="0"/>
        </a:p>
      </dgm:t>
    </dgm:pt>
    <dgm:pt modelId="{ADD15FD0-CD68-4465-9B35-909E12C2A592}" type="parTrans" cxnId="{34CF864D-7BAC-4025-A2F8-C9D7327EA1A5}">
      <dgm:prSet/>
      <dgm:spPr/>
      <dgm:t>
        <a:bodyPr/>
        <a:lstStyle/>
        <a:p>
          <a:endParaRPr lang="en-US"/>
        </a:p>
      </dgm:t>
    </dgm:pt>
    <dgm:pt modelId="{257B1603-6F22-4116-A1C8-D5212ECED1EE}" type="sibTrans" cxnId="{34CF864D-7BAC-4025-A2F8-C9D7327EA1A5}">
      <dgm:prSet/>
      <dgm:spPr/>
      <dgm:t>
        <a:bodyPr/>
        <a:lstStyle/>
        <a:p>
          <a:endParaRPr lang="en-US"/>
        </a:p>
      </dgm:t>
    </dgm:pt>
    <dgm:pt modelId="{0EA4505A-4026-48B3-9D1D-334F2C170116}" type="pres">
      <dgm:prSet presAssocID="{46D53018-9B94-45E3-AE20-ACD7AAB71E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6786F6F-3364-4FBC-938F-291A926CABD2}" type="pres">
      <dgm:prSet presAssocID="{46D53018-9B94-45E3-AE20-ACD7AAB71EBE}" presName="Name1" presStyleCnt="0"/>
      <dgm:spPr/>
      <dgm:t>
        <a:bodyPr/>
        <a:lstStyle/>
        <a:p>
          <a:endParaRPr lang="en-US"/>
        </a:p>
      </dgm:t>
    </dgm:pt>
    <dgm:pt modelId="{53BCCC13-398C-45E7-9663-B5927DE84B08}" type="pres">
      <dgm:prSet presAssocID="{46D53018-9B94-45E3-AE20-ACD7AAB71EBE}" presName="cycle" presStyleCnt="0"/>
      <dgm:spPr/>
      <dgm:t>
        <a:bodyPr/>
        <a:lstStyle/>
        <a:p>
          <a:endParaRPr lang="en-US"/>
        </a:p>
      </dgm:t>
    </dgm:pt>
    <dgm:pt modelId="{FDF01843-7799-4F7B-86CD-8AB718423A20}" type="pres">
      <dgm:prSet presAssocID="{46D53018-9B94-45E3-AE20-ACD7AAB71EBE}" presName="srcNode" presStyleLbl="node1" presStyleIdx="0" presStyleCnt="4"/>
      <dgm:spPr/>
      <dgm:t>
        <a:bodyPr/>
        <a:lstStyle/>
        <a:p>
          <a:endParaRPr lang="en-US"/>
        </a:p>
      </dgm:t>
    </dgm:pt>
    <dgm:pt modelId="{E18F0633-48BD-4E8C-9B03-7522B49E951A}" type="pres">
      <dgm:prSet presAssocID="{46D53018-9B94-45E3-AE20-ACD7AAB71EBE}" presName="conn" presStyleLbl="parChTrans1D2" presStyleIdx="0" presStyleCnt="1"/>
      <dgm:spPr/>
      <dgm:t>
        <a:bodyPr/>
        <a:lstStyle/>
        <a:p>
          <a:endParaRPr lang="en-US"/>
        </a:p>
      </dgm:t>
    </dgm:pt>
    <dgm:pt modelId="{CB2C6973-4F1A-491E-872B-192A40908CFB}" type="pres">
      <dgm:prSet presAssocID="{46D53018-9B94-45E3-AE20-ACD7AAB71EBE}" presName="extraNode" presStyleLbl="node1" presStyleIdx="0" presStyleCnt="4"/>
      <dgm:spPr/>
      <dgm:t>
        <a:bodyPr/>
        <a:lstStyle/>
        <a:p>
          <a:endParaRPr lang="en-US"/>
        </a:p>
      </dgm:t>
    </dgm:pt>
    <dgm:pt modelId="{445BFCBF-507F-4FF8-A0F9-B27D39223BFD}" type="pres">
      <dgm:prSet presAssocID="{46D53018-9B94-45E3-AE20-ACD7AAB71EBE}" presName="dstNode" presStyleLbl="node1" presStyleIdx="0" presStyleCnt="4"/>
      <dgm:spPr/>
      <dgm:t>
        <a:bodyPr/>
        <a:lstStyle/>
        <a:p>
          <a:endParaRPr lang="en-US"/>
        </a:p>
      </dgm:t>
    </dgm:pt>
    <dgm:pt modelId="{5FFFBF40-F58D-47A2-877C-F03C03FE59AE}" type="pres">
      <dgm:prSet presAssocID="{0C8B4EFB-6C57-4D33-88D5-A52A364757FA}" presName="text_1" presStyleLbl="node1" presStyleIdx="0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A137F1-5620-42D2-BAA6-34A0EE840E07}" type="pres">
      <dgm:prSet presAssocID="{0C8B4EFB-6C57-4D33-88D5-A52A364757FA}" presName="accent_1" presStyleCnt="0"/>
      <dgm:spPr/>
      <dgm:t>
        <a:bodyPr/>
        <a:lstStyle/>
        <a:p>
          <a:endParaRPr lang="en-US"/>
        </a:p>
      </dgm:t>
    </dgm:pt>
    <dgm:pt modelId="{2E68295E-D858-4456-85A9-89825F24FCDF}" type="pres">
      <dgm:prSet presAssocID="{0C8B4EFB-6C57-4D33-88D5-A52A364757FA}" presName="accentRepeatNode" presStyleLbl="solidFgAcc1" presStyleIdx="0" presStyleCnt="4"/>
      <dgm:spPr/>
      <dgm:t>
        <a:bodyPr/>
        <a:lstStyle/>
        <a:p>
          <a:endParaRPr lang="en-US"/>
        </a:p>
      </dgm:t>
    </dgm:pt>
    <dgm:pt modelId="{0DD51AE8-F2E6-4D0A-BF69-D87000D949D2}" type="pres">
      <dgm:prSet presAssocID="{2FF18A0A-DCC1-4178-B04A-D0264F022BA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6D05A9-987A-4365-959C-63035B2DD80E}" type="pres">
      <dgm:prSet presAssocID="{2FF18A0A-DCC1-4178-B04A-D0264F022BAC}" presName="accent_2" presStyleCnt="0"/>
      <dgm:spPr/>
      <dgm:t>
        <a:bodyPr/>
        <a:lstStyle/>
        <a:p>
          <a:endParaRPr lang="en-US"/>
        </a:p>
      </dgm:t>
    </dgm:pt>
    <dgm:pt modelId="{843CD0F7-6002-4766-9DD7-EE84BF1FA640}" type="pres">
      <dgm:prSet presAssocID="{2FF18A0A-DCC1-4178-B04A-D0264F022BAC}" presName="accentRepeatNode" presStyleLbl="solidFgAcc1" presStyleIdx="1" presStyleCnt="4"/>
      <dgm:spPr/>
      <dgm:t>
        <a:bodyPr/>
        <a:lstStyle/>
        <a:p>
          <a:endParaRPr lang="en-US"/>
        </a:p>
      </dgm:t>
    </dgm:pt>
    <dgm:pt modelId="{38816B5B-F6B0-4536-881E-28DDACE24CC0}" type="pres">
      <dgm:prSet presAssocID="{0878F062-4D9B-4CE9-98AE-AC956398669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9974A-0073-4C38-9815-5F37F6D7933B}" type="pres">
      <dgm:prSet presAssocID="{0878F062-4D9B-4CE9-98AE-AC9563986694}" presName="accent_3" presStyleCnt="0"/>
      <dgm:spPr/>
      <dgm:t>
        <a:bodyPr/>
        <a:lstStyle/>
        <a:p>
          <a:endParaRPr lang="en-US"/>
        </a:p>
      </dgm:t>
    </dgm:pt>
    <dgm:pt modelId="{D3C22E18-C190-467E-9317-7E69B9C3DC1F}" type="pres">
      <dgm:prSet presAssocID="{0878F062-4D9B-4CE9-98AE-AC9563986694}" presName="accentRepeatNode" presStyleLbl="solidFgAcc1" presStyleIdx="2" presStyleCnt="4"/>
      <dgm:spPr/>
      <dgm:t>
        <a:bodyPr/>
        <a:lstStyle/>
        <a:p>
          <a:endParaRPr lang="en-US"/>
        </a:p>
      </dgm:t>
    </dgm:pt>
    <dgm:pt modelId="{C1113EA1-15C1-4078-BA7E-734B4EDB9460}" type="pres">
      <dgm:prSet presAssocID="{B7501C18-0EC2-4280-A325-3413AA6B138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90942-6304-40E5-B03B-6E6DCAE3AF28}" type="pres">
      <dgm:prSet presAssocID="{B7501C18-0EC2-4280-A325-3413AA6B1384}" presName="accent_4" presStyleCnt="0"/>
      <dgm:spPr/>
      <dgm:t>
        <a:bodyPr/>
        <a:lstStyle/>
        <a:p>
          <a:endParaRPr lang="en-US"/>
        </a:p>
      </dgm:t>
    </dgm:pt>
    <dgm:pt modelId="{4694D7B7-CF5D-4DE8-89B1-82C874384542}" type="pres">
      <dgm:prSet presAssocID="{B7501C18-0EC2-4280-A325-3413AA6B1384}" presName="accentRepeatNode" presStyleLbl="solidFgAcc1" presStyleIdx="3" presStyleCnt="4"/>
      <dgm:spPr/>
      <dgm:t>
        <a:bodyPr/>
        <a:lstStyle/>
        <a:p>
          <a:endParaRPr lang="en-US"/>
        </a:p>
      </dgm:t>
    </dgm:pt>
  </dgm:ptLst>
  <dgm:cxnLst>
    <dgm:cxn modelId="{D5A00605-385B-4AD2-BCCA-C7F6163EDDD8}" type="presOf" srcId="{0C8B4EFB-6C57-4D33-88D5-A52A364757FA}" destId="{5FFFBF40-F58D-47A2-877C-F03C03FE59AE}" srcOrd="0" destOrd="0" presId="urn:microsoft.com/office/officeart/2008/layout/VerticalCurvedList"/>
    <dgm:cxn modelId="{34CF864D-7BAC-4025-A2F8-C9D7327EA1A5}" srcId="{46D53018-9B94-45E3-AE20-ACD7AAB71EBE}" destId="{B7501C18-0EC2-4280-A325-3413AA6B1384}" srcOrd="3" destOrd="0" parTransId="{ADD15FD0-CD68-4465-9B35-909E12C2A592}" sibTransId="{257B1603-6F22-4116-A1C8-D5212ECED1EE}"/>
    <dgm:cxn modelId="{F10551C2-86F5-4F77-BD8A-C267E7C7A5D5}" srcId="{46D53018-9B94-45E3-AE20-ACD7AAB71EBE}" destId="{0878F062-4D9B-4CE9-98AE-AC9563986694}" srcOrd="2" destOrd="0" parTransId="{061B7C9D-B270-4BB1-BEAF-3EE0D753AFFA}" sibTransId="{7F463C3E-6D63-46B4-B240-2044175A1B0E}"/>
    <dgm:cxn modelId="{7C06498D-6E3B-48C2-BE4F-0D3048BD9D13}" srcId="{46D53018-9B94-45E3-AE20-ACD7AAB71EBE}" destId="{2FF18A0A-DCC1-4178-B04A-D0264F022BAC}" srcOrd="1" destOrd="0" parTransId="{8A186CCC-C9D3-42DA-A344-C91EF57C70F7}" sibTransId="{686B8B86-1ED8-4865-A061-D5DADD617FEF}"/>
    <dgm:cxn modelId="{D8FA78AC-7C09-4897-A92A-8C07D22E6569}" srcId="{46D53018-9B94-45E3-AE20-ACD7AAB71EBE}" destId="{0C8B4EFB-6C57-4D33-88D5-A52A364757FA}" srcOrd="0" destOrd="0" parTransId="{39C5E8E0-9462-4A04-8517-4F2758AB85DD}" sibTransId="{B9D9CFB9-56AA-4357-8C54-84C88E6FB252}"/>
    <dgm:cxn modelId="{9389015E-D2C6-419F-BD05-BA94D7BD63F6}" type="presOf" srcId="{B7501C18-0EC2-4280-A325-3413AA6B1384}" destId="{C1113EA1-15C1-4078-BA7E-734B4EDB9460}" srcOrd="0" destOrd="0" presId="urn:microsoft.com/office/officeart/2008/layout/VerticalCurvedList"/>
    <dgm:cxn modelId="{32A14CED-8157-4165-8CD0-32EAB73E0207}" type="presOf" srcId="{46D53018-9B94-45E3-AE20-ACD7AAB71EBE}" destId="{0EA4505A-4026-48B3-9D1D-334F2C170116}" srcOrd="0" destOrd="0" presId="urn:microsoft.com/office/officeart/2008/layout/VerticalCurvedList"/>
    <dgm:cxn modelId="{F839E6E5-1A9E-41A0-A356-3706F9AB6251}" type="presOf" srcId="{B9D9CFB9-56AA-4357-8C54-84C88E6FB252}" destId="{E18F0633-48BD-4E8C-9B03-7522B49E951A}" srcOrd="0" destOrd="0" presId="urn:microsoft.com/office/officeart/2008/layout/VerticalCurvedList"/>
    <dgm:cxn modelId="{2A86B51D-EC70-468B-931E-F97016CACC0B}" type="presOf" srcId="{2FF18A0A-DCC1-4178-B04A-D0264F022BAC}" destId="{0DD51AE8-F2E6-4D0A-BF69-D87000D949D2}" srcOrd="0" destOrd="0" presId="urn:microsoft.com/office/officeart/2008/layout/VerticalCurvedList"/>
    <dgm:cxn modelId="{2434A46A-1F4D-4C1E-8782-277C9B36C901}" type="presOf" srcId="{0878F062-4D9B-4CE9-98AE-AC9563986694}" destId="{38816B5B-F6B0-4536-881E-28DDACE24CC0}" srcOrd="0" destOrd="0" presId="urn:microsoft.com/office/officeart/2008/layout/VerticalCurvedList"/>
    <dgm:cxn modelId="{3167A775-1890-4B0C-88A1-3F2F900C6BF1}" type="presParOf" srcId="{0EA4505A-4026-48B3-9D1D-334F2C170116}" destId="{F6786F6F-3364-4FBC-938F-291A926CABD2}" srcOrd="0" destOrd="0" presId="urn:microsoft.com/office/officeart/2008/layout/VerticalCurvedList"/>
    <dgm:cxn modelId="{F544EFBF-CA2A-4128-8BFC-221296C2FE72}" type="presParOf" srcId="{F6786F6F-3364-4FBC-938F-291A926CABD2}" destId="{53BCCC13-398C-45E7-9663-B5927DE84B08}" srcOrd="0" destOrd="0" presId="urn:microsoft.com/office/officeart/2008/layout/VerticalCurvedList"/>
    <dgm:cxn modelId="{F7F49CCD-6D8B-4DC0-8275-95A81C4117F4}" type="presParOf" srcId="{53BCCC13-398C-45E7-9663-B5927DE84B08}" destId="{FDF01843-7799-4F7B-86CD-8AB718423A20}" srcOrd="0" destOrd="0" presId="urn:microsoft.com/office/officeart/2008/layout/VerticalCurvedList"/>
    <dgm:cxn modelId="{7B59CE03-89F3-4BE7-BA90-0FB89A24C58C}" type="presParOf" srcId="{53BCCC13-398C-45E7-9663-B5927DE84B08}" destId="{E18F0633-48BD-4E8C-9B03-7522B49E951A}" srcOrd="1" destOrd="0" presId="urn:microsoft.com/office/officeart/2008/layout/VerticalCurvedList"/>
    <dgm:cxn modelId="{3FE91296-9C82-448B-9B1D-7BF313E5A9D8}" type="presParOf" srcId="{53BCCC13-398C-45E7-9663-B5927DE84B08}" destId="{CB2C6973-4F1A-491E-872B-192A40908CFB}" srcOrd="2" destOrd="0" presId="urn:microsoft.com/office/officeart/2008/layout/VerticalCurvedList"/>
    <dgm:cxn modelId="{4551D913-B40E-4AA5-8F5E-44C7E059D9E3}" type="presParOf" srcId="{53BCCC13-398C-45E7-9663-B5927DE84B08}" destId="{445BFCBF-507F-4FF8-A0F9-B27D39223BFD}" srcOrd="3" destOrd="0" presId="urn:microsoft.com/office/officeart/2008/layout/VerticalCurvedList"/>
    <dgm:cxn modelId="{74D00D48-B6B0-4769-B0F5-B6BD1D53F052}" type="presParOf" srcId="{F6786F6F-3364-4FBC-938F-291A926CABD2}" destId="{5FFFBF40-F58D-47A2-877C-F03C03FE59AE}" srcOrd="1" destOrd="0" presId="urn:microsoft.com/office/officeart/2008/layout/VerticalCurvedList"/>
    <dgm:cxn modelId="{0297DAA4-052F-4D7F-BD4C-C763F4FA7483}" type="presParOf" srcId="{F6786F6F-3364-4FBC-938F-291A926CABD2}" destId="{72A137F1-5620-42D2-BAA6-34A0EE840E07}" srcOrd="2" destOrd="0" presId="urn:microsoft.com/office/officeart/2008/layout/VerticalCurvedList"/>
    <dgm:cxn modelId="{D1EA3B22-E763-4F09-A9F5-339BF4CF8F48}" type="presParOf" srcId="{72A137F1-5620-42D2-BAA6-34A0EE840E07}" destId="{2E68295E-D858-4456-85A9-89825F24FCDF}" srcOrd="0" destOrd="0" presId="urn:microsoft.com/office/officeart/2008/layout/VerticalCurvedList"/>
    <dgm:cxn modelId="{E015347D-E237-4945-AB0D-17C4DC97CE35}" type="presParOf" srcId="{F6786F6F-3364-4FBC-938F-291A926CABD2}" destId="{0DD51AE8-F2E6-4D0A-BF69-D87000D949D2}" srcOrd="3" destOrd="0" presId="urn:microsoft.com/office/officeart/2008/layout/VerticalCurvedList"/>
    <dgm:cxn modelId="{3946C3F1-C5B9-47E7-828E-3492758E394F}" type="presParOf" srcId="{F6786F6F-3364-4FBC-938F-291A926CABD2}" destId="{B86D05A9-987A-4365-959C-63035B2DD80E}" srcOrd="4" destOrd="0" presId="urn:microsoft.com/office/officeart/2008/layout/VerticalCurvedList"/>
    <dgm:cxn modelId="{3A9FCDC1-B967-407C-9E59-02B385621C11}" type="presParOf" srcId="{B86D05A9-987A-4365-959C-63035B2DD80E}" destId="{843CD0F7-6002-4766-9DD7-EE84BF1FA640}" srcOrd="0" destOrd="0" presId="urn:microsoft.com/office/officeart/2008/layout/VerticalCurvedList"/>
    <dgm:cxn modelId="{E8510C2B-2C9B-49AE-8170-71DAA5C7B73A}" type="presParOf" srcId="{F6786F6F-3364-4FBC-938F-291A926CABD2}" destId="{38816B5B-F6B0-4536-881E-28DDACE24CC0}" srcOrd="5" destOrd="0" presId="urn:microsoft.com/office/officeart/2008/layout/VerticalCurvedList"/>
    <dgm:cxn modelId="{96DABC2B-99CD-4879-871D-C6FCAC54A9AD}" type="presParOf" srcId="{F6786F6F-3364-4FBC-938F-291A926CABD2}" destId="{62F9974A-0073-4C38-9815-5F37F6D7933B}" srcOrd="6" destOrd="0" presId="urn:microsoft.com/office/officeart/2008/layout/VerticalCurvedList"/>
    <dgm:cxn modelId="{4314DCC5-92C6-45F6-8C40-0863BC266D0C}" type="presParOf" srcId="{62F9974A-0073-4C38-9815-5F37F6D7933B}" destId="{D3C22E18-C190-467E-9317-7E69B9C3DC1F}" srcOrd="0" destOrd="0" presId="urn:microsoft.com/office/officeart/2008/layout/VerticalCurvedList"/>
    <dgm:cxn modelId="{45AF72ED-8FAB-499A-8E9F-00A2F3C22BAD}" type="presParOf" srcId="{F6786F6F-3364-4FBC-938F-291A926CABD2}" destId="{C1113EA1-15C1-4078-BA7E-734B4EDB9460}" srcOrd="7" destOrd="0" presId="urn:microsoft.com/office/officeart/2008/layout/VerticalCurvedList"/>
    <dgm:cxn modelId="{D5646723-80B5-4C3F-9595-E40A365C9048}" type="presParOf" srcId="{F6786F6F-3364-4FBC-938F-291A926CABD2}" destId="{4CC90942-6304-40E5-B03B-6E6DCAE3AF28}" srcOrd="8" destOrd="0" presId="urn:microsoft.com/office/officeart/2008/layout/VerticalCurvedList"/>
    <dgm:cxn modelId="{015C78D5-A013-46CE-A3E3-E9E54197693E}" type="presParOf" srcId="{4CC90942-6304-40E5-B03B-6E6DCAE3AF28}" destId="{4694D7B7-CF5D-4DE8-89B1-82C8743845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D53018-9B94-45E3-AE20-ACD7AAB71EBE}" type="doc">
      <dgm:prSet loTypeId="urn:microsoft.com/office/officeart/2008/layout/VerticalCurvedList" loCatId="list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0C8B4EFB-6C57-4D33-88D5-A52A364757FA}">
      <dgm:prSet phldrT="[Text]"/>
      <dgm:spPr/>
      <dgm:t>
        <a:bodyPr/>
        <a:lstStyle/>
        <a:p>
          <a:r>
            <a:rPr lang="en-US" dirty="0" err="1" smtClean="0"/>
            <a:t>Đọc</a:t>
          </a:r>
          <a:r>
            <a:rPr lang="en-US" dirty="0" smtClean="0"/>
            <a:t> </a:t>
          </a:r>
          <a:r>
            <a:rPr lang="en-US" dirty="0" err="1" smtClean="0"/>
            <a:t>kĩ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phân</a:t>
          </a:r>
          <a:r>
            <a:rPr lang="en-US" dirty="0" smtClean="0"/>
            <a:t> </a:t>
          </a:r>
          <a:r>
            <a:rPr lang="en-US" dirty="0" err="1" smtClean="0"/>
            <a:t>tích</a:t>
          </a:r>
          <a:r>
            <a:rPr lang="en-US" dirty="0" smtClean="0"/>
            <a:t> </a:t>
          </a:r>
          <a:r>
            <a:rPr lang="en-US" dirty="0" err="1" smtClean="0"/>
            <a:t>đề</a:t>
          </a:r>
          <a:r>
            <a:rPr lang="en-US" dirty="0" smtClean="0"/>
            <a:t> </a:t>
          </a:r>
          <a:r>
            <a:rPr lang="en-US" dirty="0" err="1" smtClean="0"/>
            <a:t>bài</a:t>
          </a:r>
          <a:endParaRPr lang="en-US" dirty="0"/>
        </a:p>
      </dgm:t>
    </dgm:pt>
    <dgm:pt modelId="{39C5E8E0-9462-4A04-8517-4F2758AB85DD}" type="parTrans" cxnId="{D8FA78AC-7C09-4897-A92A-8C07D22E6569}">
      <dgm:prSet/>
      <dgm:spPr/>
      <dgm:t>
        <a:bodyPr/>
        <a:lstStyle/>
        <a:p>
          <a:endParaRPr lang="en-US"/>
        </a:p>
      </dgm:t>
    </dgm:pt>
    <dgm:pt modelId="{B9D9CFB9-56AA-4357-8C54-84C88E6FB252}" type="sibTrans" cxnId="{D8FA78AC-7C09-4897-A92A-8C07D22E6569}">
      <dgm:prSet/>
      <dgm:spPr/>
      <dgm:t>
        <a:bodyPr/>
        <a:lstStyle/>
        <a:p>
          <a:endParaRPr lang="en-US"/>
        </a:p>
      </dgm:t>
    </dgm:pt>
    <dgm:pt modelId="{2FF18A0A-DCC1-4178-B04A-D0264F022BAC}">
      <dgm:prSet phldrT="[Text]"/>
      <dgm:spPr/>
      <dgm:t>
        <a:bodyPr/>
        <a:lstStyle/>
        <a:p>
          <a:r>
            <a:rPr lang="en-US" dirty="0" err="1" smtClean="0"/>
            <a:t>Quy</a:t>
          </a:r>
          <a:r>
            <a:rPr lang="en-US" dirty="0" smtClean="0"/>
            <a:t> </a:t>
          </a:r>
          <a:r>
            <a:rPr lang="en-US" dirty="0" err="1" smtClean="0"/>
            <a:t>ước</a:t>
          </a:r>
          <a:r>
            <a:rPr lang="en-US" dirty="0" smtClean="0"/>
            <a:t> gen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kiểu</a:t>
          </a:r>
          <a:r>
            <a:rPr lang="en-US" dirty="0" smtClean="0"/>
            <a:t> gen</a:t>
          </a:r>
          <a:endParaRPr lang="en-US" dirty="0"/>
        </a:p>
      </dgm:t>
    </dgm:pt>
    <dgm:pt modelId="{8A186CCC-C9D3-42DA-A344-C91EF57C70F7}" type="parTrans" cxnId="{7C06498D-6E3B-48C2-BE4F-0D3048BD9D13}">
      <dgm:prSet/>
      <dgm:spPr/>
      <dgm:t>
        <a:bodyPr/>
        <a:lstStyle/>
        <a:p>
          <a:endParaRPr lang="en-US"/>
        </a:p>
      </dgm:t>
    </dgm:pt>
    <dgm:pt modelId="{686B8B86-1ED8-4865-A061-D5DADD617FEF}" type="sibTrans" cxnId="{7C06498D-6E3B-48C2-BE4F-0D3048BD9D13}">
      <dgm:prSet/>
      <dgm:spPr/>
      <dgm:t>
        <a:bodyPr/>
        <a:lstStyle/>
        <a:p>
          <a:endParaRPr lang="en-US"/>
        </a:p>
      </dgm:t>
    </dgm:pt>
    <dgm:pt modelId="{0878F062-4D9B-4CE9-98AE-AC9563986694}">
      <dgm:prSet phldrT="[Text]"/>
      <dgm:spPr/>
      <dgm:t>
        <a:bodyPr/>
        <a:lstStyle/>
        <a:p>
          <a:r>
            <a:rPr lang="en-US" dirty="0" err="1" smtClean="0"/>
            <a:t>Viết</a:t>
          </a:r>
          <a:r>
            <a:rPr lang="en-US" dirty="0" smtClean="0"/>
            <a:t> </a:t>
          </a:r>
          <a:r>
            <a:rPr lang="en-US" dirty="0" err="1" smtClean="0"/>
            <a:t>sơ</a:t>
          </a:r>
          <a:r>
            <a:rPr lang="en-US" dirty="0" smtClean="0"/>
            <a:t> </a:t>
          </a:r>
          <a:r>
            <a:rPr lang="en-US" dirty="0" err="1" smtClean="0"/>
            <a:t>đồ</a:t>
          </a:r>
          <a:r>
            <a:rPr lang="en-US" dirty="0" smtClean="0"/>
            <a:t> </a:t>
          </a:r>
          <a:r>
            <a:rPr lang="en-US" dirty="0" err="1" smtClean="0"/>
            <a:t>lai</a:t>
          </a:r>
          <a:endParaRPr lang="en-US" dirty="0"/>
        </a:p>
      </dgm:t>
    </dgm:pt>
    <dgm:pt modelId="{061B7C9D-B270-4BB1-BEAF-3EE0D753AFFA}" type="parTrans" cxnId="{F10551C2-86F5-4F77-BD8A-C267E7C7A5D5}">
      <dgm:prSet/>
      <dgm:spPr/>
      <dgm:t>
        <a:bodyPr/>
        <a:lstStyle/>
        <a:p>
          <a:endParaRPr lang="en-US"/>
        </a:p>
      </dgm:t>
    </dgm:pt>
    <dgm:pt modelId="{7F463C3E-6D63-46B4-B240-2044175A1B0E}" type="sibTrans" cxnId="{F10551C2-86F5-4F77-BD8A-C267E7C7A5D5}">
      <dgm:prSet/>
      <dgm:spPr/>
      <dgm:t>
        <a:bodyPr/>
        <a:lstStyle/>
        <a:p>
          <a:endParaRPr lang="en-US"/>
        </a:p>
      </dgm:t>
    </dgm:pt>
    <dgm:pt modelId="{B7501C18-0EC2-4280-A325-3413AA6B1384}">
      <dgm:prSet phldrT="[Text]"/>
      <dgm:spPr/>
      <dgm:t>
        <a:bodyPr/>
        <a:lstStyle/>
        <a:p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kết</a:t>
          </a:r>
          <a:r>
            <a:rPr lang="en-US" dirty="0" smtClean="0"/>
            <a:t> </a:t>
          </a:r>
          <a:r>
            <a:rPr lang="en-US" dirty="0" err="1" smtClean="0"/>
            <a:t>quả</a:t>
          </a:r>
          <a:r>
            <a:rPr lang="en-US" dirty="0" smtClean="0"/>
            <a:t> </a:t>
          </a:r>
          <a:r>
            <a:rPr lang="en-US" dirty="0" err="1" smtClean="0"/>
            <a:t>kiểu</a:t>
          </a:r>
          <a:r>
            <a:rPr lang="en-US" dirty="0" smtClean="0"/>
            <a:t> gen, </a:t>
          </a:r>
          <a:r>
            <a:rPr lang="en-US" dirty="0" err="1" smtClean="0"/>
            <a:t>kiểu</a:t>
          </a:r>
          <a:r>
            <a:rPr lang="en-US" dirty="0" smtClean="0"/>
            <a:t> </a:t>
          </a:r>
          <a:r>
            <a:rPr lang="en-US" dirty="0" err="1" smtClean="0"/>
            <a:t>hình</a:t>
          </a:r>
          <a:endParaRPr lang="en-US" dirty="0"/>
        </a:p>
      </dgm:t>
    </dgm:pt>
    <dgm:pt modelId="{ADD15FD0-CD68-4465-9B35-909E12C2A592}" type="parTrans" cxnId="{34CF864D-7BAC-4025-A2F8-C9D7327EA1A5}">
      <dgm:prSet/>
      <dgm:spPr/>
      <dgm:t>
        <a:bodyPr/>
        <a:lstStyle/>
        <a:p>
          <a:endParaRPr lang="en-US"/>
        </a:p>
      </dgm:t>
    </dgm:pt>
    <dgm:pt modelId="{257B1603-6F22-4116-A1C8-D5212ECED1EE}" type="sibTrans" cxnId="{34CF864D-7BAC-4025-A2F8-C9D7327EA1A5}">
      <dgm:prSet/>
      <dgm:spPr/>
      <dgm:t>
        <a:bodyPr/>
        <a:lstStyle/>
        <a:p>
          <a:endParaRPr lang="en-US"/>
        </a:p>
      </dgm:t>
    </dgm:pt>
    <dgm:pt modelId="{0EA4505A-4026-48B3-9D1D-334F2C170116}" type="pres">
      <dgm:prSet presAssocID="{46D53018-9B94-45E3-AE20-ACD7AAB71E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6786F6F-3364-4FBC-938F-291A926CABD2}" type="pres">
      <dgm:prSet presAssocID="{46D53018-9B94-45E3-AE20-ACD7AAB71EBE}" presName="Name1" presStyleCnt="0"/>
      <dgm:spPr/>
      <dgm:t>
        <a:bodyPr/>
        <a:lstStyle/>
        <a:p>
          <a:endParaRPr lang="en-US"/>
        </a:p>
      </dgm:t>
    </dgm:pt>
    <dgm:pt modelId="{53BCCC13-398C-45E7-9663-B5927DE84B08}" type="pres">
      <dgm:prSet presAssocID="{46D53018-9B94-45E3-AE20-ACD7AAB71EBE}" presName="cycle" presStyleCnt="0"/>
      <dgm:spPr/>
      <dgm:t>
        <a:bodyPr/>
        <a:lstStyle/>
        <a:p>
          <a:endParaRPr lang="en-US"/>
        </a:p>
      </dgm:t>
    </dgm:pt>
    <dgm:pt modelId="{FDF01843-7799-4F7B-86CD-8AB718423A20}" type="pres">
      <dgm:prSet presAssocID="{46D53018-9B94-45E3-AE20-ACD7AAB71EBE}" presName="srcNode" presStyleLbl="node1" presStyleIdx="0" presStyleCnt="4"/>
      <dgm:spPr/>
      <dgm:t>
        <a:bodyPr/>
        <a:lstStyle/>
        <a:p>
          <a:endParaRPr lang="en-US"/>
        </a:p>
      </dgm:t>
    </dgm:pt>
    <dgm:pt modelId="{E18F0633-48BD-4E8C-9B03-7522B49E951A}" type="pres">
      <dgm:prSet presAssocID="{46D53018-9B94-45E3-AE20-ACD7AAB71EBE}" presName="conn" presStyleLbl="parChTrans1D2" presStyleIdx="0" presStyleCnt="1"/>
      <dgm:spPr/>
      <dgm:t>
        <a:bodyPr/>
        <a:lstStyle/>
        <a:p>
          <a:endParaRPr lang="en-US"/>
        </a:p>
      </dgm:t>
    </dgm:pt>
    <dgm:pt modelId="{CB2C6973-4F1A-491E-872B-192A40908CFB}" type="pres">
      <dgm:prSet presAssocID="{46D53018-9B94-45E3-AE20-ACD7AAB71EBE}" presName="extraNode" presStyleLbl="node1" presStyleIdx="0" presStyleCnt="4"/>
      <dgm:spPr/>
      <dgm:t>
        <a:bodyPr/>
        <a:lstStyle/>
        <a:p>
          <a:endParaRPr lang="en-US"/>
        </a:p>
      </dgm:t>
    </dgm:pt>
    <dgm:pt modelId="{445BFCBF-507F-4FF8-A0F9-B27D39223BFD}" type="pres">
      <dgm:prSet presAssocID="{46D53018-9B94-45E3-AE20-ACD7AAB71EBE}" presName="dstNode" presStyleLbl="node1" presStyleIdx="0" presStyleCnt="4"/>
      <dgm:spPr/>
      <dgm:t>
        <a:bodyPr/>
        <a:lstStyle/>
        <a:p>
          <a:endParaRPr lang="en-US"/>
        </a:p>
      </dgm:t>
    </dgm:pt>
    <dgm:pt modelId="{5FFFBF40-F58D-47A2-877C-F03C03FE59AE}" type="pres">
      <dgm:prSet presAssocID="{0C8B4EFB-6C57-4D33-88D5-A52A364757FA}" presName="text_1" presStyleLbl="node1" presStyleIdx="0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A137F1-5620-42D2-BAA6-34A0EE840E07}" type="pres">
      <dgm:prSet presAssocID="{0C8B4EFB-6C57-4D33-88D5-A52A364757FA}" presName="accent_1" presStyleCnt="0"/>
      <dgm:spPr/>
      <dgm:t>
        <a:bodyPr/>
        <a:lstStyle/>
        <a:p>
          <a:endParaRPr lang="en-US"/>
        </a:p>
      </dgm:t>
    </dgm:pt>
    <dgm:pt modelId="{2E68295E-D858-4456-85A9-89825F24FCDF}" type="pres">
      <dgm:prSet presAssocID="{0C8B4EFB-6C57-4D33-88D5-A52A364757FA}" presName="accentRepeatNode" presStyleLbl="solidFgAcc1" presStyleIdx="0" presStyleCnt="4"/>
      <dgm:spPr/>
      <dgm:t>
        <a:bodyPr/>
        <a:lstStyle/>
        <a:p>
          <a:endParaRPr lang="en-US"/>
        </a:p>
      </dgm:t>
    </dgm:pt>
    <dgm:pt modelId="{0DD51AE8-F2E6-4D0A-BF69-D87000D949D2}" type="pres">
      <dgm:prSet presAssocID="{2FF18A0A-DCC1-4178-B04A-D0264F022BA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6D05A9-987A-4365-959C-63035B2DD80E}" type="pres">
      <dgm:prSet presAssocID="{2FF18A0A-DCC1-4178-B04A-D0264F022BAC}" presName="accent_2" presStyleCnt="0"/>
      <dgm:spPr/>
      <dgm:t>
        <a:bodyPr/>
        <a:lstStyle/>
        <a:p>
          <a:endParaRPr lang="en-US"/>
        </a:p>
      </dgm:t>
    </dgm:pt>
    <dgm:pt modelId="{843CD0F7-6002-4766-9DD7-EE84BF1FA640}" type="pres">
      <dgm:prSet presAssocID="{2FF18A0A-DCC1-4178-B04A-D0264F022BAC}" presName="accentRepeatNode" presStyleLbl="solidFgAcc1" presStyleIdx="1" presStyleCnt="4"/>
      <dgm:spPr/>
      <dgm:t>
        <a:bodyPr/>
        <a:lstStyle/>
        <a:p>
          <a:endParaRPr lang="en-US"/>
        </a:p>
      </dgm:t>
    </dgm:pt>
    <dgm:pt modelId="{38816B5B-F6B0-4536-881E-28DDACE24CC0}" type="pres">
      <dgm:prSet presAssocID="{0878F062-4D9B-4CE9-98AE-AC956398669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9974A-0073-4C38-9815-5F37F6D7933B}" type="pres">
      <dgm:prSet presAssocID="{0878F062-4D9B-4CE9-98AE-AC9563986694}" presName="accent_3" presStyleCnt="0"/>
      <dgm:spPr/>
      <dgm:t>
        <a:bodyPr/>
        <a:lstStyle/>
        <a:p>
          <a:endParaRPr lang="en-US"/>
        </a:p>
      </dgm:t>
    </dgm:pt>
    <dgm:pt modelId="{D3C22E18-C190-467E-9317-7E69B9C3DC1F}" type="pres">
      <dgm:prSet presAssocID="{0878F062-4D9B-4CE9-98AE-AC9563986694}" presName="accentRepeatNode" presStyleLbl="solidFgAcc1" presStyleIdx="2" presStyleCnt="4"/>
      <dgm:spPr/>
      <dgm:t>
        <a:bodyPr/>
        <a:lstStyle/>
        <a:p>
          <a:endParaRPr lang="en-US"/>
        </a:p>
      </dgm:t>
    </dgm:pt>
    <dgm:pt modelId="{C1113EA1-15C1-4078-BA7E-734B4EDB9460}" type="pres">
      <dgm:prSet presAssocID="{B7501C18-0EC2-4280-A325-3413AA6B138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90942-6304-40E5-B03B-6E6DCAE3AF28}" type="pres">
      <dgm:prSet presAssocID="{B7501C18-0EC2-4280-A325-3413AA6B1384}" presName="accent_4" presStyleCnt="0"/>
      <dgm:spPr/>
      <dgm:t>
        <a:bodyPr/>
        <a:lstStyle/>
        <a:p>
          <a:endParaRPr lang="en-US"/>
        </a:p>
      </dgm:t>
    </dgm:pt>
    <dgm:pt modelId="{4694D7B7-CF5D-4DE8-89B1-82C874384542}" type="pres">
      <dgm:prSet presAssocID="{B7501C18-0EC2-4280-A325-3413AA6B1384}" presName="accentRepeatNode" presStyleLbl="solidFgAcc1" presStyleIdx="3" presStyleCnt="4"/>
      <dgm:spPr/>
      <dgm:t>
        <a:bodyPr/>
        <a:lstStyle/>
        <a:p>
          <a:endParaRPr lang="en-US"/>
        </a:p>
      </dgm:t>
    </dgm:pt>
  </dgm:ptLst>
  <dgm:cxnLst>
    <dgm:cxn modelId="{943EDA00-B470-4E8E-92DE-89D7E468E15E}" type="presOf" srcId="{B9D9CFB9-56AA-4357-8C54-84C88E6FB252}" destId="{E18F0633-48BD-4E8C-9B03-7522B49E951A}" srcOrd="0" destOrd="0" presId="urn:microsoft.com/office/officeart/2008/layout/VerticalCurvedList"/>
    <dgm:cxn modelId="{34CF864D-7BAC-4025-A2F8-C9D7327EA1A5}" srcId="{46D53018-9B94-45E3-AE20-ACD7AAB71EBE}" destId="{B7501C18-0EC2-4280-A325-3413AA6B1384}" srcOrd="3" destOrd="0" parTransId="{ADD15FD0-CD68-4465-9B35-909E12C2A592}" sibTransId="{257B1603-6F22-4116-A1C8-D5212ECED1EE}"/>
    <dgm:cxn modelId="{8A02AAC9-CB0F-44C8-BD10-2AB58188A79D}" type="presOf" srcId="{0878F062-4D9B-4CE9-98AE-AC9563986694}" destId="{38816B5B-F6B0-4536-881E-28DDACE24CC0}" srcOrd="0" destOrd="0" presId="urn:microsoft.com/office/officeart/2008/layout/VerticalCurvedList"/>
    <dgm:cxn modelId="{F10551C2-86F5-4F77-BD8A-C267E7C7A5D5}" srcId="{46D53018-9B94-45E3-AE20-ACD7AAB71EBE}" destId="{0878F062-4D9B-4CE9-98AE-AC9563986694}" srcOrd="2" destOrd="0" parTransId="{061B7C9D-B270-4BB1-BEAF-3EE0D753AFFA}" sibTransId="{7F463C3E-6D63-46B4-B240-2044175A1B0E}"/>
    <dgm:cxn modelId="{7C06498D-6E3B-48C2-BE4F-0D3048BD9D13}" srcId="{46D53018-9B94-45E3-AE20-ACD7AAB71EBE}" destId="{2FF18A0A-DCC1-4178-B04A-D0264F022BAC}" srcOrd="1" destOrd="0" parTransId="{8A186CCC-C9D3-42DA-A344-C91EF57C70F7}" sibTransId="{686B8B86-1ED8-4865-A061-D5DADD617FEF}"/>
    <dgm:cxn modelId="{C80AE740-9817-4131-B569-4469701BD624}" type="presOf" srcId="{2FF18A0A-DCC1-4178-B04A-D0264F022BAC}" destId="{0DD51AE8-F2E6-4D0A-BF69-D87000D949D2}" srcOrd="0" destOrd="0" presId="urn:microsoft.com/office/officeart/2008/layout/VerticalCurvedList"/>
    <dgm:cxn modelId="{D8FA78AC-7C09-4897-A92A-8C07D22E6569}" srcId="{46D53018-9B94-45E3-AE20-ACD7AAB71EBE}" destId="{0C8B4EFB-6C57-4D33-88D5-A52A364757FA}" srcOrd="0" destOrd="0" parTransId="{39C5E8E0-9462-4A04-8517-4F2758AB85DD}" sibTransId="{B9D9CFB9-56AA-4357-8C54-84C88E6FB252}"/>
    <dgm:cxn modelId="{3F696915-7CA6-44F5-834B-76AAC771031A}" type="presOf" srcId="{B7501C18-0EC2-4280-A325-3413AA6B1384}" destId="{C1113EA1-15C1-4078-BA7E-734B4EDB9460}" srcOrd="0" destOrd="0" presId="urn:microsoft.com/office/officeart/2008/layout/VerticalCurvedList"/>
    <dgm:cxn modelId="{272203AC-8378-409B-9A45-D9874E034ACF}" type="presOf" srcId="{0C8B4EFB-6C57-4D33-88D5-A52A364757FA}" destId="{5FFFBF40-F58D-47A2-877C-F03C03FE59AE}" srcOrd="0" destOrd="0" presId="urn:microsoft.com/office/officeart/2008/layout/VerticalCurvedList"/>
    <dgm:cxn modelId="{22A80172-2A72-413B-A984-1D822E7A30C3}" type="presOf" srcId="{46D53018-9B94-45E3-AE20-ACD7AAB71EBE}" destId="{0EA4505A-4026-48B3-9D1D-334F2C170116}" srcOrd="0" destOrd="0" presId="urn:microsoft.com/office/officeart/2008/layout/VerticalCurvedList"/>
    <dgm:cxn modelId="{EBD30CC2-3BD3-4743-9A32-718A9E7CF8AE}" type="presParOf" srcId="{0EA4505A-4026-48B3-9D1D-334F2C170116}" destId="{F6786F6F-3364-4FBC-938F-291A926CABD2}" srcOrd="0" destOrd="0" presId="urn:microsoft.com/office/officeart/2008/layout/VerticalCurvedList"/>
    <dgm:cxn modelId="{D601F7D2-3BDE-420E-870F-A3DB3E3B82C6}" type="presParOf" srcId="{F6786F6F-3364-4FBC-938F-291A926CABD2}" destId="{53BCCC13-398C-45E7-9663-B5927DE84B08}" srcOrd="0" destOrd="0" presId="urn:microsoft.com/office/officeart/2008/layout/VerticalCurvedList"/>
    <dgm:cxn modelId="{6E955550-CBBA-422A-8349-93A20D86043C}" type="presParOf" srcId="{53BCCC13-398C-45E7-9663-B5927DE84B08}" destId="{FDF01843-7799-4F7B-86CD-8AB718423A20}" srcOrd="0" destOrd="0" presId="urn:microsoft.com/office/officeart/2008/layout/VerticalCurvedList"/>
    <dgm:cxn modelId="{5CC37BED-469D-4F3F-B84C-328E7B4D0778}" type="presParOf" srcId="{53BCCC13-398C-45E7-9663-B5927DE84B08}" destId="{E18F0633-48BD-4E8C-9B03-7522B49E951A}" srcOrd="1" destOrd="0" presId="urn:microsoft.com/office/officeart/2008/layout/VerticalCurvedList"/>
    <dgm:cxn modelId="{0C7FA24C-9178-4A25-BE5B-712A190C52A7}" type="presParOf" srcId="{53BCCC13-398C-45E7-9663-B5927DE84B08}" destId="{CB2C6973-4F1A-491E-872B-192A40908CFB}" srcOrd="2" destOrd="0" presId="urn:microsoft.com/office/officeart/2008/layout/VerticalCurvedList"/>
    <dgm:cxn modelId="{09FF19F1-8F99-4025-8F30-5AE9A512A308}" type="presParOf" srcId="{53BCCC13-398C-45E7-9663-B5927DE84B08}" destId="{445BFCBF-507F-4FF8-A0F9-B27D39223BFD}" srcOrd="3" destOrd="0" presId="urn:microsoft.com/office/officeart/2008/layout/VerticalCurvedList"/>
    <dgm:cxn modelId="{BB667449-4844-4DE1-8572-5AEFA83D0475}" type="presParOf" srcId="{F6786F6F-3364-4FBC-938F-291A926CABD2}" destId="{5FFFBF40-F58D-47A2-877C-F03C03FE59AE}" srcOrd="1" destOrd="0" presId="urn:microsoft.com/office/officeart/2008/layout/VerticalCurvedList"/>
    <dgm:cxn modelId="{616CE75C-A85E-40D5-9293-816BF2A54B69}" type="presParOf" srcId="{F6786F6F-3364-4FBC-938F-291A926CABD2}" destId="{72A137F1-5620-42D2-BAA6-34A0EE840E07}" srcOrd="2" destOrd="0" presId="urn:microsoft.com/office/officeart/2008/layout/VerticalCurvedList"/>
    <dgm:cxn modelId="{C6FE27C6-B1D6-4D3C-AD50-64B4C0BB896E}" type="presParOf" srcId="{72A137F1-5620-42D2-BAA6-34A0EE840E07}" destId="{2E68295E-D858-4456-85A9-89825F24FCDF}" srcOrd="0" destOrd="0" presId="urn:microsoft.com/office/officeart/2008/layout/VerticalCurvedList"/>
    <dgm:cxn modelId="{34A4899B-4113-49B1-BADA-3C09006018D4}" type="presParOf" srcId="{F6786F6F-3364-4FBC-938F-291A926CABD2}" destId="{0DD51AE8-F2E6-4D0A-BF69-D87000D949D2}" srcOrd="3" destOrd="0" presId="urn:microsoft.com/office/officeart/2008/layout/VerticalCurvedList"/>
    <dgm:cxn modelId="{B87C6EDE-C991-4587-8373-6ECFA155F0CA}" type="presParOf" srcId="{F6786F6F-3364-4FBC-938F-291A926CABD2}" destId="{B86D05A9-987A-4365-959C-63035B2DD80E}" srcOrd="4" destOrd="0" presId="urn:microsoft.com/office/officeart/2008/layout/VerticalCurvedList"/>
    <dgm:cxn modelId="{81713C8A-42CE-4602-B188-ED6D20EDD5C7}" type="presParOf" srcId="{B86D05A9-987A-4365-959C-63035B2DD80E}" destId="{843CD0F7-6002-4766-9DD7-EE84BF1FA640}" srcOrd="0" destOrd="0" presId="urn:microsoft.com/office/officeart/2008/layout/VerticalCurvedList"/>
    <dgm:cxn modelId="{5A6858C8-A242-41B8-80F8-27867869EF81}" type="presParOf" srcId="{F6786F6F-3364-4FBC-938F-291A926CABD2}" destId="{38816B5B-F6B0-4536-881E-28DDACE24CC0}" srcOrd="5" destOrd="0" presId="urn:microsoft.com/office/officeart/2008/layout/VerticalCurvedList"/>
    <dgm:cxn modelId="{60023D18-00A3-43D6-A4E0-35CDADF6C8D8}" type="presParOf" srcId="{F6786F6F-3364-4FBC-938F-291A926CABD2}" destId="{62F9974A-0073-4C38-9815-5F37F6D7933B}" srcOrd="6" destOrd="0" presId="urn:microsoft.com/office/officeart/2008/layout/VerticalCurvedList"/>
    <dgm:cxn modelId="{9BF5F0F2-04F9-459D-A7F7-1A996D186A38}" type="presParOf" srcId="{62F9974A-0073-4C38-9815-5F37F6D7933B}" destId="{D3C22E18-C190-467E-9317-7E69B9C3DC1F}" srcOrd="0" destOrd="0" presId="urn:microsoft.com/office/officeart/2008/layout/VerticalCurvedList"/>
    <dgm:cxn modelId="{E4D79C7D-227D-4D42-9CC9-7CFC285B9231}" type="presParOf" srcId="{F6786F6F-3364-4FBC-938F-291A926CABD2}" destId="{C1113EA1-15C1-4078-BA7E-734B4EDB9460}" srcOrd="7" destOrd="0" presId="urn:microsoft.com/office/officeart/2008/layout/VerticalCurvedList"/>
    <dgm:cxn modelId="{F3E71A14-DA8A-4694-BB1D-D18A7E5D2AD8}" type="presParOf" srcId="{F6786F6F-3364-4FBC-938F-291A926CABD2}" destId="{4CC90942-6304-40E5-B03B-6E6DCAE3AF28}" srcOrd="8" destOrd="0" presId="urn:microsoft.com/office/officeart/2008/layout/VerticalCurvedList"/>
    <dgm:cxn modelId="{377F2E48-D129-4FB1-9CE7-9245F234E7C8}" type="presParOf" srcId="{4CC90942-6304-40E5-B03B-6E6DCAE3AF28}" destId="{4694D7B7-CF5D-4DE8-89B1-82C8743845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D53018-9B94-45E3-AE20-ACD7AAB71EBE}" type="doc">
      <dgm:prSet loTypeId="urn:microsoft.com/office/officeart/2008/layout/VerticalCurvedList" loCatId="list" qsTypeId="urn:microsoft.com/office/officeart/2005/8/quickstyle/3d3" qsCatId="3D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0C8B4EFB-6C57-4D33-88D5-A52A364757FA}">
      <dgm:prSet phldrT="[Text]"/>
      <dgm:spPr/>
      <dgm:t>
        <a:bodyPr/>
        <a:lstStyle/>
        <a:p>
          <a:r>
            <a:rPr lang="en-US" dirty="0" err="1" smtClean="0"/>
            <a:t>Đọc</a:t>
          </a:r>
          <a:r>
            <a:rPr lang="en-US" dirty="0" smtClean="0"/>
            <a:t> </a:t>
          </a:r>
          <a:r>
            <a:rPr lang="en-US" dirty="0" err="1" smtClean="0"/>
            <a:t>kĩ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phân</a:t>
          </a:r>
          <a:r>
            <a:rPr lang="en-US" dirty="0" smtClean="0"/>
            <a:t> </a:t>
          </a:r>
          <a:r>
            <a:rPr lang="en-US" dirty="0" err="1" smtClean="0"/>
            <a:t>tích</a:t>
          </a:r>
          <a:r>
            <a:rPr lang="en-US" dirty="0" smtClean="0"/>
            <a:t> </a:t>
          </a:r>
          <a:r>
            <a:rPr lang="en-US" dirty="0" err="1" smtClean="0"/>
            <a:t>đề</a:t>
          </a:r>
          <a:r>
            <a:rPr lang="en-US" dirty="0" smtClean="0"/>
            <a:t> </a:t>
          </a:r>
          <a:r>
            <a:rPr lang="en-US" dirty="0" err="1" smtClean="0"/>
            <a:t>bài</a:t>
          </a:r>
          <a:endParaRPr lang="en-US" dirty="0"/>
        </a:p>
      </dgm:t>
    </dgm:pt>
    <dgm:pt modelId="{39C5E8E0-9462-4A04-8517-4F2758AB85DD}" type="parTrans" cxnId="{D8FA78AC-7C09-4897-A92A-8C07D22E6569}">
      <dgm:prSet/>
      <dgm:spPr/>
      <dgm:t>
        <a:bodyPr/>
        <a:lstStyle/>
        <a:p>
          <a:endParaRPr lang="en-US"/>
        </a:p>
      </dgm:t>
    </dgm:pt>
    <dgm:pt modelId="{B9D9CFB9-56AA-4357-8C54-84C88E6FB252}" type="sibTrans" cxnId="{D8FA78AC-7C09-4897-A92A-8C07D22E6569}">
      <dgm:prSet/>
      <dgm:spPr/>
      <dgm:t>
        <a:bodyPr/>
        <a:lstStyle/>
        <a:p>
          <a:endParaRPr lang="en-US"/>
        </a:p>
      </dgm:t>
    </dgm:pt>
    <dgm:pt modelId="{2FF18A0A-DCC1-4178-B04A-D0264F022BAC}">
      <dgm:prSet phldrT="[Text]"/>
      <dgm:spPr/>
      <dgm:t>
        <a:bodyPr/>
        <a:lstStyle/>
        <a:p>
          <a:r>
            <a:rPr lang="en-US" dirty="0" err="1" smtClean="0"/>
            <a:t>Quy</a:t>
          </a:r>
          <a:r>
            <a:rPr lang="en-US" dirty="0" smtClean="0"/>
            <a:t> </a:t>
          </a:r>
          <a:r>
            <a:rPr lang="en-US" dirty="0" err="1" smtClean="0"/>
            <a:t>ước</a:t>
          </a:r>
          <a:r>
            <a:rPr lang="en-US" dirty="0" smtClean="0"/>
            <a:t> gen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kiểu</a:t>
          </a:r>
          <a:r>
            <a:rPr lang="en-US" dirty="0" smtClean="0"/>
            <a:t> gen</a:t>
          </a:r>
          <a:endParaRPr lang="en-US" dirty="0"/>
        </a:p>
      </dgm:t>
    </dgm:pt>
    <dgm:pt modelId="{8A186CCC-C9D3-42DA-A344-C91EF57C70F7}" type="parTrans" cxnId="{7C06498D-6E3B-48C2-BE4F-0D3048BD9D13}">
      <dgm:prSet/>
      <dgm:spPr/>
      <dgm:t>
        <a:bodyPr/>
        <a:lstStyle/>
        <a:p>
          <a:endParaRPr lang="en-US"/>
        </a:p>
      </dgm:t>
    </dgm:pt>
    <dgm:pt modelId="{686B8B86-1ED8-4865-A061-D5DADD617FEF}" type="sibTrans" cxnId="{7C06498D-6E3B-48C2-BE4F-0D3048BD9D13}">
      <dgm:prSet/>
      <dgm:spPr/>
      <dgm:t>
        <a:bodyPr/>
        <a:lstStyle/>
        <a:p>
          <a:endParaRPr lang="en-US"/>
        </a:p>
      </dgm:t>
    </dgm:pt>
    <dgm:pt modelId="{0878F062-4D9B-4CE9-98AE-AC9563986694}">
      <dgm:prSet phldrT="[Text]"/>
      <dgm:spPr/>
      <dgm:t>
        <a:bodyPr/>
        <a:lstStyle/>
        <a:p>
          <a:r>
            <a:rPr lang="en-US" dirty="0" err="1" smtClean="0"/>
            <a:t>Viết</a:t>
          </a:r>
          <a:r>
            <a:rPr lang="en-US" dirty="0" smtClean="0"/>
            <a:t> </a:t>
          </a:r>
          <a:r>
            <a:rPr lang="en-US" dirty="0" err="1" smtClean="0"/>
            <a:t>sơ</a:t>
          </a:r>
          <a:r>
            <a:rPr lang="en-US" dirty="0" smtClean="0"/>
            <a:t> </a:t>
          </a:r>
          <a:r>
            <a:rPr lang="en-US" dirty="0" err="1" smtClean="0"/>
            <a:t>đồ</a:t>
          </a:r>
          <a:r>
            <a:rPr lang="en-US" dirty="0" smtClean="0"/>
            <a:t> </a:t>
          </a:r>
          <a:r>
            <a:rPr lang="en-US" dirty="0" err="1" smtClean="0"/>
            <a:t>lai</a:t>
          </a:r>
          <a:endParaRPr lang="en-US" dirty="0"/>
        </a:p>
      </dgm:t>
    </dgm:pt>
    <dgm:pt modelId="{061B7C9D-B270-4BB1-BEAF-3EE0D753AFFA}" type="parTrans" cxnId="{F10551C2-86F5-4F77-BD8A-C267E7C7A5D5}">
      <dgm:prSet/>
      <dgm:spPr/>
      <dgm:t>
        <a:bodyPr/>
        <a:lstStyle/>
        <a:p>
          <a:endParaRPr lang="en-US"/>
        </a:p>
      </dgm:t>
    </dgm:pt>
    <dgm:pt modelId="{7F463C3E-6D63-46B4-B240-2044175A1B0E}" type="sibTrans" cxnId="{F10551C2-86F5-4F77-BD8A-C267E7C7A5D5}">
      <dgm:prSet/>
      <dgm:spPr/>
      <dgm:t>
        <a:bodyPr/>
        <a:lstStyle/>
        <a:p>
          <a:endParaRPr lang="en-US"/>
        </a:p>
      </dgm:t>
    </dgm:pt>
    <dgm:pt modelId="{B7501C18-0EC2-4280-A325-3413AA6B1384}">
      <dgm:prSet phldrT="[Text]"/>
      <dgm:spPr/>
      <dgm:t>
        <a:bodyPr/>
        <a:lstStyle/>
        <a:p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kết</a:t>
          </a:r>
          <a:r>
            <a:rPr lang="en-US" dirty="0" smtClean="0"/>
            <a:t> </a:t>
          </a:r>
          <a:r>
            <a:rPr lang="en-US" dirty="0" err="1" smtClean="0"/>
            <a:t>quả</a:t>
          </a:r>
          <a:r>
            <a:rPr lang="en-US" dirty="0" smtClean="0"/>
            <a:t> </a:t>
          </a:r>
          <a:r>
            <a:rPr lang="en-US" dirty="0" err="1" smtClean="0"/>
            <a:t>kiểu</a:t>
          </a:r>
          <a:r>
            <a:rPr lang="en-US" dirty="0" smtClean="0"/>
            <a:t> gen, </a:t>
          </a:r>
          <a:r>
            <a:rPr lang="en-US" dirty="0" err="1" smtClean="0"/>
            <a:t>kiểu</a:t>
          </a:r>
          <a:r>
            <a:rPr lang="en-US" dirty="0" smtClean="0"/>
            <a:t> </a:t>
          </a:r>
          <a:r>
            <a:rPr lang="en-US" dirty="0" err="1" smtClean="0"/>
            <a:t>hình</a:t>
          </a:r>
          <a:endParaRPr lang="en-US" dirty="0"/>
        </a:p>
      </dgm:t>
    </dgm:pt>
    <dgm:pt modelId="{ADD15FD0-CD68-4465-9B35-909E12C2A592}" type="parTrans" cxnId="{34CF864D-7BAC-4025-A2F8-C9D7327EA1A5}">
      <dgm:prSet/>
      <dgm:spPr/>
      <dgm:t>
        <a:bodyPr/>
        <a:lstStyle/>
        <a:p>
          <a:endParaRPr lang="en-US"/>
        </a:p>
      </dgm:t>
    </dgm:pt>
    <dgm:pt modelId="{257B1603-6F22-4116-A1C8-D5212ECED1EE}" type="sibTrans" cxnId="{34CF864D-7BAC-4025-A2F8-C9D7327EA1A5}">
      <dgm:prSet/>
      <dgm:spPr/>
      <dgm:t>
        <a:bodyPr/>
        <a:lstStyle/>
        <a:p>
          <a:endParaRPr lang="en-US"/>
        </a:p>
      </dgm:t>
    </dgm:pt>
    <dgm:pt modelId="{0EA4505A-4026-48B3-9D1D-334F2C170116}" type="pres">
      <dgm:prSet presAssocID="{46D53018-9B94-45E3-AE20-ACD7AAB71E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6786F6F-3364-4FBC-938F-291A926CABD2}" type="pres">
      <dgm:prSet presAssocID="{46D53018-9B94-45E3-AE20-ACD7AAB71EBE}" presName="Name1" presStyleCnt="0"/>
      <dgm:spPr/>
      <dgm:t>
        <a:bodyPr/>
        <a:lstStyle/>
        <a:p>
          <a:endParaRPr lang="en-US"/>
        </a:p>
      </dgm:t>
    </dgm:pt>
    <dgm:pt modelId="{53BCCC13-398C-45E7-9663-B5927DE84B08}" type="pres">
      <dgm:prSet presAssocID="{46D53018-9B94-45E3-AE20-ACD7AAB71EBE}" presName="cycle" presStyleCnt="0"/>
      <dgm:spPr/>
      <dgm:t>
        <a:bodyPr/>
        <a:lstStyle/>
        <a:p>
          <a:endParaRPr lang="en-US"/>
        </a:p>
      </dgm:t>
    </dgm:pt>
    <dgm:pt modelId="{FDF01843-7799-4F7B-86CD-8AB718423A20}" type="pres">
      <dgm:prSet presAssocID="{46D53018-9B94-45E3-AE20-ACD7AAB71EBE}" presName="srcNode" presStyleLbl="node1" presStyleIdx="0" presStyleCnt="4"/>
      <dgm:spPr/>
      <dgm:t>
        <a:bodyPr/>
        <a:lstStyle/>
        <a:p>
          <a:endParaRPr lang="en-US"/>
        </a:p>
      </dgm:t>
    </dgm:pt>
    <dgm:pt modelId="{E18F0633-48BD-4E8C-9B03-7522B49E951A}" type="pres">
      <dgm:prSet presAssocID="{46D53018-9B94-45E3-AE20-ACD7AAB71EBE}" presName="conn" presStyleLbl="parChTrans1D2" presStyleIdx="0" presStyleCnt="1"/>
      <dgm:spPr/>
      <dgm:t>
        <a:bodyPr/>
        <a:lstStyle/>
        <a:p>
          <a:endParaRPr lang="en-US"/>
        </a:p>
      </dgm:t>
    </dgm:pt>
    <dgm:pt modelId="{CB2C6973-4F1A-491E-872B-192A40908CFB}" type="pres">
      <dgm:prSet presAssocID="{46D53018-9B94-45E3-AE20-ACD7AAB71EBE}" presName="extraNode" presStyleLbl="node1" presStyleIdx="0" presStyleCnt="4"/>
      <dgm:spPr/>
      <dgm:t>
        <a:bodyPr/>
        <a:lstStyle/>
        <a:p>
          <a:endParaRPr lang="en-US"/>
        </a:p>
      </dgm:t>
    </dgm:pt>
    <dgm:pt modelId="{445BFCBF-507F-4FF8-A0F9-B27D39223BFD}" type="pres">
      <dgm:prSet presAssocID="{46D53018-9B94-45E3-AE20-ACD7AAB71EBE}" presName="dstNode" presStyleLbl="node1" presStyleIdx="0" presStyleCnt="4"/>
      <dgm:spPr/>
      <dgm:t>
        <a:bodyPr/>
        <a:lstStyle/>
        <a:p>
          <a:endParaRPr lang="en-US"/>
        </a:p>
      </dgm:t>
    </dgm:pt>
    <dgm:pt modelId="{5FFFBF40-F58D-47A2-877C-F03C03FE59AE}" type="pres">
      <dgm:prSet presAssocID="{0C8B4EFB-6C57-4D33-88D5-A52A364757FA}" presName="text_1" presStyleLbl="node1" presStyleIdx="0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A137F1-5620-42D2-BAA6-34A0EE840E07}" type="pres">
      <dgm:prSet presAssocID="{0C8B4EFB-6C57-4D33-88D5-A52A364757FA}" presName="accent_1" presStyleCnt="0"/>
      <dgm:spPr/>
      <dgm:t>
        <a:bodyPr/>
        <a:lstStyle/>
        <a:p>
          <a:endParaRPr lang="en-US"/>
        </a:p>
      </dgm:t>
    </dgm:pt>
    <dgm:pt modelId="{2E68295E-D858-4456-85A9-89825F24FCDF}" type="pres">
      <dgm:prSet presAssocID="{0C8B4EFB-6C57-4D33-88D5-A52A364757FA}" presName="accentRepeatNode" presStyleLbl="solidFgAcc1" presStyleIdx="0" presStyleCnt="4"/>
      <dgm:spPr/>
      <dgm:t>
        <a:bodyPr/>
        <a:lstStyle/>
        <a:p>
          <a:endParaRPr lang="en-US"/>
        </a:p>
      </dgm:t>
    </dgm:pt>
    <dgm:pt modelId="{0DD51AE8-F2E6-4D0A-BF69-D87000D949D2}" type="pres">
      <dgm:prSet presAssocID="{2FF18A0A-DCC1-4178-B04A-D0264F022BA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6D05A9-987A-4365-959C-63035B2DD80E}" type="pres">
      <dgm:prSet presAssocID="{2FF18A0A-DCC1-4178-B04A-D0264F022BAC}" presName="accent_2" presStyleCnt="0"/>
      <dgm:spPr/>
      <dgm:t>
        <a:bodyPr/>
        <a:lstStyle/>
        <a:p>
          <a:endParaRPr lang="en-US"/>
        </a:p>
      </dgm:t>
    </dgm:pt>
    <dgm:pt modelId="{843CD0F7-6002-4766-9DD7-EE84BF1FA640}" type="pres">
      <dgm:prSet presAssocID="{2FF18A0A-DCC1-4178-B04A-D0264F022BAC}" presName="accentRepeatNode" presStyleLbl="solidFgAcc1" presStyleIdx="1" presStyleCnt="4"/>
      <dgm:spPr/>
      <dgm:t>
        <a:bodyPr/>
        <a:lstStyle/>
        <a:p>
          <a:endParaRPr lang="en-US"/>
        </a:p>
      </dgm:t>
    </dgm:pt>
    <dgm:pt modelId="{38816B5B-F6B0-4536-881E-28DDACE24CC0}" type="pres">
      <dgm:prSet presAssocID="{0878F062-4D9B-4CE9-98AE-AC956398669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9974A-0073-4C38-9815-5F37F6D7933B}" type="pres">
      <dgm:prSet presAssocID="{0878F062-4D9B-4CE9-98AE-AC9563986694}" presName="accent_3" presStyleCnt="0"/>
      <dgm:spPr/>
      <dgm:t>
        <a:bodyPr/>
        <a:lstStyle/>
        <a:p>
          <a:endParaRPr lang="en-US"/>
        </a:p>
      </dgm:t>
    </dgm:pt>
    <dgm:pt modelId="{D3C22E18-C190-467E-9317-7E69B9C3DC1F}" type="pres">
      <dgm:prSet presAssocID="{0878F062-4D9B-4CE9-98AE-AC9563986694}" presName="accentRepeatNode" presStyleLbl="solidFgAcc1" presStyleIdx="2" presStyleCnt="4"/>
      <dgm:spPr/>
      <dgm:t>
        <a:bodyPr/>
        <a:lstStyle/>
        <a:p>
          <a:endParaRPr lang="en-US"/>
        </a:p>
      </dgm:t>
    </dgm:pt>
    <dgm:pt modelId="{C1113EA1-15C1-4078-BA7E-734B4EDB9460}" type="pres">
      <dgm:prSet presAssocID="{B7501C18-0EC2-4280-A325-3413AA6B138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90942-6304-40E5-B03B-6E6DCAE3AF28}" type="pres">
      <dgm:prSet presAssocID="{B7501C18-0EC2-4280-A325-3413AA6B1384}" presName="accent_4" presStyleCnt="0"/>
      <dgm:spPr/>
      <dgm:t>
        <a:bodyPr/>
        <a:lstStyle/>
        <a:p>
          <a:endParaRPr lang="en-US"/>
        </a:p>
      </dgm:t>
    </dgm:pt>
    <dgm:pt modelId="{4694D7B7-CF5D-4DE8-89B1-82C874384542}" type="pres">
      <dgm:prSet presAssocID="{B7501C18-0EC2-4280-A325-3413AA6B1384}" presName="accentRepeatNode" presStyleLbl="solidFgAcc1" presStyleIdx="3" presStyleCnt="4"/>
      <dgm:spPr/>
      <dgm:t>
        <a:bodyPr/>
        <a:lstStyle/>
        <a:p>
          <a:endParaRPr lang="en-US"/>
        </a:p>
      </dgm:t>
    </dgm:pt>
  </dgm:ptLst>
  <dgm:cxnLst>
    <dgm:cxn modelId="{27E3C059-FC4A-4436-9115-DC1770DF3F90}" type="presOf" srcId="{2FF18A0A-DCC1-4178-B04A-D0264F022BAC}" destId="{0DD51AE8-F2E6-4D0A-BF69-D87000D949D2}" srcOrd="0" destOrd="0" presId="urn:microsoft.com/office/officeart/2008/layout/VerticalCurvedList"/>
    <dgm:cxn modelId="{90F1B4F9-5D07-4BEA-B510-E20E9A8944F6}" type="presOf" srcId="{B7501C18-0EC2-4280-A325-3413AA6B1384}" destId="{C1113EA1-15C1-4078-BA7E-734B4EDB9460}" srcOrd="0" destOrd="0" presId="urn:microsoft.com/office/officeart/2008/layout/VerticalCurvedList"/>
    <dgm:cxn modelId="{34CF864D-7BAC-4025-A2F8-C9D7327EA1A5}" srcId="{46D53018-9B94-45E3-AE20-ACD7AAB71EBE}" destId="{B7501C18-0EC2-4280-A325-3413AA6B1384}" srcOrd="3" destOrd="0" parTransId="{ADD15FD0-CD68-4465-9B35-909E12C2A592}" sibTransId="{257B1603-6F22-4116-A1C8-D5212ECED1EE}"/>
    <dgm:cxn modelId="{32FB98E6-376E-4C68-856C-85FAF2EE9072}" type="presOf" srcId="{0878F062-4D9B-4CE9-98AE-AC9563986694}" destId="{38816B5B-F6B0-4536-881E-28DDACE24CC0}" srcOrd="0" destOrd="0" presId="urn:microsoft.com/office/officeart/2008/layout/VerticalCurvedList"/>
    <dgm:cxn modelId="{F10551C2-86F5-4F77-BD8A-C267E7C7A5D5}" srcId="{46D53018-9B94-45E3-AE20-ACD7AAB71EBE}" destId="{0878F062-4D9B-4CE9-98AE-AC9563986694}" srcOrd="2" destOrd="0" parTransId="{061B7C9D-B270-4BB1-BEAF-3EE0D753AFFA}" sibTransId="{7F463C3E-6D63-46B4-B240-2044175A1B0E}"/>
    <dgm:cxn modelId="{7C06498D-6E3B-48C2-BE4F-0D3048BD9D13}" srcId="{46D53018-9B94-45E3-AE20-ACD7AAB71EBE}" destId="{2FF18A0A-DCC1-4178-B04A-D0264F022BAC}" srcOrd="1" destOrd="0" parTransId="{8A186CCC-C9D3-42DA-A344-C91EF57C70F7}" sibTransId="{686B8B86-1ED8-4865-A061-D5DADD617FEF}"/>
    <dgm:cxn modelId="{D8FA78AC-7C09-4897-A92A-8C07D22E6569}" srcId="{46D53018-9B94-45E3-AE20-ACD7AAB71EBE}" destId="{0C8B4EFB-6C57-4D33-88D5-A52A364757FA}" srcOrd="0" destOrd="0" parTransId="{39C5E8E0-9462-4A04-8517-4F2758AB85DD}" sibTransId="{B9D9CFB9-56AA-4357-8C54-84C88E6FB252}"/>
    <dgm:cxn modelId="{800800A0-030E-441C-9B60-24E6D6F2FEC0}" type="presOf" srcId="{46D53018-9B94-45E3-AE20-ACD7AAB71EBE}" destId="{0EA4505A-4026-48B3-9D1D-334F2C170116}" srcOrd="0" destOrd="0" presId="urn:microsoft.com/office/officeart/2008/layout/VerticalCurvedList"/>
    <dgm:cxn modelId="{5FCBD3B8-507A-4BB6-B344-B76941247723}" type="presOf" srcId="{0C8B4EFB-6C57-4D33-88D5-A52A364757FA}" destId="{5FFFBF40-F58D-47A2-877C-F03C03FE59AE}" srcOrd="0" destOrd="0" presId="urn:microsoft.com/office/officeart/2008/layout/VerticalCurvedList"/>
    <dgm:cxn modelId="{6F4A2A1E-58F4-4B3E-9121-A9219037A8F6}" type="presOf" srcId="{B9D9CFB9-56AA-4357-8C54-84C88E6FB252}" destId="{E18F0633-48BD-4E8C-9B03-7522B49E951A}" srcOrd="0" destOrd="0" presId="urn:microsoft.com/office/officeart/2008/layout/VerticalCurvedList"/>
    <dgm:cxn modelId="{A7B39BF6-6458-4B37-A8AF-9F44DFEF3692}" type="presParOf" srcId="{0EA4505A-4026-48B3-9D1D-334F2C170116}" destId="{F6786F6F-3364-4FBC-938F-291A926CABD2}" srcOrd="0" destOrd="0" presId="urn:microsoft.com/office/officeart/2008/layout/VerticalCurvedList"/>
    <dgm:cxn modelId="{92A84394-7649-4B80-ADA5-B3D335F161E5}" type="presParOf" srcId="{F6786F6F-3364-4FBC-938F-291A926CABD2}" destId="{53BCCC13-398C-45E7-9663-B5927DE84B08}" srcOrd="0" destOrd="0" presId="urn:microsoft.com/office/officeart/2008/layout/VerticalCurvedList"/>
    <dgm:cxn modelId="{B4BABCC3-77EA-4E09-9B71-2C9948D01AF7}" type="presParOf" srcId="{53BCCC13-398C-45E7-9663-B5927DE84B08}" destId="{FDF01843-7799-4F7B-86CD-8AB718423A20}" srcOrd="0" destOrd="0" presId="urn:microsoft.com/office/officeart/2008/layout/VerticalCurvedList"/>
    <dgm:cxn modelId="{82AD737E-A020-41D2-841E-DD461FAB009B}" type="presParOf" srcId="{53BCCC13-398C-45E7-9663-B5927DE84B08}" destId="{E18F0633-48BD-4E8C-9B03-7522B49E951A}" srcOrd="1" destOrd="0" presId="urn:microsoft.com/office/officeart/2008/layout/VerticalCurvedList"/>
    <dgm:cxn modelId="{958F01FE-C30F-453E-A059-5B9F948D7FD9}" type="presParOf" srcId="{53BCCC13-398C-45E7-9663-B5927DE84B08}" destId="{CB2C6973-4F1A-491E-872B-192A40908CFB}" srcOrd="2" destOrd="0" presId="urn:microsoft.com/office/officeart/2008/layout/VerticalCurvedList"/>
    <dgm:cxn modelId="{A3193E10-7453-4716-B506-FB032BEDF4BA}" type="presParOf" srcId="{53BCCC13-398C-45E7-9663-B5927DE84B08}" destId="{445BFCBF-507F-4FF8-A0F9-B27D39223BFD}" srcOrd="3" destOrd="0" presId="urn:microsoft.com/office/officeart/2008/layout/VerticalCurvedList"/>
    <dgm:cxn modelId="{C39437F3-AF4B-45E3-B65A-985851DDB579}" type="presParOf" srcId="{F6786F6F-3364-4FBC-938F-291A926CABD2}" destId="{5FFFBF40-F58D-47A2-877C-F03C03FE59AE}" srcOrd="1" destOrd="0" presId="urn:microsoft.com/office/officeart/2008/layout/VerticalCurvedList"/>
    <dgm:cxn modelId="{72EFE174-DA72-44AD-8975-D131D31B8142}" type="presParOf" srcId="{F6786F6F-3364-4FBC-938F-291A926CABD2}" destId="{72A137F1-5620-42D2-BAA6-34A0EE840E07}" srcOrd="2" destOrd="0" presId="urn:microsoft.com/office/officeart/2008/layout/VerticalCurvedList"/>
    <dgm:cxn modelId="{694E5449-AB1F-4601-A244-36965D63FEF8}" type="presParOf" srcId="{72A137F1-5620-42D2-BAA6-34A0EE840E07}" destId="{2E68295E-D858-4456-85A9-89825F24FCDF}" srcOrd="0" destOrd="0" presId="urn:microsoft.com/office/officeart/2008/layout/VerticalCurvedList"/>
    <dgm:cxn modelId="{8F79AB58-2673-4DA8-BA8E-58D25A8E9269}" type="presParOf" srcId="{F6786F6F-3364-4FBC-938F-291A926CABD2}" destId="{0DD51AE8-F2E6-4D0A-BF69-D87000D949D2}" srcOrd="3" destOrd="0" presId="urn:microsoft.com/office/officeart/2008/layout/VerticalCurvedList"/>
    <dgm:cxn modelId="{B3AEF20B-C88D-45B5-AE68-F4600C7F1C93}" type="presParOf" srcId="{F6786F6F-3364-4FBC-938F-291A926CABD2}" destId="{B86D05A9-987A-4365-959C-63035B2DD80E}" srcOrd="4" destOrd="0" presId="urn:microsoft.com/office/officeart/2008/layout/VerticalCurvedList"/>
    <dgm:cxn modelId="{033684E2-F5D7-4E7F-8A50-1C2BF5A3A623}" type="presParOf" srcId="{B86D05A9-987A-4365-959C-63035B2DD80E}" destId="{843CD0F7-6002-4766-9DD7-EE84BF1FA640}" srcOrd="0" destOrd="0" presId="urn:microsoft.com/office/officeart/2008/layout/VerticalCurvedList"/>
    <dgm:cxn modelId="{27417740-5F68-49EF-8390-8231AA729F82}" type="presParOf" srcId="{F6786F6F-3364-4FBC-938F-291A926CABD2}" destId="{38816B5B-F6B0-4536-881E-28DDACE24CC0}" srcOrd="5" destOrd="0" presId="urn:microsoft.com/office/officeart/2008/layout/VerticalCurvedList"/>
    <dgm:cxn modelId="{D810CEB1-B4FD-4B00-ABBF-486DDB11A54C}" type="presParOf" srcId="{F6786F6F-3364-4FBC-938F-291A926CABD2}" destId="{62F9974A-0073-4C38-9815-5F37F6D7933B}" srcOrd="6" destOrd="0" presId="urn:microsoft.com/office/officeart/2008/layout/VerticalCurvedList"/>
    <dgm:cxn modelId="{02441F67-CF29-4162-BC81-6A780332E6EE}" type="presParOf" srcId="{62F9974A-0073-4C38-9815-5F37F6D7933B}" destId="{D3C22E18-C190-467E-9317-7E69B9C3DC1F}" srcOrd="0" destOrd="0" presId="urn:microsoft.com/office/officeart/2008/layout/VerticalCurvedList"/>
    <dgm:cxn modelId="{DF517F50-E688-48D6-80FA-30904099EF48}" type="presParOf" srcId="{F6786F6F-3364-4FBC-938F-291A926CABD2}" destId="{C1113EA1-15C1-4078-BA7E-734B4EDB9460}" srcOrd="7" destOrd="0" presId="urn:microsoft.com/office/officeart/2008/layout/VerticalCurvedList"/>
    <dgm:cxn modelId="{9DA92E75-EEC0-420B-A878-99EEA977F4D8}" type="presParOf" srcId="{F6786F6F-3364-4FBC-938F-291A926CABD2}" destId="{4CC90942-6304-40E5-B03B-6E6DCAE3AF28}" srcOrd="8" destOrd="0" presId="urn:microsoft.com/office/officeart/2008/layout/VerticalCurvedList"/>
    <dgm:cxn modelId="{D2F24E14-E77B-44A9-9044-B115A1A98B3D}" type="presParOf" srcId="{4CC90942-6304-40E5-B03B-6E6DCAE3AF28}" destId="{4694D7B7-CF5D-4DE8-89B1-82C8743845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F0633-48BD-4E8C-9B03-7522B49E951A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FBF40-F58D-47A2-877C-F03C03FE59AE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Đọc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kĩ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phân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tích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đề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bài</a:t>
          </a:r>
          <a:endParaRPr lang="en-US" sz="3600" kern="1200" dirty="0"/>
        </a:p>
      </dsp:txBody>
      <dsp:txXfrm>
        <a:off x="610504" y="416587"/>
        <a:ext cx="7440913" cy="833607"/>
      </dsp:txXfrm>
    </dsp:sp>
    <dsp:sp modelId="{2E68295E-D858-4456-85A9-89825F24FCDF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51AE8-F2E6-4D0A-BF69-D87000D949D2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Quy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ước</a:t>
          </a:r>
          <a:r>
            <a:rPr lang="en-US" sz="3600" kern="1200" dirty="0" smtClean="0"/>
            <a:t> gen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xác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định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kiểu</a:t>
          </a:r>
          <a:r>
            <a:rPr lang="en-US" sz="3600" kern="1200" dirty="0" smtClean="0"/>
            <a:t> gen</a:t>
          </a:r>
          <a:endParaRPr lang="en-US" sz="3600" kern="1200" dirty="0"/>
        </a:p>
      </dsp:txBody>
      <dsp:txXfrm>
        <a:off x="1088431" y="1667215"/>
        <a:ext cx="6962986" cy="833607"/>
      </dsp:txXfrm>
    </dsp:sp>
    <dsp:sp modelId="{843CD0F7-6002-4766-9DD7-EE84BF1FA640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16B5B-F6B0-4536-881E-28DDACE24CC0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Viết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sơ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đồ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lai</a:t>
          </a:r>
          <a:endParaRPr lang="en-US" sz="3600" kern="1200" dirty="0"/>
        </a:p>
      </dsp:txBody>
      <dsp:txXfrm>
        <a:off x="1088431" y="2917843"/>
        <a:ext cx="6962986" cy="833607"/>
      </dsp:txXfrm>
    </dsp:sp>
    <dsp:sp modelId="{D3C22E18-C190-467E-9317-7E69B9C3DC1F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3EA1-15C1-4078-BA7E-734B4EDB9460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Xác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định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kết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quả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kiểu</a:t>
          </a:r>
          <a:r>
            <a:rPr lang="en-US" sz="3600" kern="1200" dirty="0" smtClean="0"/>
            <a:t> gen, </a:t>
          </a:r>
          <a:r>
            <a:rPr lang="en-US" sz="3600" kern="1200" dirty="0" err="1" smtClean="0"/>
            <a:t>kiểu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hình</a:t>
          </a:r>
          <a:endParaRPr lang="en-US" sz="3600" kern="1200" dirty="0"/>
        </a:p>
      </dsp:txBody>
      <dsp:txXfrm>
        <a:off x="610504" y="4168472"/>
        <a:ext cx="7440913" cy="833607"/>
      </dsp:txXfrm>
    </dsp:sp>
    <dsp:sp modelId="{4694D7B7-CF5D-4DE8-89B1-82C874384542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F0633-48BD-4E8C-9B03-7522B49E951A}">
      <dsp:nvSpPr>
        <dsp:cNvPr id="0" name=""/>
        <dsp:cNvSpPr/>
      </dsp:nvSpPr>
      <dsp:spPr>
        <a:xfrm>
          <a:off x="-4113643" y="-631330"/>
          <a:ext cx="4901788" cy="4901788"/>
        </a:xfrm>
        <a:prstGeom prst="blockArc">
          <a:avLst>
            <a:gd name="adj1" fmla="val 18900000"/>
            <a:gd name="adj2" fmla="val 2700000"/>
            <a:gd name="adj3" fmla="val 441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FBF40-F58D-47A2-877C-F03C03FE59AE}">
      <dsp:nvSpPr>
        <dsp:cNvPr id="0" name=""/>
        <dsp:cNvSpPr/>
      </dsp:nvSpPr>
      <dsp:spPr>
        <a:xfrm>
          <a:off x="412965" y="279776"/>
          <a:ext cx="6447357" cy="559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7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Đọc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kĩ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và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phân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tích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đề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bài</a:t>
          </a:r>
          <a:endParaRPr lang="en-US" sz="2900" kern="1200" dirty="0"/>
        </a:p>
      </dsp:txBody>
      <dsp:txXfrm>
        <a:off x="412965" y="279776"/>
        <a:ext cx="6447357" cy="559843"/>
      </dsp:txXfrm>
    </dsp:sp>
    <dsp:sp modelId="{2E68295E-D858-4456-85A9-89825F24FCDF}">
      <dsp:nvSpPr>
        <dsp:cNvPr id="0" name=""/>
        <dsp:cNvSpPr/>
      </dsp:nvSpPr>
      <dsp:spPr>
        <a:xfrm>
          <a:off x="63063" y="209795"/>
          <a:ext cx="699804" cy="699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51AE8-F2E6-4D0A-BF69-D87000D949D2}">
      <dsp:nvSpPr>
        <dsp:cNvPr id="0" name=""/>
        <dsp:cNvSpPr/>
      </dsp:nvSpPr>
      <dsp:spPr>
        <a:xfrm>
          <a:off x="733936" y="1119686"/>
          <a:ext cx="6126386" cy="559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7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Quy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ước</a:t>
          </a:r>
          <a:r>
            <a:rPr lang="en-US" sz="2900" kern="1200" dirty="0" smtClean="0"/>
            <a:t> gen </a:t>
          </a:r>
          <a:r>
            <a:rPr lang="en-US" sz="2900" kern="1200" dirty="0" err="1" smtClean="0"/>
            <a:t>và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xác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định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kiểu</a:t>
          </a:r>
          <a:r>
            <a:rPr lang="en-US" sz="2900" kern="1200" dirty="0" smtClean="0"/>
            <a:t> gen</a:t>
          </a:r>
          <a:endParaRPr lang="en-US" sz="2900" kern="1200" dirty="0"/>
        </a:p>
      </dsp:txBody>
      <dsp:txXfrm>
        <a:off x="733936" y="1119686"/>
        <a:ext cx="6126386" cy="559843"/>
      </dsp:txXfrm>
    </dsp:sp>
    <dsp:sp modelId="{843CD0F7-6002-4766-9DD7-EE84BF1FA640}">
      <dsp:nvSpPr>
        <dsp:cNvPr id="0" name=""/>
        <dsp:cNvSpPr/>
      </dsp:nvSpPr>
      <dsp:spPr>
        <a:xfrm>
          <a:off x="384034" y="1049706"/>
          <a:ext cx="699804" cy="699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16B5B-F6B0-4536-881E-28DDACE24CC0}">
      <dsp:nvSpPr>
        <dsp:cNvPr id="0" name=""/>
        <dsp:cNvSpPr/>
      </dsp:nvSpPr>
      <dsp:spPr>
        <a:xfrm>
          <a:off x="733936" y="1959597"/>
          <a:ext cx="6126386" cy="559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7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Viết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sơ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đồ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lai</a:t>
          </a:r>
          <a:endParaRPr lang="en-US" sz="2900" kern="1200" dirty="0"/>
        </a:p>
      </dsp:txBody>
      <dsp:txXfrm>
        <a:off x="733936" y="1959597"/>
        <a:ext cx="6126386" cy="559843"/>
      </dsp:txXfrm>
    </dsp:sp>
    <dsp:sp modelId="{D3C22E18-C190-467E-9317-7E69B9C3DC1F}">
      <dsp:nvSpPr>
        <dsp:cNvPr id="0" name=""/>
        <dsp:cNvSpPr/>
      </dsp:nvSpPr>
      <dsp:spPr>
        <a:xfrm>
          <a:off x="384034" y="1889617"/>
          <a:ext cx="699804" cy="699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3EA1-15C1-4078-BA7E-734B4EDB9460}">
      <dsp:nvSpPr>
        <dsp:cNvPr id="0" name=""/>
        <dsp:cNvSpPr/>
      </dsp:nvSpPr>
      <dsp:spPr>
        <a:xfrm>
          <a:off x="412965" y="2799508"/>
          <a:ext cx="6447357" cy="559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7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Xác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định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kết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quả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kiểu</a:t>
          </a:r>
          <a:r>
            <a:rPr lang="en-US" sz="2900" kern="1200" dirty="0" smtClean="0"/>
            <a:t> gen, </a:t>
          </a:r>
          <a:r>
            <a:rPr lang="en-US" sz="2900" kern="1200" dirty="0" err="1" smtClean="0"/>
            <a:t>kiểu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hình</a:t>
          </a:r>
          <a:endParaRPr lang="en-US" sz="2900" kern="1200" dirty="0"/>
        </a:p>
      </dsp:txBody>
      <dsp:txXfrm>
        <a:off x="412965" y="2799508"/>
        <a:ext cx="6447357" cy="559843"/>
      </dsp:txXfrm>
    </dsp:sp>
    <dsp:sp modelId="{4694D7B7-CF5D-4DE8-89B1-82C874384542}">
      <dsp:nvSpPr>
        <dsp:cNvPr id="0" name=""/>
        <dsp:cNvSpPr/>
      </dsp:nvSpPr>
      <dsp:spPr>
        <a:xfrm>
          <a:off x="63063" y="2729527"/>
          <a:ext cx="699804" cy="699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F0633-48BD-4E8C-9B03-7522B49E951A}">
      <dsp:nvSpPr>
        <dsp:cNvPr id="0" name=""/>
        <dsp:cNvSpPr/>
      </dsp:nvSpPr>
      <dsp:spPr>
        <a:xfrm>
          <a:off x="-4113643" y="-631330"/>
          <a:ext cx="4901788" cy="4901788"/>
        </a:xfrm>
        <a:prstGeom prst="blockArc">
          <a:avLst>
            <a:gd name="adj1" fmla="val 18900000"/>
            <a:gd name="adj2" fmla="val 2700000"/>
            <a:gd name="adj3" fmla="val 441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FBF40-F58D-47A2-877C-F03C03FE59AE}">
      <dsp:nvSpPr>
        <dsp:cNvPr id="0" name=""/>
        <dsp:cNvSpPr/>
      </dsp:nvSpPr>
      <dsp:spPr>
        <a:xfrm>
          <a:off x="412965" y="279776"/>
          <a:ext cx="6447357" cy="559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7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Đọc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kĩ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và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phân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tích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đề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bài</a:t>
          </a:r>
          <a:endParaRPr lang="en-US" sz="2900" kern="1200" dirty="0"/>
        </a:p>
      </dsp:txBody>
      <dsp:txXfrm>
        <a:off x="412965" y="279776"/>
        <a:ext cx="6447357" cy="559843"/>
      </dsp:txXfrm>
    </dsp:sp>
    <dsp:sp modelId="{2E68295E-D858-4456-85A9-89825F24FCDF}">
      <dsp:nvSpPr>
        <dsp:cNvPr id="0" name=""/>
        <dsp:cNvSpPr/>
      </dsp:nvSpPr>
      <dsp:spPr>
        <a:xfrm>
          <a:off x="63063" y="209795"/>
          <a:ext cx="699804" cy="699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51AE8-F2E6-4D0A-BF69-D87000D949D2}">
      <dsp:nvSpPr>
        <dsp:cNvPr id="0" name=""/>
        <dsp:cNvSpPr/>
      </dsp:nvSpPr>
      <dsp:spPr>
        <a:xfrm>
          <a:off x="733936" y="1119686"/>
          <a:ext cx="6126386" cy="559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7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Quy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ước</a:t>
          </a:r>
          <a:r>
            <a:rPr lang="en-US" sz="2900" kern="1200" dirty="0" smtClean="0"/>
            <a:t> gen </a:t>
          </a:r>
          <a:r>
            <a:rPr lang="en-US" sz="2900" kern="1200" dirty="0" err="1" smtClean="0"/>
            <a:t>và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xác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định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kiểu</a:t>
          </a:r>
          <a:r>
            <a:rPr lang="en-US" sz="2900" kern="1200" dirty="0" smtClean="0"/>
            <a:t> gen</a:t>
          </a:r>
          <a:endParaRPr lang="en-US" sz="2900" kern="1200" dirty="0"/>
        </a:p>
      </dsp:txBody>
      <dsp:txXfrm>
        <a:off x="733936" y="1119686"/>
        <a:ext cx="6126386" cy="559843"/>
      </dsp:txXfrm>
    </dsp:sp>
    <dsp:sp modelId="{843CD0F7-6002-4766-9DD7-EE84BF1FA640}">
      <dsp:nvSpPr>
        <dsp:cNvPr id="0" name=""/>
        <dsp:cNvSpPr/>
      </dsp:nvSpPr>
      <dsp:spPr>
        <a:xfrm>
          <a:off x="384034" y="1049706"/>
          <a:ext cx="699804" cy="699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16B5B-F6B0-4536-881E-28DDACE24CC0}">
      <dsp:nvSpPr>
        <dsp:cNvPr id="0" name=""/>
        <dsp:cNvSpPr/>
      </dsp:nvSpPr>
      <dsp:spPr>
        <a:xfrm>
          <a:off x="733936" y="1959597"/>
          <a:ext cx="6126386" cy="559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7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Viết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sơ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đồ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lai</a:t>
          </a:r>
          <a:endParaRPr lang="en-US" sz="2900" kern="1200" dirty="0"/>
        </a:p>
      </dsp:txBody>
      <dsp:txXfrm>
        <a:off x="733936" y="1959597"/>
        <a:ext cx="6126386" cy="559843"/>
      </dsp:txXfrm>
    </dsp:sp>
    <dsp:sp modelId="{D3C22E18-C190-467E-9317-7E69B9C3DC1F}">
      <dsp:nvSpPr>
        <dsp:cNvPr id="0" name=""/>
        <dsp:cNvSpPr/>
      </dsp:nvSpPr>
      <dsp:spPr>
        <a:xfrm>
          <a:off x="384034" y="1889617"/>
          <a:ext cx="699804" cy="699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3EA1-15C1-4078-BA7E-734B4EDB9460}">
      <dsp:nvSpPr>
        <dsp:cNvPr id="0" name=""/>
        <dsp:cNvSpPr/>
      </dsp:nvSpPr>
      <dsp:spPr>
        <a:xfrm>
          <a:off x="412965" y="2799508"/>
          <a:ext cx="6447357" cy="559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7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Xác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định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kết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quả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kiểu</a:t>
          </a:r>
          <a:r>
            <a:rPr lang="en-US" sz="2900" kern="1200" dirty="0" smtClean="0"/>
            <a:t> gen, </a:t>
          </a:r>
          <a:r>
            <a:rPr lang="en-US" sz="2900" kern="1200" dirty="0" err="1" smtClean="0"/>
            <a:t>kiểu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hình</a:t>
          </a:r>
          <a:endParaRPr lang="en-US" sz="2900" kern="1200" dirty="0"/>
        </a:p>
      </dsp:txBody>
      <dsp:txXfrm>
        <a:off x="412965" y="2799508"/>
        <a:ext cx="6447357" cy="559843"/>
      </dsp:txXfrm>
    </dsp:sp>
    <dsp:sp modelId="{4694D7B7-CF5D-4DE8-89B1-82C874384542}">
      <dsp:nvSpPr>
        <dsp:cNvPr id="0" name=""/>
        <dsp:cNvSpPr/>
      </dsp:nvSpPr>
      <dsp:spPr>
        <a:xfrm>
          <a:off x="63063" y="2729527"/>
          <a:ext cx="699804" cy="699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73AB1-483F-4FD0-B2C2-AF5F398224D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9F3C0-80B2-41B5-ADAA-7BEA8F24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58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xmlns="" id="{82FF6F6D-2CFB-D346-7474-2F2CF8FA8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55A2C6-A5B8-47D3-878D-1FBDB1FF8880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1AE14682-5127-7CF9-A096-32032774F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86FD89F4-16DF-470B-8A90-71F234F561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20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2EA44B-A9E7-4B8D-BC2E-41DC25C82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0D698CE-0706-45FC-BDDA-8F88D81DF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6819EC-62BE-45BD-9FD3-468AA74D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F8CE0F-EB4E-4881-8AD2-3EE8C20C3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F0B1C0-24EC-4E04-8C14-8C0521A8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0697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521DA-B5B9-4424-B91F-9BFC00DF1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F69B827-FB64-449D-98A5-2542D6165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29C5C6-280C-49EE-A37F-B374929E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89EB4D-161C-448A-9D1F-004A3E15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B77A8-5391-469A-B208-CDAB3D84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728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2D6A4A-E444-4317-83B4-905D7F675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32F70A-B10B-40E0-A981-B9E7EAAC9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638A10-ADD1-493F-B177-9F96B9EFF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7FFBE0-BD43-4DF8-B6F0-65BC02EC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441481-0E0D-4C0A-BEDD-0D3D131F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2136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BFB86B-9940-4A1E-9481-933C33D1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B2FB28-8D1B-40F0-85FA-438EF2AE2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BAE4B9-E08C-4E6F-B70B-EAD2AF6EF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596965-0339-4746-A65F-DDF34818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96523-1D9A-4048-924E-ECECC88B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54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FD4A59-5375-43A1-A6B7-55E5AE3E6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8EE7EC-17D4-4CDE-8871-214E4E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BAD54-0876-4E25-8884-DE88A4D3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A2F79A-23E9-4065-A6ED-15903A78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61E70-7DA3-4EAD-A186-FE0354CF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1509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E41603-7438-447F-B3C7-A8DF7C135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226BB8-52FC-4454-90C4-80F1B8162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D0C4DD-A354-4F2F-AAD0-F1BB9F02D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B61E06-939A-4DEB-855E-9A11BFBC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57563-B65B-4F8E-AC9A-4BD6D267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A3CF74-1E4E-43DC-85A1-3E6F6D68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7096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A9DEA8-8ABB-4B7E-A7EA-F42ADD140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0BBC7E-6431-4667-B556-2D860DBFE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FF2E37-1583-4601-9CA8-600D0EA2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E71997-FAEE-46BB-8BD5-C0FC35F2C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FDD073-AD3B-49B2-A474-ED692E14C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6296906-E43B-4C53-AE31-9E1BB577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6EE2E0F-598F-4673-A006-38DA640C7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BC52B44-11DC-463D-9A36-459DCD5E9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544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77E965-B9A2-44DA-8999-11BE39C2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7DDDF0-06E4-44FB-943C-41E10E316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7E4EA4-804C-4D79-BECD-BEF10FBB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EE8EB1E-5F04-4B21-A58E-524834D5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43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BF02D1-FFE4-4E6D-A9AF-9B0D67F6C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E16958-2ECF-4CD6-B6B4-990D5D39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CFD49A-1BDF-42DA-B769-9D62CB7F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155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C331B9-5EDE-4C2F-ABEA-251980D8D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ED34B1-0F63-4034-BA73-C7463AF93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6AD030-2982-437C-B3DF-E7A1A07ED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ACFF07-012A-4B00-8411-AEBBAFD7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18F8B1-191E-4911-B143-18793F74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33C1DB-0D03-401A-A62B-FE37D435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95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0D186-2CFD-4916-B175-392611A2C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2DE152-530A-420A-93BD-F8D56B4FD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0BB463-7AAC-4370-AD45-81CFBC436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083249-F4DB-4274-AEA2-BC48F0F4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44070A-DF97-43AD-8F1A-E1CCA05D0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650AC6-54BF-405F-B65C-B4C1B113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9364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2F7C6A-8C4A-4439-83C7-DCA894FD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A7C47A-6D22-4CF6-BC01-9E66A47F1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F4F64C-5009-4982-B609-8E869F0F1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27711-D6F8-4676-87E5-B1F7FEE3748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E134A0-5048-4FEB-AD99-A3D5236AE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74A39A-01D7-42AF-B95D-DA97A3E50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57CD9-9A8A-4C80-A5F0-46703E844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09BC9C91-FECF-4F81-8199-794330CB214A}"/>
              </a:ext>
            </a:extLst>
          </p:cNvPr>
          <p:cNvGrpSpPr/>
          <p:nvPr/>
        </p:nvGrpSpPr>
        <p:grpSpPr>
          <a:xfrm>
            <a:off x="0" y="-22860"/>
            <a:ext cx="12192000" cy="6860894"/>
            <a:chOff x="0" y="0"/>
            <a:chExt cx="12192000" cy="6860894"/>
          </a:xfrm>
        </p:grpSpPr>
        <p:pic>
          <p:nvPicPr>
            <p:cNvPr id="5" name="Picture 2" descr="tầng lớp">
              <a:extLst>
                <a:ext uri="{FF2B5EF4-FFF2-40B4-BE49-F238E27FC236}">
                  <a16:creationId xmlns:a16="http://schemas.microsoft.com/office/drawing/2014/main" xmlns="" id="{95CDF4D8-F09F-46A5-9470-E0EBD8E38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A8D09D9-C508-4580-A1B5-0E2C854E0591}"/>
                </a:ext>
              </a:extLst>
            </p:cNvPr>
            <p:cNvGrpSpPr/>
            <p:nvPr/>
          </p:nvGrpSpPr>
          <p:grpSpPr>
            <a:xfrm>
              <a:off x="48194" y="189000"/>
              <a:ext cx="11981430" cy="6480000"/>
              <a:chOff x="-125430" y="189000"/>
              <a:chExt cx="11981430" cy="6480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3733769C-27DB-4F0A-A6CF-4B64D24305DD}"/>
                  </a:ext>
                </a:extLst>
              </p:cNvPr>
              <p:cNvGrpSpPr/>
              <p:nvPr/>
            </p:nvGrpSpPr>
            <p:grpSpPr>
              <a:xfrm>
                <a:off x="336000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910B1B32-AF31-4B14-A65E-903203107610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xmlns="" id="{6842C543-B062-4534-88B4-3416939B5825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E0AD2A00-6E4D-46F1-85D4-9CDDE3540AD0}"/>
                  </a:ext>
                </a:extLst>
              </p:cNvPr>
              <p:cNvGrpSpPr/>
              <p:nvPr/>
            </p:nvGrpSpPr>
            <p:grpSpPr>
              <a:xfrm>
                <a:off x="-125430" y="477000"/>
                <a:ext cx="11834880" cy="5904000"/>
                <a:chOff x="-125430" y="477000"/>
                <a:chExt cx="11834880" cy="5904000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xmlns="" id="{329A1E37-D96E-43E8-AF64-A12E7913F638}"/>
                    </a:ext>
                  </a:extLst>
                </p:cNvPr>
                <p:cNvGrpSpPr/>
                <p:nvPr/>
              </p:nvGrpSpPr>
              <p:grpSpPr>
                <a:xfrm>
                  <a:off x="621450" y="477000"/>
                  <a:ext cx="11088000" cy="5904000"/>
                  <a:chOff x="2081283" y="675309"/>
                  <a:chExt cx="11088000" cy="5904000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xmlns="" id="{E7AEEC67-D0A5-4D6E-A0AE-9F9198846818}"/>
                      </a:ext>
                    </a:extLst>
                  </p:cNvPr>
                  <p:cNvSpPr/>
                  <p:nvPr/>
                </p:nvSpPr>
                <p:spPr>
                  <a:xfrm>
                    <a:off x="2834714" y="1035309"/>
                    <a:ext cx="10288269" cy="5184000"/>
                  </a:xfrm>
                  <a:prstGeom prst="roundRect">
                    <a:avLst>
                      <a:gd name="adj" fmla="val 0"/>
                    </a:avLst>
                  </a:prstGeom>
                  <a:gradFill>
                    <a:gsLst>
                      <a:gs pos="34000">
                        <a:srgbClr val="FEFFEC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28575">
                    <a:noFill/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: Rounded Corners 18">
                    <a:extLst>
                      <a:ext uri="{FF2B5EF4-FFF2-40B4-BE49-F238E27FC236}">
                        <a16:creationId xmlns:a16="http://schemas.microsoft.com/office/drawing/2014/main" xmlns="" id="{37E61BAD-7B10-47DD-9DDC-C86472F96DEB}"/>
                      </a:ext>
                    </a:extLst>
                  </p:cNvPr>
                  <p:cNvSpPr/>
                  <p:nvPr/>
                </p:nvSpPr>
                <p:spPr>
                  <a:xfrm>
                    <a:off x="2081283" y="675309"/>
                    <a:ext cx="11088000" cy="5904000"/>
                  </a:xfrm>
                  <a:prstGeom prst="roundRect">
                    <a:avLst>
                      <a:gd name="adj" fmla="val 3820"/>
                    </a:avLst>
                  </a:pr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xmlns="" id="{05E32A68-BE55-41E3-BB6D-238734DE39DC}"/>
                    </a:ext>
                  </a:extLst>
                </p:cNvPr>
                <p:cNvGrpSpPr/>
                <p:nvPr/>
              </p:nvGrpSpPr>
              <p:grpSpPr>
                <a:xfrm>
                  <a:off x="-125430" y="794656"/>
                  <a:ext cx="1241299" cy="5419384"/>
                  <a:chOff x="187486" y="815832"/>
                  <a:chExt cx="1241299" cy="5419384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xmlns="" id="{4BC11F14-4768-4F6C-B510-4AC3FCA6BB27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815832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xmlns="" id="{81A89EE2-7CE6-41DA-8B06-A47543183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Block Arc 21">
                      <a:extLst>
                        <a:ext uri="{FF2B5EF4-FFF2-40B4-BE49-F238E27FC236}">
                          <a16:creationId xmlns:a16="http://schemas.microsoft.com/office/drawing/2014/main" xmlns="" id="{0407123A-DBAE-4950-BF11-852001EDD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xmlns="" id="{31D81C84-E30F-4561-B21B-5C759090F07E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1887591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xmlns="" id="{44F24F66-5E38-4C89-BAE4-E18ADE84F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Block Arc 21">
                      <a:extLst>
                        <a:ext uri="{FF2B5EF4-FFF2-40B4-BE49-F238E27FC236}">
                          <a16:creationId xmlns:a16="http://schemas.microsoft.com/office/drawing/2014/main" xmlns="" id="{78BE3010-6FAA-4EB0-A834-E7FA0E838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xmlns="" id="{E111B182-A65F-41DB-90F7-CDF59AA3C7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2959350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xmlns="" id="{05E61C7B-4DC9-4EBF-82B9-8D87E87EF7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Block Arc 21">
                      <a:extLst>
                        <a:ext uri="{FF2B5EF4-FFF2-40B4-BE49-F238E27FC236}">
                          <a16:creationId xmlns:a16="http://schemas.microsoft.com/office/drawing/2014/main" xmlns="" id="{1AAE01D3-DC6D-41F3-9C5D-924F71820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xmlns="" id="{1EC0BD3A-1DA2-4430-9213-53CCF3B5FACD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4031109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xmlns="" id="{F7BFCF6E-FEE3-4B3E-8E55-D7C3C07A37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Block Arc 21">
                      <a:extLst>
                        <a:ext uri="{FF2B5EF4-FFF2-40B4-BE49-F238E27FC236}">
                          <a16:creationId xmlns:a16="http://schemas.microsoft.com/office/drawing/2014/main" xmlns="" id="{3664C365-3B08-4264-9BFC-01941ED37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xmlns="" id="{D92811D3-8F74-41BD-BEA3-234B74CA7C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5102868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xmlns="" id="{072B757E-FDA7-48A9-A4B9-5F85BAA41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Block Arc 21">
                      <a:extLst>
                        <a:ext uri="{FF2B5EF4-FFF2-40B4-BE49-F238E27FC236}">
                          <a16:creationId xmlns:a16="http://schemas.microsoft.com/office/drawing/2014/main" xmlns="" id="{1E87EEB3-2F1D-4B3D-8309-D4451A6F2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63" name="TextBox 13">
            <a:extLst>
              <a:ext uri="{FF2B5EF4-FFF2-40B4-BE49-F238E27FC236}">
                <a16:creationId xmlns:a16="http://schemas.microsoft.com/office/drawing/2014/main" xmlns="" id="{D368D8DC-D404-490B-9794-C83358762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05" y="1992969"/>
            <a:ext cx="102516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 MỪNG QUÝ THẦY CÔ VỀ DỰ GIỜ THĂM LỚP</a:t>
            </a:r>
            <a:endParaRPr lang="en-US" altLang="en-US" sz="50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8A0418AD-1F3E-4BE7-857C-C7153B170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59" y="454141"/>
            <a:ext cx="7338919" cy="113844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CF9AD31-0CA2-4853-8769-8E0BD9BEA3BE}"/>
              </a:ext>
            </a:extLst>
          </p:cNvPr>
          <p:cNvSpPr/>
          <p:nvPr/>
        </p:nvSpPr>
        <p:spPr>
          <a:xfrm>
            <a:off x="7900764" y="172151"/>
            <a:ext cx="96245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0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9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41B042D9-C03F-40F5-9752-5C462FDDB6B1}"/>
              </a:ext>
            </a:extLst>
          </p:cNvPr>
          <p:cNvSpPr/>
          <p:nvPr/>
        </p:nvSpPr>
        <p:spPr>
          <a:xfrm>
            <a:off x="2800169" y="576883"/>
            <a:ext cx="4990151" cy="9293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Plain">
              <a:avLst>
                <a:gd name="adj" fmla="val 50175"/>
              </a:avLst>
            </a:prstTxWarp>
            <a:spAutoFit/>
          </a:bodyPr>
          <a:lstStyle/>
          <a:p>
            <a:pPr algn="ctr"/>
            <a:r>
              <a:rPr lang="en-US" sz="5400" dirty="0">
                <a:ln w="0">
                  <a:noFill/>
                </a:ln>
                <a:solidFill>
                  <a:srgbClr val="00682F"/>
                </a:solidFill>
                <a:effectLst>
                  <a:outerShdw blurRad="60007" dist="310007" dir="7680000" sy="30000" kx="1300200" algn="ctr" rotWithShape="0">
                    <a:srgbClr val="00682F">
                      <a:alpha val="5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SINH HỌC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CBC23F-DD51-434C-BDC9-B090EA6627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18807" r="13604" b="9044"/>
          <a:stretch/>
        </p:blipFill>
        <p:spPr>
          <a:xfrm>
            <a:off x="1483563" y="3962657"/>
            <a:ext cx="2470978" cy="219234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4CFD47D7-CD77-4A4E-8E05-8FEECFDF3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84" y="4089093"/>
            <a:ext cx="3391534" cy="1855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7587" y="4332835"/>
            <a:ext cx="436771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GIÁO VIÊN: NGUYỄN NGỌC ANH</a:t>
            </a:r>
            <a:endParaRPr lang="en-US" sz="2000" b="1" dirty="0" smtClean="0"/>
          </a:p>
          <a:p>
            <a:r>
              <a:rPr lang="en-US" sz="2400" b="1" dirty="0" smtClean="0"/>
              <a:t>CÙNG HS LỚP: 9A5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1189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u="sng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VD1: 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Cho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thuần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chủng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F1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thế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436" y="1345019"/>
            <a:ext cx="11979564" cy="538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4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Giải</a:t>
            </a:r>
            <a:r>
              <a:rPr lang="en-US" sz="34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</a:t>
            </a:r>
          </a:p>
          <a:p>
            <a:pPr algn="just">
              <a:lnSpc>
                <a:spcPct val="92000"/>
              </a:lnSpc>
            </a:pPr>
            <a:r>
              <a:rPr lang="en-US" sz="3400" u="sng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Bước</a:t>
            </a:r>
            <a:r>
              <a:rPr lang="en-US" sz="3400" u="sng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1: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endParaRPr lang="en-US" sz="3400" dirty="0" smtClean="0">
              <a:solidFill>
                <a:schemeClr val="accent2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400" u="sng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Bước</a:t>
            </a:r>
            <a:r>
              <a:rPr lang="en-US" sz="3400" u="sng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2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Quy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ước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và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xác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định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</a:t>
            </a:r>
          </a:p>
          <a:p>
            <a:pPr algn="just">
              <a:lnSpc>
                <a:spcPct val="92000"/>
              </a:lnSpc>
            </a:pP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A-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=&gt;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thuần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chủng</a:t>
            </a:r>
            <a:r>
              <a:rPr lang="en-US" sz="34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KG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AA</a:t>
            </a:r>
          </a:p>
          <a:p>
            <a:pPr algn="just">
              <a:lnSpc>
                <a:spcPct val="92000"/>
              </a:lnSpc>
            </a:pPr>
            <a:r>
              <a:rPr lang="en-US" sz="34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-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=&gt;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KG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3400" dirty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marL="571500" indent="-571500" algn="just">
              <a:lnSpc>
                <a:spcPct val="92000"/>
              </a:lnSpc>
              <a:buFont typeface="Symbol" panose="05050102010706020507" pitchFamily="18" charset="2"/>
              <a:buChar char="Þ"/>
            </a:pP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P: AA  x 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34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400" u="sng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Bước</a:t>
            </a:r>
            <a:r>
              <a:rPr lang="en-US" sz="3400" u="sng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3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Viết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sơ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đồ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endParaRPr lang="en-US" sz="3400" dirty="0" smtClean="0">
              <a:solidFill>
                <a:schemeClr val="accent2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P:       AA (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)           x           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(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)</a:t>
            </a:r>
          </a:p>
          <a:p>
            <a:pPr algn="just">
              <a:lnSpc>
                <a:spcPct val="92000"/>
              </a:lnSpc>
            </a:pP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Gp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     A                                           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endParaRPr lang="en-US" sz="34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F1:                         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(100%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34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)</a:t>
            </a:r>
          </a:p>
          <a:p>
            <a:pPr algn="just">
              <a:lnSpc>
                <a:spcPct val="92000"/>
              </a:lnSpc>
            </a:pPr>
            <a:r>
              <a:rPr lang="en-US" sz="3400" u="sng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Bước</a:t>
            </a:r>
            <a:r>
              <a:rPr lang="en-US" sz="3400" u="sng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4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Vậy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F1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100%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34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4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491" y="92364"/>
            <a:ext cx="11850254" cy="17912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BT</a:t>
            </a:r>
            <a:r>
              <a:rPr lang="en-US" sz="4000" u="sng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1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cây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cao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cây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thấp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Cho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giao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phấn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giữa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cây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cao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cây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thấp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thuần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chủng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ta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kết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quả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như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thế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? </a:t>
            </a:r>
            <a:endParaRPr lang="en-US" sz="4000" dirty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03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579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evel 5"/>
          <p:cNvSpPr/>
          <p:nvPr/>
        </p:nvSpPr>
        <p:spPr>
          <a:xfrm>
            <a:off x="83127" y="138545"/>
            <a:ext cx="11988800" cy="674255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II. CÁC DẠNG TOÁN LAI MỘT CẶP TÍNH TRẠNG THƯỜNG GẶP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>
            <a:off x="83127" y="891674"/>
            <a:ext cx="11988800" cy="2237949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</a:rPr>
              <a:t>2. BÀI TOÁN NGHỊCH</a:t>
            </a:r>
          </a:p>
          <a:p>
            <a:pPr algn="ctr"/>
            <a:r>
              <a:rPr lang="en-US" sz="3400" dirty="0" smtClean="0">
                <a:solidFill>
                  <a:schemeClr val="accent6">
                    <a:lumMod val="50000"/>
                  </a:schemeClr>
                </a:solidFill>
              </a:rPr>
              <a:t>BIẾT KIỂU GEN, KIỂU HÌNH, </a:t>
            </a:r>
            <a:r>
              <a:rPr lang="en-US" sz="3400" u="sng" dirty="0" smtClean="0">
                <a:solidFill>
                  <a:srgbClr val="FF0000"/>
                </a:solidFill>
              </a:rPr>
              <a:t>KẾT QUẢ PHÉP LAI Ở CON CÁI</a:t>
            </a:r>
            <a:r>
              <a:rPr lang="en-US" sz="3400" dirty="0" smtClean="0">
                <a:solidFill>
                  <a:schemeClr val="accent6">
                    <a:lumMod val="50000"/>
                  </a:schemeClr>
                </a:solidFill>
              </a:rPr>
              <a:t>, TỪ ĐÓ XÁC ĐỊNH KIỂU GEN, KIỂU HÌNH, TÍNH TRẠNG CỦA BỐ MẸ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63660686"/>
              </p:ext>
            </p:extLst>
          </p:nvPr>
        </p:nvGraphicFramePr>
        <p:xfrm>
          <a:off x="73891" y="3297381"/>
          <a:ext cx="6908799" cy="3639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7121236" y="3282538"/>
            <a:ext cx="4830619" cy="34901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u="sng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VD2: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cà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chua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, gen A –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; gen a –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Cho 2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cây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cà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chua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nhau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75%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: 25%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Xác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định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P?</a:t>
            </a:r>
          </a:p>
        </p:txBody>
      </p:sp>
      <p:sp>
        <p:nvSpPr>
          <p:cNvPr id="8" name="Oval 7"/>
          <p:cNvSpPr/>
          <p:nvPr/>
        </p:nvSpPr>
        <p:spPr>
          <a:xfrm>
            <a:off x="175491" y="3543750"/>
            <a:ext cx="618836" cy="6326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B1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484909" y="4394944"/>
            <a:ext cx="618836" cy="6326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B2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498763" y="5225413"/>
            <a:ext cx="618836" cy="6326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B3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170872" y="6055882"/>
            <a:ext cx="618836" cy="6326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5875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117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VD2: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chua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, gen A –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; gen a –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Cho 2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chua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nhau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75%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: 25%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Xác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định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11715"/>
            <a:ext cx="11979564" cy="5982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1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Giải</a:t>
            </a:r>
            <a:r>
              <a:rPr lang="en-US" sz="31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</a:t>
            </a:r>
          </a:p>
          <a:p>
            <a:pPr algn="just">
              <a:lnSpc>
                <a:spcPct val="92000"/>
              </a:lnSpc>
            </a:pPr>
            <a:r>
              <a:rPr lang="en-US" sz="3100" u="sng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Bước</a:t>
            </a:r>
            <a:r>
              <a:rPr lang="en-US" sz="3100" u="sng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1: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Phân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tích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đề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bài</a:t>
            </a:r>
            <a:endParaRPr lang="en-US" sz="3100" dirty="0" smtClean="0">
              <a:solidFill>
                <a:schemeClr val="accent2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P: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 x   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 -&gt;   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F1:    75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%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:    25%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endParaRPr lang="en-US" sz="3100" dirty="0" smtClean="0">
              <a:solidFill>
                <a:schemeClr val="accent1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marL="457200" indent="-457200" algn="just">
              <a:lnSpc>
                <a:spcPct val="92000"/>
              </a:lnSpc>
              <a:buFont typeface="Symbol" panose="05050102010706020507" pitchFamily="18" charset="2"/>
              <a:buChar char="Þ"/>
            </a:pP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:  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=  3 : 1   </a:t>
            </a:r>
          </a:p>
          <a:p>
            <a:pPr marL="457200" indent="-457200" algn="just">
              <a:lnSpc>
                <a:spcPct val="92000"/>
              </a:lnSpc>
              <a:buFont typeface="Symbol" panose="05050102010706020507" pitchFamily="18" charset="2"/>
              <a:buChar char="Þ"/>
            </a:pP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; P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dị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hợp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về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2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cặp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</a:t>
            </a:r>
          </a:p>
          <a:p>
            <a:pPr algn="just">
              <a:lnSpc>
                <a:spcPct val="92000"/>
              </a:lnSpc>
            </a:pPr>
            <a:r>
              <a:rPr lang="en-US" sz="3100" u="sng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Bước</a:t>
            </a:r>
            <a:r>
              <a:rPr lang="en-US" sz="3100" u="sng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2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Quy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ước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và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xác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định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</a:t>
            </a:r>
          </a:p>
          <a:p>
            <a:pPr marL="571500" indent="-571500" algn="just">
              <a:lnSpc>
                <a:spcPct val="92000"/>
              </a:lnSpc>
              <a:buFont typeface="Symbol" panose="05050102010706020507" pitchFamily="18" charset="2"/>
              <a:buChar char="Þ"/>
            </a:pP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P: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x 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31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100" u="sng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Bước</a:t>
            </a:r>
            <a:r>
              <a:rPr lang="en-US" sz="3100" u="sng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3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Viết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sơ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đồ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endParaRPr lang="en-US" sz="3100" dirty="0" smtClean="0">
              <a:solidFill>
                <a:schemeClr val="accent2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P:      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(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)           x            </a:t>
            </a:r>
            <a:r>
              <a:rPr lang="en-US" sz="31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(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)</a:t>
            </a:r>
          </a:p>
          <a:p>
            <a:pPr algn="just">
              <a:lnSpc>
                <a:spcPct val="92000"/>
              </a:lnSpc>
            </a:pP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Gp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     A, a                                     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, a</a:t>
            </a:r>
          </a:p>
          <a:p>
            <a:pPr algn="just">
              <a:lnSpc>
                <a:spcPct val="92000"/>
              </a:lnSpc>
            </a:pP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F1:               AA     :    2Aa    :    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</a:p>
          <a:p>
            <a:pPr algn="just">
              <a:lnSpc>
                <a:spcPct val="92000"/>
              </a:lnSpc>
            </a:pPr>
            <a:r>
              <a:rPr lang="en-US" sz="31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              3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:   1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31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endParaRPr lang="en-US" sz="31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100" u="sng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Bước</a:t>
            </a:r>
            <a:r>
              <a:rPr lang="en-US" sz="3100" u="sng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4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Vậy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P: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x   </a:t>
            </a:r>
            <a:r>
              <a:rPr lang="en-US" sz="31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3100" dirty="0">
              <a:solidFill>
                <a:schemeClr val="accent2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284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1673" y="304799"/>
            <a:ext cx="5800436" cy="34901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thiện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các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sơ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đồ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sau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?</a:t>
            </a:r>
          </a:p>
          <a:p>
            <a:pPr algn="just">
              <a:lnSpc>
                <a:spcPct val="92000"/>
              </a:lnSpc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1. 	P :  AA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2. 	P :  AA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3. 	P :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marL="742950" indent="-742950" algn="just">
              <a:lnSpc>
                <a:spcPct val="92000"/>
              </a:lnSpc>
              <a:buAutoNum type="arabicPeriod" startAt="4"/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 :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marL="742950" indent="-742950" algn="just">
              <a:lnSpc>
                <a:spcPct val="92000"/>
              </a:lnSpc>
              <a:buAutoNum type="arabicPeriod" startAt="4"/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P: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5456" y="858982"/>
            <a:ext cx="5227782" cy="157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HOẠT ĐỘNG NHÓM </a:t>
            </a:r>
            <a:r>
              <a:rPr lang="en-US" sz="3600" b="1" dirty="0" smtClean="0"/>
              <a:t> </a:t>
            </a:r>
            <a:endParaRPr lang="en-US" sz="3600" b="1" dirty="0" smtClean="0"/>
          </a:p>
          <a:p>
            <a:pPr algn="ctr"/>
            <a:r>
              <a:rPr lang="en-US" sz="2800" b="1" dirty="0" smtClean="0"/>
              <a:t>HOÀN THÀNH </a:t>
            </a:r>
            <a:r>
              <a:rPr lang="en-US" sz="2800" b="1" dirty="0" smtClean="0"/>
              <a:t>PHIẾU HỌC TẬP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pPr algn="ctr"/>
            <a:r>
              <a:rPr lang="en-US" sz="2800" dirty="0" smtClean="0"/>
              <a:t>THỜI GIAN 3 PHÚT</a:t>
            </a:r>
            <a:endParaRPr lang="en-US" sz="2800" dirty="0"/>
          </a:p>
        </p:txBody>
      </p:sp>
      <p:pic>
        <p:nvPicPr>
          <p:cNvPr id="3" name="Color wheel &amp; 3 Minute Countdown With Music - 3 phút đếm ngược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3237" y="2871229"/>
            <a:ext cx="5412220" cy="30443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673" y="4105563"/>
            <a:ext cx="5800436" cy="23575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92000"/>
              </a:lnSpc>
              <a:buFontTx/>
              <a:buChar char="-"/>
            </a:pP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Phép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tỉ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lệ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3: 1</a:t>
            </a:r>
          </a:p>
          <a:p>
            <a:pPr marL="571500" indent="-571500" algn="just">
              <a:lnSpc>
                <a:spcPct val="92000"/>
              </a:lnSpc>
              <a:buFontTx/>
              <a:buChar char="-"/>
            </a:pP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Phép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tỉ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lệ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1 : 1</a:t>
            </a:r>
          </a:p>
          <a:p>
            <a:pPr marL="571500" indent="-571500" algn="just">
              <a:lnSpc>
                <a:spcPct val="92000"/>
              </a:lnSpc>
              <a:buFontTx/>
              <a:buChar char="-"/>
            </a:pP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Phép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kết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quả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đồng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tính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95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1673" y="304799"/>
            <a:ext cx="5800436" cy="34901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thiện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các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sơ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đồ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sau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?</a:t>
            </a:r>
          </a:p>
          <a:p>
            <a:pPr algn="just">
              <a:lnSpc>
                <a:spcPct val="92000"/>
              </a:lnSpc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1. 	P :  AA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2. 	P :  AA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3. 	P :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marL="742950" indent="-742950" algn="just">
              <a:lnSpc>
                <a:spcPct val="92000"/>
              </a:lnSpc>
              <a:buAutoNum type="arabicPeriod" startAt="4"/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 :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marL="742950" indent="-742950" algn="just">
              <a:lnSpc>
                <a:spcPct val="92000"/>
              </a:lnSpc>
              <a:buAutoNum type="arabicPeriod" startAt="4"/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P: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  x   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6073" y="2332181"/>
            <a:ext cx="5800436" cy="34901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92000"/>
              </a:lnSpc>
              <a:buFontTx/>
              <a:buChar char="-"/>
            </a:pP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Phép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tỉ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lệ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3: 1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3</a:t>
            </a:r>
          </a:p>
          <a:p>
            <a:pPr marL="571500" indent="-571500" algn="just">
              <a:lnSpc>
                <a:spcPct val="92000"/>
              </a:lnSpc>
              <a:buFontTx/>
              <a:buChar char="-"/>
            </a:pP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Phép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tỉ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lệ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1 : 1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4</a:t>
            </a:r>
          </a:p>
          <a:p>
            <a:pPr marL="571500" indent="-571500" algn="just">
              <a:lnSpc>
                <a:spcPct val="92000"/>
              </a:lnSpc>
              <a:buFontTx/>
              <a:buChar char="-"/>
            </a:pP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Phép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kết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quả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đồng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tính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</a:p>
          <a:p>
            <a:pPr algn="just">
              <a:lnSpc>
                <a:spcPct val="92000"/>
              </a:lnSpc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+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1; 2</a:t>
            </a:r>
          </a:p>
          <a:p>
            <a:pPr algn="just">
              <a:lnSpc>
                <a:spcPct val="92000"/>
              </a:lnSpc>
            </a:pP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+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Lặn</a:t>
            </a:r>
            <a:r>
              <a:rPr lang="en-US" sz="400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5</a:t>
            </a:r>
            <a:endParaRPr lang="en-US" sz="4000" dirty="0" smtClean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44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12192000" cy="602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Dựa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vào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tỉ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lệ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hình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F  =&gt;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Tìm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gen,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hình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6944" y="997521"/>
            <a:ext cx="3990110" cy="5509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/>
              <a:t>Tỉ</a:t>
            </a:r>
            <a:r>
              <a:rPr lang="en-US" sz="3200" dirty="0" smtClean="0"/>
              <a:t> </a:t>
            </a:r>
            <a:r>
              <a:rPr lang="en-US" sz="3200" dirty="0" err="1" smtClean="0"/>
              <a:t>lệ</a:t>
            </a:r>
            <a:r>
              <a:rPr lang="en-US" sz="3200" dirty="0" smtClean="0"/>
              <a:t> F1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3: 1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3200" dirty="0" smtClean="0"/>
              <a:t> </a:t>
            </a:r>
            <a:r>
              <a:rPr lang="en-US" sz="3200" dirty="0" err="1" smtClean="0"/>
              <a:t>Cả</a:t>
            </a:r>
            <a:r>
              <a:rPr lang="en-US" sz="3200" dirty="0" smtClean="0"/>
              <a:t> 2 KG </a:t>
            </a:r>
            <a:r>
              <a:rPr lang="en-US" sz="3200" dirty="0" err="1" smtClean="0"/>
              <a:t>của</a:t>
            </a:r>
            <a:r>
              <a:rPr lang="en-US" sz="3200" dirty="0" smtClean="0"/>
              <a:t> P </a:t>
            </a:r>
            <a:r>
              <a:rPr lang="en-US" sz="3200" dirty="0" err="1" smtClean="0"/>
              <a:t>đều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u="sng" dirty="0" smtClean="0">
                <a:solidFill>
                  <a:srgbClr val="C00000"/>
                </a:solidFill>
              </a:rPr>
              <a:t>KG </a:t>
            </a:r>
            <a:r>
              <a:rPr lang="en-US" sz="3200" u="sng" dirty="0" err="1" smtClean="0">
                <a:solidFill>
                  <a:srgbClr val="C00000"/>
                </a:solidFill>
              </a:rPr>
              <a:t>dị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hợp</a:t>
            </a:r>
            <a:r>
              <a:rPr lang="en-US" sz="3200" u="sng" dirty="0" smtClean="0">
                <a:solidFill>
                  <a:srgbClr val="C00000"/>
                </a:solidFill>
              </a:rPr>
              <a:t> 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cặp</a:t>
            </a:r>
            <a:r>
              <a:rPr lang="en-US" sz="3200" dirty="0" smtClean="0"/>
              <a:t>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 smtClean="0"/>
              <a:t>trạng</a:t>
            </a:r>
            <a:r>
              <a:rPr lang="en-US" sz="3200" dirty="0" smtClean="0"/>
              <a:t> </a:t>
            </a:r>
            <a:r>
              <a:rPr lang="en-US" sz="3200" dirty="0" err="1" smtClean="0"/>
              <a:t>đang</a:t>
            </a:r>
            <a:r>
              <a:rPr lang="en-US" sz="3200" dirty="0" smtClean="0"/>
              <a:t> </a:t>
            </a:r>
            <a:r>
              <a:rPr lang="en-US" sz="3200" dirty="0" err="1" smtClean="0"/>
              <a:t>xét</a:t>
            </a:r>
            <a:r>
              <a:rPr lang="en-US" sz="3200" dirty="0" smtClean="0"/>
              <a:t>,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 smtClean="0"/>
              <a:t>trạng</a:t>
            </a:r>
            <a:r>
              <a:rPr lang="en-US" sz="3200" dirty="0" smtClean="0"/>
              <a:t> </a:t>
            </a:r>
            <a:r>
              <a:rPr lang="en-US" sz="3200" dirty="0" err="1" smtClean="0"/>
              <a:t>trội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trội</a:t>
            </a:r>
            <a:r>
              <a:rPr lang="en-US" sz="3200" dirty="0" smtClean="0"/>
              <a:t> </a:t>
            </a:r>
            <a:r>
              <a:rPr lang="en-US" sz="3200" dirty="0" err="1" smtClean="0"/>
              <a:t>hoàn</a:t>
            </a:r>
            <a:r>
              <a:rPr lang="en-US" sz="3200" dirty="0" smtClean="0"/>
              <a:t> </a:t>
            </a:r>
            <a:r>
              <a:rPr lang="en-US" sz="3200" dirty="0" err="1" smtClean="0"/>
              <a:t>toàn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 smtClean="0"/>
              <a:t>P:   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r>
              <a:rPr lang="en-US" sz="3200" b="1" dirty="0" smtClean="0">
                <a:solidFill>
                  <a:srgbClr val="C00000"/>
                </a:solidFill>
              </a:rPr>
              <a:t>          x         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dirty="0" err="1" smtClean="0"/>
              <a:t>Gp</a:t>
            </a:r>
            <a:r>
              <a:rPr lang="en-US" sz="3200" dirty="0" smtClean="0"/>
              <a:t>: A; a                    </a:t>
            </a:r>
            <a:r>
              <a:rPr lang="en-US" sz="3200" dirty="0" err="1" smtClean="0"/>
              <a:t>A</a:t>
            </a:r>
            <a:r>
              <a:rPr lang="en-US" sz="3200" dirty="0" smtClean="0"/>
              <a:t>; a</a:t>
            </a:r>
          </a:p>
          <a:p>
            <a:r>
              <a:rPr lang="en-US" sz="3200" dirty="0" smtClean="0"/>
              <a:t>F1:  AA  :  </a:t>
            </a:r>
            <a:r>
              <a:rPr lang="en-US" sz="3200" dirty="0" err="1" smtClean="0"/>
              <a:t>Aa</a:t>
            </a:r>
            <a:r>
              <a:rPr lang="en-US" sz="3200" dirty="0" smtClean="0"/>
              <a:t>  :  </a:t>
            </a:r>
            <a:r>
              <a:rPr lang="en-US" sz="3200" dirty="0" err="1" smtClean="0"/>
              <a:t>Aa</a:t>
            </a:r>
            <a:r>
              <a:rPr lang="en-US" sz="3200" dirty="0" smtClean="0"/>
              <a:t> :  </a:t>
            </a:r>
            <a:r>
              <a:rPr lang="en-US" sz="3200" dirty="0" err="1" smtClean="0"/>
              <a:t>aa</a:t>
            </a:r>
            <a:endParaRPr lang="en-US" sz="3200" dirty="0" smtClean="0"/>
          </a:p>
          <a:p>
            <a:r>
              <a:rPr lang="en-US" sz="3200" dirty="0" smtClean="0"/>
              <a:t>                 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3        :       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82473" y="988288"/>
            <a:ext cx="3990110" cy="550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/>
              <a:t>Tỉ</a:t>
            </a:r>
            <a:r>
              <a:rPr lang="en-US" sz="3200" dirty="0" smtClean="0"/>
              <a:t> </a:t>
            </a:r>
            <a:r>
              <a:rPr lang="en-US" sz="3200" dirty="0" err="1" smtClean="0"/>
              <a:t>lệ</a:t>
            </a:r>
            <a:r>
              <a:rPr lang="en-US" sz="3200" dirty="0" smtClean="0"/>
              <a:t> F1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1: 1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3200" dirty="0" smtClean="0"/>
              <a:t> 1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P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u="sng" dirty="0" smtClean="0">
                <a:solidFill>
                  <a:srgbClr val="C00000"/>
                </a:solidFill>
              </a:rPr>
              <a:t>KG </a:t>
            </a:r>
            <a:r>
              <a:rPr lang="en-US" sz="3200" u="sng" dirty="0" err="1" smtClean="0">
                <a:solidFill>
                  <a:srgbClr val="C00000"/>
                </a:solidFill>
              </a:rPr>
              <a:t>dị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hợp</a:t>
            </a:r>
            <a:r>
              <a:rPr lang="en-US" sz="3200" dirty="0" smtClean="0"/>
              <a:t>,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P </a:t>
            </a: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u="sng" dirty="0" smtClean="0">
                <a:solidFill>
                  <a:srgbClr val="C00000"/>
                </a:solidFill>
              </a:rPr>
              <a:t>KG </a:t>
            </a:r>
            <a:r>
              <a:rPr lang="en-US" sz="3200" u="sng" dirty="0" err="1" smtClean="0">
                <a:solidFill>
                  <a:srgbClr val="C00000"/>
                </a:solidFill>
              </a:rPr>
              <a:t>đồng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hợp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lặn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cặp</a:t>
            </a:r>
            <a:r>
              <a:rPr lang="en-US" sz="3200" dirty="0" smtClean="0"/>
              <a:t>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 smtClean="0"/>
              <a:t>trạng</a:t>
            </a:r>
            <a:r>
              <a:rPr lang="en-US" sz="3200" dirty="0" smtClean="0"/>
              <a:t> </a:t>
            </a:r>
            <a:r>
              <a:rPr lang="en-US" sz="3200" dirty="0" err="1" smtClean="0"/>
              <a:t>đang</a:t>
            </a:r>
            <a:r>
              <a:rPr lang="en-US" sz="3200" dirty="0" smtClean="0"/>
              <a:t> </a:t>
            </a:r>
            <a:r>
              <a:rPr lang="en-US" sz="3200" dirty="0" err="1" smtClean="0"/>
              <a:t>xét</a:t>
            </a:r>
            <a:endParaRPr lang="en-US" sz="3200" dirty="0"/>
          </a:p>
          <a:p>
            <a:r>
              <a:rPr lang="en-US" sz="3200" dirty="0" smtClean="0"/>
              <a:t>P:   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r>
              <a:rPr lang="en-US" sz="3200" b="1" dirty="0" smtClean="0">
                <a:solidFill>
                  <a:srgbClr val="C00000"/>
                </a:solidFill>
              </a:rPr>
              <a:t>          x          </a:t>
            </a:r>
            <a:r>
              <a:rPr lang="en-US" sz="3200" b="1" dirty="0" err="1">
                <a:solidFill>
                  <a:srgbClr val="C00000"/>
                </a:solidFill>
              </a:rPr>
              <a:t>a</a:t>
            </a:r>
            <a:r>
              <a:rPr lang="en-US" sz="3200" b="1" dirty="0" err="1" smtClean="0">
                <a:solidFill>
                  <a:srgbClr val="C00000"/>
                </a:solidFill>
              </a:rPr>
              <a:t>a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dirty="0" err="1" smtClean="0"/>
              <a:t>Gp</a:t>
            </a:r>
            <a:r>
              <a:rPr lang="en-US" sz="3200" dirty="0" smtClean="0"/>
              <a:t>: A; a                    </a:t>
            </a:r>
            <a:r>
              <a:rPr lang="en-US" sz="3200" dirty="0" err="1"/>
              <a:t>a</a:t>
            </a:r>
            <a:r>
              <a:rPr lang="en-US" sz="3200" dirty="0" smtClean="0"/>
              <a:t>; a</a:t>
            </a:r>
          </a:p>
          <a:p>
            <a:r>
              <a:rPr lang="en-US" sz="3200" dirty="0" smtClean="0"/>
              <a:t>F1:          1Aa   :  1aa</a:t>
            </a:r>
          </a:p>
          <a:p>
            <a:endParaRPr lang="en-US" sz="3200" dirty="0"/>
          </a:p>
          <a:p>
            <a:r>
              <a:rPr lang="en-US" sz="3200" dirty="0" smtClean="0"/>
              <a:t>                1     :     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01890" y="988288"/>
            <a:ext cx="3990110" cy="5509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F1 </a:t>
            </a:r>
            <a:r>
              <a:rPr lang="en-US" sz="3200" u="sng" dirty="0" err="1" smtClean="0">
                <a:solidFill>
                  <a:srgbClr val="C00000"/>
                </a:solidFill>
              </a:rPr>
              <a:t>đồng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tính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trội</a:t>
            </a:r>
            <a:endParaRPr lang="en-US" sz="3200" u="sng" dirty="0" smtClean="0">
              <a:solidFill>
                <a:srgbClr val="C00000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3200" dirty="0" smtClean="0"/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Ít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nhất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1 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P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u="sng" dirty="0" smtClean="0">
                <a:solidFill>
                  <a:srgbClr val="C00000"/>
                </a:solidFill>
              </a:rPr>
              <a:t>KG </a:t>
            </a:r>
            <a:r>
              <a:rPr lang="en-US" sz="3200" u="sng" dirty="0" err="1" smtClean="0">
                <a:solidFill>
                  <a:srgbClr val="C00000"/>
                </a:solidFill>
              </a:rPr>
              <a:t>đồng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hợp</a:t>
            </a:r>
            <a:r>
              <a:rPr lang="en-US" sz="3200" u="sng" dirty="0" smtClean="0">
                <a:solidFill>
                  <a:srgbClr val="C00000"/>
                </a:solidFill>
              </a:rPr>
              <a:t> </a:t>
            </a:r>
            <a:r>
              <a:rPr lang="en-US" sz="3200" u="sng" dirty="0" err="1" smtClean="0">
                <a:solidFill>
                  <a:srgbClr val="C00000"/>
                </a:solidFill>
              </a:rPr>
              <a:t>trội</a:t>
            </a:r>
            <a:r>
              <a:rPr lang="en-US" sz="3200" dirty="0" smtClean="0"/>
              <a:t>.</a:t>
            </a:r>
          </a:p>
          <a:p>
            <a:r>
              <a:rPr lang="en-US" sz="3200" u="sng" dirty="0" smtClean="0"/>
              <a:t>* TH1: </a:t>
            </a:r>
          </a:p>
          <a:p>
            <a:r>
              <a:rPr lang="en-US" sz="3200" dirty="0" smtClean="0"/>
              <a:t>P: </a:t>
            </a:r>
            <a:r>
              <a:rPr lang="en-US" sz="3200" b="1" dirty="0" smtClean="0">
                <a:solidFill>
                  <a:srgbClr val="C00000"/>
                </a:solidFill>
              </a:rPr>
              <a:t>AA        x        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dirty="0" smtClean="0"/>
              <a:t>F1: </a:t>
            </a:r>
            <a:r>
              <a:rPr lang="en-US" sz="3200" dirty="0"/>
              <a:t> </a:t>
            </a:r>
            <a:r>
              <a:rPr lang="en-US" sz="3200" dirty="0" smtClean="0"/>
              <a:t>         </a:t>
            </a:r>
            <a:r>
              <a:rPr lang="en-US" sz="3200" dirty="0" err="1" smtClean="0"/>
              <a:t>Aa</a:t>
            </a:r>
            <a:endParaRPr lang="en-US" sz="3200" dirty="0" smtClean="0"/>
          </a:p>
          <a:p>
            <a:r>
              <a:rPr lang="en-US" sz="3200" dirty="0" smtClean="0"/>
              <a:t>=&gt; </a:t>
            </a:r>
            <a:r>
              <a:rPr lang="en-US" sz="3200" dirty="0"/>
              <a:t>100%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trạng</a:t>
            </a:r>
            <a:r>
              <a:rPr lang="en-US" sz="3200" dirty="0"/>
              <a:t> </a:t>
            </a:r>
            <a:r>
              <a:rPr lang="en-US" sz="3200" dirty="0" err="1" smtClean="0"/>
              <a:t>trội</a:t>
            </a:r>
            <a:endParaRPr lang="en-US" sz="3200" dirty="0" smtClean="0"/>
          </a:p>
          <a:p>
            <a:r>
              <a:rPr lang="en-US" sz="3200" u="sng" dirty="0" smtClean="0"/>
              <a:t>* TH2:</a:t>
            </a:r>
          </a:p>
          <a:p>
            <a:r>
              <a:rPr lang="en-US" sz="3200" dirty="0" smtClean="0"/>
              <a:t>P: </a:t>
            </a:r>
            <a:r>
              <a:rPr lang="en-US" sz="3200" b="1" dirty="0" smtClean="0">
                <a:solidFill>
                  <a:srgbClr val="C00000"/>
                </a:solidFill>
              </a:rPr>
              <a:t>AA        x         </a:t>
            </a:r>
            <a:r>
              <a:rPr lang="en-US" sz="3200" b="1" dirty="0" err="1" smtClean="0">
                <a:solidFill>
                  <a:srgbClr val="C00000"/>
                </a:solidFill>
              </a:rPr>
              <a:t>Aa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dirty="0" smtClean="0"/>
              <a:t>F1:      AA   :   </a:t>
            </a:r>
            <a:r>
              <a:rPr lang="en-US" sz="3200" dirty="0" err="1" smtClean="0"/>
              <a:t>Aa</a:t>
            </a:r>
            <a:endParaRPr lang="en-US" sz="3200" dirty="0" smtClean="0"/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3200" dirty="0" smtClean="0"/>
              <a:t>100%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 smtClean="0"/>
              <a:t>trạng</a:t>
            </a:r>
            <a:r>
              <a:rPr lang="en-US" sz="3200" dirty="0" smtClean="0"/>
              <a:t> </a:t>
            </a:r>
            <a:r>
              <a:rPr lang="en-US" sz="3200" dirty="0" err="1" smtClean="0"/>
              <a:t>trội</a:t>
            </a:r>
            <a:endParaRPr lang="en-US" sz="3200" dirty="0" smtClean="0"/>
          </a:p>
        </p:txBody>
      </p:sp>
      <p:sp>
        <p:nvSpPr>
          <p:cNvPr id="49" name="Left Brace 48"/>
          <p:cNvSpPr/>
          <p:nvPr/>
        </p:nvSpPr>
        <p:spPr>
          <a:xfrm rot="16200000">
            <a:off x="1736439" y="4234871"/>
            <a:ext cx="290943" cy="2350656"/>
          </a:xfrm>
          <a:prstGeom prst="lef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4378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656" y="55420"/>
            <a:ext cx="12071927" cy="17912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BT2: 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giống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cao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thấp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Cho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giống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cao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giống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thấp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cây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cao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cây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thấp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mỗi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loại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chiếm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50%.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Tìm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2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giống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ban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đầu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đem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? </a:t>
            </a:r>
            <a:endParaRPr lang="en-US" sz="4000" dirty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01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656" y="55420"/>
            <a:ext cx="12071927" cy="17912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u="sng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BT3: 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người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A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quy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định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mắt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đen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a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quy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định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mắt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Mẹ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bố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phải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hình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như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thế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để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con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sinh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vừa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mắt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đen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vừa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mắt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4000" dirty="0" smtClean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? </a:t>
            </a:r>
            <a:endParaRPr lang="en-US" sz="4000" dirty="0">
              <a:solidFill>
                <a:srgbClr val="00206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127" y="2318327"/>
            <a:ext cx="12053456" cy="8959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A.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(AA) x  </a:t>
            </a:r>
            <a:r>
              <a:rPr lang="en-US" sz="4000" dirty="0" err="1" smtClean="0"/>
              <a:t>Bố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xanh</a:t>
            </a:r>
            <a:r>
              <a:rPr lang="en-US" sz="4000" dirty="0" smtClean="0"/>
              <a:t> (</a:t>
            </a:r>
            <a:r>
              <a:rPr lang="en-US" sz="4000" dirty="0" err="1" smtClean="0"/>
              <a:t>aa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3127" y="3468255"/>
            <a:ext cx="12053456" cy="8959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(</a:t>
            </a:r>
            <a:r>
              <a:rPr lang="en-US" sz="4000" dirty="0" err="1" smtClean="0"/>
              <a:t>Aa</a:t>
            </a:r>
            <a:r>
              <a:rPr lang="en-US" sz="4000" dirty="0" smtClean="0"/>
              <a:t>) x  </a:t>
            </a:r>
            <a:r>
              <a:rPr lang="en-US" sz="4000" dirty="0" err="1" smtClean="0"/>
              <a:t>Bố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(</a:t>
            </a:r>
            <a:r>
              <a:rPr lang="en-US" sz="4000" dirty="0" err="1"/>
              <a:t>A</a:t>
            </a:r>
            <a:r>
              <a:rPr lang="en-US" sz="4000" dirty="0" err="1" smtClean="0"/>
              <a:t>a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64656" y="4618183"/>
            <a:ext cx="12053456" cy="8959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C</a:t>
            </a:r>
            <a:r>
              <a:rPr lang="en-US" sz="4000" dirty="0" smtClean="0"/>
              <a:t>.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xanh</a:t>
            </a:r>
            <a:r>
              <a:rPr lang="en-US" sz="4000" dirty="0" smtClean="0"/>
              <a:t> (</a:t>
            </a:r>
            <a:r>
              <a:rPr lang="en-US" sz="4000" dirty="0" err="1" smtClean="0"/>
              <a:t>aa</a:t>
            </a:r>
            <a:r>
              <a:rPr lang="en-US" sz="4000" dirty="0" smtClean="0"/>
              <a:t>) x  </a:t>
            </a:r>
            <a:r>
              <a:rPr lang="en-US" sz="4000" dirty="0" err="1" smtClean="0"/>
              <a:t>Bố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(</a:t>
            </a:r>
            <a:r>
              <a:rPr lang="en-US" sz="4000" dirty="0" err="1"/>
              <a:t>A</a:t>
            </a:r>
            <a:r>
              <a:rPr lang="en-US" sz="4000" dirty="0" err="1" smtClean="0"/>
              <a:t>a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83127" y="5768111"/>
            <a:ext cx="12053456" cy="8959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D</a:t>
            </a:r>
            <a:r>
              <a:rPr lang="en-US" sz="4000" dirty="0" smtClean="0"/>
              <a:t>.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(</a:t>
            </a:r>
            <a:r>
              <a:rPr lang="en-US" sz="4000" dirty="0" err="1" smtClean="0"/>
              <a:t>Aa</a:t>
            </a:r>
            <a:r>
              <a:rPr lang="en-US" sz="4000" dirty="0" smtClean="0"/>
              <a:t>) x  </a:t>
            </a:r>
            <a:r>
              <a:rPr lang="en-US" sz="4000" dirty="0" err="1" smtClean="0"/>
              <a:t>Bố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(AA)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83127" y="3468255"/>
            <a:ext cx="12053456" cy="8959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(</a:t>
            </a:r>
            <a:r>
              <a:rPr lang="en-US" sz="4000" dirty="0" err="1" smtClean="0"/>
              <a:t>Aa</a:t>
            </a:r>
            <a:r>
              <a:rPr lang="en-US" sz="4000" dirty="0" smtClean="0"/>
              <a:t>) x  </a:t>
            </a:r>
            <a:r>
              <a:rPr lang="en-US" sz="4000" dirty="0" err="1" smtClean="0"/>
              <a:t>Bố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(</a:t>
            </a:r>
            <a:r>
              <a:rPr lang="en-US" sz="4000" dirty="0" err="1"/>
              <a:t>A</a:t>
            </a:r>
            <a:r>
              <a:rPr lang="en-US" sz="4000" dirty="0" err="1" smtClean="0"/>
              <a:t>a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64656" y="4618183"/>
            <a:ext cx="12053456" cy="8959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C</a:t>
            </a:r>
            <a:r>
              <a:rPr lang="en-US" sz="4000" dirty="0" smtClean="0"/>
              <a:t>.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xanh</a:t>
            </a:r>
            <a:r>
              <a:rPr lang="en-US" sz="4000" dirty="0" smtClean="0"/>
              <a:t> (</a:t>
            </a:r>
            <a:r>
              <a:rPr lang="en-US" sz="4000" dirty="0" err="1" smtClean="0"/>
              <a:t>aa</a:t>
            </a:r>
            <a:r>
              <a:rPr lang="en-US" sz="4000" dirty="0" smtClean="0"/>
              <a:t>) x  </a:t>
            </a:r>
            <a:r>
              <a:rPr lang="en-US" sz="4000" dirty="0" err="1" smtClean="0"/>
              <a:t>Bố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đen</a:t>
            </a:r>
            <a:r>
              <a:rPr lang="en-US" sz="4000" dirty="0" smtClean="0"/>
              <a:t> (</a:t>
            </a:r>
            <a:r>
              <a:rPr lang="en-US" sz="4000" dirty="0" err="1"/>
              <a:t>A</a:t>
            </a:r>
            <a:r>
              <a:rPr lang="en-US" sz="4000" dirty="0" err="1" smtClean="0"/>
              <a:t>a</a:t>
            </a:r>
            <a:r>
              <a:rPr lang="en-US" sz="4000" dirty="0" smtClean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41235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xmlns="" id="{D7478DD2-D2E9-C14E-1C94-695CD2AD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1263E1-0950-43C7-B663-4B69AE68867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3" name="WordArt 5" descr="16d76c76df64a4d74fecbe46c3d7c2c2">
            <a:extLst>
              <a:ext uri="{FF2B5EF4-FFF2-40B4-BE49-F238E27FC236}">
                <a16:creationId xmlns:a16="http://schemas.microsoft.com/office/drawing/2014/main" xmlns="" id="{643A8DC2-5AD3-61B8-74A0-1D8CBB0373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5055" y="139831"/>
            <a:ext cx="9097818" cy="18500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99"/>
              </a:avLst>
            </a:prstTxWarp>
          </a:bodyPr>
          <a:lstStyle/>
          <a:p>
            <a:pPr algn="ctr"/>
            <a:r>
              <a:rPr lang="en-US" sz="4400" b="1" kern="10" dirty="0" smtClean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107763" dir="13500000" algn="ctr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4400" b="1" kern="10" dirty="0">
              <a:ln w="25400">
                <a:solidFill>
                  <a:schemeClr val="tx1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107763" dir="13500000" algn="ctr" rotWithShape="0">
                  <a:srgbClr val="C7DFD3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509" y="2216727"/>
            <a:ext cx="115269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	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Có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5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câu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hỏi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được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đưa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ra.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Mỗi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bạn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có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5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giây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suy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nghĩ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để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trả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lời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.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Bạn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nào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có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câu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trả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lời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chính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xác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nhanh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nhất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sẽ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được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10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điểm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cho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1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câu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hỏi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.</a:t>
            </a:r>
          </a:p>
          <a:p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	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Nếu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trả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lời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sai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sẽ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không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có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điểm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,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bạn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trả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lời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lại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lần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tiếp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theo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sẽ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bị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trừ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1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điểm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</a:p>
          <a:p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	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Nhóm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nào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có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số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điểm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cao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nhất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thì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cả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nhóm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đó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sẽ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được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10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điểm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0" y="2108511"/>
            <a:ext cx="797014" cy="748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0" y="3929276"/>
            <a:ext cx="742952" cy="698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5" y="5109315"/>
            <a:ext cx="782267" cy="7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66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09BC9C91-FECF-4F81-8199-794330CB214A}"/>
              </a:ext>
            </a:extLst>
          </p:cNvPr>
          <p:cNvGrpSpPr/>
          <p:nvPr/>
        </p:nvGrpSpPr>
        <p:grpSpPr>
          <a:xfrm>
            <a:off x="0" y="-22860"/>
            <a:ext cx="12192000" cy="6860894"/>
            <a:chOff x="0" y="0"/>
            <a:chExt cx="12192000" cy="6860894"/>
          </a:xfrm>
        </p:grpSpPr>
        <p:pic>
          <p:nvPicPr>
            <p:cNvPr id="5" name="Picture 2" descr="tầng lớp">
              <a:extLst>
                <a:ext uri="{FF2B5EF4-FFF2-40B4-BE49-F238E27FC236}">
                  <a16:creationId xmlns:a16="http://schemas.microsoft.com/office/drawing/2014/main" xmlns="" id="{95CDF4D8-F09F-46A5-9470-E0EBD8E38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A8D09D9-C508-4580-A1B5-0E2C854E0591}"/>
                </a:ext>
              </a:extLst>
            </p:cNvPr>
            <p:cNvGrpSpPr/>
            <p:nvPr/>
          </p:nvGrpSpPr>
          <p:grpSpPr>
            <a:xfrm>
              <a:off x="48194" y="189000"/>
              <a:ext cx="11981430" cy="6480000"/>
              <a:chOff x="-125430" y="189000"/>
              <a:chExt cx="11981430" cy="6480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3733769C-27DB-4F0A-A6CF-4B64D24305DD}"/>
                  </a:ext>
                </a:extLst>
              </p:cNvPr>
              <p:cNvGrpSpPr/>
              <p:nvPr/>
            </p:nvGrpSpPr>
            <p:grpSpPr>
              <a:xfrm>
                <a:off x="336000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910B1B32-AF31-4B14-A65E-903203107610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xmlns="" id="{6842C543-B062-4534-88B4-3416939B5825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E0AD2A00-6E4D-46F1-85D4-9CDDE3540AD0}"/>
                  </a:ext>
                </a:extLst>
              </p:cNvPr>
              <p:cNvGrpSpPr/>
              <p:nvPr/>
            </p:nvGrpSpPr>
            <p:grpSpPr>
              <a:xfrm>
                <a:off x="-125430" y="477000"/>
                <a:ext cx="11834880" cy="5904000"/>
                <a:chOff x="-125430" y="477000"/>
                <a:chExt cx="11834880" cy="5904000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xmlns="" id="{329A1E37-D96E-43E8-AF64-A12E7913F638}"/>
                    </a:ext>
                  </a:extLst>
                </p:cNvPr>
                <p:cNvGrpSpPr/>
                <p:nvPr/>
              </p:nvGrpSpPr>
              <p:grpSpPr>
                <a:xfrm>
                  <a:off x="621450" y="477000"/>
                  <a:ext cx="11088000" cy="5904000"/>
                  <a:chOff x="2081283" y="675309"/>
                  <a:chExt cx="11088000" cy="5904000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xmlns="" id="{E7AEEC67-D0A5-4D6E-A0AE-9F9198846818}"/>
                      </a:ext>
                    </a:extLst>
                  </p:cNvPr>
                  <p:cNvSpPr/>
                  <p:nvPr/>
                </p:nvSpPr>
                <p:spPr>
                  <a:xfrm>
                    <a:off x="2834714" y="1035309"/>
                    <a:ext cx="10288269" cy="5184000"/>
                  </a:xfrm>
                  <a:prstGeom prst="roundRect">
                    <a:avLst>
                      <a:gd name="adj" fmla="val 0"/>
                    </a:avLst>
                  </a:prstGeom>
                  <a:gradFill>
                    <a:gsLst>
                      <a:gs pos="34000">
                        <a:srgbClr val="FEFFEC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28575">
                    <a:noFill/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: Rounded Corners 18">
                    <a:extLst>
                      <a:ext uri="{FF2B5EF4-FFF2-40B4-BE49-F238E27FC236}">
                        <a16:creationId xmlns:a16="http://schemas.microsoft.com/office/drawing/2014/main" xmlns="" id="{37E61BAD-7B10-47DD-9DDC-C86472F96DEB}"/>
                      </a:ext>
                    </a:extLst>
                  </p:cNvPr>
                  <p:cNvSpPr/>
                  <p:nvPr/>
                </p:nvSpPr>
                <p:spPr>
                  <a:xfrm>
                    <a:off x="2081283" y="675309"/>
                    <a:ext cx="11088000" cy="5904000"/>
                  </a:xfrm>
                  <a:prstGeom prst="roundRect">
                    <a:avLst>
                      <a:gd name="adj" fmla="val 3820"/>
                    </a:avLst>
                  </a:pr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xmlns="" id="{05E32A68-BE55-41E3-BB6D-238734DE39DC}"/>
                    </a:ext>
                  </a:extLst>
                </p:cNvPr>
                <p:cNvGrpSpPr/>
                <p:nvPr/>
              </p:nvGrpSpPr>
              <p:grpSpPr>
                <a:xfrm>
                  <a:off x="-125430" y="794656"/>
                  <a:ext cx="1241299" cy="5419384"/>
                  <a:chOff x="187486" y="815832"/>
                  <a:chExt cx="1241299" cy="5419384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xmlns="" id="{4BC11F14-4768-4F6C-B510-4AC3FCA6BB27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815832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xmlns="" id="{81A89EE2-7CE6-41DA-8B06-A47543183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Block Arc 21">
                      <a:extLst>
                        <a:ext uri="{FF2B5EF4-FFF2-40B4-BE49-F238E27FC236}">
                          <a16:creationId xmlns:a16="http://schemas.microsoft.com/office/drawing/2014/main" xmlns="" id="{0407123A-DBAE-4950-BF11-852001EDD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xmlns="" id="{31D81C84-E30F-4561-B21B-5C759090F07E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1887591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xmlns="" id="{44F24F66-5E38-4C89-BAE4-E18ADE84F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Block Arc 21">
                      <a:extLst>
                        <a:ext uri="{FF2B5EF4-FFF2-40B4-BE49-F238E27FC236}">
                          <a16:creationId xmlns:a16="http://schemas.microsoft.com/office/drawing/2014/main" xmlns="" id="{78BE3010-6FAA-4EB0-A834-E7FA0E838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xmlns="" id="{E111B182-A65F-41DB-90F7-CDF59AA3C7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2959350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xmlns="" id="{05E61C7B-4DC9-4EBF-82B9-8D87E87EF7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Block Arc 21">
                      <a:extLst>
                        <a:ext uri="{FF2B5EF4-FFF2-40B4-BE49-F238E27FC236}">
                          <a16:creationId xmlns:a16="http://schemas.microsoft.com/office/drawing/2014/main" xmlns="" id="{1AAE01D3-DC6D-41F3-9C5D-924F71820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xmlns="" id="{1EC0BD3A-1DA2-4430-9213-53CCF3B5FACD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4031109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xmlns="" id="{F7BFCF6E-FEE3-4B3E-8E55-D7C3C07A37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Block Arc 21">
                      <a:extLst>
                        <a:ext uri="{FF2B5EF4-FFF2-40B4-BE49-F238E27FC236}">
                          <a16:creationId xmlns:a16="http://schemas.microsoft.com/office/drawing/2014/main" xmlns="" id="{3664C365-3B08-4264-9BFC-01941ED37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xmlns="" id="{D92811D3-8F74-41BD-BEA3-234B74CA7C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5102868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xmlns="" id="{072B757E-FDA7-48A9-A4B9-5F85BAA41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Block Arc 21">
                      <a:extLst>
                        <a:ext uri="{FF2B5EF4-FFF2-40B4-BE49-F238E27FC236}">
                          <a16:creationId xmlns:a16="http://schemas.microsoft.com/office/drawing/2014/main" xmlns="" id="{1E87EEB3-2F1D-4B3D-8309-D4451A6F2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CC60C983-66D2-EBBA-D9C8-FCDFE840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645" y="1478841"/>
            <a:ext cx="10383987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365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365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365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75%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25%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>
            <a:extLst>
              <a:ext uri="{FF2B5EF4-FFF2-40B4-BE49-F238E27FC236}">
                <a16:creationId xmlns:a16="http://schemas.microsoft.com/office/drawing/2014/main" xmlns="" id="{B2BBE66F-4BB7-5BFC-3F99-FE5C71CF90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16597" y="801066"/>
            <a:ext cx="5410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1599190-2982-464D-A389-C3988155D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17">
            <a:off x="1777498" y="4401481"/>
            <a:ext cx="1789002" cy="2138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DE7D73B-F51E-4C2C-9611-C0238614D1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55" y="4424503"/>
            <a:ext cx="1664379" cy="202513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0665F44-BB21-4D88-A82E-07E5547E32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17">
            <a:off x="6828160" y="4404641"/>
            <a:ext cx="1787362" cy="2138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0FABF43-CFE4-47B7-802D-6D58174F44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17">
            <a:off x="4049602" y="4421665"/>
            <a:ext cx="1787362" cy="2138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9E3F181-9BCE-424F-ACA6-6C008536A54E}"/>
              </a:ext>
            </a:extLst>
          </p:cNvPr>
          <p:cNvGrpSpPr/>
          <p:nvPr/>
        </p:nvGrpSpPr>
        <p:grpSpPr>
          <a:xfrm>
            <a:off x="1404927" y="4266503"/>
            <a:ext cx="902541" cy="830997"/>
            <a:chOff x="6866563" y="679869"/>
            <a:chExt cx="902541" cy="830997"/>
          </a:xfrm>
        </p:grpSpPr>
        <p:pic>
          <p:nvPicPr>
            <p:cNvPr id="45" name="Google Shape;374;p19">
              <a:extLst>
                <a:ext uri="{FF2B5EF4-FFF2-40B4-BE49-F238E27FC236}">
                  <a16:creationId xmlns:a16="http://schemas.microsoft.com/office/drawing/2014/main" xmlns="" id="{EF081E31-FA2A-4B03-BD9D-418A7319F53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r="10" b="990"/>
            <a:stretch/>
          </p:blipFill>
          <p:spPr>
            <a:xfrm rot="1102021">
              <a:off x="6866563" y="700962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9423E5B-525C-46C2-B0FF-7BE350883D63}"/>
                </a:ext>
              </a:extLst>
            </p:cNvPr>
            <p:cNvSpPr txBox="1"/>
            <p:nvPr/>
          </p:nvSpPr>
          <p:spPr>
            <a:xfrm>
              <a:off x="7016608" y="679869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FS Blonde Script" panose="03000503000000000000" pitchFamily="66" charset="0"/>
                  <a:ea typeface="Segoe UI Black" panose="020B0A02040204020203" pitchFamily="34" charset="0"/>
                </a:rPr>
                <a:t>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DECC0F0-416C-4640-8DD9-497A149CA9FD}"/>
              </a:ext>
            </a:extLst>
          </p:cNvPr>
          <p:cNvGrpSpPr/>
          <p:nvPr/>
        </p:nvGrpSpPr>
        <p:grpSpPr>
          <a:xfrm>
            <a:off x="3733859" y="4290979"/>
            <a:ext cx="902541" cy="830997"/>
            <a:chOff x="8962251" y="683568"/>
            <a:chExt cx="902541" cy="830997"/>
          </a:xfrm>
        </p:grpSpPr>
        <p:pic>
          <p:nvPicPr>
            <p:cNvPr id="50" name="Google Shape;373;p19">
              <a:extLst>
                <a:ext uri="{FF2B5EF4-FFF2-40B4-BE49-F238E27FC236}">
                  <a16:creationId xmlns:a16="http://schemas.microsoft.com/office/drawing/2014/main" xmlns="" id="{C1BE1B14-5820-413D-9E7B-0317106D96C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r="10" b="990"/>
            <a:stretch/>
          </p:blipFill>
          <p:spPr>
            <a:xfrm rot="949234">
              <a:off x="8962251" y="708252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EED6322A-2C77-49C8-86E3-F6DA77CDF60B}"/>
                </a:ext>
              </a:extLst>
            </p:cNvPr>
            <p:cNvSpPr txBox="1"/>
            <p:nvPr/>
          </p:nvSpPr>
          <p:spPr>
            <a:xfrm>
              <a:off x="9128782" y="683568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FS Blonde Script" panose="03000503000000000000" pitchFamily="66" charset="0"/>
                  <a:ea typeface="Segoe UI Black" panose="020B0A02040204020203" pitchFamily="34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B15CC57-8FF3-44DC-A9A8-90315C8E605C}"/>
              </a:ext>
            </a:extLst>
          </p:cNvPr>
          <p:cNvGrpSpPr/>
          <p:nvPr/>
        </p:nvGrpSpPr>
        <p:grpSpPr>
          <a:xfrm>
            <a:off x="6450674" y="4140394"/>
            <a:ext cx="902541" cy="830635"/>
            <a:chOff x="6895163" y="3085556"/>
            <a:chExt cx="902541" cy="830997"/>
          </a:xfrm>
        </p:grpSpPr>
        <p:pic>
          <p:nvPicPr>
            <p:cNvPr id="53" name="Google Shape;376;p19">
              <a:extLst>
                <a:ext uri="{FF2B5EF4-FFF2-40B4-BE49-F238E27FC236}">
                  <a16:creationId xmlns:a16="http://schemas.microsoft.com/office/drawing/2014/main" xmlns="" id="{0E4002E9-316E-4575-AC26-7B841D9F2422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r="10" b="990"/>
            <a:stretch/>
          </p:blipFill>
          <p:spPr>
            <a:xfrm rot="655941">
              <a:off x="6895163" y="3129186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92F3964-1463-4BB0-9677-B6981814F8DB}"/>
                </a:ext>
              </a:extLst>
            </p:cNvPr>
            <p:cNvSpPr txBox="1"/>
            <p:nvPr/>
          </p:nvSpPr>
          <p:spPr>
            <a:xfrm>
              <a:off x="7040927" y="3085556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FS Blonde Script" panose="03000503000000000000" pitchFamily="66" charset="0"/>
                  <a:ea typeface="Segoe UI Black" panose="020B0A02040204020203" pitchFamily="34" charset="0"/>
                </a:rPr>
                <a:t>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FA57EDB7-5AD1-4E9A-B2FC-615BF9850727}"/>
              </a:ext>
            </a:extLst>
          </p:cNvPr>
          <p:cNvGrpSpPr/>
          <p:nvPr/>
        </p:nvGrpSpPr>
        <p:grpSpPr>
          <a:xfrm>
            <a:off x="9292462" y="4119029"/>
            <a:ext cx="902541" cy="863510"/>
            <a:chOff x="9004793" y="3101576"/>
            <a:chExt cx="902541" cy="863510"/>
          </a:xfrm>
        </p:grpSpPr>
        <p:pic>
          <p:nvPicPr>
            <p:cNvPr id="56" name="Google Shape;378;p19">
              <a:extLst>
                <a:ext uri="{FF2B5EF4-FFF2-40B4-BE49-F238E27FC236}">
                  <a16:creationId xmlns:a16="http://schemas.microsoft.com/office/drawing/2014/main" xmlns="" id="{EBDFAB84-7D16-4D9B-92BD-029821CF0DA8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r="10" b="990"/>
            <a:stretch/>
          </p:blipFill>
          <p:spPr>
            <a:xfrm rot="1009833">
              <a:off x="9004793" y="3101576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B2BB174B-3CCD-4F2F-A139-AE092CBA3B37}"/>
                </a:ext>
              </a:extLst>
            </p:cNvPr>
            <p:cNvSpPr txBox="1"/>
            <p:nvPr/>
          </p:nvSpPr>
          <p:spPr>
            <a:xfrm>
              <a:off x="9114425" y="3134089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FS Blonde Script" panose="03000503000000000000" pitchFamily="66" charset="0"/>
                  <a:ea typeface="Segoe UI Black" panose="020B0A02040204020203" pitchFamily="34" charset="0"/>
                </a:rPr>
                <a:t>d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924BEF3-E137-46F5-8971-954AB1EBFBF8}"/>
              </a:ext>
            </a:extLst>
          </p:cNvPr>
          <p:cNvSpPr txBox="1"/>
          <p:nvPr/>
        </p:nvSpPr>
        <p:spPr>
          <a:xfrm>
            <a:off x="1845027" y="5133184"/>
            <a:ext cx="1534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Chiều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cao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cây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D0FF240-6296-4497-A185-E5310FBBE418}"/>
              </a:ext>
            </a:extLst>
          </p:cNvPr>
          <p:cNvSpPr txBox="1"/>
          <p:nvPr/>
        </p:nvSpPr>
        <p:spPr>
          <a:xfrm>
            <a:off x="4136915" y="5090063"/>
            <a:ext cx="1534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Màu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sắc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quả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6B6D17C-EED1-4483-B961-E9F74E2F19C5}"/>
              </a:ext>
            </a:extLst>
          </p:cNvPr>
          <p:cNvSpPr txBox="1"/>
          <p:nvPr/>
        </p:nvSpPr>
        <p:spPr>
          <a:xfrm>
            <a:off x="6930123" y="4859231"/>
            <a:ext cx="1534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Hình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dạng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quả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98066BD-C932-4AE0-A56D-F201FF6A849C}"/>
              </a:ext>
            </a:extLst>
          </p:cNvPr>
          <p:cNvSpPr txBox="1"/>
          <p:nvPr/>
        </p:nvSpPr>
        <p:spPr>
          <a:xfrm>
            <a:off x="9754138" y="4989909"/>
            <a:ext cx="1534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Màu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sắc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hoa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grpSp>
        <p:nvGrpSpPr>
          <p:cNvPr id="62" name="Google Shape;1473;p26">
            <a:extLst>
              <a:ext uri="{FF2B5EF4-FFF2-40B4-BE49-F238E27FC236}">
                <a16:creationId xmlns:a16="http://schemas.microsoft.com/office/drawing/2014/main" xmlns="" id="{1ACE0253-F60D-4326-B588-F53B29F80F0C}"/>
              </a:ext>
            </a:extLst>
          </p:cNvPr>
          <p:cNvGrpSpPr/>
          <p:nvPr/>
        </p:nvGrpSpPr>
        <p:grpSpPr>
          <a:xfrm>
            <a:off x="7864618" y="4185086"/>
            <a:ext cx="663625" cy="663336"/>
            <a:chOff x="3246456" y="3096252"/>
            <a:chExt cx="719923" cy="719923"/>
          </a:xfrm>
        </p:grpSpPr>
        <p:sp>
          <p:nvSpPr>
            <p:cNvPr id="63" name="Google Shape;1474;p26">
              <a:extLst>
                <a:ext uri="{FF2B5EF4-FFF2-40B4-BE49-F238E27FC236}">
                  <a16:creationId xmlns:a16="http://schemas.microsoft.com/office/drawing/2014/main" xmlns="" id="{ECA24215-E6CA-44AC-BF65-0680716317B2}"/>
                </a:ext>
              </a:extLst>
            </p:cNvPr>
            <p:cNvSpPr/>
            <p:nvPr/>
          </p:nvSpPr>
          <p:spPr>
            <a:xfrm>
              <a:off x="3246456" y="3096252"/>
              <a:ext cx="719923" cy="719923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156591" y="78295"/>
                  </a:moveTo>
                  <a:cubicBezTo>
                    <a:pt x="156591" y="121537"/>
                    <a:pt x="121537" y="156591"/>
                    <a:pt x="78296" y="156591"/>
                  </a:cubicBezTo>
                  <a:cubicBezTo>
                    <a:pt x="35054" y="156591"/>
                    <a:pt x="0" y="121537"/>
                    <a:pt x="0" y="78295"/>
                  </a:cubicBezTo>
                  <a:cubicBezTo>
                    <a:pt x="0" y="35054"/>
                    <a:pt x="35054" y="0"/>
                    <a:pt x="78296" y="0"/>
                  </a:cubicBezTo>
                  <a:cubicBezTo>
                    <a:pt x="121537" y="0"/>
                    <a:pt x="156591" y="35054"/>
                    <a:pt x="156591" y="78295"/>
                  </a:cubicBezTo>
                  <a:close/>
                </a:path>
              </a:pathLst>
            </a:custGeom>
            <a:solidFill>
              <a:srgbClr val="9954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475;p26">
              <a:extLst>
                <a:ext uri="{FF2B5EF4-FFF2-40B4-BE49-F238E27FC236}">
                  <a16:creationId xmlns:a16="http://schemas.microsoft.com/office/drawing/2014/main" xmlns="" id="{8371B952-9C58-49CA-8C54-FDA7E463A6B8}"/>
                </a:ext>
              </a:extLst>
            </p:cNvPr>
            <p:cNvSpPr/>
            <p:nvPr/>
          </p:nvSpPr>
          <p:spPr>
            <a:xfrm>
              <a:off x="3372192" y="3256552"/>
              <a:ext cx="424601" cy="392389"/>
            </a:xfrm>
            <a:custGeom>
              <a:avLst/>
              <a:gdLst/>
              <a:ahLst/>
              <a:cxnLst/>
              <a:rect l="l" t="t" r="r" b="b"/>
              <a:pathLst>
                <a:path w="135981" h="125665" extrusionOk="0">
                  <a:moveTo>
                    <a:pt x="56502" y="125366"/>
                  </a:moveTo>
                  <a:cubicBezTo>
                    <a:pt x="51520" y="125366"/>
                    <a:pt x="46729" y="123423"/>
                    <a:pt x="43167" y="119937"/>
                  </a:cubicBezTo>
                  <a:lnTo>
                    <a:pt x="5924" y="83647"/>
                  </a:lnTo>
                  <a:cubicBezTo>
                    <a:pt x="-1515" y="76211"/>
                    <a:pt x="-1525" y="64150"/>
                    <a:pt x="5905" y="56706"/>
                  </a:cubicBezTo>
                  <a:cubicBezTo>
                    <a:pt x="5915" y="56700"/>
                    <a:pt x="5915" y="56696"/>
                    <a:pt x="5924" y="56691"/>
                  </a:cubicBezTo>
                  <a:cubicBezTo>
                    <a:pt x="13363" y="49247"/>
                    <a:pt x="25422" y="49240"/>
                    <a:pt x="32861" y="56676"/>
                  </a:cubicBezTo>
                  <a:cubicBezTo>
                    <a:pt x="32870" y="56681"/>
                    <a:pt x="32870" y="56686"/>
                    <a:pt x="32880" y="56691"/>
                  </a:cubicBezTo>
                  <a:lnTo>
                    <a:pt x="53930" y="77265"/>
                  </a:lnTo>
                  <a:lnTo>
                    <a:pt x="101555" y="8209"/>
                  </a:lnTo>
                  <a:cubicBezTo>
                    <a:pt x="107527" y="-438"/>
                    <a:pt x="119376" y="-2612"/>
                    <a:pt x="128035" y="3351"/>
                  </a:cubicBezTo>
                  <a:cubicBezTo>
                    <a:pt x="136712" y="9295"/>
                    <a:pt x="138931" y="21150"/>
                    <a:pt x="132988" y="29830"/>
                  </a:cubicBezTo>
                  <a:lnTo>
                    <a:pt x="72790" y="117460"/>
                  </a:lnTo>
                  <a:cubicBezTo>
                    <a:pt x="69618" y="122090"/>
                    <a:pt x="64560" y="125090"/>
                    <a:pt x="58978" y="12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5" name="ĐỒNG HỒ ĐẾM NGƯỢC 5 GIÂY + CHUÔNG BÁO HẾT GIỜ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4807" y="191293"/>
            <a:ext cx="1651967" cy="12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20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  <p:bldLst>
      <p:bldP spid="3" grpId="0"/>
      <p:bldP spid="58" grpId="0"/>
      <p:bldP spid="59" grpId="0"/>
      <p:bldP spid="60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36CAE06-46AC-44C3-A62D-B57C1B25DF52}"/>
              </a:ext>
            </a:extLst>
          </p:cNvPr>
          <p:cNvGrpSpPr/>
          <p:nvPr/>
        </p:nvGrpSpPr>
        <p:grpSpPr>
          <a:xfrm>
            <a:off x="0" y="2865"/>
            <a:ext cx="12192000" cy="6860894"/>
            <a:chOff x="0" y="-2894"/>
            <a:chExt cx="12192000" cy="6860894"/>
          </a:xfrm>
        </p:grpSpPr>
        <p:pic>
          <p:nvPicPr>
            <p:cNvPr id="56" name="Picture 2" descr="tầng lớp">
              <a:extLst>
                <a:ext uri="{FF2B5EF4-FFF2-40B4-BE49-F238E27FC236}">
                  <a16:creationId xmlns:a16="http://schemas.microsoft.com/office/drawing/2014/main" xmlns="" id="{657BC571-5654-4B2E-A840-A26818436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894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4CDF61D4-8215-45FA-BFFE-46BEB8F59C7E}"/>
                </a:ext>
              </a:extLst>
            </p:cNvPr>
            <p:cNvGrpSpPr/>
            <p:nvPr/>
          </p:nvGrpSpPr>
          <p:grpSpPr>
            <a:xfrm>
              <a:off x="167640" y="190447"/>
              <a:ext cx="11856720" cy="6480000"/>
              <a:chOff x="509624" y="189000"/>
              <a:chExt cx="11520000" cy="6480000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FA886943-3E8E-4405-9774-C4096D152366}"/>
                  </a:ext>
                </a:extLst>
              </p:cNvPr>
              <p:cNvGrpSpPr/>
              <p:nvPr/>
            </p:nvGrpSpPr>
            <p:grpSpPr>
              <a:xfrm>
                <a:off x="509624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6" name="Rectangle: Rounded Corners 165">
                  <a:extLst>
                    <a:ext uri="{FF2B5EF4-FFF2-40B4-BE49-F238E27FC236}">
                      <a16:creationId xmlns:a16="http://schemas.microsoft.com/office/drawing/2014/main" xmlns="" id="{54613ABF-8440-41A1-8225-C99CE53DC221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xmlns="" id="{4A3307C3-6C7E-436D-87EF-4BF83A956A64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xmlns="" id="{B2D4269D-9072-4EE2-898B-3C865B69840C}"/>
                  </a:ext>
                </a:extLst>
              </p:cNvPr>
              <p:cNvGrpSpPr/>
              <p:nvPr/>
            </p:nvGrpSpPr>
            <p:grpSpPr>
              <a:xfrm>
                <a:off x="725624" y="477000"/>
                <a:ext cx="11088000" cy="5904000"/>
                <a:chOff x="2081283" y="675309"/>
                <a:chExt cx="11088000" cy="5904000"/>
              </a:xfrm>
            </p:grpSpPr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xmlns="" id="{F01E40F9-9C14-4F0D-B1A3-EE458AE8B5F0}"/>
                    </a:ext>
                  </a:extLst>
                </p:cNvPr>
                <p:cNvSpPr/>
                <p:nvPr/>
              </p:nvSpPr>
              <p:spPr>
                <a:xfrm>
                  <a:off x="2834714" y="1035309"/>
                  <a:ext cx="10288269" cy="5184000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34000">
                      <a:srgbClr val="FEFFEC"/>
                    </a:gs>
                    <a:gs pos="100000">
                      <a:schemeClr val="bg1"/>
                    </a:gs>
                  </a:gsLst>
                  <a:lin ang="0" scaled="1"/>
                </a:gradFill>
                <a:ln w="28575"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xmlns="" id="{2559CE38-8B3A-4DF6-BB59-22148EC1CB6A}"/>
                    </a:ext>
                  </a:extLst>
                </p:cNvPr>
                <p:cNvSpPr/>
                <p:nvPr/>
              </p:nvSpPr>
              <p:spPr>
                <a:xfrm>
                  <a:off x="2081283" y="675309"/>
                  <a:ext cx="11088000" cy="5904000"/>
                </a:xfrm>
                <a:prstGeom prst="roundRect">
                  <a:avLst>
                    <a:gd name="adj" fmla="val 3820"/>
                  </a:avLst>
                </a:prstGeom>
                <a:noFill/>
                <a:ln w="28575">
                  <a:solidFill>
                    <a:schemeClr val="accent6">
                      <a:lumMod val="75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7C8CAA3D-23E7-46FE-BE5D-2BAE36F40B3A}"/>
                </a:ext>
              </a:extLst>
            </p:cNvPr>
            <p:cNvGrpSpPr/>
            <p:nvPr/>
          </p:nvGrpSpPr>
          <p:grpSpPr>
            <a:xfrm>
              <a:off x="589385" y="676269"/>
              <a:ext cx="11013230" cy="5505461"/>
              <a:chOff x="1565735" y="661779"/>
              <a:chExt cx="9921984" cy="5505461"/>
            </a:xfrm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xmlns="" id="{5D73F635-149F-4DFA-B3F4-F085C4FAD3FC}"/>
                  </a:ext>
                </a:extLst>
              </p:cNvPr>
              <p:cNvSpPr/>
              <p:nvPr/>
            </p:nvSpPr>
            <p:spPr>
              <a:xfrm>
                <a:off x="1565735" y="66401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xmlns="" id="{B330F3AE-737E-4792-9DEC-B9C171503851}"/>
                  </a:ext>
                </a:extLst>
              </p:cNvPr>
              <p:cNvGrpSpPr/>
              <p:nvPr/>
            </p:nvGrpSpPr>
            <p:grpSpPr>
              <a:xfrm>
                <a:off x="1826090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xmlns="" id="{101DAE6A-1D99-416C-BECC-D791E22860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xmlns="" id="{F024B9F2-BD01-42F7-AC96-C4FF86138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xmlns="" id="{947999AE-A936-4538-A3CA-BBD985E6AE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xmlns="" id="{D0FF5396-7F73-4780-BB58-CD7134E2DB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xmlns="" id="{03F1CFB3-8645-4D37-B994-1CBFC6D99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xmlns="" id="{DB312419-A729-4CC4-9C16-0CFB9D172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xmlns="" id="{0E49A354-41AD-4049-B907-9C7105E9E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5CEE99FE-47E8-4813-A1B7-EBA0F9C95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xmlns="" id="{0EAC3DF2-52DF-464E-BCD1-975E2CF506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xmlns="" id="{30B3A51F-891F-4517-9A45-167D69E9F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xmlns="" id="{E2D5E032-DE67-4CCB-B686-7812246A4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xmlns="" id="{115CAEF5-0BE2-4AC8-A2E2-D02925651E84}"/>
                  </a:ext>
                </a:extLst>
              </p:cNvPr>
              <p:cNvSpPr/>
              <p:nvPr/>
            </p:nvSpPr>
            <p:spPr>
              <a:xfrm flipH="1">
                <a:off x="6628562" y="66177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xmlns="" id="{76218508-401A-46A6-BE62-CAE4E8AFD740}"/>
                  </a:ext>
                </a:extLst>
              </p:cNvPr>
              <p:cNvGrpSpPr/>
              <p:nvPr/>
            </p:nvGrpSpPr>
            <p:grpSpPr>
              <a:xfrm>
                <a:off x="7256513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xmlns="" id="{24544359-BC58-40FE-9B66-B96A49402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xmlns="" id="{745143A3-DD1C-495E-8FC9-1E67C3F9F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xmlns="" id="{2327A879-9F9D-4DDD-B2A4-9727E04C4E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AC70A876-627E-432F-9AC9-5E3F2380C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EDD94F0A-B099-4D61-84B3-6C5341D2B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xmlns="" id="{2D60A671-5855-45E6-AD9F-1293C02764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xmlns="" id="{74445CA1-8C8D-42CD-9577-E2BC1445DE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xmlns="" id="{00900BD8-6AA6-41B9-8C28-0221CCC6A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xmlns="" id="{D4CA9B43-3520-43FC-8ABD-18F0A240D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xmlns="" id="{B1D38436-DC24-4B33-9597-FD6FACA44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xmlns="" id="{1E8EB361-8656-45A7-9308-A19F01C37A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447524B7-A450-4908-8474-202BFA61EBFA}"/>
                </a:ext>
              </a:extLst>
            </p:cNvPr>
            <p:cNvGrpSpPr/>
            <p:nvPr/>
          </p:nvGrpSpPr>
          <p:grpSpPr>
            <a:xfrm>
              <a:off x="5620422" y="1284659"/>
              <a:ext cx="951157" cy="4288680"/>
              <a:chOff x="4648117" y="981503"/>
              <a:chExt cx="1137920" cy="513077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0A3ABA83-7E84-4B81-9D80-E13CCE14FC40}"/>
                  </a:ext>
                </a:extLst>
              </p:cNvPr>
              <p:cNvGrpSpPr/>
              <p:nvPr/>
            </p:nvGrpSpPr>
            <p:grpSpPr>
              <a:xfrm>
                <a:off x="464811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xmlns="" id="{B2787AA8-A307-4565-8154-6CF893F6D7F6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xmlns="" id="{B413EB6D-E029-4CFF-97DD-F971350A9AD6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xmlns="" id="{1A17181A-8723-4857-AC3D-3658FFF5D7A6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xmlns="" id="{B97D92D9-DE37-4ACB-966F-907CF49FB925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xmlns="" id="{16C9A8DD-FEF6-4697-A513-EC11AFDB02E8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xmlns="" id="{3B6BD097-431E-4910-AC98-7581EE08F739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xmlns="" id="{4473AE73-0EAB-4BE3-BC49-BD5EE4DE614C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xmlns="" id="{24068673-9DDA-49D2-A16F-2C831C0C9F5C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60739EC3-929F-4CFC-AC48-5B235E524388}"/>
                  </a:ext>
                </a:extLst>
              </p:cNvPr>
              <p:cNvGrpSpPr/>
              <p:nvPr/>
            </p:nvGrpSpPr>
            <p:grpSpPr>
              <a:xfrm>
                <a:off x="543043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xmlns="" id="{F4666638-F1B9-4C62-9B4C-CBBE6F597D3C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xmlns="" id="{F27208B6-3AE5-443D-9BB0-DF15053A391E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xmlns="" id="{A173A476-98F6-46A9-8BC3-A7CBCDCF4648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xmlns="" id="{BDDC50A5-8349-405F-939B-D58455A1D14F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xmlns="" id="{99A301D2-4AB9-4515-9327-36A7CDC47F8C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xmlns="" id="{9A3D90CF-0E18-4530-B391-119149253263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xmlns="" id="{4169EAE6-9A7D-4C5B-A5BD-335E4F819E49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xmlns="" id="{0668BB1E-B1E4-4A0A-81CC-811104EC8A50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3752F37B-474A-4B6E-9874-5C308A9D3242}"/>
                  </a:ext>
                </a:extLst>
              </p:cNvPr>
              <p:cNvGrpSpPr/>
              <p:nvPr/>
            </p:nvGrpSpPr>
            <p:grpSpPr>
              <a:xfrm>
                <a:off x="4788138" y="1073731"/>
                <a:ext cx="849317" cy="4930712"/>
                <a:chOff x="4818618" y="1073731"/>
                <a:chExt cx="849317" cy="4930712"/>
              </a:xfrm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xmlns="" id="{5FE2D557-1F27-4B38-B6CC-388AFA1D5A20}"/>
                    </a:ext>
                  </a:extLst>
                </p:cNvPr>
                <p:cNvSpPr/>
                <p:nvPr/>
              </p:nvSpPr>
              <p:spPr>
                <a:xfrm>
                  <a:off x="4818618" y="1073731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xmlns="" id="{17001402-940C-4C2F-B35C-3CF392C280CB}"/>
                    </a:ext>
                  </a:extLst>
                </p:cNvPr>
                <p:cNvSpPr/>
                <p:nvPr/>
              </p:nvSpPr>
              <p:spPr>
                <a:xfrm>
                  <a:off x="4818618" y="5181577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xmlns="" id="{E3FDE301-F074-417E-B0A5-ADDCFECA200B}"/>
                    </a:ext>
                  </a:extLst>
                </p:cNvPr>
                <p:cNvSpPr/>
                <p:nvPr/>
              </p:nvSpPr>
              <p:spPr>
                <a:xfrm>
                  <a:off x="4818618" y="381229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xmlns="" id="{421E9F7B-4F8B-4854-900E-BAD1D972A354}"/>
                    </a:ext>
                  </a:extLst>
                </p:cNvPr>
                <p:cNvSpPr/>
                <p:nvPr/>
              </p:nvSpPr>
              <p:spPr>
                <a:xfrm>
                  <a:off x="4818618" y="3127654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2394E5A4-1A3E-4252-BE7F-8A62AD06094D}"/>
                    </a:ext>
                  </a:extLst>
                </p:cNvPr>
                <p:cNvSpPr/>
                <p:nvPr/>
              </p:nvSpPr>
              <p:spPr>
                <a:xfrm>
                  <a:off x="4818618" y="4496936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6D9964B5-6CB3-447F-9998-358FF4C0EE1C}"/>
                    </a:ext>
                  </a:extLst>
                </p:cNvPr>
                <p:cNvSpPr/>
                <p:nvPr/>
              </p:nvSpPr>
              <p:spPr>
                <a:xfrm>
                  <a:off x="4818618" y="1758372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xmlns="" id="{82E94AE7-3E46-4189-B325-6E1E88B00944}"/>
                    </a:ext>
                  </a:extLst>
                </p:cNvPr>
                <p:cNvSpPr/>
                <p:nvPr/>
              </p:nvSpPr>
              <p:spPr>
                <a:xfrm>
                  <a:off x="4818618" y="586621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xmlns="" id="{EF7ABBD8-4389-47FB-B846-492C26E9CEF1}"/>
                    </a:ext>
                  </a:extLst>
                </p:cNvPr>
                <p:cNvSpPr/>
                <p:nvPr/>
              </p:nvSpPr>
              <p:spPr>
                <a:xfrm>
                  <a:off x="4818618" y="2443013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B3974-4DF0-4566-96B1-9396427D0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" y="643489"/>
            <a:ext cx="5036821" cy="51004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246B2B5-0415-49B9-94D9-984797D22C02}"/>
              </a:ext>
            </a:extLst>
          </p:cNvPr>
          <p:cNvSpPr txBox="1"/>
          <p:nvPr/>
        </p:nvSpPr>
        <p:spPr>
          <a:xfrm>
            <a:off x="6878988" y="1785377"/>
            <a:ext cx="4378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	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Kết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quả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phân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li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hình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ở F</a:t>
            </a:r>
            <a:r>
              <a:rPr lang="en-US" sz="3000" baseline="-25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2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trong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phép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một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cặp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tính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trạng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Menđen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bao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nhiêu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ABD7D7C2-5D04-4A1F-A3B9-40F0D09EF72F}"/>
              </a:ext>
            </a:extLst>
          </p:cNvPr>
          <p:cNvSpPr txBox="1"/>
          <p:nvPr/>
        </p:nvSpPr>
        <p:spPr>
          <a:xfrm rot="21429987">
            <a:off x="2420376" y="1043904"/>
            <a:ext cx="2496881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a. 100%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116E1A26-D8B7-4BC5-B457-732149BBD8E3}"/>
              </a:ext>
            </a:extLst>
          </p:cNvPr>
          <p:cNvSpPr txBox="1"/>
          <p:nvPr/>
        </p:nvSpPr>
        <p:spPr>
          <a:xfrm>
            <a:off x="2090731" y="1973213"/>
            <a:ext cx="2440629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>
                <a:latin typeface="FS Blonde Script" panose="03000503000000000000" pitchFamily="66" charset="0"/>
                <a:ea typeface="Segoe UI Black" panose="020B0A02040204020203" pitchFamily="34" charset="0"/>
              </a:rPr>
              <a:t>b. 1: 1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8653228-90FE-4698-A2AE-E45FBF54A2DD}"/>
              </a:ext>
            </a:extLst>
          </p:cNvPr>
          <p:cNvSpPr txBox="1"/>
          <p:nvPr/>
        </p:nvSpPr>
        <p:spPr>
          <a:xfrm rot="21410636">
            <a:off x="2999823" y="3050647"/>
            <a:ext cx="2604705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>
                <a:latin typeface="FS Blonde Script" panose="03000503000000000000" pitchFamily="66" charset="0"/>
                <a:ea typeface="Segoe UI Black" panose="020B0A02040204020203" pitchFamily="34" charset="0"/>
              </a:rPr>
              <a:t>c. 3: 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65F775F8-85FF-4421-8089-9E3B27F0B7F4}"/>
              </a:ext>
            </a:extLst>
          </p:cNvPr>
          <p:cNvSpPr txBox="1"/>
          <p:nvPr/>
        </p:nvSpPr>
        <p:spPr>
          <a:xfrm rot="262378">
            <a:off x="1598945" y="4163402"/>
            <a:ext cx="2516412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d. 1: 2: 1</a:t>
            </a:r>
          </a:p>
        </p:txBody>
      </p:sp>
      <p:grpSp>
        <p:nvGrpSpPr>
          <p:cNvPr id="111" name="Google Shape;1473;p26">
            <a:extLst>
              <a:ext uri="{FF2B5EF4-FFF2-40B4-BE49-F238E27FC236}">
                <a16:creationId xmlns:a16="http://schemas.microsoft.com/office/drawing/2014/main" xmlns="" id="{4F2CB66A-B814-4231-9CB9-E0DDCAC1A0A9}"/>
              </a:ext>
            </a:extLst>
          </p:cNvPr>
          <p:cNvGrpSpPr/>
          <p:nvPr/>
        </p:nvGrpSpPr>
        <p:grpSpPr>
          <a:xfrm>
            <a:off x="2242840" y="3302317"/>
            <a:ext cx="663625" cy="663625"/>
            <a:chOff x="3246456" y="3096252"/>
            <a:chExt cx="719923" cy="719923"/>
          </a:xfrm>
        </p:grpSpPr>
        <p:sp>
          <p:nvSpPr>
            <p:cNvPr id="112" name="Google Shape;1474;p26">
              <a:extLst>
                <a:ext uri="{FF2B5EF4-FFF2-40B4-BE49-F238E27FC236}">
                  <a16:creationId xmlns:a16="http://schemas.microsoft.com/office/drawing/2014/main" xmlns="" id="{2A8F4615-DB23-4939-8C12-71FEE2D11791}"/>
                </a:ext>
              </a:extLst>
            </p:cNvPr>
            <p:cNvSpPr/>
            <p:nvPr/>
          </p:nvSpPr>
          <p:spPr>
            <a:xfrm>
              <a:off x="3246456" y="3096252"/>
              <a:ext cx="719923" cy="719923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156591" y="78295"/>
                  </a:moveTo>
                  <a:cubicBezTo>
                    <a:pt x="156591" y="121537"/>
                    <a:pt x="121537" y="156591"/>
                    <a:pt x="78296" y="156591"/>
                  </a:cubicBezTo>
                  <a:cubicBezTo>
                    <a:pt x="35054" y="156591"/>
                    <a:pt x="0" y="121537"/>
                    <a:pt x="0" y="78295"/>
                  </a:cubicBezTo>
                  <a:cubicBezTo>
                    <a:pt x="0" y="35054"/>
                    <a:pt x="35054" y="0"/>
                    <a:pt x="78296" y="0"/>
                  </a:cubicBezTo>
                  <a:cubicBezTo>
                    <a:pt x="121537" y="0"/>
                    <a:pt x="156591" y="35054"/>
                    <a:pt x="156591" y="78295"/>
                  </a:cubicBezTo>
                  <a:close/>
                </a:path>
              </a:pathLst>
            </a:custGeom>
            <a:solidFill>
              <a:srgbClr val="9954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475;p26">
              <a:extLst>
                <a:ext uri="{FF2B5EF4-FFF2-40B4-BE49-F238E27FC236}">
                  <a16:creationId xmlns:a16="http://schemas.microsoft.com/office/drawing/2014/main" xmlns="" id="{1CEFE85C-ADCD-42F3-B2AC-D9F05D572874}"/>
                </a:ext>
              </a:extLst>
            </p:cNvPr>
            <p:cNvSpPr/>
            <p:nvPr/>
          </p:nvSpPr>
          <p:spPr>
            <a:xfrm>
              <a:off x="3372192" y="3256552"/>
              <a:ext cx="424601" cy="392389"/>
            </a:xfrm>
            <a:custGeom>
              <a:avLst/>
              <a:gdLst/>
              <a:ahLst/>
              <a:cxnLst/>
              <a:rect l="l" t="t" r="r" b="b"/>
              <a:pathLst>
                <a:path w="135981" h="125665" extrusionOk="0">
                  <a:moveTo>
                    <a:pt x="56502" y="125366"/>
                  </a:moveTo>
                  <a:cubicBezTo>
                    <a:pt x="51520" y="125366"/>
                    <a:pt x="46729" y="123423"/>
                    <a:pt x="43167" y="119937"/>
                  </a:cubicBezTo>
                  <a:lnTo>
                    <a:pt x="5924" y="83647"/>
                  </a:lnTo>
                  <a:cubicBezTo>
                    <a:pt x="-1515" y="76211"/>
                    <a:pt x="-1525" y="64150"/>
                    <a:pt x="5905" y="56706"/>
                  </a:cubicBezTo>
                  <a:cubicBezTo>
                    <a:pt x="5915" y="56700"/>
                    <a:pt x="5915" y="56696"/>
                    <a:pt x="5924" y="56691"/>
                  </a:cubicBezTo>
                  <a:cubicBezTo>
                    <a:pt x="13363" y="49247"/>
                    <a:pt x="25422" y="49240"/>
                    <a:pt x="32861" y="56676"/>
                  </a:cubicBezTo>
                  <a:cubicBezTo>
                    <a:pt x="32870" y="56681"/>
                    <a:pt x="32870" y="56686"/>
                    <a:pt x="32880" y="56691"/>
                  </a:cubicBezTo>
                  <a:lnTo>
                    <a:pt x="53930" y="77265"/>
                  </a:lnTo>
                  <a:lnTo>
                    <a:pt x="101555" y="8209"/>
                  </a:lnTo>
                  <a:cubicBezTo>
                    <a:pt x="107527" y="-438"/>
                    <a:pt x="119376" y="-2612"/>
                    <a:pt x="128035" y="3351"/>
                  </a:cubicBezTo>
                  <a:cubicBezTo>
                    <a:pt x="136712" y="9295"/>
                    <a:pt x="138931" y="21150"/>
                    <a:pt x="132988" y="29830"/>
                  </a:cubicBezTo>
                  <a:lnTo>
                    <a:pt x="72790" y="117460"/>
                  </a:lnTo>
                  <a:cubicBezTo>
                    <a:pt x="69618" y="122090"/>
                    <a:pt x="64560" y="125090"/>
                    <a:pt x="58978" y="12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9" name="Picture 168">
            <a:extLst>
              <a:ext uri="{FF2B5EF4-FFF2-40B4-BE49-F238E27FC236}">
                <a16:creationId xmlns:a16="http://schemas.microsoft.com/office/drawing/2014/main" xmlns="" id="{EC5073E3-8893-4695-A657-A49588292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98" y="4578159"/>
            <a:ext cx="3121158" cy="1176530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A750FBBB-A160-41E8-A8FD-CD740A17EE1D}"/>
              </a:ext>
            </a:extLst>
          </p:cNvPr>
          <p:cNvSpPr txBox="1"/>
          <p:nvPr/>
        </p:nvSpPr>
        <p:spPr>
          <a:xfrm>
            <a:off x="7925247" y="5075011"/>
            <a:ext cx="146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Câu 1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3BAC49A5-1B42-4448-BEA6-D31DE26535B4}"/>
              </a:ext>
            </a:extLst>
          </p:cNvPr>
          <p:cNvSpPr txBox="1"/>
          <p:nvPr/>
        </p:nvSpPr>
        <p:spPr>
          <a:xfrm>
            <a:off x="7143078" y="831355"/>
            <a:ext cx="397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Hãy chọn câu trả lời đúng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193070A8-8FD6-424A-B99D-743AE4EF76FF}"/>
              </a:ext>
            </a:extLst>
          </p:cNvPr>
          <p:cNvGrpSpPr/>
          <p:nvPr/>
        </p:nvGrpSpPr>
        <p:grpSpPr>
          <a:xfrm rot="13686177">
            <a:off x="9992203" y="3570652"/>
            <a:ext cx="252994" cy="2212463"/>
            <a:chOff x="8291601" y="1261118"/>
            <a:chExt cx="602516" cy="3717984"/>
          </a:xfrm>
          <a:effectLst>
            <a:outerShdw blurRad="190500" dist="63500" dir="13500000" algn="br" rotWithShape="0">
              <a:prstClr val="black">
                <a:alpha val="70000"/>
              </a:prstClr>
            </a:outerShdw>
          </a:effectLst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D73A397F-6230-49BC-AF53-0B953A6E3F6C}"/>
                </a:ext>
              </a:extLst>
            </p:cNvPr>
            <p:cNvSpPr/>
            <p:nvPr/>
          </p:nvSpPr>
          <p:spPr>
            <a:xfrm>
              <a:off x="8340859" y="1830310"/>
              <a:ext cx="504000" cy="252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C3532670-1720-4C7A-BE35-47D5A417C776}"/>
                </a:ext>
              </a:extLst>
            </p:cNvPr>
            <p:cNvSpPr/>
            <p:nvPr/>
          </p:nvSpPr>
          <p:spPr>
            <a:xfrm>
              <a:off x="8484859" y="1830310"/>
              <a:ext cx="216000" cy="252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6F948AF0-0AEA-4A14-BF45-59D41384CE2D}"/>
                </a:ext>
              </a:extLst>
            </p:cNvPr>
            <p:cNvSpPr/>
            <p:nvPr/>
          </p:nvSpPr>
          <p:spPr>
            <a:xfrm>
              <a:off x="8291601" y="4350311"/>
              <a:ext cx="602516" cy="176100"/>
            </a:xfrm>
            <a:prstGeom prst="roundRect">
              <a:avLst>
                <a:gd name="adj" fmla="val 4733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xmlns="" id="{9DC81A7C-A0E4-45E6-B018-6F36B348E4C5}"/>
                </a:ext>
              </a:extLst>
            </p:cNvPr>
            <p:cNvSpPr/>
            <p:nvPr/>
          </p:nvSpPr>
          <p:spPr>
            <a:xfrm flipV="1">
              <a:off x="8340859" y="4526410"/>
              <a:ext cx="504000" cy="4526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43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78AB4F5D-1C03-4EC4-9FEB-2C2632B16EDF}"/>
                </a:ext>
              </a:extLst>
            </p:cNvPr>
            <p:cNvSpPr/>
            <p:nvPr/>
          </p:nvSpPr>
          <p:spPr>
            <a:xfrm>
              <a:off x="8340859" y="1479409"/>
              <a:ext cx="504000" cy="355601"/>
            </a:xfrm>
            <a:prstGeom prst="trapezoid">
              <a:avLst>
                <a:gd name="adj" fmla="val 2524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hord 119">
              <a:extLst>
                <a:ext uri="{FF2B5EF4-FFF2-40B4-BE49-F238E27FC236}">
                  <a16:creationId xmlns:a16="http://schemas.microsoft.com/office/drawing/2014/main" xmlns="" id="{E072E48C-A7E5-4E91-9577-D8D5CB01E759}"/>
                </a:ext>
              </a:extLst>
            </p:cNvPr>
            <p:cNvSpPr/>
            <p:nvPr/>
          </p:nvSpPr>
          <p:spPr>
            <a:xfrm rot="5400000">
              <a:off x="8376859" y="1351118"/>
              <a:ext cx="432000" cy="252000"/>
            </a:xfrm>
            <a:prstGeom prst="chord">
              <a:avLst>
                <a:gd name="adj1" fmla="val 5380276"/>
                <a:gd name="adj2" fmla="val 16235083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ĐỒNG HỒ ĐẾM NGƯỢC 5 GIÂY + CHUÔNG BÁO HẾT GIỜ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1994" y="5053893"/>
            <a:ext cx="1651967" cy="12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97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8" grpId="0"/>
      <p:bldP spid="107" grpId="0"/>
      <p:bldP spid="108" grpId="0"/>
      <p:bldP spid="109" grpId="0"/>
      <p:bldP spid="110" grpId="0"/>
      <p:bldP spid="170" grpId="0"/>
      <p:bldP spid="1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36CAE06-46AC-44C3-A62D-B57C1B25DF52}"/>
              </a:ext>
            </a:extLst>
          </p:cNvPr>
          <p:cNvGrpSpPr/>
          <p:nvPr/>
        </p:nvGrpSpPr>
        <p:grpSpPr>
          <a:xfrm>
            <a:off x="0" y="2865"/>
            <a:ext cx="12192000" cy="6860894"/>
            <a:chOff x="0" y="-2894"/>
            <a:chExt cx="12192000" cy="6860894"/>
          </a:xfrm>
        </p:grpSpPr>
        <p:pic>
          <p:nvPicPr>
            <p:cNvPr id="56" name="Picture 2" descr="tầng lớp">
              <a:extLst>
                <a:ext uri="{FF2B5EF4-FFF2-40B4-BE49-F238E27FC236}">
                  <a16:creationId xmlns:a16="http://schemas.microsoft.com/office/drawing/2014/main" xmlns="" id="{657BC571-5654-4B2E-A840-A26818436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894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4CDF61D4-8215-45FA-BFFE-46BEB8F59C7E}"/>
                </a:ext>
              </a:extLst>
            </p:cNvPr>
            <p:cNvGrpSpPr/>
            <p:nvPr/>
          </p:nvGrpSpPr>
          <p:grpSpPr>
            <a:xfrm>
              <a:off x="167640" y="190447"/>
              <a:ext cx="11856720" cy="6480000"/>
              <a:chOff x="509624" y="189000"/>
              <a:chExt cx="11520000" cy="6480000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FA886943-3E8E-4405-9774-C4096D152366}"/>
                  </a:ext>
                </a:extLst>
              </p:cNvPr>
              <p:cNvGrpSpPr/>
              <p:nvPr/>
            </p:nvGrpSpPr>
            <p:grpSpPr>
              <a:xfrm>
                <a:off x="509624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6" name="Rectangle: Rounded Corners 165">
                  <a:extLst>
                    <a:ext uri="{FF2B5EF4-FFF2-40B4-BE49-F238E27FC236}">
                      <a16:creationId xmlns:a16="http://schemas.microsoft.com/office/drawing/2014/main" xmlns="" id="{54613ABF-8440-41A1-8225-C99CE53DC221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xmlns="" id="{4A3307C3-6C7E-436D-87EF-4BF83A956A64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xmlns="" id="{B2D4269D-9072-4EE2-898B-3C865B69840C}"/>
                  </a:ext>
                </a:extLst>
              </p:cNvPr>
              <p:cNvGrpSpPr/>
              <p:nvPr/>
            </p:nvGrpSpPr>
            <p:grpSpPr>
              <a:xfrm>
                <a:off x="725624" y="477000"/>
                <a:ext cx="11088000" cy="5904000"/>
                <a:chOff x="2081283" y="675309"/>
                <a:chExt cx="11088000" cy="5904000"/>
              </a:xfrm>
            </p:grpSpPr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xmlns="" id="{F01E40F9-9C14-4F0D-B1A3-EE458AE8B5F0}"/>
                    </a:ext>
                  </a:extLst>
                </p:cNvPr>
                <p:cNvSpPr/>
                <p:nvPr/>
              </p:nvSpPr>
              <p:spPr>
                <a:xfrm>
                  <a:off x="2834714" y="1035309"/>
                  <a:ext cx="10288269" cy="5184000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34000">
                      <a:srgbClr val="FEFFEC"/>
                    </a:gs>
                    <a:gs pos="100000">
                      <a:schemeClr val="bg1"/>
                    </a:gs>
                  </a:gsLst>
                  <a:lin ang="0" scaled="1"/>
                </a:gradFill>
                <a:ln w="28575"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xmlns="" id="{2559CE38-8B3A-4DF6-BB59-22148EC1CB6A}"/>
                    </a:ext>
                  </a:extLst>
                </p:cNvPr>
                <p:cNvSpPr/>
                <p:nvPr/>
              </p:nvSpPr>
              <p:spPr>
                <a:xfrm>
                  <a:off x="2081283" y="675309"/>
                  <a:ext cx="11088000" cy="5904000"/>
                </a:xfrm>
                <a:prstGeom prst="roundRect">
                  <a:avLst>
                    <a:gd name="adj" fmla="val 3820"/>
                  </a:avLst>
                </a:prstGeom>
                <a:noFill/>
                <a:ln w="28575">
                  <a:solidFill>
                    <a:schemeClr val="accent6">
                      <a:lumMod val="75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7C8CAA3D-23E7-46FE-BE5D-2BAE36F40B3A}"/>
                </a:ext>
              </a:extLst>
            </p:cNvPr>
            <p:cNvGrpSpPr/>
            <p:nvPr/>
          </p:nvGrpSpPr>
          <p:grpSpPr>
            <a:xfrm>
              <a:off x="589385" y="676269"/>
              <a:ext cx="11013230" cy="5505461"/>
              <a:chOff x="1565735" y="661779"/>
              <a:chExt cx="9921984" cy="5505461"/>
            </a:xfrm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xmlns="" id="{5D73F635-149F-4DFA-B3F4-F085C4FAD3FC}"/>
                  </a:ext>
                </a:extLst>
              </p:cNvPr>
              <p:cNvSpPr/>
              <p:nvPr/>
            </p:nvSpPr>
            <p:spPr>
              <a:xfrm>
                <a:off x="1565735" y="66401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xmlns="" id="{B330F3AE-737E-4792-9DEC-B9C171503851}"/>
                  </a:ext>
                </a:extLst>
              </p:cNvPr>
              <p:cNvGrpSpPr/>
              <p:nvPr/>
            </p:nvGrpSpPr>
            <p:grpSpPr>
              <a:xfrm>
                <a:off x="1826090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xmlns="" id="{101DAE6A-1D99-416C-BECC-D791E22860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xmlns="" id="{F024B9F2-BD01-42F7-AC96-C4FF86138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xmlns="" id="{947999AE-A936-4538-A3CA-BBD985E6AE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xmlns="" id="{D0FF5396-7F73-4780-BB58-CD7134E2DB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xmlns="" id="{03F1CFB3-8645-4D37-B994-1CBFC6D99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xmlns="" id="{DB312419-A729-4CC4-9C16-0CFB9D172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xmlns="" id="{0E49A354-41AD-4049-B907-9C7105E9E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5CEE99FE-47E8-4813-A1B7-EBA0F9C95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xmlns="" id="{0EAC3DF2-52DF-464E-BCD1-975E2CF506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xmlns="" id="{30B3A51F-891F-4517-9A45-167D69E9F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xmlns="" id="{E2D5E032-DE67-4CCB-B686-7812246A4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xmlns="" id="{115CAEF5-0BE2-4AC8-A2E2-D02925651E84}"/>
                  </a:ext>
                </a:extLst>
              </p:cNvPr>
              <p:cNvSpPr/>
              <p:nvPr/>
            </p:nvSpPr>
            <p:spPr>
              <a:xfrm flipH="1">
                <a:off x="6628562" y="66177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xmlns="" id="{76218508-401A-46A6-BE62-CAE4E8AFD740}"/>
                  </a:ext>
                </a:extLst>
              </p:cNvPr>
              <p:cNvGrpSpPr/>
              <p:nvPr/>
            </p:nvGrpSpPr>
            <p:grpSpPr>
              <a:xfrm>
                <a:off x="7256513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xmlns="" id="{24544359-BC58-40FE-9B66-B96A49402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xmlns="" id="{745143A3-DD1C-495E-8FC9-1E67C3F9F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xmlns="" id="{2327A879-9F9D-4DDD-B2A4-9727E04C4E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AC70A876-627E-432F-9AC9-5E3F2380C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EDD94F0A-B099-4D61-84B3-6C5341D2B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xmlns="" id="{2D60A671-5855-45E6-AD9F-1293C02764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xmlns="" id="{74445CA1-8C8D-42CD-9577-E2BC1445DE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xmlns="" id="{00900BD8-6AA6-41B9-8C28-0221CCC6A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xmlns="" id="{D4CA9B43-3520-43FC-8ABD-18F0A240D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xmlns="" id="{B1D38436-DC24-4B33-9597-FD6FACA44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xmlns="" id="{1E8EB361-8656-45A7-9308-A19F01C37A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447524B7-A450-4908-8474-202BFA61EBFA}"/>
                </a:ext>
              </a:extLst>
            </p:cNvPr>
            <p:cNvGrpSpPr/>
            <p:nvPr/>
          </p:nvGrpSpPr>
          <p:grpSpPr>
            <a:xfrm>
              <a:off x="5620422" y="1284659"/>
              <a:ext cx="951157" cy="4288680"/>
              <a:chOff x="4648117" y="981503"/>
              <a:chExt cx="1137920" cy="513077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0A3ABA83-7E84-4B81-9D80-E13CCE14FC40}"/>
                  </a:ext>
                </a:extLst>
              </p:cNvPr>
              <p:cNvGrpSpPr/>
              <p:nvPr/>
            </p:nvGrpSpPr>
            <p:grpSpPr>
              <a:xfrm>
                <a:off x="464811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xmlns="" id="{B2787AA8-A307-4565-8154-6CF893F6D7F6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xmlns="" id="{B413EB6D-E029-4CFF-97DD-F971350A9AD6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xmlns="" id="{1A17181A-8723-4857-AC3D-3658FFF5D7A6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xmlns="" id="{B97D92D9-DE37-4ACB-966F-907CF49FB925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xmlns="" id="{16C9A8DD-FEF6-4697-A513-EC11AFDB02E8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xmlns="" id="{3B6BD097-431E-4910-AC98-7581EE08F739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xmlns="" id="{4473AE73-0EAB-4BE3-BC49-BD5EE4DE614C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xmlns="" id="{24068673-9DDA-49D2-A16F-2C831C0C9F5C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60739EC3-929F-4CFC-AC48-5B235E524388}"/>
                  </a:ext>
                </a:extLst>
              </p:cNvPr>
              <p:cNvGrpSpPr/>
              <p:nvPr/>
            </p:nvGrpSpPr>
            <p:grpSpPr>
              <a:xfrm>
                <a:off x="543043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xmlns="" id="{F4666638-F1B9-4C62-9B4C-CBBE6F597D3C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xmlns="" id="{F27208B6-3AE5-443D-9BB0-DF15053A391E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xmlns="" id="{A173A476-98F6-46A9-8BC3-A7CBCDCF4648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xmlns="" id="{BDDC50A5-8349-405F-939B-D58455A1D14F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xmlns="" id="{99A301D2-4AB9-4515-9327-36A7CDC47F8C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xmlns="" id="{9A3D90CF-0E18-4530-B391-119149253263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xmlns="" id="{4169EAE6-9A7D-4C5B-A5BD-335E4F819E49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xmlns="" id="{0668BB1E-B1E4-4A0A-81CC-811104EC8A50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3752F37B-474A-4B6E-9874-5C308A9D3242}"/>
                  </a:ext>
                </a:extLst>
              </p:cNvPr>
              <p:cNvGrpSpPr/>
              <p:nvPr/>
            </p:nvGrpSpPr>
            <p:grpSpPr>
              <a:xfrm>
                <a:off x="4788138" y="1073731"/>
                <a:ext cx="849317" cy="4930712"/>
                <a:chOff x="4818618" y="1073731"/>
                <a:chExt cx="849317" cy="4930712"/>
              </a:xfrm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xmlns="" id="{5FE2D557-1F27-4B38-B6CC-388AFA1D5A20}"/>
                    </a:ext>
                  </a:extLst>
                </p:cNvPr>
                <p:cNvSpPr/>
                <p:nvPr/>
              </p:nvSpPr>
              <p:spPr>
                <a:xfrm>
                  <a:off x="4818618" y="1073731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xmlns="" id="{17001402-940C-4C2F-B35C-3CF392C280CB}"/>
                    </a:ext>
                  </a:extLst>
                </p:cNvPr>
                <p:cNvSpPr/>
                <p:nvPr/>
              </p:nvSpPr>
              <p:spPr>
                <a:xfrm>
                  <a:off x="4818618" y="5181577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xmlns="" id="{E3FDE301-F074-417E-B0A5-ADDCFECA200B}"/>
                    </a:ext>
                  </a:extLst>
                </p:cNvPr>
                <p:cNvSpPr/>
                <p:nvPr/>
              </p:nvSpPr>
              <p:spPr>
                <a:xfrm>
                  <a:off x="4818618" y="381229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xmlns="" id="{421E9F7B-4F8B-4854-900E-BAD1D972A354}"/>
                    </a:ext>
                  </a:extLst>
                </p:cNvPr>
                <p:cNvSpPr/>
                <p:nvPr/>
              </p:nvSpPr>
              <p:spPr>
                <a:xfrm>
                  <a:off x="4818618" y="3127654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2394E5A4-1A3E-4252-BE7F-8A62AD06094D}"/>
                    </a:ext>
                  </a:extLst>
                </p:cNvPr>
                <p:cNvSpPr/>
                <p:nvPr/>
              </p:nvSpPr>
              <p:spPr>
                <a:xfrm>
                  <a:off x="4818618" y="4496936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6D9964B5-6CB3-447F-9998-358FF4C0EE1C}"/>
                    </a:ext>
                  </a:extLst>
                </p:cNvPr>
                <p:cNvSpPr/>
                <p:nvPr/>
              </p:nvSpPr>
              <p:spPr>
                <a:xfrm>
                  <a:off x="4818618" y="1758372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xmlns="" id="{82E94AE7-3E46-4189-B325-6E1E88B00944}"/>
                    </a:ext>
                  </a:extLst>
                </p:cNvPr>
                <p:cNvSpPr/>
                <p:nvPr/>
              </p:nvSpPr>
              <p:spPr>
                <a:xfrm>
                  <a:off x="4818618" y="586621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xmlns="" id="{EF7ABBD8-4389-47FB-B846-492C26E9CEF1}"/>
                    </a:ext>
                  </a:extLst>
                </p:cNvPr>
                <p:cNvSpPr/>
                <p:nvPr/>
              </p:nvSpPr>
              <p:spPr>
                <a:xfrm>
                  <a:off x="4818618" y="2443013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B3974-4DF0-4566-96B1-9396427D0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1" y="670428"/>
            <a:ext cx="5036821" cy="51004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246B2B5-0415-49B9-94D9-984797D22C02}"/>
              </a:ext>
            </a:extLst>
          </p:cNvPr>
          <p:cNvSpPr txBox="1"/>
          <p:nvPr/>
        </p:nvSpPr>
        <p:spPr>
          <a:xfrm>
            <a:off x="6878988" y="2119764"/>
            <a:ext cx="4378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	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tạo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ra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từ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phép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?</a:t>
            </a:r>
            <a:endParaRPr lang="en-US" sz="3000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ABD7D7C2-5D04-4A1F-A3B9-40F0D09EF72F}"/>
              </a:ext>
            </a:extLst>
          </p:cNvPr>
          <p:cNvSpPr txBox="1"/>
          <p:nvPr/>
        </p:nvSpPr>
        <p:spPr>
          <a:xfrm rot="21429987">
            <a:off x="1550322" y="1114706"/>
            <a:ext cx="3103898" cy="701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28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a. </a:t>
            </a:r>
            <a:r>
              <a:rPr lang="en-US" sz="28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   x    </a:t>
            </a:r>
            <a:r>
              <a:rPr lang="en-US" sz="28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28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116E1A26-D8B7-4BC5-B457-732149BBD8E3}"/>
              </a:ext>
            </a:extLst>
          </p:cNvPr>
          <p:cNvSpPr txBox="1"/>
          <p:nvPr/>
        </p:nvSpPr>
        <p:spPr>
          <a:xfrm>
            <a:off x="1043940" y="1993584"/>
            <a:ext cx="3550919" cy="701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28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b. </a:t>
            </a:r>
            <a:r>
              <a:rPr lang="en-US" sz="28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r>
              <a:rPr lang="en-US" sz="28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  x     </a:t>
            </a:r>
            <a:r>
              <a:rPr lang="en-US" sz="28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28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8653228-90FE-4698-A2AE-E45FBF54A2DD}"/>
              </a:ext>
            </a:extLst>
          </p:cNvPr>
          <p:cNvSpPr txBox="1"/>
          <p:nvPr/>
        </p:nvSpPr>
        <p:spPr>
          <a:xfrm rot="21410636">
            <a:off x="2050821" y="3104411"/>
            <a:ext cx="3048061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28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c. </a:t>
            </a:r>
            <a:r>
              <a:rPr lang="en-US" sz="2800" b="1" dirty="0" err="1"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r>
              <a:rPr lang="en-US" sz="28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r>
              <a:rPr lang="en-US" sz="28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  x     </a:t>
            </a:r>
            <a:r>
              <a:rPr lang="en-US" sz="28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28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65F775F8-85FF-4421-8089-9E3B27F0B7F4}"/>
              </a:ext>
            </a:extLst>
          </p:cNvPr>
          <p:cNvSpPr txBox="1"/>
          <p:nvPr/>
        </p:nvSpPr>
        <p:spPr>
          <a:xfrm rot="262378">
            <a:off x="1295300" y="4254857"/>
            <a:ext cx="4251773" cy="701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28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d. AA   x     AA</a:t>
            </a:r>
            <a:endParaRPr lang="en-US" sz="28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grpSp>
        <p:nvGrpSpPr>
          <p:cNvPr id="111" name="Google Shape;1473;p26">
            <a:extLst>
              <a:ext uri="{FF2B5EF4-FFF2-40B4-BE49-F238E27FC236}">
                <a16:creationId xmlns:a16="http://schemas.microsoft.com/office/drawing/2014/main" xmlns="" id="{4F2CB66A-B814-4231-9CB9-E0DDCAC1A0A9}"/>
              </a:ext>
            </a:extLst>
          </p:cNvPr>
          <p:cNvGrpSpPr/>
          <p:nvPr/>
        </p:nvGrpSpPr>
        <p:grpSpPr>
          <a:xfrm>
            <a:off x="3940908" y="1166146"/>
            <a:ext cx="663625" cy="663625"/>
            <a:chOff x="3246456" y="3096252"/>
            <a:chExt cx="719923" cy="719923"/>
          </a:xfrm>
        </p:grpSpPr>
        <p:sp>
          <p:nvSpPr>
            <p:cNvPr id="112" name="Google Shape;1474;p26">
              <a:extLst>
                <a:ext uri="{FF2B5EF4-FFF2-40B4-BE49-F238E27FC236}">
                  <a16:creationId xmlns:a16="http://schemas.microsoft.com/office/drawing/2014/main" xmlns="" id="{2A8F4615-DB23-4939-8C12-71FEE2D11791}"/>
                </a:ext>
              </a:extLst>
            </p:cNvPr>
            <p:cNvSpPr/>
            <p:nvPr/>
          </p:nvSpPr>
          <p:spPr>
            <a:xfrm>
              <a:off x="3246456" y="3096252"/>
              <a:ext cx="719923" cy="719923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156591" y="78295"/>
                  </a:moveTo>
                  <a:cubicBezTo>
                    <a:pt x="156591" y="121537"/>
                    <a:pt x="121537" y="156591"/>
                    <a:pt x="78296" y="156591"/>
                  </a:cubicBezTo>
                  <a:cubicBezTo>
                    <a:pt x="35054" y="156591"/>
                    <a:pt x="0" y="121537"/>
                    <a:pt x="0" y="78295"/>
                  </a:cubicBezTo>
                  <a:cubicBezTo>
                    <a:pt x="0" y="35054"/>
                    <a:pt x="35054" y="0"/>
                    <a:pt x="78296" y="0"/>
                  </a:cubicBezTo>
                  <a:cubicBezTo>
                    <a:pt x="121537" y="0"/>
                    <a:pt x="156591" y="35054"/>
                    <a:pt x="156591" y="78295"/>
                  </a:cubicBezTo>
                  <a:close/>
                </a:path>
              </a:pathLst>
            </a:custGeom>
            <a:solidFill>
              <a:srgbClr val="9954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475;p26">
              <a:extLst>
                <a:ext uri="{FF2B5EF4-FFF2-40B4-BE49-F238E27FC236}">
                  <a16:creationId xmlns:a16="http://schemas.microsoft.com/office/drawing/2014/main" xmlns="" id="{1CEFE85C-ADCD-42F3-B2AC-D9F05D572874}"/>
                </a:ext>
              </a:extLst>
            </p:cNvPr>
            <p:cNvSpPr/>
            <p:nvPr/>
          </p:nvSpPr>
          <p:spPr>
            <a:xfrm>
              <a:off x="3372192" y="3256552"/>
              <a:ext cx="424601" cy="392389"/>
            </a:xfrm>
            <a:custGeom>
              <a:avLst/>
              <a:gdLst/>
              <a:ahLst/>
              <a:cxnLst/>
              <a:rect l="l" t="t" r="r" b="b"/>
              <a:pathLst>
                <a:path w="135981" h="125665" extrusionOk="0">
                  <a:moveTo>
                    <a:pt x="56502" y="125366"/>
                  </a:moveTo>
                  <a:cubicBezTo>
                    <a:pt x="51520" y="125366"/>
                    <a:pt x="46729" y="123423"/>
                    <a:pt x="43167" y="119937"/>
                  </a:cubicBezTo>
                  <a:lnTo>
                    <a:pt x="5924" y="83647"/>
                  </a:lnTo>
                  <a:cubicBezTo>
                    <a:pt x="-1515" y="76211"/>
                    <a:pt x="-1525" y="64150"/>
                    <a:pt x="5905" y="56706"/>
                  </a:cubicBezTo>
                  <a:cubicBezTo>
                    <a:pt x="5915" y="56700"/>
                    <a:pt x="5915" y="56696"/>
                    <a:pt x="5924" y="56691"/>
                  </a:cubicBezTo>
                  <a:cubicBezTo>
                    <a:pt x="13363" y="49247"/>
                    <a:pt x="25422" y="49240"/>
                    <a:pt x="32861" y="56676"/>
                  </a:cubicBezTo>
                  <a:cubicBezTo>
                    <a:pt x="32870" y="56681"/>
                    <a:pt x="32870" y="56686"/>
                    <a:pt x="32880" y="56691"/>
                  </a:cubicBezTo>
                  <a:lnTo>
                    <a:pt x="53930" y="77265"/>
                  </a:lnTo>
                  <a:lnTo>
                    <a:pt x="101555" y="8209"/>
                  </a:lnTo>
                  <a:cubicBezTo>
                    <a:pt x="107527" y="-438"/>
                    <a:pt x="119376" y="-2612"/>
                    <a:pt x="128035" y="3351"/>
                  </a:cubicBezTo>
                  <a:cubicBezTo>
                    <a:pt x="136712" y="9295"/>
                    <a:pt x="138931" y="21150"/>
                    <a:pt x="132988" y="29830"/>
                  </a:cubicBezTo>
                  <a:lnTo>
                    <a:pt x="72790" y="117460"/>
                  </a:lnTo>
                  <a:cubicBezTo>
                    <a:pt x="69618" y="122090"/>
                    <a:pt x="64560" y="125090"/>
                    <a:pt x="58978" y="12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9" name="Picture 168">
            <a:extLst>
              <a:ext uri="{FF2B5EF4-FFF2-40B4-BE49-F238E27FC236}">
                <a16:creationId xmlns:a16="http://schemas.microsoft.com/office/drawing/2014/main" xmlns="" id="{EC5073E3-8893-4695-A657-A49588292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98" y="4578159"/>
            <a:ext cx="3121158" cy="1176530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A750FBBB-A160-41E8-A8FD-CD740A17EE1D}"/>
              </a:ext>
            </a:extLst>
          </p:cNvPr>
          <p:cNvSpPr txBox="1"/>
          <p:nvPr/>
        </p:nvSpPr>
        <p:spPr>
          <a:xfrm>
            <a:off x="7925247" y="5075011"/>
            <a:ext cx="146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2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3BAC49A5-1B42-4448-BEA6-D31DE26535B4}"/>
              </a:ext>
            </a:extLst>
          </p:cNvPr>
          <p:cNvSpPr txBox="1"/>
          <p:nvPr/>
        </p:nvSpPr>
        <p:spPr>
          <a:xfrm>
            <a:off x="7143078" y="831355"/>
            <a:ext cx="397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đúng</a:t>
            </a:r>
            <a:endParaRPr lang="en-US" sz="3200" b="1" dirty="0">
              <a:solidFill>
                <a:srgbClr val="FF000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193070A8-8FD6-424A-B99D-743AE4EF76FF}"/>
              </a:ext>
            </a:extLst>
          </p:cNvPr>
          <p:cNvGrpSpPr/>
          <p:nvPr/>
        </p:nvGrpSpPr>
        <p:grpSpPr>
          <a:xfrm rot="13686177">
            <a:off x="9992203" y="3570652"/>
            <a:ext cx="252994" cy="2212463"/>
            <a:chOff x="8291601" y="1261118"/>
            <a:chExt cx="602516" cy="3717984"/>
          </a:xfrm>
          <a:effectLst>
            <a:outerShdw blurRad="190500" dist="63500" dir="13500000" algn="br" rotWithShape="0">
              <a:prstClr val="black">
                <a:alpha val="70000"/>
              </a:prstClr>
            </a:outerShdw>
          </a:effectLst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D73A397F-6230-49BC-AF53-0B953A6E3F6C}"/>
                </a:ext>
              </a:extLst>
            </p:cNvPr>
            <p:cNvSpPr/>
            <p:nvPr/>
          </p:nvSpPr>
          <p:spPr>
            <a:xfrm>
              <a:off x="8340859" y="1830310"/>
              <a:ext cx="504000" cy="252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C3532670-1720-4C7A-BE35-47D5A417C776}"/>
                </a:ext>
              </a:extLst>
            </p:cNvPr>
            <p:cNvSpPr/>
            <p:nvPr/>
          </p:nvSpPr>
          <p:spPr>
            <a:xfrm>
              <a:off x="8484859" y="1830310"/>
              <a:ext cx="216000" cy="252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6F948AF0-0AEA-4A14-BF45-59D41384CE2D}"/>
                </a:ext>
              </a:extLst>
            </p:cNvPr>
            <p:cNvSpPr/>
            <p:nvPr/>
          </p:nvSpPr>
          <p:spPr>
            <a:xfrm>
              <a:off x="8291601" y="4350311"/>
              <a:ext cx="602516" cy="176100"/>
            </a:xfrm>
            <a:prstGeom prst="roundRect">
              <a:avLst>
                <a:gd name="adj" fmla="val 4733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xmlns="" id="{9DC81A7C-A0E4-45E6-B018-6F36B348E4C5}"/>
                </a:ext>
              </a:extLst>
            </p:cNvPr>
            <p:cNvSpPr/>
            <p:nvPr/>
          </p:nvSpPr>
          <p:spPr>
            <a:xfrm flipV="1">
              <a:off x="8340859" y="4526410"/>
              <a:ext cx="504000" cy="4526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43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78AB4F5D-1C03-4EC4-9FEB-2C2632B16EDF}"/>
                </a:ext>
              </a:extLst>
            </p:cNvPr>
            <p:cNvSpPr/>
            <p:nvPr/>
          </p:nvSpPr>
          <p:spPr>
            <a:xfrm>
              <a:off x="8340859" y="1479409"/>
              <a:ext cx="504000" cy="355601"/>
            </a:xfrm>
            <a:prstGeom prst="trapezoid">
              <a:avLst>
                <a:gd name="adj" fmla="val 2524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hord 119">
              <a:extLst>
                <a:ext uri="{FF2B5EF4-FFF2-40B4-BE49-F238E27FC236}">
                  <a16:creationId xmlns:a16="http://schemas.microsoft.com/office/drawing/2014/main" xmlns="" id="{E072E48C-A7E5-4E91-9577-D8D5CB01E759}"/>
                </a:ext>
              </a:extLst>
            </p:cNvPr>
            <p:cNvSpPr/>
            <p:nvPr/>
          </p:nvSpPr>
          <p:spPr>
            <a:xfrm rot="5400000">
              <a:off x="8376859" y="1351118"/>
              <a:ext cx="432000" cy="252000"/>
            </a:xfrm>
            <a:prstGeom prst="chord">
              <a:avLst>
                <a:gd name="adj1" fmla="val 5380276"/>
                <a:gd name="adj2" fmla="val 16235083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oogle Shape;1473;p26">
            <a:extLst>
              <a:ext uri="{FF2B5EF4-FFF2-40B4-BE49-F238E27FC236}">
                <a16:creationId xmlns:a16="http://schemas.microsoft.com/office/drawing/2014/main" xmlns="" id="{4F2CB66A-B814-4231-9CB9-E0DDCAC1A0A9}"/>
              </a:ext>
            </a:extLst>
          </p:cNvPr>
          <p:cNvGrpSpPr/>
          <p:nvPr/>
        </p:nvGrpSpPr>
        <p:grpSpPr>
          <a:xfrm>
            <a:off x="3302631" y="2202885"/>
            <a:ext cx="663625" cy="663625"/>
            <a:chOff x="3246456" y="3096252"/>
            <a:chExt cx="719923" cy="719923"/>
          </a:xfrm>
        </p:grpSpPr>
        <p:sp>
          <p:nvSpPr>
            <p:cNvPr id="86" name="Google Shape;1474;p26">
              <a:extLst>
                <a:ext uri="{FF2B5EF4-FFF2-40B4-BE49-F238E27FC236}">
                  <a16:creationId xmlns:a16="http://schemas.microsoft.com/office/drawing/2014/main" xmlns="" id="{2A8F4615-DB23-4939-8C12-71FEE2D11791}"/>
                </a:ext>
              </a:extLst>
            </p:cNvPr>
            <p:cNvSpPr/>
            <p:nvPr/>
          </p:nvSpPr>
          <p:spPr>
            <a:xfrm>
              <a:off x="3246456" y="3096252"/>
              <a:ext cx="719923" cy="719923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156591" y="78295"/>
                  </a:moveTo>
                  <a:cubicBezTo>
                    <a:pt x="156591" y="121537"/>
                    <a:pt x="121537" y="156591"/>
                    <a:pt x="78296" y="156591"/>
                  </a:cubicBezTo>
                  <a:cubicBezTo>
                    <a:pt x="35054" y="156591"/>
                    <a:pt x="0" y="121537"/>
                    <a:pt x="0" y="78295"/>
                  </a:cubicBezTo>
                  <a:cubicBezTo>
                    <a:pt x="0" y="35054"/>
                    <a:pt x="35054" y="0"/>
                    <a:pt x="78296" y="0"/>
                  </a:cubicBezTo>
                  <a:cubicBezTo>
                    <a:pt x="121537" y="0"/>
                    <a:pt x="156591" y="35054"/>
                    <a:pt x="156591" y="78295"/>
                  </a:cubicBezTo>
                  <a:close/>
                </a:path>
              </a:pathLst>
            </a:custGeom>
            <a:solidFill>
              <a:srgbClr val="9954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475;p26">
              <a:extLst>
                <a:ext uri="{FF2B5EF4-FFF2-40B4-BE49-F238E27FC236}">
                  <a16:creationId xmlns:a16="http://schemas.microsoft.com/office/drawing/2014/main" xmlns="" id="{1CEFE85C-ADCD-42F3-B2AC-D9F05D572874}"/>
                </a:ext>
              </a:extLst>
            </p:cNvPr>
            <p:cNvSpPr/>
            <p:nvPr/>
          </p:nvSpPr>
          <p:spPr>
            <a:xfrm>
              <a:off x="3372192" y="3256552"/>
              <a:ext cx="424601" cy="392389"/>
            </a:xfrm>
            <a:custGeom>
              <a:avLst/>
              <a:gdLst/>
              <a:ahLst/>
              <a:cxnLst/>
              <a:rect l="l" t="t" r="r" b="b"/>
              <a:pathLst>
                <a:path w="135981" h="125665" extrusionOk="0">
                  <a:moveTo>
                    <a:pt x="56502" y="125366"/>
                  </a:moveTo>
                  <a:cubicBezTo>
                    <a:pt x="51520" y="125366"/>
                    <a:pt x="46729" y="123423"/>
                    <a:pt x="43167" y="119937"/>
                  </a:cubicBezTo>
                  <a:lnTo>
                    <a:pt x="5924" y="83647"/>
                  </a:lnTo>
                  <a:cubicBezTo>
                    <a:pt x="-1515" y="76211"/>
                    <a:pt x="-1525" y="64150"/>
                    <a:pt x="5905" y="56706"/>
                  </a:cubicBezTo>
                  <a:cubicBezTo>
                    <a:pt x="5915" y="56700"/>
                    <a:pt x="5915" y="56696"/>
                    <a:pt x="5924" y="56691"/>
                  </a:cubicBezTo>
                  <a:cubicBezTo>
                    <a:pt x="13363" y="49247"/>
                    <a:pt x="25422" y="49240"/>
                    <a:pt x="32861" y="56676"/>
                  </a:cubicBezTo>
                  <a:cubicBezTo>
                    <a:pt x="32870" y="56681"/>
                    <a:pt x="32870" y="56686"/>
                    <a:pt x="32880" y="56691"/>
                  </a:cubicBezTo>
                  <a:lnTo>
                    <a:pt x="53930" y="77265"/>
                  </a:lnTo>
                  <a:lnTo>
                    <a:pt x="101555" y="8209"/>
                  </a:lnTo>
                  <a:cubicBezTo>
                    <a:pt x="107527" y="-438"/>
                    <a:pt x="119376" y="-2612"/>
                    <a:pt x="128035" y="3351"/>
                  </a:cubicBezTo>
                  <a:cubicBezTo>
                    <a:pt x="136712" y="9295"/>
                    <a:pt x="138931" y="21150"/>
                    <a:pt x="132988" y="29830"/>
                  </a:cubicBezTo>
                  <a:lnTo>
                    <a:pt x="72790" y="117460"/>
                  </a:lnTo>
                  <a:cubicBezTo>
                    <a:pt x="69618" y="122090"/>
                    <a:pt x="64560" y="125090"/>
                    <a:pt x="58978" y="12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8" name="ĐỒNG HỒ ĐẾM NGƯỢC 5 GIÂY + CHUÔNG BÁO HẾT GIỜ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1994" y="5053893"/>
            <a:ext cx="1651967" cy="12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47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</p:childTnLst>
        </p:cTn>
      </p:par>
    </p:tnLst>
    <p:bldLst>
      <p:bldP spid="78" grpId="0"/>
      <p:bldP spid="107" grpId="0"/>
      <p:bldP spid="108" grpId="0"/>
      <p:bldP spid="109" grpId="0"/>
      <p:bldP spid="110" grpId="0"/>
      <p:bldP spid="170" grpId="0"/>
      <p:bldP spid="1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36CAE06-46AC-44C3-A62D-B57C1B25DF52}"/>
              </a:ext>
            </a:extLst>
          </p:cNvPr>
          <p:cNvGrpSpPr/>
          <p:nvPr/>
        </p:nvGrpSpPr>
        <p:grpSpPr>
          <a:xfrm>
            <a:off x="0" y="2865"/>
            <a:ext cx="12192000" cy="6860894"/>
            <a:chOff x="0" y="-2894"/>
            <a:chExt cx="12192000" cy="6860894"/>
          </a:xfrm>
        </p:grpSpPr>
        <p:pic>
          <p:nvPicPr>
            <p:cNvPr id="56" name="Picture 2" descr="tầng lớp">
              <a:extLst>
                <a:ext uri="{FF2B5EF4-FFF2-40B4-BE49-F238E27FC236}">
                  <a16:creationId xmlns:a16="http://schemas.microsoft.com/office/drawing/2014/main" xmlns="" id="{657BC571-5654-4B2E-A840-A26818436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894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4CDF61D4-8215-45FA-BFFE-46BEB8F59C7E}"/>
                </a:ext>
              </a:extLst>
            </p:cNvPr>
            <p:cNvGrpSpPr/>
            <p:nvPr/>
          </p:nvGrpSpPr>
          <p:grpSpPr>
            <a:xfrm>
              <a:off x="167640" y="190447"/>
              <a:ext cx="11856720" cy="6480000"/>
              <a:chOff x="509624" y="189000"/>
              <a:chExt cx="11520000" cy="6480000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FA886943-3E8E-4405-9774-C4096D152366}"/>
                  </a:ext>
                </a:extLst>
              </p:cNvPr>
              <p:cNvGrpSpPr/>
              <p:nvPr/>
            </p:nvGrpSpPr>
            <p:grpSpPr>
              <a:xfrm>
                <a:off x="509624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6" name="Rectangle: Rounded Corners 165">
                  <a:extLst>
                    <a:ext uri="{FF2B5EF4-FFF2-40B4-BE49-F238E27FC236}">
                      <a16:creationId xmlns:a16="http://schemas.microsoft.com/office/drawing/2014/main" xmlns="" id="{54613ABF-8440-41A1-8225-C99CE53DC221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xmlns="" id="{4A3307C3-6C7E-436D-87EF-4BF83A956A64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xmlns="" id="{B2D4269D-9072-4EE2-898B-3C865B69840C}"/>
                  </a:ext>
                </a:extLst>
              </p:cNvPr>
              <p:cNvGrpSpPr/>
              <p:nvPr/>
            </p:nvGrpSpPr>
            <p:grpSpPr>
              <a:xfrm>
                <a:off x="725624" y="477000"/>
                <a:ext cx="11088000" cy="5904000"/>
                <a:chOff x="2081283" y="675309"/>
                <a:chExt cx="11088000" cy="5904000"/>
              </a:xfrm>
            </p:grpSpPr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xmlns="" id="{F01E40F9-9C14-4F0D-B1A3-EE458AE8B5F0}"/>
                    </a:ext>
                  </a:extLst>
                </p:cNvPr>
                <p:cNvSpPr/>
                <p:nvPr/>
              </p:nvSpPr>
              <p:spPr>
                <a:xfrm>
                  <a:off x="2834714" y="1035309"/>
                  <a:ext cx="10288269" cy="5184000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34000">
                      <a:srgbClr val="FEFFEC"/>
                    </a:gs>
                    <a:gs pos="100000">
                      <a:schemeClr val="bg1"/>
                    </a:gs>
                  </a:gsLst>
                  <a:lin ang="0" scaled="1"/>
                </a:gradFill>
                <a:ln w="28575"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xmlns="" id="{2559CE38-8B3A-4DF6-BB59-22148EC1CB6A}"/>
                    </a:ext>
                  </a:extLst>
                </p:cNvPr>
                <p:cNvSpPr/>
                <p:nvPr/>
              </p:nvSpPr>
              <p:spPr>
                <a:xfrm>
                  <a:off x="2081283" y="675309"/>
                  <a:ext cx="11088000" cy="5904000"/>
                </a:xfrm>
                <a:prstGeom prst="roundRect">
                  <a:avLst>
                    <a:gd name="adj" fmla="val 3820"/>
                  </a:avLst>
                </a:prstGeom>
                <a:noFill/>
                <a:ln w="28575">
                  <a:solidFill>
                    <a:schemeClr val="accent6">
                      <a:lumMod val="75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7C8CAA3D-23E7-46FE-BE5D-2BAE36F40B3A}"/>
                </a:ext>
              </a:extLst>
            </p:cNvPr>
            <p:cNvGrpSpPr/>
            <p:nvPr/>
          </p:nvGrpSpPr>
          <p:grpSpPr>
            <a:xfrm>
              <a:off x="589385" y="676269"/>
              <a:ext cx="11013230" cy="5505461"/>
              <a:chOff x="1565735" y="661779"/>
              <a:chExt cx="9921984" cy="5505461"/>
            </a:xfrm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xmlns="" id="{5D73F635-149F-4DFA-B3F4-F085C4FAD3FC}"/>
                  </a:ext>
                </a:extLst>
              </p:cNvPr>
              <p:cNvSpPr/>
              <p:nvPr/>
            </p:nvSpPr>
            <p:spPr>
              <a:xfrm>
                <a:off x="1565735" y="66401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xmlns="" id="{B330F3AE-737E-4792-9DEC-B9C171503851}"/>
                  </a:ext>
                </a:extLst>
              </p:cNvPr>
              <p:cNvGrpSpPr/>
              <p:nvPr/>
            </p:nvGrpSpPr>
            <p:grpSpPr>
              <a:xfrm>
                <a:off x="1826090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xmlns="" id="{101DAE6A-1D99-416C-BECC-D791E22860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xmlns="" id="{F024B9F2-BD01-42F7-AC96-C4FF86138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xmlns="" id="{947999AE-A936-4538-A3CA-BBD985E6AE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xmlns="" id="{D0FF5396-7F73-4780-BB58-CD7134E2DB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xmlns="" id="{03F1CFB3-8645-4D37-B994-1CBFC6D99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xmlns="" id="{DB312419-A729-4CC4-9C16-0CFB9D172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xmlns="" id="{0E49A354-41AD-4049-B907-9C7105E9E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5CEE99FE-47E8-4813-A1B7-EBA0F9C95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xmlns="" id="{0EAC3DF2-52DF-464E-BCD1-975E2CF506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xmlns="" id="{30B3A51F-891F-4517-9A45-167D69E9F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xmlns="" id="{E2D5E032-DE67-4CCB-B686-7812246A4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xmlns="" id="{115CAEF5-0BE2-4AC8-A2E2-D02925651E84}"/>
                  </a:ext>
                </a:extLst>
              </p:cNvPr>
              <p:cNvSpPr/>
              <p:nvPr/>
            </p:nvSpPr>
            <p:spPr>
              <a:xfrm flipH="1">
                <a:off x="6628562" y="66177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xmlns="" id="{76218508-401A-46A6-BE62-CAE4E8AFD740}"/>
                  </a:ext>
                </a:extLst>
              </p:cNvPr>
              <p:cNvGrpSpPr/>
              <p:nvPr/>
            </p:nvGrpSpPr>
            <p:grpSpPr>
              <a:xfrm>
                <a:off x="7256513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xmlns="" id="{24544359-BC58-40FE-9B66-B96A49402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xmlns="" id="{745143A3-DD1C-495E-8FC9-1E67C3F9F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xmlns="" id="{2327A879-9F9D-4DDD-B2A4-9727E04C4E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AC70A876-627E-432F-9AC9-5E3F2380C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EDD94F0A-B099-4D61-84B3-6C5341D2B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xmlns="" id="{2D60A671-5855-45E6-AD9F-1293C02764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xmlns="" id="{74445CA1-8C8D-42CD-9577-E2BC1445DE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xmlns="" id="{00900BD8-6AA6-41B9-8C28-0221CCC6A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xmlns="" id="{D4CA9B43-3520-43FC-8ABD-18F0A240D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xmlns="" id="{B1D38436-DC24-4B33-9597-FD6FACA44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xmlns="" id="{1E8EB361-8656-45A7-9308-A19F01C37A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447524B7-A450-4908-8474-202BFA61EBFA}"/>
                </a:ext>
              </a:extLst>
            </p:cNvPr>
            <p:cNvGrpSpPr/>
            <p:nvPr/>
          </p:nvGrpSpPr>
          <p:grpSpPr>
            <a:xfrm>
              <a:off x="5620422" y="1284659"/>
              <a:ext cx="951157" cy="4288680"/>
              <a:chOff x="4648117" y="981503"/>
              <a:chExt cx="1137920" cy="513077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0A3ABA83-7E84-4B81-9D80-E13CCE14FC40}"/>
                  </a:ext>
                </a:extLst>
              </p:cNvPr>
              <p:cNvGrpSpPr/>
              <p:nvPr/>
            </p:nvGrpSpPr>
            <p:grpSpPr>
              <a:xfrm>
                <a:off x="464811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xmlns="" id="{B2787AA8-A307-4565-8154-6CF893F6D7F6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xmlns="" id="{B413EB6D-E029-4CFF-97DD-F971350A9AD6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xmlns="" id="{1A17181A-8723-4857-AC3D-3658FFF5D7A6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xmlns="" id="{B97D92D9-DE37-4ACB-966F-907CF49FB925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xmlns="" id="{16C9A8DD-FEF6-4697-A513-EC11AFDB02E8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xmlns="" id="{3B6BD097-431E-4910-AC98-7581EE08F739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xmlns="" id="{4473AE73-0EAB-4BE3-BC49-BD5EE4DE614C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xmlns="" id="{24068673-9DDA-49D2-A16F-2C831C0C9F5C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60739EC3-929F-4CFC-AC48-5B235E524388}"/>
                  </a:ext>
                </a:extLst>
              </p:cNvPr>
              <p:cNvGrpSpPr/>
              <p:nvPr/>
            </p:nvGrpSpPr>
            <p:grpSpPr>
              <a:xfrm>
                <a:off x="543043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xmlns="" id="{F4666638-F1B9-4C62-9B4C-CBBE6F597D3C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xmlns="" id="{F27208B6-3AE5-443D-9BB0-DF15053A391E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xmlns="" id="{A173A476-98F6-46A9-8BC3-A7CBCDCF4648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xmlns="" id="{BDDC50A5-8349-405F-939B-D58455A1D14F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xmlns="" id="{99A301D2-4AB9-4515-9327-36A7CDC47F8C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xmlns="" id="{9A3D90CF-0E18-4530-B391-119149253263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xmlns="" id="{4169EAE6-9A7D-4C5B-A5BD-335E4F819E49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xmlns="" id="{0668BB1E-B1E4-4A0A-81CC-811104EC8A50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3752F37B-474A-4B6E-9874-5C308A9D3242}"/>
                  </a:ext>
                </a:extLst>
              </p:cNvPr>
              <p:cNvGrpSpPr/>
              <p:nvPr/>
            </p:nvGrpSpPr>
            <p:grpSpPr>
              <a:xfrm>
                <a:off x="4788138" y="1073731"/>
                <a:ext cx="849317" cy="4930712"/>
                <a:chOff x="4818618" y="1073731"/>
                <a:chExt cx="849317" cy="4930712"/>
              </a:xfrm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xmlns="" id="{5FE2D557-1F27-4B38-B6CC-388AFA1D5A20}"/>
                    </a:ext>
                  </a:extLst>
                </p:cNvPr>
                <p:cNvSpPr/>
                <p:nvPr/>
              </p:nvSpPr>
              <p:spPr>
                <a:xfrm>
                  <a:off x="4818618" y="1073731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xmlns="" id="{17001402-940C-4C2F-B35C-3CF392C280CB}"/>
                    </a:ext>
                  </a:extLst>
                </p:cNvPr>
                <p:cNvSpPr/>
                <p:nvPr/>
              </p:nvSpPr>
              <p:spPr>
                <a:xfrm>
                  <a:off x="4818618" y="5181577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xmlns="" id="{E3FDE301-F074-417E-B0A5-ADDCFECA200B}"/>
                    </a:ext>
                  </a:extLst>
                </p:cNvPr>
                <p:cNvSpPr/>
                <p:nvPr/>
              </p:nvSpPr>
              <p:spPr>
                <a:xfrm>
                  <a:off x="4818618" y="381229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xmlns="" id="{421E9F7B-4F8B-4854-900E-BAD1D972A354}"/>
                    </a:ext>
                  </a:extLst>
                </p:cNvPr>
                <p:cNvSpPr/>
                <p:nvPr/>
              </p:nvSpPr>
              <p:spPr>
                <a:xfrm>
                  <a:off x="4818618" y="3127654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2394E5A4-1A3E-4252-BE7F-8A62AD06094D}"/>
                    </a:ext>
                  </a:extLst>
                </p:cNvPr>
                <p:cNvSpPr/>
                <p:nvPr/>
              </p:nvSpPr>
              <p:spPr>
                <a:xfrm>
                  <a:off x="4818618" y="4496936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6D9964B5-6CB3-447F-9998-358FF4C0EE1C}"/>
                    </a:ext>
                  </a:extLst>
                </p:cNvPr>
                <p:cNvSpPr/>
                <p:nvPr/>
              </p:nvSpPr>
              <p:spPr>
                <a:xfrm>
                  <a:off x="4818618" y="1758372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xmlns="" id="{82E94AE7-3E46-4189-B325-6E1E88B00944}"/>
                    </a:ext>
                  </a:extLst>
                </p:cNvPr>
                <p:cNvSpPr/>
                <p:nvPr/>
              </p:nvSpPr>
              <p:spPr>
                <a:xfrm>
                  <a:off x="4818618" y="586621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xmlns="" id="{EF7ABBD8-4389-47FB-B846-492C26E9CEF1}"/>
                    </a:ext>
                  </a:extLst>
                </p:cNvPr>
                <p:cNvSpPr/>
                <p:nvPr/>
              </p:nvSpPr>
              <p:spPr>
                <a:xfrm>
                  <a:off x="4818618" y="2443013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B3974-4DF0-4566-96B1-9396427D0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1" y="670428"/>
            <a:ext cx="5036821" cy="51004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246B2B5-0415-49B9-94D9-984797D22C02}"/>
              </a:ext>
            </a:extLst>
          </p:cNvPr>
          <p:cNvSpPr txBox="1"/>
          <p:nvPr/>
        </p:nvSpPr>
        <p:spPr>
          <a:xfrm>
            <a:off x="6857374" y="1451336"/>
            <a:ext cx="43780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	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,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hạt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gạo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đục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tính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trạng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hạt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gạo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trong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Giao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phấn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giữa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giống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thuần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chủng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hạt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gạo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đục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giống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lúa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hạt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gạo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trong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F1,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cho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F1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tự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thụ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phấn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F2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tỉ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lệ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hình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?</a:t>
            </a:r>
            <a:endParaRPr lang="en-US" sz="3000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ABD7D7C2-5D04-4A1F-A3B9-40F0D09EF72F}"/>
              </a:ext>
            </a:extLst>
          </p:cNvPr>
          <p:cNvSpPr txBox="1"/>
          <p:nvPr/>
        </p:nvSpPr>
        <p:spPr>
          <a:xfrm rot="21429987">
            <a:off x="1504822" y="1026142"/>
            <a:ext cx="3595515" cy="87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. 100 %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116E1A26-D8B7-4BC5-B457-732149BBD8E3}"/>
              </a:ext>
            </a:extLst>
          </p:cNvPr>
          <p:cNvSpPr txBox="1"/>
          <p:nvPr/>
        </p:nvSpPr>
        <p:spPr>
          <a:xfrm>
            <a:off x="989703" y="1993584"/>
            <a:ext cx="400308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b.  1 :  1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8653228-90FE-4698-A2AE-E45FBF54A2DD}"/>
              </a:ext>
            </a:extLst>
          </p:cNvPr>
          <p:cNvSpPr txBox="1"/>
          <p:nvPr/>
        </p:nvSpPr>
        <p:spPr>
          <a:xfrm rot="21410636">
            <a:off x="1944491" y="3058536"/>
            <a:ext cx="3599597" cy="87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c. 3  :   1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65F775F8-85FF-4421-8089-9E3B27F0B7F4}"/>
              </a:ext>
            </a:extLst>
          </p:cNvPr>
          <p:cNvSpPr txBox="1"/>
          <p:nvPr/>
        </p:nvSpPr>
        <p:spPr>
          <a:xfrm rot="262378">
            <a:off x="1595825" y="4172253"/>
            <a:ext cx="3472853" cy="87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d</a:t>
            </a:r>
            <a:r>
              <a:rPr lang="en-US" sz="36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1 </a:t>
            </a:r>
            <a:r>
              <a:rPr lang="en-US" sz="36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:  2 :  1</a:t>
            </a:r>
          </a:p>
        </p:txBody>
      </p:sp>
      <p:grpSp>
        <p:nvGrpSpPr>
          <p:cNvPr id="111" name="Google Shape;1473;p26">
            <a:extLst>
              <a:ext uri="{FF2B5EF4-FFF2-40B4-BE49-F238E27FC236}">
                <a16:creationId xmlns:a16="http://schemas.microsoft.com/office/drawing/2014/main" xmlns="" id="{4F2CB66A-B814-4231-9CB9-E0DDCAC1A0A9}"/>
              </a:ext>
            </a:extLst>
          </p:cNvPr>
          <p:cNvGrpSpPr/>
          <p:nvPr/>
        </p:nvGrpSpPr>
        <p:grpSpPr>
          <a:xfrm>
            <a:off x="1337496" y="3369172"/>
            <a:ext cx="663625" cy="663625"/>
            <a:chOff x="3246456" y="3096252"/>
            <a:chExt cx="719923" cy="719923"/>
          </a:xfrm>
        </p:grpSpPr>
        <p:sp>
          <p:nvSpPr>
            <p:cNvPr id="112" name="Google Shape;1474;p26">
              <a:extLst>
                <a:ext uri="{FF2B5EF4-FFF2-40B4-BE49-F238E27FC236}">
                  <a16:creationId xmlns:a16="http://schemas.microsoft.com/office/drawing/2014/main" xmlns="" id="{2A8F4615-DB23-4939-8C12-71FEE2D11791}"/>
                </a:ext>
              </a:extLst>
            </p:cNvPr>
            <p:cNvSpPr/>
            <p:nvPr/>
          </p:nvSpPr>
          <p:spPr>
            <a:xfrm>
              <a:off x="3246456" y="3096252"/>
              <a:ext cx="719923" cy="719923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156591" y="78295"/>
                  </a:moveTo>
                  <a:cubicBezTo>
                    <a:pt x="156591" y="121537"/>
                    <a:pt x="121537" y="156591"/>
                    <a:pt x="78296" y="156591"/>
                  </a:cubicBezTo>
                  <a:cubicBezTo>
                    <a:pt x="35054" y="156591"/>
                    <a:pt x="0" y="121537"/>
                    <a:pt x="0" y="78295"/>
                  </a:cubicBezTo>
                  <a:cubicBezTo>
                    <a:pt x="0" y="35054"/>
                    <a:pt x="35054" y="0"/>
                    <a:pt x="78296" y="0"/>
                  </a:cubicBezTo>
                  <a:cubicBezTo>
                    <a:pt x="121537" y="0"/>
                    <a:pt x="156591" y="35054"/>
                    <a:pt x="156591" y="78295"/>
                  </a:cubicBezTo>
                  <a:close/>
                </a:path>
              </a:pathLst>
            </a:custGeom>
            <a:solidFill>
              <a:srgbClr val="9954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475;p26">
              <a:extLst>
                <a:ext uri="{FF2B5EF4-FFF2-40B4-BE49-F238E27FC236}">
                  <a16:creationId xmlns:a16="http://schemas.microsoft.com/office/drawing/2014/main" xmlns="" id="{1CEFE85C-ADCD-42F3-B2AC-D9F05D572874}"/>
                </a:ext>
              </a:extLst>
            </p:cNvPr>
            <p:cNvSpPr/>
            <p:nvPr/>
          </p:nvSpPr>
          <p:spPr>
            <a:xfrm>
              <a:off x="3372192" y="3256552"/>
              <a:ext cx="424601" cy="392389"/>
            </a:xfrm>
            <a:custGeom>
              <a:avLst/>
              <a:gdLst/>
              <a:ahLst/>
              <a:cxnLst/>
              <a:rect l="l" t="t" r="r" b="b"/>
              <a:pathLst>
                <a:path w="135981" h="125665" extrusionOk="0">
                  <a:moveTo>
                    <a:pt x="56502" y="125366"/>
                  </a:moveTo>
                  <a:cubicBezTo>
                    <a:pt x="51520" y="125366"/>
                    <a:pt x="46729" y="123423"/>
                    <a:pt x="43167" y="119937"/>
                  </a:cubicBezTo>
                  <a:lnTo>
                    <a:pt x="5924" y="83647"/>
                  </a:lnTo>
                  <a:cubicBezTo>
                    <a:pt x="-1515" y="76211"/>
                    <a:pt x="-1525" y="64150"/>
                    <a:pt x="5905" y="56706"/>
                  </a:cubicBezTo>
                  <a:cubicBezTo>
                    <a:pt x="5915" y="56700"/>
                    <a:pt x="5915" y="56696"/>
                    <a:pt x="5924" y="56691"/>
                  </a:cubicBezTo>
                  <a:cubicBezTo>
                    <a:pt x="13363" y="49247"/>
                    <a:pt x="25422" y="49240"/>
                    <a:pt x="32861" y="56676"/>
                  </a:cubicBezTo>
                  <a:cubicBezTo>
                    <a:pt x="32870" y="56681"/>
                    <a:pt x="32870" y="56686"/>
                    <a:pt x="32880" y="56691"/>
                  </a:cubicBezTo>
                  <a:lnTo>
                    <a:pt x="53930" y="77265"/>
                  </a:lnTo>
                  <a:lnTo>
                    <a:pt x="101555" y="8209"/>
                  </a:lnTo>
                  <a:cubicBezTo>
                    <a:pt x="107527" y="-438"/>
                    <a:pt x="119376" y="-2612"/>
                    <a:pt x="128035" y="3351"/>
                  </a:cubicBezTo>
                  <a:cubicBezTo>
                    <a:pt x="136712" y="9295"/>
                    <a:pt x="138931" y="21150"/>
                    <a:pt x="132988" y="29830"/>
                  </a:cubicBezTo>
                  <a:lnTo>
                    <a:pt x="72790" y="117460"/>
                  </a:lnTo>
                  <a:cubicBezTo>
                    <a:pt x="69618" y="122090"/>
                    <a:pt x="64560" y="125090"/>
                    <a:pt x="58978" y="12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9" name="Picture 168">
            <a:extLst>
              <a:ext uri="{FF2B5EF4-FFF2-40B4-BE49-F238E27FC236}">
                <a16:creationId xmlns:a16="http://schemas.microsoft.com/office/drawing/2014/main" xmlns="" id="{EC5073E3-8893-4695-A657-A49588292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64" y="4995317"/>
            <a:ext cx="3121158" cy="1176530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A750FBBB-A160-41E8-A8FD-CD740A17EE1D}"/>
              </a:ext>
            </a:extLst>
          </p:cNvPr>
          <p:cNvSpPr txBox="1"/>
          <p:nvPr/>
        </p:nvSpPr>
        <p:spPr>
          <a:xfrm>
            <a:off x="7692503" y="5381875"/>
            <a:ext cx="146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3BAC49A5-1B42-4448-BEA6-D31DE26535B4}"/>
              </a:ext>
            </a:extLst>
          </p:cNvPr>
          <p:cNvSpPr txBox="1"/>
          <p:nvPr/>
        </p:nvSpPr>
        <p:spPr>
          <a:xfrm>
            <a:off x="7143078" y="831355"/>
            <a:ext cx="397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Hãy chọn câu trả lời đúng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193070A8-8FD6-424A-B99D-743AE4EF76FF}"/>
              </a:ext>
            </a:extLst>
          </p:cNvPr>
          <p:cNvGrpSpPr/>
          <p:nvPr/>
        </p:nvGrpSpPr>
        <p:grpSpPr>
          <a:xfrm rot="13686177">
            <a:off x="9937563" y="4084189"/>
            <a:ext cx="252994" cy="2212463"/>
            <a:chOff x="8291601" y="1261118"/>
            <a:chExt cx="602516" cy="3717984"/>
          </a:xfrm>
          <a:effectLst>
            <a:outerShdw blurRad="190500" dist="63500" dir="13500000" algn="br" rotWithShape="0">
              <a:prstClr val="black">
                <a:alpha val="70000"/>
              </a:prstClr>
            </a:outerShdw>
          </a:effectLst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D73A397F-6230-49BC-AF53-0B953A6E3F6C}"/>
                </a:ext>
              </a:extLst>
            </p:cNvPr>
            <p:cNvSpPr/>
            <p:nvPr/>
          </p:nvSpPr>
          <p:spPr>
            <a:xfrm>
              <a:off x="8340859" y="1830310"/>
              <a:ext cx="504000" cy="252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C3532670-1720-4C7A-BE35-47D5A417C776}"/>
                </a:ext>
              </a:extLst>
            </p:cNvPr>
            <p:cNvSpPr/>
            <p:nvPr/>
          </p:nvSpPr>
          <p:spPr>
            <a:xfrm>
              <a:off x="8484859" y="1830310"/>
              <a:ext cx="216000" cy="252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6F948AF0-0AEA-4A14-BF45-59D41384CE2D}"/>
                </a:ext>
              </a:extLst>
            </p:cNvPr>
            <p:cNvSpPr/>
            <p:nvPr/>
          </p:nvSpPr>
          <p:spPr>
            <a:xfrm>
              <a:off x="8291601" y="4350311"/>
              <a:ext cx="602516" cy="176100"/>
            </a:xfrm>
            <a:prstGeom prst="roundRect">
              <a:avLst>
                <a:gd name="adj" fmla="val 4733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xmlns="" id="{9DC81A7C-A0E4-45E6-B018-6F36B348E4C5}"/>
                </a:ext>
              </a:extLst>
            </p:cNvPr>
            <p:cNvSpPr/>
            <p:nvPr/>
          </p:nvSpPr>
          <p:spPr>
            <a:xfrm flipV="1">
              <a:off x="8340859" y="4526410"/>
              <a:ext cx="504000" cy="4526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43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78AB4F5D-1C03-4EC4-9FEB-2C2632B16EDF}"/>
                </a:ext>
              </a:extLst>
            </p:cNvPr>
            <p:cNvSpPr/>
            <p:nvPr/>
          </p:nvSpPr>
          <p:spPr>
            <a:xfrm>
              <a:off x="8340859" y="1479409"/>
              <a:ext cx="504000" cy="355601"/>
            </a:xfrm>
            <a:prstGeom prst="trapezoid">
              <a:avLst>
                <a:gd name="adj" fmla="val 2524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hord 119">
              <a:extLst>
                <a:ext uri="{FF2B5EF4-FFF2-40B4-BE49-F238E27FC236}">
                  <a16:creationId xmlns:a16="http://schemas.microsoft.com/office/drawing/2014/main" xmlns="" id="{E072E48C-A7E5-4E91-9577-D8D5CB01E759}"/>
                </a:ext>
              </a:extLst>
            </p:cNvPr>
            <p:cNvSpPr/>
            <p:nvPr/>
          </p:nvSpPr>
          <p:spPr>
            <a:xfrm rot="5400000">
              <a:off x="8376859" y="1351118"/>
              <a:ext cx="432000" cy="252000"/>
            </a:xfrm>
            <a:prstGeom prst="chord">
              <a:avLst>
                <a:gd name="adj1" fmla="val 5380276"/>
                <a:gd name="adj2" fmla="val 16235083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ĐỒNG HỒ ĐẾM NGƯỢC 5 GIÂY + CHUÔNG BÁO HẾT GIỜ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1994" y="5053893"/>
            <a:ext cx="1651967" cy="12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6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</p:childTnLst>
        </p:cTn>
      </p:par>
    </p:tnLst>
    <p:bldLst>
      <p:bldP spid="78" grpId="0"/>
      <p:bldP spid="107" grpId="0"/>
      <p:bldP spid="108" grpId="0"/>
      <p:bldP spid="109" grpId="0"/>
      <p:bldP spid="110" grpId="0"/>
      <p:bldP spid="170" grpId="0"/>
      <p:bldP spid="1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36CAE06-46AC-44C3-A62D-B57C1B25DF52}"/>
              </a:ext>
            </a:extLst>
          </p:cNvPr>
          <p:cNvGrpSpPr/>
          <p:nvPr/>
        </p:nvGrpSpPr>
        <p:grpSpPr>
          <a:xfrm>
            <a:off x="0" y="2865"/>
            <a:ext cx="12192000" cy="6860894"/>
            <a:chOff x="0" y="-2894"/>
            <a:chExt cx="12192000" cy="6860894"/>
          </a:xfrm>
        </p:grpSpPr>
        <p:pic>
          <p:nvPicPr>
            <p:cNvPr id="56" name="Picture 2" descr="tầng lớp">
              <a:extLst>
                <a:ext uri="{FF2B5EF4-FFF2-40B4-BE49-F238E27FC236}">
                  <a16:creationId xmlns:a16="http://schemas.microsoft.com/office/drawing/2014/main" xmlns="" id="{657BC571-5654-4B2E-A840-A26818436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894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4CDF61D4-8215-45FA-BFFE-46BEB8F59C7E}"/>
                </a:ext>
              </a:extLst>
            </p:cNvPr>
            <p:cNvGrpSpPr/>
            <p:nvPr/>
          </p:nvGrpSpPr>
          <p:grpSpPr>
            <a:xfrm>
              <a:off x="167640" y="190447"/>
              <a:ext cx="11856720" cy="6480000"/>
              <a:chOff x="509624" y="189000"/>
              <a:chExt cx="11520000" cy="6480000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FA886943-3E8E-4405-9774-C4096D152366}"/>
                  </a:ext>
                </a:extLst>
              </p:cNvPr>
              <p:cNvGrpSpPr/>
              <p:nvPr/>
            </p:nvGrpSpPr>
            <p:grpSpPr>
              <a:xfrm>
                <a:off x="509624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6" name="Rectangle: Rounded Corners 165">
                  <a:extLst>
                    <a:ext uri="{FF2B5EF4-FFF2-40B4-BE49-F238E27FC236}">
                      <a16:creationId xmlns:a16="http://schemas.microsoft.com/office/drawing/2014/main" xmlns="" id="{54613ABF-8440-41A1-8225-C99CE53DC221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xmlns="" id="{4A3307C3-6C7E-436D-87EF-4BF83A956A64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xmlns="" id="{B2D4269D-9072-4EE2-898B-3C865B69840C}"/>
                  </a:ext>
                </a:extLst>
              </p:cNvPr>
              <p:cNvGrpSpPr/>
              <p:nvPr/>
            </p:nvGrpSpPr>
            <p:grpSpPr>
              <a:xfrm>
                <a:off x="725624" y="477000"/>
                <a:ext cx="11088000" cy="5904000"/>
                <a:chOff x="2081283" y="675309"/>
                <a:chExt cx="11088000" cy="5904000"/>
              </a:xfrm>
            </p:grpSpPr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xmlns="" id="{F01E40F9-9C14-4F0D-B1A3-EE458AE8B5F0}"/>
                    </a:ext>
                  </a:extLst>
                </p:cNvPr>
                <p:cNvSpPr/>
                <p:nvPr/>
              </p:nvSpPr>
              <p:spPr>
                <a:xfrm>
                  <a:off x="2834714" y="1035309"/>
                  <a:ext cx="10288269" cy="5184000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34000">
                      <a:srgbClr val="FEFFEC"/>
                    </a:gs>
                    <a:gs pos="100000">
                      <a:schemeClr val="bg1"/>
                    </a:gs>
                  </a:gsLst>
                  <a:lin ang="0" scaled="1"/>
                </a:gradFill>
                <a:ln w="28575"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xmlns="" id="{2559CE38-8B3A-4DF6-BB59-22148EC1CB6A}"/>
                    </a:ext>
                  </a:extLst>
                </p:cNvPr>
                <p:cNvSpPr/>
                <p:nvPr/>
              </p:nvSpPr>
              <p:spPr>
                <a:xfrm>
                  <a:off x="2081283" y="675309"/>
                  <a:ext cx="11088000" cy="5904000"/>
                </a:xfrm>
                <a:prstGeom prst="roundRect">
                  <a:avLst>
                    <a:gd name="adj" fmla="val 3820"/>
                  </a:avLst>
                </a:prstGeom>
                <a:noFill/>
                <a:ln w="28575">
                  <a:solidFill>
                    <a:schemeClr val="accent6">
                      <a:lumMod val="75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7C8CAA3D-23E7-46FE-BE5D-2BAE36F40B3A}"/>
                </a:ext>
              </a:extLst>
            </p:cNvPr>
            <p:cNvGrpSpPr/>
            <p:nvPr/>
          </p:nvGrpSpPr>
          <p:grpSpPr>
            <a:xfrm>
              <a:off x="589385" y="676269"/>
              <a:ext cx="11013230" cy="5505461"/>
              <a:chOff x="1565735" y="661779"/>
              <a:chExt cx="9921984" cy="5505461"/>
            </a:xfrm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xmlns="" id="{5D73F635-149F-4DFA-B3F4-F085C4FAD3FC}"/>
                  </a:ext>
                </a:extLst>
              </p:cNvPr>
              <p:cNvSpPr/>
              <p:nvPr/>
            </p:nvSpPr>
            <p:spPr>
              <a:xfrm>
                <a:off x="1565735" y="66401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xmlns="" id="{B330F3AE-737E-4792-9DEC-B9C171503851}"/>
                  </a:ext>
                </a:extLst>
              </p:cNvPr>
              <p:cNvGrpSpPr/>
              <p:nvPr/>
            </p:nvGrpSpPr>
            <p:grpSpPr>
              <a:xfrm>
                <a:off x="1826090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xmlns="" id="{101DAE6A-1D99-416C-BECC-D791E22860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xmlns="" id="{F024B9F2-BD01-42F7-AC96-C4FF86138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xmlns="" id="{947999AE-A936-4538-A3CA-BBD985E6AE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xmlns="" id="{D0FF5396-7F73-4780-BB58-CD7134E2DB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xmlns="" id="{03F1CFB3-8645-4D37-B994-1CBFC6D99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xmlns="" id="{DB312419-A729-4CC4-9C16-0CFB9D172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xmlns="" id="{0E49A354-41AD-4049-B907-9C7105E9E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5CEE99FE-47E8-4813-A1B7-EBA0F9C95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xmlns="" id="{0EAC3DF2-52DF-464E-BCD1-975E2CF506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xmlns="" id="{30B3A51F-891F-4517-9A45-167D69E9F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xmlns="" id="{E2D5E032-DE67-4CCB-B686-7812246A4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xmlns="" id="{115CAEF5-0BE2-4AC8-A2E2-D02925651E84}"/>
                  </a:ext>
                </a:extLst>
              </p:cNvPr>
              <p:cNvSpPr/>
              <p:nvPr/>
            </p:nvSpPr>
            <p:spPr>
              <a:xfrm flipH="1">
                <a:off x="6628562" y="66177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xmlns="" id="{76218508-401A-46A6-BE62-CAE4E8AFD740}"/>
                  </a:ext>
                </a:extLst>
              </p:cNvPr>
              <p:cNvGrpSpPr/>
              <p:nvPr/>
            </p:nvGrpSpPr>
            <p:grpSpPr>
              <a:xfrm>
                <a:off x="7256513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xmlns="" id="{24544359-BC58-40FE-9B66-B96A49402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xmlns="" id="{745143A3-DD1C-495E-8FC9-1E67C3F9F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xmlns="" id="{2327A879-9F9D-4DDD-B2A4-9727E04C4E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AC70A876-627E-432F-9AC9-5E3F2380C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EDD94F0A-B099-4D61-84B3-6C5341D2B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xmlns="" id="{2D60A671-5855-45E6-AD9F-1293C02764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xmlns="" id="{74445CA1-8C8D-42CD-9577-E2BC1445DE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xmlns="" id="{00900BD8-6AA6-41B9-8C28-0221CCC6A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xmlns="" id="{D4CA9B43-3520-43FC-8ABD-18F0A240D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xmlns="" id="{B1D38436-DC24-4B33-9597-FD6FACA44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xmlns="" id="{1E8EB361-8656-45A7-9308-A19F01C37A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447524B7-A450-4908-8474-202BFA61EBFA}"/>
                </a:ext>
              </a:extLst>
            </p:cNvPr>
            <p:cNvGrpSpPr/>
            <p:nvPr/>
          </p:nvGrpSpPr>
          <p:grpSpPr>
            <a:xfrm>
              <a:off x="5620422" y="1284659"/>
              <a:ext cx="951157" cy="4288680"/>
              <a:chOff x="4648117" y="981503"/>
              <a:chExt cx="1137920" cy="513077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0A3ABA83-7E84-4B81-9D80-E13CCE14FC40}"/>
                  </a:ext>
                </a:extLst>
              </p:cNvPr>
              <p:cNvGrpSpPr/>
              <p:nvPr/>
            </p:nvGrpSpPr>
            <p:grpSpPr>
              <a:xfrm>
                <a:off x="464811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xmlns="" id="{B2787AA8-A307-4565-8154-6CF893F6D7F6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xmlns="" id="{B413EB6D-E029-4CFF-97DD-F971350A9AD6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xmlns="" id="{1A17181A-8723-4857-AC3D-3658FFF5D7A6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xmlns="" id="{B97D92D9-DE37-4ACB-966F-907CF49FB925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xmlns="" id="{16C9A8DD-FEF6-4697-A513-EC11AFDB02E8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xmlns="" id="{3B6BD097-431E-4910-AC98-7581EE08F739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xmlns="" id="{4473AE73-0EAB-4BE3-BC49-BD5EE4DE614C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xmlns="" id="{24068673-9DDA-49D2-A16F-2C831C0C9F5C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60739EC3-929F-4CFC-AC48-5B235E524388}"/>
                  </a:ext>
                </a:extLst>
              </p:cNvPr>
              <p:cNvGrpSpPr/>
              <p:nvPr/>
            </p:nvGrpSpPr>
            <p:grpSpPr>
              <a:xfrm>
                <a:off x="543043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xmlns="" id="{F4666638-F1B9-4C62-9B4C-CBBE6F597D3C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xmlns="" id="{F27208B6-3AE5-443D-9BB0-DF15053A391E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xmlns="" id="{A173A476-98F6-46A9-8BC3-A7CBCDCF4648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xmlns="" id="{BDDC50A5-8349-405F-939B-D58455A1D14F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xmlns="" id="{99A301D2-4AB9-4515-9327-36A7CDC47F8C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xmlns="" id="{9A3D90CF-0E18-4530-B391-119149253263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xmlns="" id="{4169EAE6-9A7D-4C5B-A5BD-335E4F819E49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xmlns="" id="{0668BB1E-B1E4-4A0A-81CC-811104EC8A50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3752F37B-474A-4B6E-9874-5C308A9D3242}"/>
                  </a:ext>
                </a:extLst>
              </p:cNvPr>
              <p:cNvGrpSpPr/>
              <p:nvPr/>
            </p:nvGrpSpPr>
            <p:grpSpPr>
              <a:xfrm>
                <a:off x="4788138" y="1073731"/>
                <a:ext cx="849317" cy="4930712"/>
                <a:chOff x="4818618" y="1073731"/>
                <a:chExt cx="849317" cy="4930712"/>
              </a:xfrm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xmlns="" id="{5FE2D557-1F27-4B38-B6CC-388AFA1D5A20}"/>
                    </a:ext>
                  </a:extLst>
                </p:cNvPr>
                <p:cNvSpPr/>
                <p:nvPr/>
              </p:nvSpPr>
              <p:spPr>
                <a:xfrm>
                  <a:off x="4818618" y="1073731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xmlns="" id="{17001402-940C-4C2F-B35C-3CF392C280CB}"/>
                    </a:ext>
                  </a:extLst>
                </p:cNvPr>
                <p:cNvSpPr/>
                <p:nvPr/>
              </p:nvSpPr>
              <p:spPr>
                <a:xfrm>
                  <a:off x="4818618" y="5181577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xmlns="" id="{E3FDE301-F074-417E-B0A5-ADDCFECA200B}"/>
                    </a:ext>
                  </a:extLst>
                </p:cNvPr>
                <p:cNvSpPr/>
                <p:nvPr/>
              </p:nvSpPr>
              <p:spPr>
                <a:xfrm>
                  <a:off x="4818618" y="381229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xmlns="" id="{421E9F7B-4F8B-4854-900E-BAD1D972A354}"/>
                    </a:ext>
                  </a:extLst>
                </p:cNvPr>
                <p:cNvSpPr/>
                <p:nvPr/>
              </p:nvSpPr>
              <p:spPr>
                <a:xfrm>
                  <a:off x="4818618" y="3127654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2394E5A4-1A3E-4252-BE7F-8A62AD06094D}"/>
                    </a:ext>
                  </a:extLst>
                </p:cNvPr>
                <p:cNvSpPr/>
                <p:nvPr/>
              </p:nvSpPr>
              <p:spPr>
                <a:xfrm>
                  <a:off x="4818618" y="4496936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6D9964B5-6CB3-447F-9998-358FF4C0EE1C}"/>
                    </a:ext>
                  </a:extLst>
                </p:cNvPr>
                <p:cNvSpPr/>
                <p:nvPr/>
              </p:nvSpPr>
              <p:spPr>
                <a:xfrm>
                  <a:off x="4818618" y="1758372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xmlns="" id="{82E94AE7-3E46-4189-B325-6E1E88B00944}"/>
                    </a:ext>
                  </a:extLst>
                </p:cNvPr>
                <p:cNvSpPr/>
                <p:nvPr/>
              </p:nvSpPr>
              <p:spPr>
                <a:xfrm>
                  <a:off x="4818618" y="586621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xmlns="" id="{EF7ABBD8-4389-47FB-B846-492C26E9CEF1}"/>
                    </a:ext>
                  </a:extLst>
                </p:cNvPr>
                <p:cNvSpPr/>
                <p:nvPr/>
              </p:nvSpPr>
              <p:spPr>
                <a:xfrm>
                  <a:off x="4818618" y="2443013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B3974-4DF0-4566-96B1-9396427D0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1" y="670428"/>
            <a:ext cx="5036821" cy="51004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246B2B5-0415-49B9-94D9-984797D22C02}"/>
              </a:ext>
            </a:extLst>
          </p:cNvPr>
          <p:cNvSpPr txBox="1"/>
          <p:nvPr/>
        </p:nvSpPr>
        <p:spPr>
          <a:xfrm>
            <a:off x="6857374" y="1451336"/>
            <a:ext cx="4378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	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gà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,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màu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nâu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màu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trắng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. Cho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gà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màu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nâu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gà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màu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trắng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tỉ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lệ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50%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gà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nâu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: 50%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gà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trắng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Gà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nâu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ban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đầu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ABD7D7C2-5D04-4A1F-A3B9-40F0D09EF72F}"/>
              </a:ext>
            </a:extLst>
          </p:cNvPr>
          <p:cNvSpPr txBox="1"/>
          <p:nvPr/>
        </p:nvSpPr>
        <p:spPr>
          <a:xfrm rot="21429987">
            <a:off x="1504822" y="974269"/>
            <a:ext cx="359551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. AA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116E1A26-D8B7-4BC5-B457-732149BBD8E3}"/>
              </a:ext>
            </a:extLst>
          </p:cNvPr>
          <p:cNvSpPr txBox="1"/>
          <p:nvPr/>
        </p:nvSpPr>
        <p:spPr>
          <a:xfrm>
            <a:off x="989703" y="1993584"/>
            <a:ext cx="400308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b.  </a:t>
            </a:r>
            <a:r>
              <a:rPr lang="en-US" sz="36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8653228-90FE-4698-A2AE-E45FBF54A2DD}"/>
              </a:ext>
            </a:extLst>
          </p:cNvPr>
          <p:cNvSpPr txBox="1"/>
          <p:nvPr/>
        </p:nvSpPr>
        <p:spPr>
          <a:xfrm rot="21410636">
            <a:off x="1944491" y="3058536"/>
            <a:ext cx="3599597" cy="87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c. </a:t>
            </a:r>
            <a:r>
              <a:rPr lang="en-US" sz="36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Aaa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65F775F8-85FF-4421-8089-9E3B27F0B7F4}"/>
              </a:ext>
            </a:extLst>
          </p:cNvPr>
          <p:cNvSpPr txBox="1"/>
          <p:nvPr/>
        </p:nvSpPr>
        <p:spPr>
          <a:xfrm rot="262378">
            <a:off x="1595825" y="4120380"/>
            <a:ext cx="347285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d</a:t>
            </a:r>
            <a:r>
              <a:rPr lang="en-US" sz="36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grpSp>
        <p:nvGrpSpPr>
          <p:cNvPr id="111" name="Google Shape;1473;p26">
            <a:extLst>
              <a:ext uri="{FF2B5EF4-FFF2-40B4-BE49-F238E27FC236}">
                <a16:creationId xmlns:a16="http://schemas.microsoft.com/office/drawing/2014/main" xmlns="" id="{4F2CB66A-B814-4231-9CB9-E0DDCAC1A0A9}"/>
              </a:ext>
            </a:extLst>
          </p:cNvPr>
          <p:cNvGrpSpPr/>
          <p:nvPr/>
        </p:nvGrpSpPr>
        <p:grpSpPr>
          <a:xfrm>
            <a:off x="678943" y="4162775"/>
            <a:ext cx="663625" cy="663625"/>
            <a:chOff x="3246456" y="3096252"/>
            <a:chExt cx="719923" cy="719923"/>
          </a:xfrm>
        </p:grpSpPr>
        <p:sp>
          <p:nvSpPr>
            <p:cNvPr id="112" name="Google Shape;1474;p26">
              <a:extLst>
                <a:ext uri="{FF2B5EF4-FFF2-40B4-BE49-F238E27FC236}">
                  <a16:creationId xmlns:a16="http://schemas.microsoft.com/office/drawing/2014/main" xmlns="" id="{2A8F4615-DB23-4939-8C12-71FEE2D11791}"/>
                </a:ext>
              </a:extLst>
            </p:cNvPr>
            <p:cNvSpPr/>
            <p:nvPr/>
          </p:nvSpPr>
          <p:spPr>
            <a:xfrm>
              <a:off x="3246456" y="3096252"/>
              <a:ext cx="719923" cy="719923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156591" y="78295"/>
                  </a:moveTo>
                  <a:cubicBezTo>
                    <a:pt x="156591" y="121537"/>
                    <a:pt x="121537" y="156591"/>
                    <a:pt x="78296" y="156591"/>
                  </a:cubicBezTo>
                  <a:cubicBezTo>
                    <a:pt x="35054" y="156591"/>
                    <a:pt x="0" y="121537"/>
                    <a:pt x="0" y="78295"/>
                  </a:cubicBezTo>
                  <a:cubicBezTo>
                    <a:pt x="0" y="35054"/>
                    <a:pt x="35054" y="0"/>
                    <a:pt x="78296" y="0"/>
                  </a:cubicBezTo>
                  <a:cubicBezTo>
                    <a:pt x="121537" y="0"/>
                    <a:pt x="156591" y="35054"/>
                    <a:pt x="156591" y="78295"/>
                  </a:cubicBezTo>
                  <a:close/>
                </a:path>
              </a:pathLst>
            </a:custGeom>
            <a:solidFill>
              <a:srgbClr val="9954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475;p26">
              <a:extLst>
                <a:ext uri="{FF2B5EF4-FFF2-40B4-BE49-F238E27FC236}">
                  <a16:creationId xmlns:a16="http://schemas.microsoft.com/office/drawing/2014/main" xmlns="" id="{1CEFE85C-ADCD-42F3-B2AC-D9F05D572874}"/>
                </a:ext>
              </a:extLst>
            </p:cNvPr>
            <p:cNvSpPr/>
            <p:nvPr/>
          </p:nvSpPr>
          <p:spPr>
            <a:xfrm>
              <a:off x="3372192" y="3256552"/>
              <a:ext cx="424601" cy="392389"/>
            </a:xfrm>
            <a:custGeom>
              <a:avLst/>
              <a:gdLst/>
              <a:ahLst/>
              <a:cxnLst/>
              <a:rect l="l" t="t" r="r" b="b"/>
              <a:pathLst>
                <a:path w="135981" h="125665" extrusionOk="0">
                  <a:moveTo>
                    <a:pt x="56502" y="125366"/>
                  </a:moveTo>
                  <a:cubicBezTo>
                    <a:pt x="51520" y="125366"/>
                    <a:pt x="46729" y="123423"/>
                    <a:pt x="43167" y="119937"/>
                  </a:cubicBezTo>
                  <a:lnTo>
                    <a:pt x="5924" y="83647"/>
                  </a:lnTo>
                  <a:cubicBezTo>
                    <a:pt x="-1515" y="76211"/>
                    <a:pt x="-1525" y="64150"/>
                    <a:pt x="5905" y="56706"/>
                  </a:cubicBezTo>
                  <a:cubicBezTo>
                    <a:pt x="5915" y="56700"/>
                    <a:pt x="5915" y="56696"/>
                    <a:pt x="5924" y="56691"/>
                  </a:cubicBezTo>
                  <a:cubicBezTo>
                    <a:pt x="13363" y="49247"/>
                    <a:pt x="25422" y="49240"/>
                    <a:pt x="32861" y="56676"/>
                  </a:cubicBezTo>
                  <a:cubicBezTo>
                    <a:pt x="32870" y="56681"/>
                    <a:pt x="32870" y="56686"/>
                    <a:pt x="32880" y="56691"/>
                  </a:cubicBezTo>
                  <a:lnTo>
                    <a:pt x="53930" y="77265"/>
                  </a:lnTo>
                  <a:lnTo>
                    <a:pt x="101555" y="8209"/>
                  </a:lnTo>
                  <a:cubicBezTo>
                    <a:pt x="107527" y="-438"/>
                    <a:pt x="119376" y="-2612"/>
                    <a:pt x="128035" y="3351"/>
                  </a:cubicBezTo>
                  <a:cubicBezTo>
                    <a:pt x="136712" y="9295"/>
                    <a:pt x="138931" y="21150"/>
                    <a:pt x="132988" y="29830"/>
                  </a:cubicBezTo>
                  <a:lnTo>
                    <a:pt x="72790" y="117460"/>
                  </a:lnTo>
                  <a:cubicBezTo>
                    <a:pt x="69618" y="122090"/>
                    <a:pt x="64560" y="125090"/>
                    <a:pt x="58978" y="12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9" name="Picture 168">
            <a:extLst>
              <a:ext uri="{FF2B5EF4-FFF2-40B4-BE49-F238E27FC236}">
                <a16:creationId xmlns:a16="http://schemas.microsoft.com/office/drawing/2014/main" xmlns="" id="{EC5073E3-8893-4695-A657-A49588292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64" y="4995317"/>
            <a:ext cx="3121158" cy="1176530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A750FBBB-A160-41E8-A8FD-CD740A17EE1D}"/>
              </a:ext>
            </a:extLst>
          </p:cNvPr>
          <p:cNvSpPr txBox="1"/>
          <p:nvPr/>
        </p:nvSpPr>
        <p:spPr>
          <a:xfrm>
            <a:off x="7692503" y="5381875"/>
            <a:ext cx="146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4</a:t>
            </a:r>
            <a:endParaRPr lang="en-US" sz="3600" b="1" dirty="0">
              <a:solidFill>
                <a:srgbClr val="0070C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3BAC49A5-1B42-4448-BEA6-D31DE26535B4}"/>
              </a:ext>
            </a:extLst>
          </p:cNvPr>
          <p:cNvSpPr txBox="1"/>
          <p:nvPr/>
        </p:nvSpPr>
        <p:spPr>
          <a:xfrm>
            <a:off x="7143078" y="831355"/>
            <a:ext cx="397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Hãy chọn câu trả lời đúng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193070A8-8FD6-424A-B99D-743AE4EF76FF}"/>
              </a:ext>
            </a:extLst>
          </p:cNvPr>
          <p:cNvGrpSpPr/>
          <p:nvPr/>
        </p:nvGrpSpPr>
        <p:grpSpPr>
          <a:xfrm rot="13686177">
            <a:off x="9937563" y="4084189"/>
            <a:ext cx="252994" cy="2212463"/>
            <a:chOff x="8291601" y="1261118"/>
            <a:chExt cx="602516" cy="3717984"/>
          </a:xfrm>
          <a:effectLst>
            <a:outerShdw blurRad="190500" dist="63500" dir="13500000" algn="br" rotWithShape="0">
              <a:prstClr val="black">
                <a:alpha val="70000"/>
              </a:prstClr>
            </a:outerShdw>
          </a:effectLst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D73A397F-6230-49BC-AF53-0B953A6E3F6C}"/>
                </a:ext>
              </a:extLst>
            </p:cNvPr>
            <p:cNvSpPr/>
            <p:nvPr/>
          </p:nvSpPr>
          <p:spPr>
            <a:xfrm>
              <a:off x="8340859" y="1830310"/>
              <a:ext cx="504000" cy="252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C3532670-1720-4C7A-BE35-47D5A417C776}"/>
                </a:ext>
              </a:extLst>
            </p:cNvPr>
            <p:cNvSpPr/>
            <p:nvPr/>
          </p:nvSpPr>
          <p:spPr>
            <a:xfrm>
              <a:off x="8484859" y="1830310"/>
              <a:ext cx="216000" cy="252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6F948AF0-0AEA-4A14-BF45-59D41384CE2D}"/>
                </a:ext>
              </a:extLst>
            </p:cNvPr>
            <p:cNvSpPr/>
            <p:nvPr/>
          </p:nvSpPr>
          <p:spPr>
            <a:xfrm>
              <a:off x="8291601" y="4350311"/>
              <a:ext cx="602516" cy="176100"/>
            </a:xfrm>
            <a:prstGeom prst="roundRect">
              <a:avLst>
                <a:gd name="adj" fmla="val 4733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xmlns="" id="{9DC81A7C-A0E4-45E6-B018-6F36B348E4C5}"/>
                </a:ext>
              </a:extLst>
            </p:cNvPr>
            <p:cNvSpPr/>
            <p:nvPr/>
          </p:nvSpPr>
          <p:spPr>
            <a:xfrm flipV="1">
              <a:off x="8340859" y="4526410"/>
              <a:ext cx="504000" cy="4526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43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78AB4F5D-1C03-4EC4-9FEB-2C2632B16EDF}"/>
                </a:ext>
              </a:extLst>
            </p:cNvPr>
            <p:cNvSpPr/>
            <p:nvPr/>
          </p:nvSpPr>
          <p:spPr>
            <a:xfrm>
              <a:off x="8340859" y="1479409"/>
              <a:ext cx="504000" cy="355601"/>
            </a:xfrm>
            <a:prstGeom prst="trapezoid">
              <a:avLst>
                <a:gd name="adj" fmla="val 2524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hord 119">
              <a:extLst>
                <a:ext uri="{FF2B5EF4-FFF2-40B4-BE49-F238E27FC236}">
                  <a16:creationId xmlns:a16="http://schemas.microsoft.com/office/drawing/2014/main" xmlns="" id="{E072E48C-A7E5-4E91-9577-D8D5CB01E759}"/>
                </a:ext>
              </a:extLst>
            </p:cNvPr>
            <p:cNvSpPr/>
            <p:nvPr/>
          </p:nvSpPr>
          <p:spPr>
            <a:xfrm rot="5400000">
              <a:off x="8376859" y="1351118"/>
              <a:ext cx="432000" cy="252000"/>
            </a:xfrm>
            <a:prstGeom prst="chord">
              <a:avLst>
                <a:gd name="adj1" fmla="val 5380276"/>
                <a:gd name="adj2" fmla="val 16235083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ĐỒNG HỒ ĐẾM NGƯỢC 5 GIÂY + CHUÔNG BÁO HẾT GIỜ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1994" y="5053893"/>
            <a:ext cx="1651967" cy="12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57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</p:childTnLst>
        </p:cTn>
      </p:par>
    </p:tnLst>
    <p:bldLst>
      <p:bldP spid="78" grpId="0"/>
      <p:bldP spid="107" grpId="0"/>
      <p:bldP spid="108" grpId="0"/>
      <p:bldP spid="109" grpId="0"/>
      <p:bldP spid="110" grpId="0"/>
      <p:bldP spid="170" grpId="0"/>
      <p:bldP spid="1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36CAE06-46AC-44C3-A62D-B57C1B25DF52}"/>
              </a:ext>
            </a:extLst>
          </p:cNvPr>
          <p:cNvGrpSpPr/>
          <p:nvPr/>
        </p:nvGrpSpPr>
        <p:grpSpPr>
          <a:xfrm>
            <a:off x="0" y="2865"/>
            <a:ext cx="12192000" cy="6860894"/>
            <a:chOff x="0" y="-2894"/>
            <a:chExt cx="12192000" cy="6860894"/>
          </a:xfrm>
        </p:grpSpPr>
        <p:pic>
          <p:nvPicPr>
            <p:cNvPr id="56" name="Picture 2" descr="tầng lớp">
              <a:extLst>
                <a:ext uri="{FF2B5EF4-FFF2-40B4-BE49-F238E27FC236}">
                  <a16:creationId xmlns:a16="http://schemas.microsoft.com/office/drawing/2014/main" xmlns="" id="{657BC571-5654-4B2E-A840-A26818436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894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4CDF61D4-8215-45FA-BFFE-46BEB8F59C7E}"/>
                </a:ext>
              </a:extLst>
            </p:cNvPr>
            <p:cNvGrpSpPr/>
            <p:nvPr/>
          </p:nvGrpSpPr>
          <p:grpSpPr>
            <a:xfrm>
              <a:off x="167640" y="190447"/>
              <a:ext cx="11856720" cy="6480000"/>
              <a:chOff x="509624" y="189000"/>
              <a:chExt cx="11520000" cy="6480000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FA886943-3E8E-4405-9774-C4096D152366}"/>
                  </a:ext>
                </a:extLst>
              </p:cNvPr>
              <p:cNvGrpSpPr/>
              <p:nvPr/>
            </p:nvGrpSpPr>
            <p:grpSpPr>
              <a:xfrm>
                <a:off x="509624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6" name="Rectangle: Rounded Corners 165">
                  <a:extLst>
                    <a:ext uri="{FF2B5EF4-FFF2-40B4-BE49-F238E27FC236}">
                      <a16:creationId xmlns:a16="http://schemas.microsoft.com/office/drawing/2014/main" xmlns="" id="{54613ABF-8440-41A1-8225-C99CE53DC221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xmlns="" id="{4A3307C3-6C7E-436D-87EF-4BF83A956A64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xmlns="" id="{B2D4269D-9072-4EE2-898B-3C865B69840C}"/>
                  </a:ext>
                </a:extLst>
              </p:cNvPr>
              <p:cNvGrpSpPr/>
              <p:nvPr/>
            </p:nvGrpSpPr>
            <p:grpSpPr>
              <a:xfrm>
                <a:off x="725624" y="477000"/>
                <a:ext cx="11088000" cy="5904000"/>
                <a:chOff x="2081283" y="675309"/>
                <a:chExt cx="11088000" cy="5904000"/>
              </a:xfrm>
            </p:grpSpPr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xmlns="" id="{F01E40F9-9C14-4F0D-B1A3-EE458AE8B5F0}"/>
                    </a:ext>
                  </a:extLst>
                </p:cNvPr>
                <p:cNvSpPr/>
                <p:nvPr/>
              </p:nvSpPr>
              <p:spPr>
                <a:xfrm>
                  <a:off x="2834714" y="1035309"/>
                  <a:ext cx="10288269" cy="5184000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34000">
                      <a:srgbClr val="FEFFEC"/>
                    </a:gs>
                    <a:gs pos="100000">
                      <a:schemeClr val="bg1"/>
                    </a:gs>
                  </a:gsLst>
                  <a:lin ang="0" scaled="1"/>
                </a:gradFill>
                <a:ln w="28575"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xmlns="" id="{2559CE38-8B3A-4DF6-BB59-22148EC1CB6A}"/>
                    </a:ext>
                  </a:extLst>
                </p:cNvPr>
                <p:cNvSpPr/>
                <p:nvPr/>
              </p:nvSpPr>
              <p:spPr>
                <a:xfrm>
                  <a:off x="2081283" y="675309"/>
                  <a:ext cx="11088000" cy="5904000"/>
                </a:xfrm>
                <a:prstGeom prst="roundRect">
                  <a:avLst>
                    <a:gd name="adj" fmla="val 3820"/>
                  </a:avLst>
                </a:prstGeom>
                <a:noFill/>
                <a:ln w="28575">
                  <a:solidFill>
                    <a:schemeClr val="accent6">
                      <a:lumMod val="75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7C8CAA3D-23E7-46FE-BE5D-2BAE36F40B3A}"/>
                </a:ext>
              </a:extLst>
            </p:cNvPr>
            <p:cNvGrpSpPr/>
            <p:nvPr/>
          </p:nvGrpSpPr>
          <p:grpSpPr>
            <a:xfrm>
              <a:off x="589385" y="676269"/>
              <a:ext cx="11013230" cy="5505461"/>
              <a:chOff x="1565735" y="661779"/>
              <a:chExt cx="9921984" cy="5505461"/>
            </a:xfrm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xmlns="" id="{5D73F635-149F-4DFA-B3F4-F085C4FAD3FC}"/>
                  </a:ext>
                </a:extLst>
              </p:cNvPr>
              <p:cNvSpPr/>
              <p:nvPr/>
            </p:nvSpPr>
            <p:spPr>
              <a:xfrm>
                <a:off x="1565735" y="66401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xmlns="" id="{B330F3AE-737E-4792-9DEC-B9C171503851}"/>
                  </a:ext>
                </a:extLst>
              </p:cNvPr>
              <p:cNvGrpSpPr/>
              <p:nvPr/>
            </p:nvGrpSpPr>
            <p:grpSpPr>
              <a:xfrm>
                <a:off x="1826090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xmlns="" id="{101DAE6A-1D99-416C-BECC-D791E22860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xmlns="" id="{F024B9F2-BD01-42F7-AC96-C4FF86138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xmlns="" id="{947999AE-A936-4538-A3CA-BBD985E6AE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xmlns="" id="{D0FF5396-7F73-4780-BB58-CD7134E2DB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xmlns="" id="{03F1CFB3-8645-4D37-B994-1CBFC6D99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xmlns="" id="{DB312419-A729-4CC4-9C16-0CFB9D172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xmlns="" id="{0E49A354-41AD-4049-B907-9C7105E9E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5CEE99FE-47E8-4813-A1B7-EBA0F9C95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xmlns="" id="{0EAC3DF2-52DF-464E-BCD1-975E2CF506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xmlns="" id="{30B3A51F-891F-4517-9A45-167D69E9F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xmlns="" id="{E2D5E032-DE67-4CCB-B686-7812246A4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xmlns="" id="{115CAEF5-0BE2-4AC8-A2E2-D02925651E84}"/>
                  </a:ext>
                </a:extLst>
              </p:cNvPr>
              <p:cNvSpPr/>
              <p:nvPr/>
            </p:nvSpPr>
            <p:spPr>
              <a:xfrm flipH="1">
                <a:off x="6628562" y="66177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xmlns="" id="{76218508-401A-46A6-BE62-CAE4E8AFD740}"/>
                  </a:ext>
                </a:extLst>
              </p:cNvPr>
              <p:cNvGrpSpPr/>
              <p:nvPr/>
            </p:nvGrpSpPr>
            <p:grpSpPr>
              <a:xfrm>
                <a:off x="7256513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xmlns="" id="{24544359-BC58-40FE-9B66-B96A49402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xmlns="" id="{745143A3-DD1C-495E-8FC9-1E67C3F9F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xmlns="" id="{2327A879-9F9D-4DDD-B2A4-9727E04C4E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AC70A876-627E-432F-9AC9-5E3F2380C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EDD94F0A-B099-4D61-84B3-6C5341D2B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xmlns="" id="{2D60A671-5855-45E6-AD9F-1293C02764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xmlns="" id="{74445CA1-8C8D-42CD-9577-E2BC1445DE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xmlns="" id="{00900BD8-6AA6-41B9-8C28-0221CCC6A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xmlns="" id="{D4CA9B43-3520-43FC-8ABD-18F0A240D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xmlns="" id="{B1D38436-DC24-4B33-9597-FD6FACA44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xmlns="" id="{1E8EB361-8656-45A7-9308-A19F01C37A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447524B7-A450-4908-8474-202BFA61EBFA}"/>
                </a:ext>
              </a:extLst>
            </p:cNvPr>
            <p:cNvGrpSpPr/>
            <p:nvPr/>
          </p:nvGrpSpPr>
          <p:grpSpPr>
            <a:xfrm>
              <a:off x="5620422" y="1284659"/>
              <a:ext cx="951157" cy="4288680"/>
              <a:chOff x="4648117" y="981503"/>
              <a:chExt cx="1137920" cy="513077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0A3ABA83-7E84-4B81-9D80-E13CCE14FC40}"/>
                  </a:ext>
                </a:extLst>
              </p:cNvPr>
              <p:cNvGrpSpPr/>
              <p:nvPr/>
            </p:nvGrpSpPr>
            <p:grpSpPr>
              <a:xfrm>
                <a:off x="464811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xmlns="" id="{B2787AA8-A307-4565-8154-6CF893F6D7F6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xmlns="" id="{B413EB6D-E029-4CFF-97DD-F971350A9AD6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xmlns="" id="{1A17181A-8723-4857-AC3D-3658FFF5D7A6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xmlns="" id="{B97D92D9-DE37-4ACB-966F-907CF49FB925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xmlns="" id="{16C9A8DD-FEF6-4697-A513-EC11AFDB02E8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xmlns="" id="{3B6BD097-431E-4910-AC98-7581EE08F739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xmlns="" id="{4473AE73-0EAB-4BE3-BC49-BD5EE4DE614C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xmlns="" id="{24068673-9DDA-49D2-A16F-2C831C0C9F5C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60739EC3-929F-4CFC-AC48-5B235E524388}"/>
                  </a:ext>
                </a:extLst>
              </p:cNvPr>
              <p:cNvGrpSpPr/>
              <p:nvPr/>
            </p:nvGrpSpPr>
            <p:grpSpPr>
              <a:xfrm>
                <a:off x="543043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xmlns="" id="{F4666638-F1B9-4C62-9B4C-CBBE6F597D3C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xmlns="" id="{F27208B6-3AE5-443D-9BB0-DF15053A391E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xmlns="" id="{A173A476-98F6-46A9-8BC3-A7CBCDCF4648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xmlns="" id="{BDDC50A5-8349-405F-939B-D58455A1D14F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xmlns="" id="{99A301D2-4AB9-4515-9327-36A7CDC47F8C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xmlns="" id="{9A3D90CF-0E18-4530-B391-119149253263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xmlns="" id="{4169EAE6-9A7D-4C5B-A5BD-335E4F819E49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xmlns="" id="{0668BB1E-B1E4-4A0A-81CC-811104EC8A50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3752F37B-474A-4B6E-9874-5C308A9D3242}"/>
                  </a:ext>
                </a:extLst>
              </p:cNvPr>
              <p:cNvGrpSpPr/>
              <p:nvPr/>
            </p:nvGrpSpPr>
            <p:grpSpPr>
              <a:xfrm>
                <a:off x="4788138" y="1073731"/>
                <a:ext cx="849317" cy="4930712"/>
                <a:chOff x="4818618" y="1073731"/>
                <a:chExt cx="849317" cy="4930712"/>
              </a:xfrm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xmlns="" id="{5FE2D557-1F27-4B38-B6CC-388AFA1D5A20}"/>
                    </a:ext>
                  </a:extLst>
                </p:cNvPr>
                <p:cNvSpPr/>
                <p:nvPr/>
              </p:nvSpPr>
              <p:spPr>
                <a:xfrm>
                  <a:off x="4818618" y="1073731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xmlns="" id="{17001402-940C-4C2F-B35C-3CF392C280CB}"/>
                    </a:ext>
                  </a:extLst>
                </p:cNvPr>
                <p:cNvSpPr/>
                <p:nvPr/>
              </p:nvSpPr>
              <p:spPr>
                <a:xfrm>
                  <a:off x="4818618" y="5181577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xmlns="" id="{E3FDE301-F074-417E-B0A5-ADDCFECA200B}"/>
                    </a:ext>
                  </a:extLst>
                </p:cNvPr>
                <p:cNvSpPr/>
                <p:nvPr/>
              </p:nvSpPr>
              <p:spPr>
                <a:xfrm>
                  <a:off x="4818618" y="381229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xmlns="" id="{421E9F7B-4F8B-4854-900E-BAD1D972A354}"/>
                    </a:ext>
                  </a:extLst>
                </p:cNvPr>
                <p:cNvSpPr/>
                <p:nvPr/>
              </p:nvSpPr>
              <p:spPr>
                <a:xfrm>
                  <a:off x="4818618" y="3127654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2394E5A4-1A3E-4252-BE7F-8A62AD06094D}"/>
                    </a:ext>
                  </a:extLst>
                </p:cNvPr>
                <p:cNvSpPr/>
                <p:nvPr/>
              </p:nvSpPr>
              <p:spPr>
                <a:xfrm>
                  <a:off x="4818618" y="4496936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6D9964B5-6CB3-447F-9998-358FF4C0EE1C}"/>
                    </a:ext>
                  </a:extLst>
                </p:cNvPr>
                <p:cNvSpPr/>
                <p:nvPr/>
              </p:nvSpPr>
              <p:spPr>
                <a:xfrm>
                  <a:off x="4818618" y="1758372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xmlns="" id="{82E94AE7-3E46-4189-B325-6E1E88B00944}"/>
                    </a:ext>
                  </a:extLst>
                </p:cNvPr>
                <p:cNvSpPr/>
                <p:nvPr/>
              </p:nvSpPr>
              <p:spPr>
                <a:xfrm>
                  <a:off x="4818618" y="586621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xmlns="" id="{EF7ABBD8-4389-47FB-B846-492C26E9CEF1}"/>
                    </a:ext>
                  </a:extLst>
                </p:cNvPr>
                <p:cNvSpPr/>
                <p:nvPr/>
              </p:nvSpPr>
              <p:spPr>
                <a:xfrm>
                  <a:off x="4818618" y="2443013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B3974-4DF0-4566-96B1-9396427D0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1" y="670428"/>
            <a:ext cx="5036821" cy="51004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246B2B5-0415-49B9-94D9-984797D22C02}"/>
              </a:ext>
            </a:extLst>
          </p:cNvPr>
          <p:cNvSpPr txBox="1"/>
          <p:nvPr/>
        </p:nvSpPr>
        <p:spPr>
          <a:xfrm>
            <a:off x="6857374" y="1451336"/>
            <a:ext cx="4378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FS Blonde Script" panose="03000503000000000000" pitchFamily="66" charset="0"/>
                <a:ea typeface="Segoe UI Black" panose="020B0A02040204020203" pitchFamily="34" charset="0"/>
              </a:rPr>
              <a:t>	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Một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cặp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vợ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chồng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sinh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2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người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con. Con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trai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tóc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quăn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, con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gái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tóc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thẳng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Tính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trạng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tóc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quăn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tóc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thẳng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Biết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người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bố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tóc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thẳng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Hỏi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con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trai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là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000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gì</a:t>
            </a:r>
            <a:r>
              <a:rPr lang="en-US" sz="3000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?</a:t>
            </a:r>
            <a:endParaRPr lang="en-US" sz="3000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ABD7D7C2-5D04-4A1F-A3B9-40F0D09EF72F}"/>
              </a:ext>
            </a:extLst>
          </p:cNvPr>
          <p:cNvSpPr txBox="1"/>
          <p:nvPr/>
        </p:nvSpPr>
        <p:spPr>
          <a:xfrm rot="21429987">
            <a:off x="1504822" y="974269"/>
            <a:ext cx="359551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a</a:t>
            </a: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. AA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116E1A26-D8B7-4BC5-B457-732149BBD8E3}"/>
              </a:ext>
            </a:extLst>
          </p:cNvPr>
          <p:cNvSpPr txBox="1"/>
          <p:nvPr/>
        </p:nvSpPr>
        <p:spPr>
          <a:xfrm>
            <a:off x="989703" y="1993584"/>
            <a:ext cx="400308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b.  </a:t>
            </a:r>
            <a:r>
              <a:rPr lang="en-US" sz="36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8653228-90FE-4698-A2AE-E45FBF54A2DD}"/>
              </a:ext>
            </a:extLst>
          </p:cNvPr>
          <p:cNvSpPr txBox="1"/>
          <p:nvPr/>
        </p:nvSpPr>
        <p:spPr>
          <a:xfrm rot="21410636">
            <a:off x="1944491" y="3058536"/>
            <a:ext cx="3599597" cy="87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c. </a:t>
            </a:r>
            <a:r>
              <a:rPr lang="en-US" sz="36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Aaa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65F775F8-85FF-4421-8089-9E3B27F0B7F4}"/>
              </a:ext>
            </a:extLst>
          </p:cNvPr>
          <p:cNvSpPr txBox="1"/>
          <p:nvPr/>
        </p:nvSpPr>
        <p:spPr>
          <a:xfrm rot="262378">
            <a:off x="1595825" y="4120380"/>
            <a:ext cx="347285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d</a:t>
            </a:r>
            <a:r>
              <a:rPr lang="en-US" sz="3600" b="1" dirty="0"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600" b="1" dirty="0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600" b="1" dirty="0" err="1" smtClean="0">
                <a:latin typeface="FS Blonde Script" panose="03000503000000000000" pitchFamily="66" charset="0"/>
                <a:ea typeface="Segoe UI Black" panose="020B0A02040204020203" pitchFamily="34" charset="0"/>
              </a:rPr>
              <a:t>Aa</a:t>
            </a:r>
            <a:endParaRPr lang="en-US" sz="3600" b="1" dirty="0"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grpSp>
        <p:nvGrpSpPr>
          <p:cNvPr id="111" name="Google Shape;1473;p26">
            <a:extLst>
              <a:ext uri="{FF2B5EF4-FFF2-40B4-BE49-F238E27FC236}">
                <a16:creationId xmlns:a16="http://schemas.microsoft.com/office/drawing/2014/main" xmlns="" id="{4F2CB66A-B814-4231-9CB9-E0DDCAC1A0A9}"/>
              </a:ext>
            </a:extLst>
          </p:cNvPr>
          <p:cNvGrpSpPr/>
          <p:nvPr/>
        </p:nvGrpSpPr>
        <p:grpSpPr>
          <a:xfrm>
            <a:off x="678943" y="4162775"/>
            <a:ext cx="663625" cy="663625"/>
            <a:chOff x="3246456" y="3096252"/>
            <a:chExt cx="719923" cy="719923"/>
          </a:xfrm>
        </p:grpSpPr>
        <p:sp>
          <p:nvSpPr>
            <p:cNvPr id="112" name="Google Shape;1474;p26">
              <a:extLst>
                <a:ext uri="{FF2B5EF4-FFF2-40B4-BE49-F238E27FC236}">
                  <a16:creationId xmlns:a16="http://schemas.microsoft.com/office/drawing/2014/main" xmlns="" id="{2A8F4615-DB23-4939-8C12-71FEE2D11791}"/>
                </a:ext>
              </a:extLst>
            </p:cNvPr>
            <p:cNvSpPr/>
            <p:nvPr/>
          </p:nvSpPr>
          <p:spPr>
            <a:xfrm>
              <a:off x="3246456" y="3096252"/>
              <a:ext cx="719923" cy="719923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156591" y="78295"/>
                  </a:moveTo>
                  <a:cubicBezTo>
                    <a:pt x="156591" y="121537"/>
                    <a:pt x="121537" y="156591"/>
                    <a:pt x="78296" y="156591"/>
                  </a:cubicBezTo>
                  <a:cubicBezTo>
                    <a:pt x="35054" y="156591"/>
                    <a:pt x="0" y="121537"/>
                    <a:pt x="0" y="78295"/>
                  </a:cubicBezTo>
                  <a:cubicBezTo>
                    <a:pt x="0" y="35054"/>
                    <a:pt x="35054" y="0"/>
                    <a:pt x="78296" y="0"/>
                  </a:cubicBezTo>
                  <a:cubicBezTo>
                    <a:pt x="121537" y="0"/>
                    <a:pt x="156591" y="35054"/>
                    <a:pt x="156591" y="78295"/>
                  </a:cubicBezTo>
                  <a:close/>
                </a:path>
              </a:pathLst>
            </a:custGeom>
            <a:solidFill>
              <a:srgbClr val="9954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475;p26">
              <a:extLst>
                <a:ext uri="{FF2B5EF4-FFF2-40B4-BE49-F238E27FC236}">
                  <a16:creationId xmlns:a16="http://schemas.microsoft.com/office/drawing/2014/main" xmlns="" id="{1CEFE85C-ADCD-42F3-B2AC-D9F05D572874}"/>
                </a:ext>
              </a:extLst>
            </p:cNvPr>
            <p:cNvSpPr/>
            <p:nvPr/>
          </p:nvSpPr>
          <p:spPr>
            <a:xfrm>
              <a:off x="3372192" y="3256552"/>
              <a:ext cx="424601" cy="392389"/>
            </a:xfrm>
            <a:custGeom>
              <a:avLst/>
              <a:gdLst/>
              <a:ahLst/>
              <a:cxnLst/>
              <a:rect l="l" t="t" r="r" b="b"/>
              <a:pathLst>
                <a:path w="135981" h="125665" extrusionOk="0">
                  <a:moveTo>
                    <a:pt x="56502" y="125366"/>
                  </a:moveTo>
                  <a:cubicBezTo>
                    <a:pt x="51520" y="125366"/>
                    <a:pt x="46729" y="123423"/>
                    <a:pt x="43167" y="119937"/>
                  </a:cubicBezTo>
                  <a:lnTo>
                    <a:pt x="5924" y="83647"/>
                  </a:lnTo>
                  <a:cubicBezTo>
                    <a:pt x="-1515" y="76211"/>
                    <a:pt x="-1525" y="64150"/>
                    <a:pt x="5905" y="56706"/>
                  </a:cubicBezTo>
                  <a:cubicBezTo>
                    <a:pt x="5915" y="56700"/>
                    <a:pt x="5915" y="56696"/>
                    <a:pt x="5924" y="56691"/>
                  </a:cubicBezTo>
                  <a:cubicBezTo>
                    <a:pt x="13363" y="49247"/>
                    <a:pt x="25422" y="49240"/>
                    <a:pt x="32861" y="56676"/>
                  </a:cubicBezTo>
                  <a:cubicBezTo>
                    <a:pt x="32870" y="56681"/>
                    <a:pt x="32870" y="56686"/>
                    <a:pt x="32880" y="56691"/>
                  </a:cubicBezTo>
                  <a:lnTo>
                    <a:pt x="53930" y="77265"/>
                  </a:lnTo>
                  <a:lnTo>
                    <a:pt x="101555" y="8209"/>
                  </a:lnTo>
                  <a:cubicBezTo>
                    <a:pt x="107527" y="-438"/>
                    <a:pt x="119376" y="-2612"/>
                    <a:pt x="128035" y="3351"/>
                  </a:cubicBezTo>
                  <a:cubicBezTo>
                    <a:pt x="136712" y="9295"/>
                    <a:pt x="138931" y="21150"/>
                    <a:pt x="132988" y="29830"/>
                  </a:cubicBezTo>
                  <a:lnTo>
                    <a:pt x="72790" y="117460"/>
                  </a:lnTo>
                  <a:cubicBezTo>
                    <a:pt x="69618" y="122090"/>
                    <a:pt x="64560" y="125090"/>
                    <a:pt x="58978" y="12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9" name="Picture 168">
            <a:extLst>
              <a:ext uri="{FF2B5EF4-FFF2-40B4-BE49-F238E27FC236}">
                <a16:creationId xmlns:a16="http://schemas.microsoft.com/office/drawing/2014/main" xmlns="" id="{EC5073E3-8893-4695-A657-A49588292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64" y="4995317"/>
            <a:ext cx="3121158" cy="1176530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A750FBBB-A160-41E8-A8FD-CD740A17EE1D}"/>
              </a:ext>
            </a:extLst>
          </p:cNvPr>
          <p:cNvSpPr txBox="1"/>
          <p:nvPr/>
        </p:nvSpPr>
        <p:spPr>
          <a:xfrm>
            <a:off x="7692503" y="5381875"/>
            <a:ext cx="146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5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3BAC49A5-1B42-4448-BEA6-D31DE26535B4}"/>
              </a:ext>
            </a:extLst>
          </p:cNvPr>
          <p:cNvSpPr txBox="1"/>
          <p:nvPr/>
        </p:nvSpPr>
        <p:spPr>
          <a:xfrm>
            <a:off x="7143078" y="831355"/>
            <a:ext cx="397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Hãy chọn câu trả lời đúng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193070A8-8FD6-424A-B99D-743AE4EF76FF}"/>
              </a:ext>
            </a:extLst>
          </p:cNvPr>
          <p:cNvGrpSpPr/>
          <p:nvPr/>
        </p:nvGrpSpPr>
        <p:grpSpPr>
          <a:xfrm rot="13686177">
            <a:off x="9937563" y="4084189"/>
            <a:ext cx="252994" cy="2212463"/>
            <a:chOff x="8291601" y="1261118"/>
            <a:chExt cx="602516" cy="3717984"/>
          </a:xfrm>
          <a:effectLst>
            <a:outerShdw blurRad="190500" dist="63500" dir="13500000" algn="br" rotWithShape="0">
              <a:prstClr val="black">
                <a:alpha val="70000"/>
              </a:prstClr>
            </a:outerShdw>
          </a:effectLst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D73A397F-6230-49BC-AF53-0B953A6E3F6C}"/>
                </a:ext>
              </a:extLst>
            </p:cNvPr>
            <p:cNvSpPr/>
            <p:nvPr/>
          </p:nvSpPr>
          <p:spPr>
            <a:xfrm>
              <a:off x="8340859" y="1830310"/>
              <a:ext cx="504000" cy="252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C3532670-1720-4C7A-BE35-47D5A417C776}"/>
                </a:ext>
              </a:extLst>
            </p:cNvPr>
            <p:cNvSpPr/>
            <p:nvPr/>
          </p:nvSpPr>
          <p:spPr>
            <a:xfrm>
              <a:off x="8484859" y="1830310"/>
              <a:ext cx="216000" cy="252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6F948AF0-0AEA-4A14-BF45-59D41384CE2D}"/>
                </a:ext>
              </a:extLst>
            </p:cNvPr>
            <p:cNvSpPr/>
            <p:nvPr/>
          </p:nvSpPr>
          <p:spPr>
            <a:xfrm>
              <a:off x="8291601" y="4350311"/>
              <a:ext cx="602516" cy="176100"/>
            </a:xfrm>
            <a:prstGeom prst="roundRect">
              <a:avLst>
                <a:gd name="adj" fmla="val 4733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xmlns="" id="{9DC81A7C-A0E4-45E6-B018-6F36B348E4C5}"/>
                </a:ext>
              </a:extLst>
            </p:cNvPr>
            <p:cNvSpPr/>
            <p:nvPr/>
          </p:nvSpPr>
          <p:spPr>
            <a:xfrm flipV="1">
              <a:off x="8340859" y="4526410"/>
              <a:ext cx="504000" cy="4526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43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78AB4F5D-1C03-4EC4-9FEB-2C2632B16EDF}"/>
                </a:ext>
              </a:extLst>
            </p:cNvPr>
            <p:cNvSpPr/>
            <p:nvPr/>
          </p:nvSpPr>
          <p:spPr>
            <a:xfrm>
              <a:off x="8340859" y="1479409"/>
              <a:ext cx="504000" cy="355601"/>
            </a:xfrm>
            <a:prstGeom prst="trapezoid">
              <a:avLst>
                <a:gd name="adj" fmla="val 2524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hord 119">
              <a:extLst>
                <a:ext uri="{FF2B5EF4-FFF2-40B4-BE49-F238E27FC236}">
                  <a16:creationId xmlns:a16="http://schemas.microsoft.com/office/drawing/2014/main" xmlns="" id="{E072E48C-A7E5-4E91-9577-D8D5CB01E759}"/>
                </a:ext>
              </a:extLst>
            </p:cNvPr>
            <p:cNvSpPr/>
            <p:nvPr/>
          </p:nvSpPr>
          <p:spPr>
            <a:xfrm rot="5400000">
              <a:off x="8376859" y="1351118"/>
              <a:ext cx="432000" cy="252000"/>
            </a:xfrm>
            <a:prstGeom prst="chord">
              <a:avLst>
                <a:gd name="adj1" fmla="val 5380276"/>
                <a:gd name="adj2" fmla="val 16235083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ĐỒNG HỒ ĐẾM NGƯỢC 5 GIÂY + CHUÔNG BÁO HẾT GIỜ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1994" y="5053893"/>
            <a:ext cx="1651967" cy="12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28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</p:childTnLst>
        </p:cTn>
      </p:par>
    </p:tnLst>
    <p:bldLst>
      <p:bldP spid="78" grpId="0"/>
      <p:bldP spid="107" grpId="0"/>
      <p:bldP spid="108" grpId="0"/>
      <p:bldP spid="109" grpId="0"/>
      <p:bldP spid="110" grpId="0"/>
      <p:bldP spid="170" grpId="0"/>
      <p:bldP spid="1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36CAE06-46AC-44C3-A62D-B57C1B25DF52}"/>
              </a:ext>
            </a:extLst>
          </p:cNvPr>
          <p:cNvGrpSpPr/>
          <p:nvPr/>
        </p:nvGrpSpPr>
        <p:grpSpPr>
          <a:xfrm>
            <a:off x="0" y="2865"/>
            <a:ext cx="12192000" cy="6860894"/>
            <a:chOff x="0" y="-2894"/>
            <a:chExt cx="12192000" cy="6860894"/>
          </a:xfrm>
        </p:grpSpPr>
        <p:pic>
          <p:nvPicPr>
            <p:cNvPr id="56" name="Picture 2" descr="tầng lớp">
              <a:extLst>
                <a:ext uri="{FF2B5EF4-FFF2-40B4-BE49-F238E27FC236}">
                  <a16:creationId xmlns:a16="http://schemas.microsoft.com/office/drawing/2014/main" xmlns="" id="{657BC571-5654-4B2E-A840-A26818436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894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4CDF61D4-8215-45FA-BFFE-46BEB8F59C7E}"/>
                </a:ext>
              </a:extLst>
            </p:cNvPr>
            <p:cNvGrpSpPr/>
            <p:nvPr/>
          </p:nvGrpSpPr>
          <p:grpSpPr>
            <a:xfrm>
              <a:off x="167640" y="190447"/>
              <a:ext cx="11856720" cy="6480000"/>
              <a:chOff x="509624" y="189000"/>
              <a:chExt cx="11520000" cy="6480000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FA886943-3E8E-4405-9774-C4096D152366}"/>
                  </a:ext>
                </a:extLst>
              </p:cNvPr>
              <p:cNvGrpSpPr/>
              <p:nvPr/>
            </p:nvGrpSpPr>
            <p:grpSpPr>
              <a:xfrm>
                <a:off x="509624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6" name="Rectangle: Rounded Corners 165">
                  <a:extLst>
                    <a:ext uri="{FF2B5EF4-FFF2-40B4-BE49-F238E27FC236}">
                      <a16:creationId xmlns:a16="http://schemas.microsoft.com/office/drawing/2014/main" xmlns="" id="{54613ABF-8440-41A1-8225-C99CE53DC221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xmlns="" id="{4A3307C3-6C7E-436D-87EF-4BF83A956A64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xmlns="" id="{B2D4269D-9072-4EE2-898B-3C865B69840C}"/>
                  </a:ext>
                </a:extLst>
              </p:cNvPr>
              <p:cNvGrpSpPr/>
              <p:nvPr/>
            </p:nvGrpSpPr>
            <p:grpSpPr>
              <a:xfrm>
                <a:off x="725624" y="477000"/>
                <a:ext cx="11088000" cy="5904000"/>
                <a:chOff x="2081283" y="675309"/>
                <a:chExt cx="11088000" cy="5904000"/>
              </a:xfrm>
            </p:grpSpPr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xmlns="" id="{F01E40F9-9C14-4F0D-B1A3-EE458AE8B5F0}"/>
                    </a:ext>
                  </a:extLst>
                </p:cNvPr>
                <p:cNvSpPr/>
                <p:nvPr/>
              </p:nvSpPr>
              <p:spPr>
                <a:xfrm>
                  <a:off x="2834714" y="1035309"/>
                  <a:ext cx="10288269" cy="5184000"/>
                </a:xfrm>
                <a:prstGeom prst="roundRect">
                  <a:avLst>
                    <a:gd name="adj" fmla="val 0"/>
                  </a:avLst>
                </a:prstGeom>
                <a:gradFill>
                  <a:gsLst>
                    <a:gs pos="34000">
                      <a:srgbClr val="FEFFEC"/>
                    </a:gs>
                    <a:gs pos="100000">
                      <a:schemeClr val="bg1"/>
                    </a:gs>
                  </a:gsLst>
                  <a:lin ang="0" scaled="1"/>
                </a:gradFill>
                <a:ln w="28575">
                  <a:noFill/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xmlns="" id="{2559CE38-8B3A-4DF6-BB59-22148EC1CB6A}"/>
                    </a:ext>
                  </a:extLst>
                </p:cNvPr>
                <p:cNvSpPr/>
                <p:nvPr/>
              </p:nvSpPr>
              <p:spPr>
                <a:xfrm>
                  <a:off x="2081283" y="675309"/>
                  <a:ext cx="11088000" cy="5904000"/>
                </a:xfrm>
                <a:prstGeom prst="roundRect">
                  <a:avLst>
                    <a:gd name="adj" fmla="val 3820"/>
                  </a:avLst>
                </a:prstGeom>
                <a:noFill/>
                <a:ln w="28575">
                  <a:solidFill>
                    <a:schemeClr val="accent6">
                      <a:lumMod val="75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7C8CAA3D-23E7-46FE-BE5D-2BAE36F40B3A}"/>
                </a:ext>
              </a:extLst>
            </p:cNvPr>
            <p:cNvGrpSpPr/>
            <p:nvPr/>
          </p:nvGrpSpPr>
          <p:grpSpPr>
            <a:xfrm>
              <a:off x="589385" y="676269"/>
              <a:ext cx="11013230" cy="5505461"/>
              <a:chOff x="1565735" y="661779"/>
              <a:chExt cx="9921984" cy="5505461"/>
            </a:xfrm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xmlns="" id="{5D73F635-149F-4DFA-B3F4-F085C4FAD3FC}"/>
                  </a:ext>
                </a:extLst>
              </p:cNvPr>
              <p:cNvSpPr/>
              <p:nvPr/>
            </p:nvSpPr>
            <p:spPr>
              <a:xfrm>
                <a:off x="1565735" y="66401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xmlns="" id="{B330F3AE-737E-4792-9DEC-B9C171503851}"/>
                  </a:ext>
                </a:extLst>
              </p:cNvPr>
              <p:cNvGrpSpPr/>
              <p:nvPr/>
            </p:nvGrpSpPr>
            <p:grpSpPr>
              <a:xfrm>
                <a:off x="1826090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xmlns="" id="{101DAE6A-1D99-416C-BECC-D791E22860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xmlns="" id="{F024B9F2-BD01-42F7-AC96-C4FF86138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xmlns="" id="{947999AE-A936-4538-A3CA-BBD985E6AE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xmlns="" id="{D0FF5396-7F73-4780-BB58-CD7134E2DB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xmlns="" id="{03F1CFB3-8645-4D37-B994-1CBFC6D99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xmlns="" id="{DB312419-A729-4CC4-9C16-0CFB9D172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xmlns="" id="{0E49A354-41AD-4049-B907-9C7105E9E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5CEE99FE-47E8-4813-A1B7-EBA0F9C95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xmlns="" id="{0EAC3DF2-52DF-464E-BCD1-975E2CF506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xmlns="" id="{30B3A51F-891F-4517-9A45-167D69E9F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xmlns="" id="{E2D5E032-DE67-4CCB-B686-7812246A4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xmlns="" id="{115CAEF5-0BE2-4AC8-A2E2-D02925651E84}"/>
                  </a:ext>
                </a:extLst>
              </p:cNvPr>
              <p:cNvSpPr/>
              <p:nvPr/>
            </p:nvSpPr>
            <p:spPr>
              <a:xfrm flipH="1">
                <a:off x="6628562" y="661779"/>
                <a:ext cx="4859157" cy="5503221"/>
              </a:xfrm>
              <a:prstGeom prst="roundRect">
                <a:avLst>
                  <a:gd name="adj" fmla="val 394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8900" dist="889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xmlns="" id="{76218508-401A-46A6-BE62-CAE4E8AFD740}"/>
                  </a:ext>
                </a:extLst>
              </p:cNvPr>
              <p:cNvGrpSpPr/>
              <p:nvPr/>
            </p:nvGrpSpPr>
            <p:grpSpPr>
              <a:xfrm>
                <a:off x="7256513" y="1219200"/>
                <a:ext cx="3971370" cy="4561840"/>
                <a:chOff x="1826090" y="1198880"/>
                <a:chExt cx="3639423" cy="4305481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xmlns="" id="{24544359-BC58-40FE-9B66-B96A49402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19888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xmlns="" id="{745143A3-DD1C-495E-8FC9-1E67C3F9F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162942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xmlns="" id="{2327A879-9F9D-4DDD-B2A4-9727E04C4E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05997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xmlns="" id="{AC70A876-627E-432F-9AC9-5E3F2380C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49052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EDD94F0A-B099-4D61-84B3-6C5341D2B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292107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xmlns="" id="{2D60A671-5855-45E6-AD9F-1293C02764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351620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xmlns="" id="{74445CA1-8C8D-42CD-9577-E2BC1445DE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3782168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xmlns="" id="{00900BD8-6AA6-41B9-8C28-0221CCC6A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212716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xmlns="" id="{D4CA9B43-3520-43FC-8ABD-18F0A240D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4643264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xmlns="" id="{B1D38436-DC24-4B33-9597-FD6FACA44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073812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xmlns="" id="{1E8EB361-8656-45A7-9308-A19F01C37A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6090" y="5504361"/>
                  <a:ext cx="3639423" cy="0"/>
                </a:xfrm>
                <a:prstGeom prst="line">
                  <a:avLst/>
                </a:prstGeom>
                <a:ln w="19050">
                  <a:solidFill>
                    <a:schemeClr val="accent1">
                      <a:lumMod val="40000"/>
                      <a:lumOff val="6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447524B7-A450-4908-8474-202BFA61EBFA}"/>
                </a:ext>
              </a:extLst>
            </p:cNvPr>
            <p:cNvGrpSpPr/>
            <p:nvPr/>
          </p:nvGrpSpPr>
          <p:grpSpPr>
            <a:xfrm>
              <a:off x="5620422" y="1284659"/>
              <a:ext cx="951157" cy="4288680"/>
              <a:chOff x="4648117" y="981503"/>
              <a:chExt cx="1137920" cy="513077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xmlns="" id="{0A3ABA83-7E84-4B81-9D80-E13CCE14FC40}"/>
                  </a:ext>
                </a:extLst>
              </p:cNvPr>
              <p:cNvGrpSpPr/>
              <p:nvPr/>
            </p:nvGrpSpPr>
            <p:grpSpPr>
              <a:xfrm>
                <a:off x="464811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xmlns="" id="{B2787AA8-A307-4565-8154-6CF893F6D7F6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xmlns="" id="{B413EB6D-E029-4CFF-97DD-F971350A9AD6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xmlns="" id="{1A17181A-8723-4857-AC3D-3658FFF5D7A6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xmlns="" id="{B97D92D9-DE37-4ACB-966F-907CF49FB925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xmlns="" id="{16C9A8DD-FEF6-4697-A513-EC11AFDB02E8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xmlns="" id="{3B6BD097-431E-4910-AC98-7581EE08F739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xmlns="" id="{4473AE73-0EAB-4BE3-BC49-BD5EE4DE614C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xmlns="" id="{24068673-9DDA-49D2-A16F-2C831C0C9F5C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60739EC3-929F-4CFC-AC48-5B235E524388}"/>
                  </a:ext>
                </a:extLst>
              </p:cNvPr>
              <p:cNvGrpSpPr/>
              <p:nvPr/>
            </p:nvGrpSpPr>
            <p:grpSpPr>
              <a:xfrm>
                <a:off x="5430437" y="981503"/>
                <a:ext cx="355600" cy="5130778"/>
                <a:chOff x="4546517" y="960721"/>
                <a:chExt cx="355600" cy="5130778"/>
              </a:xfrm>
              <a:solidFill>
                <a:schemeClr val="tx1"/>
              </a:solidFill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xmlns="" id="{F4666638-F1B9-4C62-9B4C-CBBE6F597D3C}"/>
                    </a:ext>
                  </a:extLst>
                </p:cNvPr>
                <p:cNvSpPr/>
                <p:nvPr/>
              </p:nvSpPr>
              <p:spPr>
                <a:xfrm>
                  <a:off x="4546517" y="96072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xmlns="" id="{F27208B6-3AE5-443D-9BB0-DF15053A391E}"/>
                    </a:ext>
                  </a:extLst>
                </p:cNvPr>
                <p:cNvSpPr/>
                <p:nvPr/>
              </p:nvSpPr>
              <p:spPr>
                <a:xfrm>
                  <a:off x="4546517" y="164288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xmlns="" id="{A173A476-98F6-46A9-8BC3-A7CBCDCF4648}"/>
                    </a:ext>
                  </a:extLst>
                </p:cNvPr>
                <p:cNvSpPr/>
                <p:nvPr/>
              </p:nvSpPr>
              <p:spPr>
                <a:xfrm>
                  <a:off x="4546517" y="2325057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xmlns="" id="{BDDC50A5-8349-405F-939B-D58455A1D14F}"/>
                    </a:ext>
                  </a:extLst>
                </p:cNvPr>
                <p:cNvSpPr/>
                <p:nvPr/>
              </p:nvSpPr>
              <p:spPr>
                <a:xfrm>
                  <a:off x="4546517" y="3007225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xmlns="" id="{99A301D2-4AB9-4515-9327-36A7CDC47F8C}"/>
                    </a:ext>
                  </a:extLst>
                </p:cNvPr>
                <p:cNvSpPr/>
                <p:nvPr/>
              </p:nvSpPr>
              <p:spPr>
                <a:xfrm>
                  <a:off x="4546517" y="3689393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xmlns="" id="{9A3D90CF-0E18-4530-B391-119149253263}"/>
                    </a:ext>
                  </a:extLst>
                </p:cNvPr>
                <p:cNvSpPr/>
                <p:nvPr/>
              </p:nvSpPr>
              <p:spPr>
                <a:xfrm>
                  <a:off x="4546517" y="4371561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xmlns="" id="{4169EAE6-9A7D-4C5B-A5BD-335E4F819E49}"/>
                    </a:ext>
                  </a:extLst>
                </p:cNvPr>
                <p:cNvSpPr/>
                <p:nvPr/>
              </p:nvSpPr>
              <p:spPr>
                <a:xfrm>
                  <a:off x="4546517" y="505372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xmlns="" id="{0668BB1E-B1E4-4A0A-81CC-811104EC8A50}"/>
                    </a:ext>
                  </a:extLst>
                </p:cNvPr>
                <p:cNvSpPr/>
                <p:nvPr/>
              </p:nvSpPr>
              <p:spPr>
                <a:xfrm>
                  <a:off x="4546517" y="5735899"/>
                  <a:ext cx="355600" cy="355600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innerShdw blurRad="76200">
                    <a:prstClr val="black">
                      <a:alpha val="7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3752F37B-474A-4B6E-9874-5C308A9D3242}"/>
                  </a:ext>
                </a:extLst>
              </p:cNvPr>
              <p:cNvGrpSpPr/>
              <p:nvPr/>
            </p:nvGrpSpPr>
            <p:grpSpPr>
              <a:xfrm>
                <a:off x="4788138" y="1073731"/>
                <a:ext cx="849317" cy="4930712"/>
                <a:chOff x="4818618" y="1073731"/>
                <a:chExt cx="849317" cy="4930712"/>
              </a:xfrm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xmlns="" id="{5FE2D557-1F27-4B38-B6CC-388AFA1D5A20}"/>
                    </a:ext>
                  </a:extLst>
                </p:cNvPr>
                <p:cNvSpPr/>
                <p:nvPr/>
              </p:nvSpPr>
              <p:spPr>
                <a:xfrm>
                  <a:off x="4818618" y="1073731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xmlns="" id="{17001402-940C-4C2F-B35C-3CF392C280CB}"/>
                    </a:ext>
                  </a:extLst>
                </p:cNvPr>
                <p:cNvSpPr/>
                <p:nvPr/>
              </p:nvSpPr>
              <p:spPr>
                <a:xfrm>
                  <a:off x="4818618" y="5181577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xmlns="" id="{E3FDE301-F074-417E-B0A5-ADDCFECA200B}"/>
                    </a:ext>
                  </a:extLst>
                </p:cNvPr>
                <p:cNvSpPr/>
                <p:nvPr/>
              </p:nvSpPr>
              <p:spPr>
                <a:xfrm>
                  <a:off x="4818618" y="381229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xmlns="" id="{421E9F7B-4F8B-4854-900E-BAD1D972A354}"/>
                    </a:ext>
                  </a:extLst>
                </p:cNvPr>
                <p:cNvSpPr/>
                <p:nvPr/>
              </p:nvSpPr>
              <p:spPr>
                <a:xfrm>
                  <a:off x="4818618" y="3127654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xmlns="" id="{2394E5A4-1A3E-4252-BE7F-8A62AD06094D}"/>
                    </a:ext>
                  </a:extLst>
                </p:cNvPr>
                <p:cNvSpPr/>
                <p:nvPr/>
              </p:nvSpPr>
              <p:spPr>
                <a:xfrm>
                  <a:off x="4818618" y="4496936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xmlns="" id="{6D9964B5-6CB3-447F-9998-358FF4C0EE1C}"/>
                    </a:ext>
                  </a:extLst>
                </p:cNvPr>
                <p:cNvSpPr/>
                <p:nvPr/>
              </p:nvSpPr>
              <p:spPr>
                <a:xfrm>
                  <a:off x="4818618" y="1758372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xmlns="" id="{82E94AE7-3E46-4189-B325-6E1E88B00944}"/>
                    </a:ext>
                  </a:extLst>
                </p:cNvPr>
                <p:cNvSpPr/>
                <p:nvPr/>
              </p:nvSpPr>
              <p:spPr>
                <a:xfrm>
                  <a:off x="4818618" y="5866215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xmlns="" id="{EF7ABBD8-4389-47FB-B846-492C26E9CEF1}"/>
                    </a:ext>
                  </a:extLst>
                </p:cNvPr>
                <p:cNvSpPr/>
                <p:nvPr/>
              </p:nvSpPr>
              <p:spPr>
                <a:xfrm>
                  <a:off x="4818618" y="2443013"/>
                  <a:ext cx="849317" cy="1382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8000">
                      <a:schemeClr val="bg1">
                        <a:lumMod val="75000"/>
                      </a:schemeClr>
                    </a:gs>
                    <a:gs pos="53000">
                      <a:srgbClr val="EBEBEB"/>
                    </a:gs>
                    <a:gs pos="91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246B2B5-0415-49B9-94D9-984797D22C02}"/>
              </a:ext>
            </a:extLst>
          </p:cNvPr>
          <p:cNvSpPr txBox="1"/>
          <p:nvPr/>
        </p:nvSpPr>
        <p:spPr>
          <a:xfrm>
            <a:off x="589384" y="1290418"/>
            <a:ext cx="4957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1.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Hoàn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thành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câu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hỏi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bài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tập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1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và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2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sách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giáo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khoa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trang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10.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3BAC49A5-1B42-4448-BEA6-D31DE26535B4}"/>
              </a:ext>
            </a:extLst>
          </p:cNvPr>
          <p:cNvSpPr txBox="1"/>
          <p:nvPr/>
        </p:nvSpPr>
        <p:spPr>
          <a:xfrm>
            <a:off x="878375" y="841423"/>
            <a:ext cx="466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HƯỚNG DẪN VỀ NHÀ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8C014B2E-CCFB-4E24-A671-A404D99479E2}"/>
              </a:ext>
            </a:extLst>
          </p:cNvPr>
          <p:cNvSpPr txBox="1"/>
          <p:nvPr/>
        </p:nvSpPr>
        <p:spPr>
          <a:xfrm>
            <a:off x="589385" y="2685311"/>
            <a:ext cx="50310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2.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Viết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sơ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đồ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lai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minh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họa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khi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cho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lai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giống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cà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chua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quả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đỏ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thuần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chủng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có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kiểu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gen AA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với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giống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cà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chua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quả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vàng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có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kiểu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gen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aa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D2A90F8B-4535-44E1-B730-F0D97223BEEC}"/>
              </a:ext>
            </a:extLst>
          </p:cNvPr>
          <p:cNvSpPr txBox="1"/>
          <p:nvPr/>
        </p:nvSpPr>
        <p:spPr>
          <a:xfrm>
            <a:off x="727423" y="4954541"/>
            <a:ext cx="4819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3.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Xem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trước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bài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lai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một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cặp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tính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trạng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tiếp</a:t>
            </a:r>
            <a:r>
              <a:rPr lang="en-US" sz="3000" b="1" dirty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theo.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51FE2D-D6E9-4147-B329-8A2476C1E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85" y="780392"/>
            <a:ext cx="4955550" cy="500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80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1" grpId="0"/>
      <p:bldP spid="86" grpId="0"/>
      <p:bldP spid="8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DDF8E56-96F2-442F-A6EB-ABA12B4B4430}"/>
              </a:ext>
            </a:extLst>
          </p:cNvPr>
          <p:cNvGrpSpPr/>
          <p:nvPr/>
        </p:nvGrpSpPr>
        <p:grpSpPr>
          <a:xfrm>
            <a:off x="0" y="0"/>
            <a:ext cx="12192000" cy="6860894"/>
            <a:chOff x="0" y="0"/>
            <a:chExt cx="12192000" cy="6860894"/>
          </a:xfrm>
        </p:grpSpPr>
        <p:pic>
          <p:nvPicPr>
            <p:cNvPr id="56" name="Picture 2" descr="tầng lớp">
              <a:extLst>
                <a:ext uri="{FF2B5EF4-FFF2-40B4-BE49-F238E27FC236}">
                  <a16:creationId xmlns:a16="http://schemas.microsoft.com/office/drawing/2014/main" xmlns="" id="{D00B20D3-F9B0-4D7A-A22C-7F0E4ABB6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9475F7FC-A707-442F-AE5C-00F41EA478B7}"/>
                </a:ext>
              </a:extLst>
            </p:cNvPr>
            <p:cNvGrpSpPr/>
            <p:nvPr/>
          </p:nvGrpSpPr>
          <p:grpSpPr>
            <a:xfrm>
              <a:off x="48194" y="189000"/>
              <a:ext cx="11981430" cy="6480000"/>
              <a:chOff x="-125430" y="189000"/>
              <a:chExt cx="11981430" cy="648000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22F927D7-1361-4236-819C-9C9BED1413CE}"/>
                  </a:ext>
                </a:extLst>
              </p:cNvPr>
              <p:cNvGrpSpPr/>
              <p:nvPr/>
            </p:nvGrpSpPr>
            <p:grpSpPr>
              <a:xfrm>
                <a:off x="336000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xmlns="" id="{4A012C87-D31F-4238-916F-E62C881BEBE4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xmlns="" id="{CD1C3ECD-7B72-48C5-B3C4-8EA8C40E37E2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xmlns="" id="{DABC9FC4-7383-4C13-8324-F59CEA93195F}"/>
                  </a:ext>
                </a:extLst>
              </p:cNvPr>
              <p:cNvGrpSpPr/>
              <p:nvPr/>
            </p:nvGrpSpPr>
            <p:grpSpPr>
              <a:xfrm>
                <a:off x="-125430" y="477000"/>
                <a:ext cx="11834880" cy="5904000"/>
                <a:chOff x="-125430" y="477000"/>
                <a:chExt cx="11834880" cy="5904000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xmlns="" id="{C97109DE-56B3-4661-8084-617B588D5122}"/>
                    </a:ext>
                  </a:extLst>
                </p:cNvPr>
                <p:cNvGrpSpPr/>
                <p:nvPr/>
              </p:nvGrpSpPr>
              <p:grpSpPr>
                <a:xfrm>
                  <a:off x="621450" y="477000"/>
                  <a:ext cx="11088000" cy="5904000"/>
                  <a:chOff x="2081283" y="675309"/>
                  <a:chExt cx="11088000" cy="5904000"/>
                </a:xfrm>
              </p:grpSpPr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xmlns="" id="{B78F4062-2633-48E2-AF74-2709B152FB96}"/>
                      </a:ext>
                    </a:extLst>
                  </p:cNvPr>
                  <p:cNvSpPr/>
                  <p:nvPr/>
                </p:nvSpPr>
                <p:spPr>
                  <a:xfrm>
                    <a:off x="2834714" y="1035309"/>
                    <a:ext cx="10288269" cy="5184000"/>
                  </a:xfrm>
                  <a:prstGeom prst="roundRect">
                    <a:avLst>
                      <a:gd name="adj" fmla="val 0"/>
                    </a:avLst>
                  </a:prstGeom>
                  <a:gradFill>
                    <a:gsLst>
                      <a:gs pos="34000">
                        <a:srgbClr val="FEFFEC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28575">
                    <a:noFill/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: Rounded Corners 77">
                    <a:extLst>
                      <a:ext uri="{FF2B5EF4-FFF2-40B4-BE49-F238E27FC236}">
                        <a16:creationId xmlns:a16="http://schemas.microsoft.com/office/drawing/2014/main" xmlns="" id="{951D23AC-D1F9-4A21-AF35-ED5CE46A622F}"/>
                      </a:ext>
                    </a:extLst>
                  </p:cNvPr>
                  <p:cNvSpPr/>
                  <p:nvPr/>
                </p:nvSpPr>
                <p:spPr>
                  <a:xfrm>
                    <a:off x="2081283" y="675309"/>
                    <a:ext cx="11088000" cy="5904000"/>
                  </a:xfrm>
                  <a:prstGeom prst="roundRect">
                    <a:avLst>
                      <a:gd name="adj" fmla="val 3820"/>
                    </a:avLst>
                  </a:pr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xmlns="" id="{1301AAB7-E416-4FBB-96D0-FDE0C24957A1}"/>
                    </a:ext>
                  </a:extLst>
                </p:cNvPr>
                <p:cNvGrpSpPr/>
                <p:nvPr/>
              </p:nvGrpSpPr>
              <p:grpSpPr>
                <a:xfrm>
                  <a:off x="-125430" y="794656"/>
                  <a:ext cx="1241299" cy="5419384"/>
                  <a:chOff x="187486" y="815832"/>
                  <a:chExt cx="1241299" cy="5419384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xmlns="" id="{BBC72DE1-9814-4AC2-AFFC-5D32556A8CF6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815832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xmlns="" id="{D1731D19-BDD4-4E67-9D15-386AFDC7E3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" name="Block Arc 21">
                      <a:extLst>
                        <a:ext uri="{FF2B5EF4-FFF2-40B4-BE49-F238E27FC236}">
                          <a16:creationId xmlns:a16="http://schemas.microsoft.com/office/drawing/2014/main" xmlns="" id="{21CE3DEC-C876-4E62-9C9C-C868A39382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xmlns="" id="{1DF0D7F1-26AE-43AF-B188-795C303E6B9D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1887591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xmlns="" id="{89EE8007-4E02-41FE-AACD-531AFA6505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" name="Block Arc 21">
                      <a:extLst>
                        <a:ext uri="{FF2B5EF4-FFF2-40B4-BE49-F238E27FC236}">
                          <a16:creationId xmlns:a16="http://schemas.microsoft.com/office/drawing/2014/main" xmlns="" id="{47F8658B-027F-4FA0-9838-5E28C67C3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xmlns="" id="{3B356E7B-9A2C-4AA1-895D-0B3CFF01A09D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2959350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xmlns="" id="{36D49065-20C2-4427-BCE7-600DDDAD3F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Block Arc 21">
                      <a:extLst>
                        <a:ext uri="{FF2B5EF4-FFF2-40B4-BE49-F238E27FC236}">
                          <a16:creationId xmlns:a16="http://schemas.microsoft.com/office/drawing/2014/main" xmlns="" id="{CCA960E6-8B91-4A80-84B6-DE2E1DBDB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xmlns="" id="{2A880E52-E0D1-48ED-9A28-D4FAE7961DAE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4031109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xmlns="" id="{72E2211E-EA83-4424-BD92-352EE378B6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Block Arc 21">
                      <a:extLst>
                        <a:ext uri="{FF2B5EF4-FFF2-40B4-BE49-F238E27FC236}">
                          <a16:creationId xmlns:a16="http://schemas.microsoft.com/office/drawing/2014/main" xmlns="" id="{AA12E023-62A9-4BFD-9B30-B52E56508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xmlns="" id="{30D51FAD-059A-4DE0-8B24-7D78862E3E32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5102868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67" name="Oval 66">
                      <a:extLst>
                        <a:ext uri="{FF2B5EF4-FFF2-40B4-BE49-F238E27FC236}">
                          <a16:creationId xmlns:a16="http://schemas.microsoft.com/office/drawing/2014/main" xmlns="" id="{5CA96BBE-29A5-4A47-BEF9-49A763D211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Block Arc 21">
                      <a:extLst>
                        <a:ext uri="{FF2B5EF4-FFF2-40B4-BE49-F238E27FC236}">
                          <a16:creationId xmlns:a16="http://schemas.microsoft.com/office/drawing/2014/main" xmlns="" id="{985B4121-1B60-4A6E-923A-1BD32DDC4D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F1B095F-C803-447D-B93E-E172F670BA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9" b="11459"/>
          <a:stretch/>
        </p:blipFill>
        <p:spPr>
          <a:xfrm>
            <a:off x="2263708" y="2009263"/>
            <a:ext cx="8383972" cy="433989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DE2E2B9-6EEC-4D8A-BBB9-D4E3CDDB1E14}"/>
              </a:ext>
            </a:extLst>
          </p:cNvPr>
          <p:cNvSpPr txBox="1"/>
          <p:nvPr/>
        </p:nvSpPr>
        <p:spPr>
          <a:xfrm>
            <a:off x="1594245" y="830163"/>
            <a:ext cx="1022021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850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Tạm biệt lớp và hẹn gặp lại!</a:t>
            </a:r>
            <a:endParaRPr lang="en-US" sz="8500">
              <a:solidFill>
                <a:srgbClr val="FF000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8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09BC9C91-FECF-4F81-8199-794330CB214A}"/>
              </a:ext>
            </a:extLst>
          </p:cNvPr>
          <p:cNvGrpSpPr/>
          <p:nvPr/>
        </p:nvGrpSpPr>
        <p:grpSpPr>
          <a:xfrm>
            <a:off x="0" y="-22860"/>
            <a:ext cx="12192000" cy="6860894"/>
            <a:chOff x="0" y="0"/>
            <a:chExt cx="12192000" cy="6860894"/>
          </a:xfrm>
        </p:grpSpPr>
        <p:pic>
          <p:nvPicPr>
            <p:cNvPr id="5" name="Picture 2" descr="tầng lớp">
              <a:extLst>
                <a:ext uri="{FF2B5EF4-FFF2-40B4-BE49-F238E27FC236}">
                  <a16:creationId xmlns:a16="http://schemas.microsoft.com/office/drawing/2014/main" xmlns="" id="{95CDF4D8-F09F-46A5-9470-E0EBD8E38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A8D09D9-C508-4580-A1B5-0E2C854E0591}"/>
                </a:ext>
              </a:extLst>
            </p:cNvPr>
            <p:cNvGrpSpPr/>
            <p:nvPr/>
          </p:nvGrpSpPr>
          <p:grpSpPr>
            <a:xfrm>
              <a:off x="48194" y="189000"/>
              <a:ext cx="11981430" cy="6480000"/>
              <a:chOff x="-125430" y="189000"/>
              <a:chExt cx="11981430" cy="6480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3733769C-27DB-4F0A-A6CF-4B64D24305DD}"/>
                  </a:ext>
                </a:extLst>
              </p:cNvPr>
              <p:cNvGrpSpPr/>
              <p:nvPr/>
            </p:nvGrpSpPr>
            <p:grpSpPr>
              <a:xfrm>
                <a:off x="336000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910B1B32-AF31-4B14-A65E-903203107610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xmlns="" id="{6842C543-B062-4534-88B4-3416939B5825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E0AD2A00-6E4D-46F1-85D4-9CDDE3540AD0}"/>
                  </a:ext>
                </a:extLst>
              </p:cNvPr>
              <p:cNvGrpSpPr/>
              <p:nvPr/>
            </p:nvGrpSpPr>
            <p:grpSpPr>
              <a:xfrm>
                <a:off x="-125430" y="477000"/>
                <a:ext cx="11834880" cy="5904000"/>
                <a:chOff x="-125430" y="477000"/>
                <a:chExt cx="11834880" cy="5904000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xmlns="" id="{329A1E37-D96E-43E8-AF64-A12E7913F638}"/>
                    </a:ext>
                  </a:extLst>
                </p:cNvPr>
                <p:cNvGrpSpPr/>
                <p:nvPr/>
              </p:nvGrpSpPr>
              <p:grpSpPr>
                <a:xfrm>
                  <a:off x="621450" y="477000"/>
                  <a:ext cx="11088000" cy="5904000"/>
                  <a:chOff x="2081283" y="675309"/>
                  <a:chExt cx="11088000" cy="5904000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xmlns="" id="{E7AEEC67-D0A5-4D6E-A0AE-9F9198846818}"/>
                      </a:ext>
                    </a:extLst>
                  </p:cNvPr>
                  <p:cNvSpPr/>
                  <p:nvPr/>
                </p:nvSpPr>
                <p:spPr>
                  <a:xfrm>
                    <a:off x="2834714" y="1035309"/>
                    <a:ext cx="10288269" cy="5184000"/>
                  </a:xfrm>
                  <a:prstGeom prst="roundRect">
                    <a:avLst>
                      <a:gd name="adj" fmla="val 0"/>
                    </a:avLst>
                  </a:prstGeom>
                  <a:gradFill>
                    <a:gsLst>
                      <a:gs pos="34000">
                        <a:srgbClr val="FEFFEC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28575">
                    <a:noFill/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: Rounded Corners 18">
                    <a:extLst>
                      <a:ext uri="{FF2B5EF4-FFF2-40B4-BE49-F238E27FC236}">
                        <a16:creationId xmlns:a16="http://schemas.microsoft.com/office/drawing/2014/main" xmlns="" id="{37E61BAD-7B10-47DD-9DDC-C86472F96DEB}"/>
                      </a:ext>
                    </a:extLst>
                  </p:cNvPr>
                  <p:cNvSpPr/>
                  <p:nvPr/>
                </p:nvSpPr>
                <p:spPr>
                  <a:xfrm>
                    <a:off x="2081283" y="675309"/>
                    <a:ext cx="11088000" cy="5904000"/>
                  </a:xfrm>
                  <a:prstGeom prst="roundRect">
                    <a:avLst>
                      <a:gd name="adj" fmla="val 3820"/>
                    </a:avLst>
                  </a:pr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xmlns="" id="{05E32A68-BE55-41E3-BB6D-238734DE39DC}"/>
                    </a:ext>
                  </a:extLst>
                </p:cNvPr>
                <p:cNvGrpSpPr/>
                <p:nvPr/>
              </p:nvGrpSpPr>
              <p:grpSpPr>
                <a:xfrm>
                  <a:off x="-125430" y="794656"/>
                  <a:ext cx="1241299" cy="5419384"/>
                  <a:chOff x="187486" y="815832"/>
                  <a:chExt cx="1241299" cy="5419384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xmlns="" id="{4BC11F14-4768-4F6C-B510-4AC3FCA6BB27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815832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xmlns="" id="{81A89EE2-7CE6-41DA-8B06-A47543183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Block Arc 21">
                      <a:extLst>
                        <a:ext uri="{FF2B5EF4-FFF2-40B4-BE49-F238E27FC236}">
                          <a16:creationId xmlns:a16="http://schemas.microsoft.com/office/drawing/2014/main" xmlns="" id="{0407123A-DBAE-4950-BF11-852001EDD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xmlns="" id="{31D81C84-E30F-4561-B21B-5C759090F07E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1887591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xmlns="" id="{44F24F66-5E38-4C89-BAE4-E18ADE84F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Block Arc 21">
                      <a:extLst>
                        <a:ext uri="{FF2B5EF4-FFF2-40B4-BE49-F238E27FC236}">
                          <a16:creationId xmlns:a16="http://schemas.microsoft.com/office/drawing/2014/main" xmlns="" id="{78BE3010-6FAA-4EB0-A834-E7FA0E838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xmlns="" id="{E111B182-A65F-41DB-90F7-CDF59AA3C7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2959350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xmlns="" id="{05E61C7B-4DC9-4EBF-82B9-8D87E87EF7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Block Arc 21">
                      <a:extLst>
                        <a:ext uri="{FF2B5EF4-FFF2-40B4-BE49-F238E27FC236}">
                          <a16:creationId xmlns:a16="http://schemas.microsoft.com/office/drawing/2014/main" xmlns="" id="{1AAE01D3-DC6D-41F3-9C5D-924F71820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xmlns="" id="{1EC0BD3A-1DA2-4430-9213-53CCF3B5FACD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4031109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xmlns="" id="{F7BFCF6E-FEE3-4B3E-8E55-D7C3C07A37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Block Arc 21">
                      <a:extLst>
                        <a:ext uri="{FF2B5EF4-FFF2-40B4-BE49-F238E27FC236}">
                          <a16:creationId xmlns:a16="http://schemas.microsoft.com/office/drawing/2014/main" xmlns="" id="{3664C365-3B08-4264-9BFC-01941ED37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xmlns="" id="{D92811D3-8F74-41BD-BEA3-234B74CA7C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5102868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xmlns="" id="{072B757E-FDA7-48A9-A4B9-5F85BAA41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Block Arc 21">
                      <a:extLst>
                        <a:ext uri="{FF2B5EF4-FFF2-40B4-BE49-F238E27FC236}">
                          <a16:creationId xmlns:a16="http://schemas.microsoft.com/office/drawing/2014/main" xmlns="" id="{1E87EEB3-2F1D-4B3D-8309-D4451A6F2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CC60C983-66D2-EBBA-D9C8-FCDFE840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645" y="1478841"/>
            <a:ext cx="10383987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365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365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365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75%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25%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–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a –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F1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>
            <a:extLst>
              <a:ext uri="{FF2B5EF4-FFF2-40B4-BE49-F238E27FC236}">
                <a16:creationId xmlns:a16="http://schemas.microsoft.com/office/drawing/2014/main" xmlns="" id="{B2BBE66F-4BB7-5BFC-3F99-FE5C71CF90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16597" y="801066"/>
            <a:ext cx="5410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1599190-2982-464D-A389-C3988155D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17">
            <a:off x="1777498" y="4124393"/>
            <a:ext cx="1789002" cy="2138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DE7D73B-F51E-4C2C-9611-C0238614D1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55" y="4147415"/>
            <a:ext cx="1664379" cy="202513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0665F44-BB21-4D88-A82E-07E5547E32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17">
            <a:off x="6828160" y="4127553"/>
            <a:ext cx="1787362" cy="2138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0FABF43-CFE4-47B7-802D-6D58174F44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17">
            <a:off x="4049602" y="4144577"/>
            <a:ext cx="1787362" cy="2138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9E3F181-9BCE-424F-ACA6-6C008536A54E}"/>
              </a:ext>
            </a:extLst>
          </p:cNvPr>
          <p:cNvGrpSpPr/>
          <p:nvPr/>
        </p:nvGrpSpPr>
        <p:grpSpPr>
          <a:xfrm>
            <a:off x="1404927" y="3989415"/>
            <a:ext cx="902541" cy="830997"/>
            <a:chOff x="6866563" y="679869"/>
            <a:chExt cx="902541" cy="830997"/>
          </a:xfrm>
        </p:grpSpPr>
        <p:pic>
          <p:nvPicPr>
            <p:cNvPr id="45" name="Google Shape;374;p19">
              <a:extLst>
                <a:ext uri="{FF2B5EF4-FFF2-40B4-BE49-F238E27FC236}">
                  <a16:creationId xmlns:a16="http://schemas.microsoft.com/office/drawing/2014/main" xmlns="" id="{EF081E31-FA2A-4B03-BD9D-418A7319F53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r="10" b="990"/>
            <a:stretch/>
          </p:blipFill>
          <p:spPr>
            <a:xfrm rot="1102021">
              <a:off x="6866563" y="700962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9423E5B-525C-46C2-B0FF-7BE350883D63}"/>
                </a:ext>
              </a:extLst>
            </p:cNvPr>
            <p:cNvSpPr txBox="1"/>
            <p:nvPr/>
          </p:nvSpPr>
          <p:spPr>
            <a:xfrm>
              <a:off x="7016608" y="679869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FS Blonde Script" panose="03000503000000000000" pitchFamily="66" charset="0"/>
                  <a:ea typeface="Segoe UI Black" panose="020B0A02040204020203" pitchFamily="34" charset="0"/>
                </a:rPr>
                <a:t>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DECC0F0-416C-4640-8DD9-497A149CA9FD}"/>
              </a:ext>
            </a:extLst>
          </p:cNvPr>
          <p:cNvGrpSpPr/>
          <p:nvPr/>
        </p:nvGrpSpPr>
        <p:grpSpPr>
          <a:xfrm>
            <a:off x="3733859" y="4013891"/>
            <a:ext cx="902541" cy="830997"/>
            <a:chOff x="8962251" y="683568"/>
            <a:chExt cx="902541" cy="830997"/>
          </a:xfrm>
        </p:grpSpPr>
        <p:pic>
          <p:nvPicPr>
            <p:cNvPr id="50" name="Google Shape;373;p19">
              <a:extLst>
                <a:ext uri="{FF2B5EF4-FFF2-40B4-BE49-F238E27FC236}">
                  <a16:creationId xmlns:a16="http://schemas.microsoft.com/office/drawing/2014/main" xmlns="" id="{C1BE1B14-5820-413D-9E7B-0317106D96C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r="10" b="990"/>
            <a:stretch/>
          </p:blipFill>
          <p:spPr>
            <a:xfrm rot="949234">
              <a:off x="8962251" y="708252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EED6322A-2C77-49C8-86E3-F6DA77CDF60B}"/>
                </a:ext>
              </a:extLst>
            </p:cNvPr>
            <p:cNvSpPr txBox="1"/>
            <p:nvPr/>
          </p:nvSpPr>
          <p:spPr>
            <a:xfrm>
              <a:off x="9128782" y="683568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FS Blonde Script" panose="03000503000000000000" pitchFamily="66" charset="0"/>
                  <a:ea typeface="Segoe UI Black" panose="020B0A02040204020203" pitchFamily="34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B15CC57-8FF3-44DC-A9A8-90315C8E605C}"/>
              </a:ext>
            </a:extLst>
          </p:cNvPr>
          <p:cNvGrpSpPr/>
          <p:nvPr/>
        </p:nvGrpSpPr>
        <p:grpSpPr>
          <a:xfrm>
            <a:off x="6450674" y="3863306"/>
            <a:ext cx="902541" cy="830635"/>
            <a:chOff x="6895163" y="3085556"/>
            <a:chExt cx="902541" cy="830997"/>
          </a:xfrm>
        </p:grpSpPr>
        <p:pic>
          <p:nvPicPr>
            <p:cNvPr id="53" name="Google Shape;376;p19">
              <a:extLst>
                <a:ext uri="{FF2B5EF4-FFF2-40B4-BE49-F238E27FC236}">
                  <a16:creationId xmlns:a16="http://schemas.microsoft.com/office/drawing/2014/main" xmlns="" id="{0E4002E9-316E-4575-AC26-7B841D9F2422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r="10" b="990"/>
            <a:stretch/>
          </p:blipFill>
          <p:spPr>
            <a:xfrm rot="655941">
              <a:off x="6895163" y="3129186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92F3964-1463-4BB0-9677-B6981814F8DB}"/>
                </a:ext>
              </a:extLst>
            </p:cNvPr>
            <p:cNvSpPr txBox="1"/>
            <p:nvPr/>
          </p:nvSpPr>
          <p:spPr>
            <a:xfrm>
              <a:off x="7040927" y="3085556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FS Blonde Script" panose="03000503000000000000" pitchFamily="66" charset="0"/>
                  <a:ea typeface="Segoe UI Black" panose="020B0A02040204020203" pitchFamily="34" charset="0"/>
                </a:rPr>
                <a:t>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FA57EDB7-5AD1-4E9A-B2FC-615BF9850727}"/>
              </a:ext>
            </a:extLst>
          </p:cNvPr>
          <p:cNvGrpSpPr/>
          <p:nvPr/>
        </p:nvGrpSpPr>
        <p:grpSpPr>
          <a:xfrm>
            <a:off x="9292462" y="3841941"/>
            <a:ext cx="902541" cy="863510"/>
            <a:chOff x="9004793" y="3101576"/>
            <a:chExt cx="902541" cy="863510"/>
          </a:xfrm>
        </p:grpSpPr>
        <p:pic>
          <p:nvPicPr>
            <p:cNvPr id="56" name="Google Shape;378;p19">
              <a:extLst>
                <a:ext uri="{FF2B5EF4-FFF2-40B4-BE49-F238E27FC236}">
                  <a16:creationId xmlns:a16="http://schemas.microsoft.com/office/drawing/2014/main" xmlns="" id="{EBDFAB84-7D16-4D9B-92BD-029821CF0DA8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r="10" b="990"/>
            <a:stretch/>
          </p:blipFill>
          <p:spPr>
            <a:xfrm rot="1009833">
              <a:off x="9004793" y="3101576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B2BB174B-3CCD-4F2F-A139-AE092CBA3B37}"/>
                </a:ext>
              </a:extLst>
            </p:cNvPr>
            <p:cNvSpPr txBox="1"/>
            <p:nvPr/>
          </p:nvSpPr>
          <p:spPr>
            <a:xfrm>
              <a:off x="9114425" y="3134089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FS Blonde Script" panose="03000503000000000000" pitchFamily="66" charset="0"/>
                  <a:ea typeface="Segoe UI Black" panose="020B0A02040204020203" pitchFamily="34" charset="0"/>
                </a:rPr>
                <a:t>d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924BEF3-E137-46F5-8971-954AB1EBFBF8}"/>
              </a:ext>
            </a:extLst>
          </p:cNvPr>
          <p:cNvSpPr txBox="1"/>
          <p:nvPr/>
        </p:nvSpPr>
        <p:spPr>
          <a:xfrm>
            <a:off x="1879975" y="5014593"/>
            <a:ext cx="1534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AA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D0FF240-6296-4497-A185-E5310FBBE418}"/>
              </a:ext>
            </a:extLst>
          </p:cNvPr>
          <p:cNvSpPr txBox="1"/>
          <p:nvPr/>
        </p:nvSpPr>
        <p:spPr>
          <a:xfrm>
            <a:off x="4196409" y="5014593"/>
            <a:ext cx="1534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Aa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6B6D17C-EED1-4483-B961-E9F74E2F19C5}"/>
              </a:ext>
            </a:extLst>
          </p:cNvPr>
          <p:cNvSpPr txBox="1"/>
          <p:nvPr/>
        </p:nvSpPr>
        <p:spPr>
          <a:xfrm>
            <a:off x="6909547" y="5017334"/>
            <a:ext cx="1534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aa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98066BD-C932-4AE0-A56D-F201FF6A849C}"/>
              </a:ext>
            </a:extLst>
          </p:cNvPr>
          <p:cNvSpPr txBox="1"/>
          <p:nvPr/>
        </p:nvSpPr>
        <p:spPr>
          <a:xfrm>
            <a:off x="9696974" y="5017334"/>
            <a:ext cx="1534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Ab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grpSp>
        <p:nvGrpSpPr>
          <p:cNvPr id="62" name="Google Shape;1473;p26">
            <a:extLst>
              <a:ext uri="{FF2B5EF4-FFF2-40B4-BE49-F238E27FC236}">
                <a16:creationId xmlns:a16="http://schemas.microsoft.com/office/drawing/2014/main" xmlns="" id="{1ACE0253-F60D-4326-B588-F53B29F80F0C}"/>
              </a:ext>
            </a:extLst>
          </p:cNvPr>
          <p:cNvGrpSpPr/>
          <p:nvPr/>
        </p:nvGrpSpPr>
        <p:grpSpPr>
          <a:xfrm>
            <a:off x="5223138" y="3897225"/>
            <a:ext cx="663625" cy="663336"/>
            <a:chOff x="3246456" y="3096252"/>
            <a:chExt cx="719923" cy="719923"/>
          </a:xfrm>
        </p:grpSpPr>
        <p:sp>
          <p:nvSpPr>
            <p:cNvPr id="63" name="Google Shape;1474;p26">
              <a:extLst>
                <a:ext uri="{FF2B5EF4-FFF2-40B4-BE49-F238E27FC236}">
                  <a16:creationId xmlns:a16="http://schemas.microsoft.com/office/drawing/2014/main" xmlns="" id="{ECA24215-E6CA-44AC-BF65-0680716317B2}"/>
                </a:ext>
              </a:extLst>
            </p:cNvPr>
            <p:cNvSpPr/>
            <p:nvPr/>
          </p:nvSpPr>
          <p:spPr>
            <a:xfrm>
              <a:off x="3246456" y="3096252"/>
              <a:ext cx="719923" cy="719923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156591" y="78295"/>
                  </a:moveTo>
                  <a:cubicBezTo>
                    <a:pt x="156591" y="121537"/>
                    <a:pt x="121537" y="156591"/>
                    <a:pt x="78296" y="156591"/>
                  </a:cubicBezTo>
                  <a:cubicBezTo>
                    <a:pt x="35054" y="156591"/>
                    <a:pt x="0" y="121537"/>
                    <a:pt x="0" y="78295"/>
                  </a:cubicBezTo>
                  <a:cubicBezTo>
                    <a:pt x="0" y="35054"/>
                    <a:pt x="35054" y="0"/>
                    <a:pt x="78296" y="0"/>
                  </a:cubicBezTo>
                  <a:cubicBezTo>
                    <a:pt x="121537" y="0"/>
                    <a:pt x="156591" y="35054"/>
                    <a:pt x="156591" y="78295"/>
                  </a:cubicBezTo>
                  <a:close/>
                </a:path>
              </a:pathLst>
            </a:custGeom>
            <a:solidFill>
              <a:srgbClr val="9954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475;p26">
              <a:extLst>
                <a:ext uri="{FF2B5EF4-FFF2-40B4-BE49-F238E27FC236}">
                  <a16:creationId xmlns:a16="http://schemas.microsoft.com/office/drawing/2014/main" xmlns="" id="{8371B952-9C58-49CA-8C54-FDA7E463A6B8}"/>
                </a:ext>
              </a:extLst>
            </p:cNvPr>
            <p:cNvSpPr/>
            <p:nvPr/>
          </p:nvSpPr>
          <p:spPr>
            <a:xfrm>
              <a:off x="3372192" y="3256552"/>
              <a:ext cx="424601" cy="392389"/>
            </a:xfrm>
            <a:custGeom>
              <a:avLst/>
              <a:gdLst/>
              <a:ahLst/>
              <a:cxnLst/>
              <a:rect l="l" t="t" r="r" b="b"/>
              <a:pathLst>
                <a:path w="135981" h="125665" extrusionOk="0">
                  <a:moveTo>
                    <a:pt x="56502" y="125366"/>
                  </a:moveTo>
                  <a:cubicBezTo>
                    <a:pt x="51520" y="125366"/>
                    <a:pt x="46729" y="123423"/>
                    <a:pt x="43167" y="119937"/>
                  </a:cubicBezTo>
                  <a:lnTo>
                    <a:pt x="5924" y="83647"/>
                  </a:lnTo>
                  <a:cubicBezTo>
                    <a:pt x="-1515" y="76211"/>
                    <a:pt x="-1525" y="64150"/>
                    <a:pt x="5905" y="56706"/>
                  </a:cubicBezTo>
                  <a:cubicBezTo>
                    <a:pt x="5915" y="56700"/>
                    <a:pt x="5915" y="56696"/>
                    <a:pt x="5924" y="56691"/>
                  </a:cubicBezTo>
                  <a:cubicBezTo>
                    <a:pt x="13363" y="49247"/>
                    <a:pt x="25422" y="49240"/>
                    <a:pt x="32861" y="56676"/>
                  </a:cubicBezTo>
                  <a:cubicBezTo>
                    <a:pt x="32870" y="56681"/>
                    <a:pt x="32870" y="56686"/>
                    <a:pt x="32880" y="56691"/>
                  </a:cubicBezTo>
                  <a:lnTo>
                    <a:pt x="53930" y="77265"/>
                  </a:lnTo>
                  <a:lnTo>
                    <a:pt x="101555" y="8209"/>
                  </a:lnTo>
                  <a:cubicBezTo>
                    <a:pt x="107527" y="-438"/>
                    <a:pt x="119376" y="-2612"/>
                    <a:pt x="128035" y="3351"/>
                  </a:cubicBezTo>
                  <a:cubicBezTo>
                    <a:pt x="136712" y="9295"/>
                    <a:pt x="138931" y="21150"/>
                    <a:pt x="132988" y="29830"/>
                  </a:cubicBezTo>
                  <a:lnTo>
                    <a:pt x="72790" y="117460"/>
                  </a:lnTo>
                  <a:cubicBezTo>
                    <a:pt x="69618" y="122090"/>
                    <a:pt x="64560" y="125090"/>
                    <a:pt x="58978" y="12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5" name="ĐỒNG HỒ ĐẾM NGƯỢC 5 GIÂY + CHUÔNG BÁO HẾT GIỜ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4807" y="191293"/>
            <a:ext cx="1651967" cy="12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3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  <p:bldLst>
      <p:bldP spid="58" grpId="0"/>
      <p:bldP spid="59" grpId="0"/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09BC9C91-FECF-4F81-8199-794330CB214A}"/>
              </a:ext>
            </a:extLst>
          </p:cNvPr>
          <p:cNvGrpSpPr/>
          <p:nvPr/>
        </p:nvGrpSpPr>
        <p:grpSpPr>
          <a:xfrm>
            <a:off x="0" y="-22860"/>
            <a:ext cx="12192000" cy="6860894"/>
            <a:chOff x="0" y="0"/>
            <a:chExt cx="12192000" cy="6860894"/>
          </a:xfrm>
        </p:grpSpPr>
        <p:pic>
          <p:nvPicPr>
            <p:cNvPr id="5" name="Picture 2" descr="tầng lớp">
              <a:extLst>
                <a:ext uri="{FF2B5EF4-FFF2-40B4-BE49-F238E27FC236}">
                  <a16:creationId xmlns:a16="http://schemas.microsoft.com/office/drawing/2014/main" xmlns="" id="{95CDF4D8-F09F-46A5-9470-E0EBD8E38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A8D09D9-C508-4580-A1B5-0E2C854E0591}"/>
                </a:ext>
              </a:extLst>
            </p:cNvPr>
            <p:cNvGrpSpPr/>
            <p:nvPr/>
          </p:nvGrpSpPr>
          <p:grpSpPr>
            <a:xfrm>
              <a:off x="48194" y="189000"/>
              <a:ext cx="11981430" cy="6480000"/>
              <a:chOff x="-125430" y="189000"/>
              <a:chExt cx="11981430" cy="6480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3733769C-27DB-4F0A-A6CF-4B64D24305DD}"/>
                  </a:ext>
                </a:extLst>
              </p:cNvPr>
              <p:cNvGrpSpPr/>
              <p:nvPr/>
            </p:nvGrpSpPr>
            <p:grpSpPr>
              <a:xfrm>
                <a:off x="336000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910B1B32-AF31-4B14-A65E-903203107610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xmlns="" id="{6842C543-B062-4534-88B4-3416939B5825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E0AD2A00-6E4D-46F1-85D4-9CDDE3540AD0}"/>
                  </a:ext>
                </a:extLst>
              </p:cNvPr>
              <p:cNvGrpSpPr/>
              <p:nvPr/>
            </p:nvGrpSpPr>
            <p:grpSpPr>
              <a:xfrm>
                <a:off x="-125430" y="477000"/>
                <a:ext cx="11834880" cy="5904000"/>
                <a:chOff x="-125430" y="477000"/>
                <a:chExt cx="11834880" cy="5904000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xmlns="" id="{329A1E37-D96E-43E8-AF64-A12E7913F638}"/>
                    </a:ext>
                  </a:extLst>
                </p:cNvPr>
                <p:cNvGrpSpPr/>
                <p:nvPr/>
              </p:nvGrpSpPr>
              <p:grpSpPr>
                <a:xfrm>
                  <a:off x="621450" y="477000"/>
                  <a:ext cx="11088000" cy="5904000"/>
                  <a:chOff x="2081283" y="675309"/>
                  <a:chExt cx="11088000" cy="5904000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xmlns="" id="{E7AEEC67-D0A5-4D6E-A0AE-9F9198846818}"/>
                      </a:ext>
                    </a:extLst>
                  </p:cNvPr>
                  <p:cNvSpPr/>
                  <p:nvPr/>
                </p:nvSpPr>
                <p:spPr>
                  <a:xfrm>
                    <a:off x="2834714" y="1035309"/>
                    <a:ext cx="10288269" cy="5184000"/>
                  </a:xfrm>
                  <a:prstGeom prst="roundRect">
                    <a:avLst>
                      <a:gd name="adj" fmla="val 0"/>
                    </a:avLst>
                  </a:prstGeom>
                  <a:gradFill>
                    <a:gsLst>
                      <a:gs pos="34000">
                        <a:srgbClr val="FEFFEC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28575">
                    <a:noFill/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: Rounded Corners 18">
                    <a:extLst>
                      <a:ext uri="{FF2B5EF4-FFF2-40B4-BE49-F238E27FC236}">
                        <a16:creationId xmlns:a16="http://schemas.microsoft.com/office/drawing/2014/main" xmlns="" id="{37E61BAD-7B10-47DD-9DDC-C86472F96DEB}"/>
                      </a:ext>
                    </a:extLst>
                  </p:cNvPr>
                  <p:cNvSpPr/>
                  <p:nvPr/>
                </p:nvSpPr>
                <p:spPr>
                  <a:xfrm>
                    <a:off x="2081283" y="675309"/>
                    <a:ext cx="11088000" cy="5904000"/>
                  </a:xfrm>
                  <a:prstGeom prst="roundRect">
                    <a:avLst>
                      <a:gd name="adj" fmla="val 3820"/>
                    </a:avLst>
                  </a:pr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xmlns="" id="{05E32A68-BE55-41E3-BB6D-238734DE39DC}"/>
                    </a:ext>
                  </a:extLst>
                </p:cNvPr>
                <p:cNvGrpSpPr/>
                <p:nvPr/>
              </p:nvGrpSpPr>
              <p:grpSpPr>
                <a:xfrm>
                  <a:off x="-125430" y="794656"/>
                  <a:ext cx="1241299" cy="5419384"/>
                  <a:chOff x="187486" y="815832"/>
                  <a:chExt cx="1241299" cy="5419384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xmlns="" id="{4BC11F14-4768-4F6C-B510-4AC3FCA6BB27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815832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xmlns="" id="{81A89EE2-7CE6-41DA-8B06-A47543183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Block Arc 21">
                      <a:extLst>
                        <a:ext uri="{FF2B5EF4-FFF2-40B4-BE49-F238E27FC236}">
                          <a16:creationId xmlns:a16="http://schemas.microsoft.com/office/drawing/2014/main" xmlns="" id="{0407123A-DBAE-4950-BF11-852001EDD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xmlns="" id="{31D81C84-E30F-4561-B21B-5C759090F07E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1887591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xmlns="" id="{44F24F66-5E38-4C89-BAE4-E18ADE84F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Block Arc 21">
                      <a:extLst>
                        <a:ext uri="{FF2B5EF4-FFF2-40B4-BE49-F238E27FC236}">
                          <a16:creationId xmlns:a16="http://schemas.microsoft.com/office/drawing/2014/main" xmlns="" id="{78BE3010-6FAA-4EB0-A834-E7FA0E838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xmlns="" id="{E111B182-A65F-41DB-90F7-CDF59AA3C7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2959350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xmlns="" id="{05E61C7B-4DC9-4EBF-82B9-8D87E87EF7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Block Arc 21">
                      <a:extLst>
                        <a:ext uri="{FF2B5EF4-FFF2-40B4-BE49-F238E27FC236}">
                          <a16:creationId xmlns:a16="http://schemas.microsoft.com/office/drawing/2014/main" xmlns="" id="{1AAE01D3-DC6D-41F3-9C5D-924F71820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xmlns="" id="{1EC0BD3A-1DA2-4430-9213-53CCF3B5FACD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4031109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xmlns="" id="{F7BFCF6E-FEE3-4B3E-8E55-D7C3C07A37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Block Arc 21">
                      <a:extLst>
                        <a:ext uri="{FF2B5EF4-FFF2-40B4-BE49-F238E27FC236}">
                          <a16:creationId xmlns:a16="http://schemas.microsoft.com/office/drawing/2014/main" xmlns="" id="{3664C365-3B08-4264-9BFC-01941ED37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xmlns="" id="{D92811D3-8F74-41BD-BEA3-234B74CA7C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5102868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xmlns="" id="{072B757E-FDA7-48A9-A4B9-5F85BAA41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Block Arc 21">
                      <a:extLst>
                        <a:ext uri="{FF2B5EF4-FFF2-40B4-BE49-F238E27FC236}">
                          <a16:creationId xmlns:a16="http://schemas.microsoft.com/office/drawing/2014/main" xmlns="" id="{1E87EEB3-2F1D-4B3D-8309-D4451A6F2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CC60C983-66D2-EBBA-D9C8-FCDFE840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645" y="1478841"/>
            <a:ext cx="10383987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365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365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365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65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75%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25%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F2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>
            <a:extLst>
              <a:ext uri="{FF2B5EF4-FFF2-40B4-BE49-F238E27FC236}">
                <a16:creationId xmlns:a16="http://schemas.microsoft.com/office/drawing/2014/main" xmlns="" id="{B2BBE66F-4BB7-5BFC-3F99-FE5C71CF90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16597" y="801066"/>
            <a:ext cx="5410200" cy="5334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1599190-2982-464D-A389-C3988155D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17">
            <a:off x="1777498" y="4124393"/>
            <a:ext cx="1789002" cy="2138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DE7D73B-F51E-4C2C-9611-C0238614D1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045" y="4145888"/>
            <a:ext cx="1664379" cy="202513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0665F44-BB21-4D88-A82E-07E5547E32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17">
            <a:off x="6828160" y="4127553"/>
            <a:ext cx="1787362" cy="2138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0FABF43-CFE4-47B7-802D-6D58174F44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17">
            <a:off x="4049602" y="4144577"/>
            <a:ext cx="1787362" cy="21382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9E3F181-9BCE-424F-ACA6-6C008536A54E}"/>
              </a:ext>
            </a:extLst>
          </p:cNvPr>
          <p:cNvGrpSpPr/>
          <p:nvPr/>
        </p:nvGrpSpPr>
        <p:grpSpPr>
          <a:xfrm>
            <a:off x="1404927" y="3989415"/>
            <a:ext cx="902541" cy="830997"/>
            <a:chOff x="6866563" y="679869"/>
            <a:chExt cx="902541" cy="830997"/>
          </a:xfrm>
        </p:grpSpPr>
        <p:pic>
          <p:nvPicPr>
            <p:cNvPr id="45" name="Google Shape;374;p19">
              <a:extLst>
                <a:ext uri="{FF2B5EF4-FFF2-40B4-BE49-F238E27FC236}">
                  <a16:creationId xmlns:a16="http://schemas.microsoft.com/office/drawing/2014/main" xmlns="" id="{EF081E31-FA2A-4B03-BD9D-418A7319F53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r="10" b="990"/>
            <a:stretch/>
          </p:blipFill>
          <p:spPr>
            <a:xfrm rot="1102021">
              <a:off x="6866563" y="700962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9423E5B-525C-46C2-B0FF-7BE350883D63}"/>
                </a:ext>
              </a:extLst>
            </p:cNvPr>
            <p:cNvSpPr txBox="1"/>
            <p:nvPr/>
          </p:nvSpPr>
          <p:spPr>
            <a:xfrm>
              <a:off x="7016608" y="679869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FS Blonde Script" panose="03000503000000000000" pitchFamily="66" charset="0"/>
                  <a:ea typeface="Segoe UI Black" panose="020B0A02040204020203" pitchFamily="34" charset="0"/>
                </a:rPr>
                <a:t>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DECC0F0-416C-4640-8DD9-497A149CA9FD}"/>
              </a:ext>
            </a:extLst>
          </p:cNvPr>
          <p:cNvGrpSpPr/>
          <p:nvPr/>
        </p:nvGrpSpPr>
        <p:grpSpPr>
          <a:xfrm>
            <a:off x="3733859" y="4013891"/>
            <a:ext cx="902541" cy="830997"/>
            <a:chOff x="8962251" y="683568"/>
            <a:chExt cx="902541" cy="830997"/>
          </a:xfrm>
        </p:grpSpPr>
        <p:pic>
          <p:nvPicPr>
            <p:cNvPr id="50" name="Google Shape;373;p19">
              <a:extLst>
                <a:ext uri="{FF2B5EF4-FFF2-40B4-BE49-F238E27FC236}">
                  <a16:creationId xmlns:a16="http://schemas.microsoft.com/office/drawing/2014/main" xmlns="" id="{C1BE1B14-5820-413D-9E7B-0317106D96C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r="10" b="990"/>
            <a:stretch/>
          </p:blipFill>
          <p:spPr>
            <a:xfrm rot="949234">
              <a:off x="8962251" y="708252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EED6322A-2C77-49C8-86E3-F6DA77CDF60B}"/>
                </a:ext>
              </a:extLst>
            </p:cNvPr>
            <p:cNvSpPr txBox="1"/>
            <p:nvPr/>
          </p:nvSpPr>
          <p:spPr>
            <a:xfrm>
              <a:off x="9128782" y="683568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FS Blonde Script" panose="03000503000000000000" pitchFamily="66" charset="0"/>
                  <a:ea typeface="Segoe UI Black" panose="020B0A02040204020203" pitchFamily="34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B15CC57-8FF3-44DC-A9A8-90315C8E605C}"/>
              </a:ext>
            </a:extLst>
          </p:cNvPr>
          <p:cNvGrpSpPr/>
          <p:nvPr/>
        </p:nvGrpSpPr>
        <p:grpSpPr>
          <a:xfrm>
            <a:off x="6450674" y="3863306"/>
            <a:ext cx="902541" cy="830635"/>
            <a:chOff x="6895163" y="3085556"/>
            <a:chExt cx="902541" cy="830997"/>
          </a:xfrm>
        </p:grpSpPr>
        <p:pic>
          <p:nvPicPr>
            <p:cNvPr id="53" name="Google Shape;376;p19">
              <a:extLst>
                <a:ext uri="{FF2B5EF4-FFF2-40B4-BE49-F238E27FC236}">
                  <a16:creationId xmlns:a16="http://schemas.microsoft.com/office/drawing/2014/main" xmlns="" id="{0E4002E9-316E-4575-AC26-7B841D9F2422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r="10" b="990"/>
            <a:stretch/>
          </p:blipFill>
          <p:spPr>
            <a:xfrm rot="655941">
              <a:off x="6895163" y="3129186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92F3964-1463-4BB0-9677-B6981814F8DB}"/>
                </a:ext>
              </a:extLst>
            </p:cNvPr>
            <p:cNvSpPr txBox="1"/>
            <p:nvPr/>
          </p:nvSpPr>
          <p:spPr>
            <a:xfrm>
              <a:off x="7040927" y="3085556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FS Blonde Script" panose="03000503000000000000" pitchFamily="66" charset="0"/>
                  <a:ea typeface="Segoe UI Black" panose="020B0A02040204020203" pitchFamily="34" charset="0"/>
                </a:rPr>
                <a:t>c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FA57EDB7-5AD1-4E9A-B2FC-615BF9850727}"/>
              </a:ext>
            </a:extLst>
          </p:cNvPr>
          <p:cNvGrpSpPr/>
          <p:nvPr/>
        </p:nvGrpSpPr>
        <p:grpSpPr>
          <a:xfrm>
            <a:off x="9292462" y="3841941"/>
            <a:ext cx="902541" cy="863510"/>
            <a:chOff x="9004793" y="3101576"/>
            <a:chExt cx="902541" cy="863510"/>
          </a:xfrm>
        </p:grpSpPr>
        <p:pic>
          <p:nvPicPr>
            <p:cNvPr id="56" name="Google Shape;378;p19">
              <a:extLst>
                <a:ext uri="{FF2B5EF4-FFF2-40B4-BE49-F238E27FC236}">
                  <a16:creationId xmlns:a16="http://schemas.microsoft.com/office/drawing/2014/main" xmlns="" id="{EBDFAB84-7D16-4D9B-92BD-029821CF0DA8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r="10" b="990"/>
            <a:stretch/>
          </p:blipFill>
          <p:spPr>
            <a:xfrm rot="1009833">
              <a:off x="9004793" y="3101576"/>
              <a:ext cx="902541" cy="7640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B2BB174B-3CCD-4F2F-A139-AE092CBA3B37}"/>
                </a:ext>
              </a:extLst>
            </p:cNvPr>
            <p:cNvSpPr txBox="1"/>
            <p:nvPr/>
          </p:nvSpPr>
          <p:spPr>
            <a:xfrm>
              <a:off x="9114425" y="3134089"/>
              <a:ext cx="650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FS Blonde Script" panose="03000503000000000000" pitchFamily="66" charset="0"/>
                  <a:ea typeface="Segoe UI Black" panose="020B0A02040204020203" pitchFamily="34" charset="0"/>
                </a:rPr>
                <a:t>d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924BEF3-E137-46F5-8971-954AB1EBFBF8}"/>
              </a:ext>
            </a:extLst>
          </p:cNvPr>
          <p:cNvSpPr txBox="1"/>
          <p:nvPr/>
        </p:nvSpPr>
        <p:spPr>
          <a:xfrm>
            <a:off x="1944776" y="4768099"/>
            <a:ext cx="1534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3 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: 1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D0FF240-6296-4497-A185-E5310FBBE418}"/>
              </a:ext>
            </a:extLst>
          </p:cNvPr>
          <p:cNvSpPr txBox="1"/>
          <p:nvPr/>
        </p:nvSpPr>
        <p:spPr>
          <a:xfrm>
            <a:off x="4242962" y="4766472"/>
            <a:ext cx="1534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3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tròn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: 1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dài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6B6D17C-EED1-4483-B961-E9F74E2F19C5}"/>
              </a:ext>
            </a:extLst>
          </p:cNvPr>
          <p:cNvSpPr txBox="1"/>
          <p:nvPr/>
        </p:nvSpPr>
        <p:spPr>
          <a:xfrm>
            <a:off x="6954826" y="4848419"/>
            <a:ext cx="1534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3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trội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1 </a:t>
            </a:r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lặn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98066BD-C932-4AE0-A56D-F201FF6A849C}"/>
              </a:ext>
            </a:extLst>
          </p:cNvPr>
          <p:cNvSpPr txBox="1"/>
          <p:nvPr/>
        </p:nvSpPr>
        <p:spPr>
          <a:xfrm>
            <a:off x="9475193" y="4803316"/>
            <a:ext cx="1835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Cả</a:t>
            </a:r>
            <a:r>
              <a:rPr lang="en-US" sz="3000" b="1" dirty="0" smtClean="0"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a, b, c</a:t>
            </a:r>
            <a:endParaRPr lang="en-US" sz="3000" b="1" dirty="0"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</p:txBody>
      </p:sp>
      <p:grpSp>
        <p:nvGrpSpPr>
          <p:cNvPr id="62" name="Google Shape;1473;p26">
            <a:extLst>
              <a:ext uri="{FF2B5EF4-FFF2-40B4-BE49-F238E27FC236}">
                <a16:creationId xmlns:a16="http://schemas.microsoft.com/office/drawing/2014/main" xmlns="" id="{1ACE0253-F60D-4326-B588-F53B29F80F0C}"/>
              </a:ext>
            </a:extLst>
          </p:cNvPr>
          <p:cNvGrpSpPr/>
          <p:nvPr/>
        </p:nvGrpSpPr>
        <p:grpSpPr>
          <a:xfrm>
            <a:off x="10733511" y="3887782"/>
            <a:ext cx="663625" cy="663336"/>
            <a:chOff x="3246456" y="3096252"/>
            <a:chExt cx="719923" cy="719923"/>
          </a:xfrm>
        </p:grpSpPr>
        <p:sp>
          <p:nvSpPr>
            <p:cNvPr id="63" name="Google Shape;1474;p26">
              <a:extLst>
                <a:ext uri="{FF2B5EF4-FFF2-40B4-BE49-F238E27FC236}">
                  <a16:creationId xmlns:a16="http://schemas.microsoft.com/office/drawing/2014/main" xmlns="" id="{ECA24215-E6CA-44AC-BF65-0680716317B2}"/>
                </a:ext>
              </a:extLst>
            </p:cNvPr>
            <p:cNvSpPr/>
            <p:nvPr/>
          </p:nvSpPr>
          <p:spPr>
            <a:xfrm>
              <a:off x="3246456" y="3096252"/>
              <a:ext cx="719923" cy="719923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156591" y="78295"/>
                  </a:moveTo>
                  <a:cubicBezTo>
                    <a:pt x="156591" y="121537"/>
                    <a:pt x="121537" y="156591"/>
                    <a:pt x="78296" y="156591"/>
                  </a:cubicBezTo>
                  <a:cubicBezTo>
                    <a:pt x="35054" y="156591"/>
                    <a:pt x="0" y="121537"/>
                    <a:pt x="0" y="78295"/>
                  </a:cubicBezTo>
                  <a:cubicBezTo>
                    <a:pt x="0" y="35054"/>
                    <a:pt x="35054" y="0"/>
                    <a:pt x="78296" y="0"/>
                  </a:cubicBezTo>
                  <a:cubicBezTo>
                    <a:pt x="121537" y="0"/>
                    <a:pt x="156591" y="35054"/>
                    <a:pt x="156591" y="78295"/>
                  </a:cubicBezTo>
                  <a:close/>
                </a:path>
              </a:pathLst>
            </a:custGeom>
            <a:solidFill>
              <a:srgbClr val="9954CC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475;p26">
              <a:extLst>
                <a:ext uri="{FF2B5EF4-FFF2-40B4-BE49-F238E27FC236}">
                  <a16:creationId xmlns:a16="http://schemas.microsoft.com/office/drawing/2014/main" xmlns="" id="{8371B952-9C58-49CA-8C54-FDA7E463A6B8}"/>
                </a:ext>
              </a:extLst>
            </p:cNvPr>
            <p:cNvSpPr/>
            <p:nvPr/>
          </p:nvSpPr>
          <p:spPr>
            <a:xfrm>
              <a:off x="3372192" y="3256552"/>
              <a:ext cx="424601" cy="392389"/>
            </a:xfrm>
            <a:custGeom>
              <a:avLst/>
              <a:gdLst/>
              <a:ahLst/>
              <a:cxnLst/>
              <a:rect l="l" t="t" r="r" b="b"/>
              <a:pathLst>
                <a:path w="135981" h="125665" extrusionOk="0">
                  <a:moveTo>
                    <a:pt x="56502" y="125366"/>
                  </a:moveTo>
                  <a:cubicBezTo>
                    <a:pt x="51520" y="125366"/>
                    <a:pt x="46729" y="123423"/>
                    <a:pt x="43167" y="119937"/>
                  </a:cubicBezTo>
                  <a:lnTo>
                    <a:pt x="5924" y="83647"/>
                  </a:lnTo>
                  <a:cubicBezTo>
                    <a:pt x="-1515" y="76211"/>
                    <a:pt x="-1525" y="64150"/>
                    <a:pt x="5905" y="56706"/>
                  </a:cubicBezTo>
                  <a:cubicBezTo>
                    <a:pt x="5915" y="56700"/>
                    <a:pt x="5915" y="56696"/>
                    <a:pt x="5924" y="56691"/>
                  </a:cubicBezTo>
                  <a:cubicBezTo>
                    <a:pt x="13363" y="49247"/>
                    <a:pt x="25422" y="49240"/>
                    <a:pt x="32861" y="56676"/>
                  </a:cubicBezTo>
                  <a:cubicBezTo>
                    <a:pt x="32870" y="56681"/>
                    <a:pt x="32870" y="56686"/>
                    <a:pt x="32880" y="56691"/>
                  </a:cubicBezTo>
                  <a:lnTo>
                    <a:pt x="53930" y="77265"/>
                  </a:lnTo>
                  <a:lnTo>
                    <a:pt x="101555" y="8209"/>
                  </a:lnTo>
                  <a:cubicBezTo>
                    <a:pt x="107527" y="-438"/>
                    <a:pt x="119376" y="-2612"/>
                    <a:pt x="128035" y="3351"/>
                  </a:cubicBezTo>
                  <a:cubicBezTo>
                    <a:pt x="136712" y="9295"/>
                    <a:pt x="138931" y="21150"/>
                    <a:pt x="132988" y="29830"/>
                  </a:cubicBezTo>
                  <a:lnTo>
                    <a:pt x="72790" y="117460"/>
                  </a:lnTo>
                  <a:cubicBezTo>
                    <a:pt x="69618" y="122090"/>
                    <a:pt x="64560" y="125090"/>
                    <a:pt x="58978" y="125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5" name="ĐỒNG HỒ ĐẾM NGƯỢC 5 GIÂY + CHUÔNG BÁO HẾT GIỜ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4807" y="191293"/>
            <a:ext cx="1651967" cy="12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0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  <p:bldLst>
      <p:bldP spid="58" grpId="0"/>
      <p:bldP spid="59" grpId="0"/>
      <p:bldP spid="60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09BC9C91-FECF-4F81-8199-794330CB214A}"/>
              </a:ext>
            </a:extLst>
          </p:cNvPr>
          <p:cNvGrpSpPr/>
          <p:nvPr/>
        </p:nvGrpSpPr>
        <p:grpSpPr>
          <a:xfrm>
            <a:off x="0" y="-22860"/>
            <a:ext cx="12192000" cy="6860894"/>
            <a:chOff x="0" y="0"/>
            <a:chExt cx="12192000" cy="6860894"/>
          </a:xfrm>
        </p:grpSpPr>
        <p:pic>
          <p:nvPicPr>
            <p:cNvPr id="5" name="Picture 2" descr="tầng lớp">
              <a:extLst>
                <a:ext uri="{FF2B5EF4-FFF2-40B4-BE49-F238E27FC236}">
                  <a16:creationId xmlns:a16="http://schemas.microsoft.com/office/drawing/2014/main" xmlns="" id="{95CDF4D8-F09F-46A5-9470-E0EBD8E38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60894"/>
            </a:xfrm>
            <a:prstGeom prst="rect">
              <a:avLst/>
            </a:prstGeom>
            <a:noFill/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A8D09D9-C508-4580-A1B5-0E2C854E0591}"/>
                </a:ext>
              </a:extLst>
            </p:cNvPr>
            <p:cNvGrpSpPr/>
            <p:nvPr/>
          </p:nvGrpSpPr>
          <p:grpSpPr>
            <a:xfrm>
              <a:off x="48194" y="189000"/>
              <a:ext cx="11981430" cy="6480000"/>
              <a:chOff x="-125430" y="189000"/>
              <a:chExt cx="11981430" cy="648000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3733769C-27DB-4F0A-A6CF-4B64D24305DD}"/>
                  </a:ext>
                </a:extLst>
              </p:cNvPr>
              <p:cNvGrpSpPr/>
              <p:nvPr/>
            </p:nvGrpSpPr>
            <p:grpSpPr>
              <a:xfrm>
                <a:off x="336000" y="189000"/>
                <a:ext cx="11520000" cy="6480000"/>
                <a:chOff x="995924" y="448151"/>
                <a:chExt cx="11520000" cy="6480000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910B1B32-AF31-4B14-A65E-903203107610}"/>
                    </a:ext>
                  </a:extLst>
                </p:cNvPr>
                <p:cNvSpPr/>
                <p:nvPr/>
              </p:nvSpPr>
              <p:spPr>
                <a:xfrm>
                  <a:off x="995924" y="448151"/>
                  <a:ext cx="11520000" cy="6480000"/>
                </a:xfrm>
                <a:prstGeom prst="roundRect">
                  <a:avLst>
                    <a:gd name="adj" fmla="val 6148"/>
                  </a:avLst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>
                  <a:outerShdw blurRad="63500" sx="101000" sy="101000" algn="ctr" rotWithShape="0">
                    <a:schemeClr val="tx1">
                      <a:alpha val="6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xmlns="" id="{6842C543-B062-4534-88B4-3416939B5825}"/>
                    </a:ext>
                  </a:extLst>
                </p:cNvPr>
                <p:cNvSpPr/>
                <p:nvPr/>
              </p:nvSpPr>
              <p:spPr>
                <a:xfrm>
                  <a:off x="1139924" y="592151"/>
                  <a:ext cx="11304000" cy="6192000"/>
                </a:xfrm>
                <a:prstGeom prst="roundRect">
                  <a:avLst>
                    <a:gd name="adj" fmla="val 4945"/>
                  </a:avLst>
                </a:prstGeom>
                <a:gradFill flip="none" rotWithShape="1">
                  <a:gsLst>
                    <a:gs pos="29000">
                      <a:srgbClr val="C3E7ED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381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E0AD2A00-6E4D-46F1-85D4-9CDDE3540AD0}"/>
                  </a:ext>
                </a:extLst>
              </p:cNvPr>
              <p:cNvGrpSpPr/>
              <p:nvPr/>
            </p:nvGrpSpPr>
            <p:grpSpPr>
              <a:xfrm>
                <a:off x="-125430" y="477000"/>
                <a:ext cx="11834880" cy="5904000"/>
                <a:chOff x="-125430" y="477000"/>
                <a:chExt cx="11834880" cy="5904000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xmlns="" id="{329A1E37-D96E-43E8-AF64-A12E7913F638}"/>
                    </a:ext>
                  </a:extLst>
                </p:cNvPr>
                <p:cNvGrpSpPr/>
                <p:nvPr/>
              </p:nvGrpSpPr>
              <p:grpSpPr>
                <a:xfrm>
                  <a:off x="621450" y="477000"/>
                  <a:ext cx="11088000" cy="5904000"/>
                  <a:chOff x="2081283" y="675309"/>
                  <a:chExt cx="11088000" cy="5904000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xmlns="" id="{E7AEEC67-D0A5-4D6E-A0AE-9F9198846818}"/>
                      </a:ext>
                    </a:extLst>
                  </p:cNvPr>
                  <p:cNvSpPr/>
                  <p:nvPr/>
                </p:nvSpPr>
                <p:spPr>
                  <a:xfrm>
                    <a:off x="2834714" y="1035309"/>
                    <a:ext cx="10288269" cy="5184000"/>
                  </a:xfrm>
                  <a:prstGeom prst="roundRect">
                    <a:avLst>
                      <a:gd name="adj" fmla="val 0"/>
                    </a:avLst>
                  </a:prstGeom>
                  <a:gradFill>
                    <a:gsLst>
                      <a:gs pos="34000">
                        <a:srgbClr val="FEFFEC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28575">
                    <a:noFill/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: Rounded Corners 18">
                    <a:extLst>
                      <a:ext uri="{FF2B5EF4-FFF2-40B4-BE49-F238E27FC236}">
                        <a16:creationId xmlns:a16="http://schemas.microsoft.com/office/drawing/2014/main" xmlns="" id="{37E61BAD-7B10-47DD-9DDC-C86472F96DEB}"/>
                      </a:ext>
                    </a:extLst>
                  </p:cNvPr>
                  <p:cNvSpPr/>
                  <p:nvPr/>
                </p:nvSpPr>
                <p:spPr>
                  <a:xfrm>
                    <a:off x="2081283" y="675309"/>
                    <a:ext cx="11088000" cy="5904000"/>
                  </a:xfrm>
                  <a:prstGeom prst="roundRect">
                    <a:avLst>
                      <a:gd name="adj" fmla="val 3820"/>
                    </a:avLst>
                  </a:prstGeom>
                  <a:noFill/>
                  <a:ln w="28575">
                    <a:solidFill>
                      <a:schemeClr val="accent6">
                        <a:lumMod val="75000"/>
                      </a:schemeClr>
                    </a:solidFill>
                    <a:prstDash val="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xmlns="" id="{05E32A68-BE55-41E3-BB6D-238734DE39DC}"/>
                    </a:ext>
                  </a:extLst>
                </p:cNvPr>
                <p:cNvGrpSpPr/>
                <p:nvPr/>
              </p:nvGrpSpPr>
              <p:grpSpPr>
                <a:xfrm>
                  <a:off x="-125430" y="794656"/>
                  <a:ext cx="1241299" cy="5419384"/>
                  <a:chOff x="187486" y="815832"/>
                  <a:chExt cx="1241299" cy="5419384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xmlns="" id="{4BC11F14-4768-4F6C-B510-4AC3FCA6BB27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815832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xmlns="" id="{81A89EE2-7CE6-41DA-8B06-A47543183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Block Arc 21">
                      <a:extLst>
                        <a:ext uri="{FF2B5EF4-FFF2-40B4-BE49-F238E27FC236}">
                          <a16:creationId xmlns:a16="http://schemas.microsoft.com/office/drawing/2014/main" xmlns="" id="{0407123A-DBAE-4950-BF11-852001EDD1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xmlns="" id="{31D81C84-E30F-4561-B21B-5C759090F07E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1887591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xmlns="" id="{44F24F66-5E38-4C89-BAE4-E18ADE84F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Block Arc 21">
                      <a:extLst>
                        <a:ext uri="{FF2B5EF4-FFF2-40B4-BE49-F238E27FC236}">
                          <a16:creationId xmlns:a16="http://schemas.microsoft.com/office/drawing/2014/main" xmlns="" id="{78BE3010-6FAA-4EB0-A834-E7FA0E838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xmlns="" id="{E111B182-A65F-41DB-90F7-CDF59AA3C7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2959350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xmlns="" id="{05E61C7B-4DC9-4EBF-82B9-8D87E87EF7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Block Arc 21">
                      <a:extLst>
                        <a:ext uri="{FF2B5EF4-FFF2-40B4-BE49-F238E27FC236}">
                          <a16:creationId xmlns:a16="http://schemas.microsoft.com/office/drawing/2014/main" xmlns="" id="{1AAE01D3-DC6D-41F3-9C5D-924F71820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xmlns="" id="{1EC0BD3A-1DA2-4430-9213-53CCF3B5FACD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4031109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xmlns="" id="{F7BFCF6E-FEE3-4B3E-8E55-D7C3C07A37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Block Arc 21">
                      <a:extLst>
                        <a:ext uri="{FF2B5EF4-FFF2-40B4-BE49-F238E27FC236}">
                          <a16:creationId xmlns:a16="http://schemas.microsoft.com/office/drawing/2014/main" xmlns="" id="{3664C365-3B08-4264-9BFC-01941ED37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xmlns="" id="{D92811D3-8F74-41BD-BEA3-234B74CA7C03}"/>
                      </a:ext>
                    </a:extLst>
                  </p:cNvPr>
                  <p:cNvGrpSpPr/>
                  <p:nvPr/>
                </p:nvGrpSpPr>
                <p:grpSpPr>
                  <a:xfrm>
                    <a:off x="187486" y="5102868"/>
                    <a:ext cx="1241299" cy="1132348"/>
                    <a:chOff x="187197" y="825992"/>
                    <a:chExt cx="1241299" cy="1132348"/>
                  </a:xfrm>
                </p:grpSpPr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xmlns="" id="{072B757E-FDA7-48A9-A4B9-5F85BAA41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640" y="1036320"/>
                      <a:ext cx="371856" cy="371856"/>
                    </a:xfrm>
                    <a:prstGeom prst="ellipse">
                      <a:avLst/>
                    </a:pr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Block Arc 21">
                      <a:extLst>
                        <a:ext uri="{FF2B5EF4-FFF2-40B4-BE49-F238E27FC236}">
                          <a16:creationId xmlns:a16="http://schemas.microsoft.com/office/drawing/2014/main" xmlns="" id="{1E87EEB3-2F1D-4B3D-8309-D4451A6F2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197" y="825992"/>
                      <a:ext cx="1145581" cy="1132348"/>
                    </a:xfrm>
                    <a:custGeom>
                      <a:avLst/>
                      <a:gdLst>
                        <a:gd name="connsiteX0" fmla="*/ 509785 w 1298448"/>
                        <a:gd name="connsiteY0" fmla="*/ 1283297 h 1298448"/>
                        <a:gd name="connsiteX1" fmla="*/ 5998 w 1298448"/>
                        <a:gd name="connsiteY1" fmla="*/ 561175 h 1298448"/>
                        <a:gd name="connsiteX2" fmla="*/ 685313 w 1298448"/>
                        <a:gd name="connsiteY2" fmla="*/ 1003 h 1298448"/>
                        <a:gd name="connsiteX3" fmla="*/ 1298248 w 1298448"/>
                        <a:gd name="connsiteY3" fmla="*/ 633120 h 1298448"/>
                        <a:gd name="connsiteX4" fmla="*/ 1120130 w 1298448"/>
                        <a:gd name="connsiteY4" fmla="*/ 637540 h 1298448"/>
                        <a:gd name="connsiteX5" fmla="*/ 675409 w 1298448"/>
                        <a:gd name="connsiteY5" fmla="*/ 178901 h 1298448"/>
                        <a:gd name="connsiteX6" fmla="*/ 182525 w 1298448"/>
                        <a:gd name="connsiteY6" fmla="*/ 585339 h 1298448"/>
                        <a:gd name="connsiteX7" fmla="*/ 548053 w 1298448"/>
                        <a:gd name="connsiteY7" fmla="*/ 1109282 h 1298448"/>
                        <a:gd name="connsiteX8" fmla="*/ 509785 w 1298448"/>
                        <a:gd name="connsiteY8" fmla="*/ 1283297 h 1298448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48114 w 1298309"/>
                        <a:gd name="connsiteY7" fmla="*/ 110929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04934 w 1298309"/>
                        <a:gd name="connsiteY7" fmla="*/ 1104217 h 1283312"/>
                        <a:gd name="connsiteX8" fmla="*/ 509846 w 1298309"/>
                        <a:gd name="connsiteY8" fmla="*/ 1283312 h 1283312"/>
                        <a:gd name="connsiteX0" fmla="*/ 509846 w 1298309"/>
                        <a:gd name="connsiteY0" fmla="*/ 1283312 h 1283312"/>
                        <a:gd name="connsiteX1" fmla="*/ 6059 w 1298309"/>
                        <a:gd name="connsiteY1" fmla="*/ 561190 h 1283312"/>
                        <a:gd name="connsiteX2" fmla="*/ 685374 w 1298309"/>
                        <a:gd name="connsiteY2" fmla="*/ 1018 h 1283312"/>
                        <a:gd name="connsiteX3" fmla="*/ 1298309 w 1298309"/>
                        <a:gd name="connsiteY3" fmla="*/ 633135 h 1283312"/>
                        <a:gd name="connsiteX4" fmla="*/ 1120191 w 1298309"/>
                        <a:gd name="connsiteY4" fmla="*/ 637555 h 1283312"/>
                        <a:gd name="connsiteX5" fmla="*/ 675470 w 1298309"/>
                        <a:gd name="connsiteY5" fmla="*/ 178916 h 1283312"/>
                        <a:gd name="connsiteX6" fmla="*/ 182586 w 1298309"/>
                        <a:gd name="connsiteY6" fmla="*/ 585354 h 1283312"/>
                        <a:gd name="connsiteX7" fmla="*/ 510014 w 1298309"/>
                        <a:gd name="connsiteY7" fmla="*/ 1104217 h 1283312"/>
                        <a:gd name="connsiteX8" fmla="*/ 509846 w 1298309"/>
                        <a:gd name="connsiteY8" fmla="*/ 1283312 h 128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98309" h="1283312">
                          <a:moveTo>
                            <a:pt x="509846" y="1283312"/>
                          </a:moveTo>
                          <a:cubicBezTo>
                            <a:pt x="179410" y="1210646"/>
                            <a:pt x="-39826" y="896396"/>
                            <a:pt x="6059" y="561190"/>
                          </a:cubicBezTo>
                          <a:cubicBezTo>
                            <a:pt x="51944" y="225984"/>
                            <a:pt x="347565" y="-17789"/>
                            <a:pt x="685374" y="1018"/>
                          </a:cubicBezTo>
                          <a:cubicBezTo>
                            <a:pt x="1023183" y="19825"/>
                            <a:pt x="1289917" y="294907"/>
                            <a:pt x="1298309" y="633135"/>
                          </a:cubicBezTo>
                          <a:cubicBezTo>
                            <a:pt x="1241476" y="654928"/>
                            <a:pt x="1177024" y="664022"/>
                            <a:pt x="1120191" y="637555"/>
                          </a:cubicBezTo>
                          <a:cubicBezTo>
                            <a:pt x="1114102" y="392150"/>
                            <a:pt x="920570" y="192562"/>
                            <a:pt x="675470" y="178916"/>
                          </a:cubicBezTo>
                          <a:cubicBezTo>
                            <a:pt x="430370" y="165270"/>
                            <a:pt x="215879" y="342142"/>
                            <a:pt x="182586" y="585354"/>
                          </a:cubicBezTo>
                          <a:cubicBezTo>
                            <a:pt x="149294" y="828566"/>
                            <a:pt x="290582" y="1018473"/>
                            <a:pt x="510014" y="1104217"/>
                          </a:cubicBezTo>
                          <a:lnTo>
                            <a:pt x="509846" y="1283312"/>
                          </a:lnTo>
                          <a:close/>
                        </a:path>
                      </a:pathLst>
                    </a:custGeom>
                    <a:solidFill>
                      <a:srgbClr val="FEFFEC"/>
                    </a:solidFill>
                    <a:ln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EFFEC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63" name="TextBox 13">
            <a:extLst>
              <a:ext uri="{FF2B5EF4-FFF2-40B4-BE49-F238E27FC236}">
                <a16:creationId xmlns:a16="http://schemas.microsoft.com/office/drawing/2014/main" xmlns="" id="{D368D8DC-D404-490B-9794-C83358762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999" y="2014432"/>
            <a:ext cx="102516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 7</a:t>
            </a:r>
            <a:r>
              <a:rPr lang="vi-VN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</a:t>
            </a:r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 TẬP CHƯƠNG I</a:t>
            </a:r>
          </a:p>
          <a:p>
            <a:pPr algn="ctr"/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</a:t>
            </a:r>
            <a:r>
              <a:rPr lang="en-US" altLang="en-US" sz="50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</a:t>
            </a:r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en-US" sz="50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tập</a:t>
            </a:r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en-US" sz="50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lai</a:t>
            </a:r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en-US" sz="50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một</a:t>
            </a:r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en-US" sz="50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cặp</a:t>
            </a:r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en-US" sz="50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tính</a:t>
            </a:r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en-US" sz="50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trạng</a:t>
            </a:r>
            <a:r>
              <a:rPr lang="en-US" altLang="en-US" sz="5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)</a:t>
            </a:r>
            <a:endParaRPr lang="en-US" altLang="en-US" sz="50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8A0418AD-1F3E-4BE7-857C-C7153B170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59" y="454141"/>
            <a:ext cx="7338919" cy="113844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CF9AD31-0CA2-4853-8769-8E0BD9BEA3BE}"/>
              </a:ext>
            </a:extLst>
          </p:cNvPr>
          <p:cNvSpPr/>
          <p:nvPr/>
        </p:nvSpPr>
        <p:spPr>
          <a:xfrm>
            <a:off x="7900764" y="172151"/>
            <a:ext cx="96245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0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9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41B042D9-C03F-40F5-9752-5C462FDDB6B1}"/>
              </a:ext>
            </a:extLst>
          </p:cNvPr>
          <p:cNvSpPr/>
          <p:nvPr/>
        </p:nvSpPr>
        <p:spPr>
          <a:xfrm>
            <a:off x="2800169" y="576883"/>
            <a:ext cx="4990151" cy="9293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Plain">
              <a:avLst>
                <a:gd name="adj" fmla="val 50175"/>
              </a:avLst>
            </a:prstTxWarp>
            <a:spAutoFit/>
          </a:bodyPr>
          <a:lstStyle/>
          <a:p>
            <a:pPr algn="ctr"/>
            <a:r>
              <a:rPr lang="en-US" sz="5400" dirty="0">
                <a:ln w="0">
                  <a:noFill/>
                </a:ln>
                <a:solidFill>
                  <a:srgbClr val="00682F"/>
                </a:solidFill>
                <a:effectLst>
                  <a:outerShdw blurRad="60007" dist="310007" dir="7680000" sy="30000" kx="1300200" algn="ctr" rotWithShape="0">
                    <a:srgbClr val="00682F">
                      <a:alpha val="58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SINH HỌC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CBC23F-DD51-434C-BDC9-B090EA6627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18807" r="13604" b="9044"/>
          <a:stretch/>
        </p:blipFill>
        <p:spPr>
          <a:xfrm>
            <a:off x="1725504" y="3965964"/>
            <a:ext cx="2470978" cy="219234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D00FE7A7-D9A5-45E9-ADC8-88F07E240C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4" t="-3821" r="26956" b="3821"/>
          <a:stretch/>
        </p:blipFill>
        <p:spPr>
          <a:xfrm>
            <a:off x="9581419" y="3998380"/>
            <a:ext cx="1393445" cy="198977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4CFD47D7-CD77-4A4E-8E05-8FEECFDF3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6" y="4126574"/>
            <a:ext cx="3391534" cy="185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4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2700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evel 5"/>
          <p:cNvSpPr/>
          <p:nvPr/>
        </p:nvSpPr>
        <p:spPr>
          <a:xfrm>
            <a:off x="83127" y="138545"/>
            <a:ext cx="11988800" cy="674255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I. CÁC BƯỚC LÀM BÀI TẬP LAI MỘT CẶP TÍNH TRẠNG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69044422"/>
              </p:ext>
            </p:extLst>
          </p:nvPr>
        </p:nvGraphicFramePr>
        <p:xfrm>
          <a:off x="2032000" y="13107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Oval 8"/>
          <p:cNvSpPr/>
          <p:nvPr/>
        </p:nvSpPr>
        <p:spPr>
          <a:xfrm>
            <a:off x="2595419" y="2854036"/>
            <a:ext cx="1034472" cy="10437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B2</a:t>
            </a:r>
            <a:endParaRPr lang="en-US" sz="3200" b="1" dirty="0"/>
          </a:p>
        </p:txBody>
      </p:sp>
      <p:sp>
        <p:nvSpPr>
          <p:cNvPr id="10" name="Oval 9"/>
          <p:cNvSpPr/>
          <p:nvPr/>
        </p:nvSpPr>
        <p:spPr>
          <a:xfrm>
            <a:off x="2595419" y="4114800"/>
            <a:ext cx="1034472" cy="10437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B3</a:t>
            </a:r>
            <a:endParaRPr lang="en-US" sz="3200" b="1" dirty="0"/>
          </a:p>
        </p:txBody>
      </p:sp>
      <p:sp>
        <p:nvSpPr>
          <p:cNvPr id="11" name="Oval 10"/>
          <p:cNvSpPr/>
          <p:nvPr/>
        </p:nvSpPr>
        <p:spPr>
          <a:xfrm>
            <a:off x="2124363" y="5375564"/>
            <a:ext cx="1034472" cy="10437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B4</a:t>
            </a:r>
            <a:endParaRPr lang="en-US" sz="3200" b="1" dirty="0"/>
          </a:p>
        </p:txBody>
      </p:sp>
      <p:sp>
        <p:nvSpPr>
          <p:cNvPr id="12" name="Oval 11"/>
          <p:cNvSpPr/>
          <p:nvPr/>
        </p:nvSpPr>
        <p:spPr>
          <a:xfrm>
            <a:off x="2115130" y="1618675"/>
            <a:ext cx="1034472" cy="10437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B1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7927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2700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evel 5"/>
          <p:cNvSpPr/>
          <p:nvPr/>
        </p:nvSpPr>
        <p:spPr>
          <a:xfrm>
            <a:off x="83127" y="138545"/>
            <a:ext cx="11988800" cy="674255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II. CÁC DẠNG TOÁN LAI MỘT CẶP TÍNH TRẠNG THƯỜNG GẶP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34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xmlns="" id="{084FA536-B0DF-4A59-B448-92C1549F51B4}"/>
              </a:ext>
            </a:extLst>
          </p:cNvPr>
          <p:cNvGrpSpPr/>
          <p:nvPr/>
        </p:nvGrpSpPr>
        <p:grpSpPr>
          <a:xfrm>
            <a:off x="55631" y="91594"/>
            <a:ext cx="5882117" cy="6766405"/>
            <a:chOff x="12314563" y="420354"/>
            <a:chExt cx="4879148" cy="5600646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xmlns="" id="{750CF94D-ECC4-49F4-B01F-94F0F05C92A9}"/>
                </a:ext>
              </a:extLst>
            </p:cNvPr>
            <p:cNvSpPr/>
            <p:nvPr/>
          </p:nvSpPr>
          <p:spPr>
            <a:xfrm>
              <a:off x="12314563" y="420354"/>
              <a:ext cx="4879148" cy="5600646"/>
            </a:xfrm>
            <a:prstGeom prst="roundRect">
              <a:avLst>
                <a:gd name="adj" fmla="val 3948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1905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xmlns="" id="{E3DCC779-73D0-40B0-9AFB-5017B58CBC53}"/>
                </a:ext>
              </a:extLst>
            </p:cNvPr>
            <p:cNvSpPr/>
            <p:nvPr/>
          </p:nvSpPr>
          <p:spPr>
            <a:xfrm>
              <a:off x="13263483" y="546764"/>
              <a:ext cx="3030713" cy="568772"/>
            </a:xfrm>
            <a:prstGeom prst="roundRect">
              <a:avLst>
                <a:gd name="adj" fmla="val 1574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: Rounded Corners 198">
              <a:extLst>
                <a:ext uri="{FF2B5EF4-FFF2-40B4-BE49-F238E27FC236}">
                  <a16:creationId xmlns:a16="http://schemas.microsoft.com/office/drawing/2014/main" xmlns="" id="{4F461CF9-AAF2-4F49-BA1C-3938ABB2FDBC}"/>
                </a:ext>
              </a:extLst>
            </p:cNvPr>
            <p:cNvSpPr/>
            <p:nvPr/>
          </p:nvSpPr>
          <p:spPr>
            <a:xfrm>
              <a:off x="12464724" y="725316"/>
              <a:ext cx="4550061" cy="5136328"/>
            </a:xfrm>
            <a:prstGeom prst="roundRect">
              <a:avLst>
                <a:gd name="adj" fmla="val 3948"/>
              </a:avLst>
            </a:prstGeom>
            <a:solidFill>
              <a:schemeClr val="bg1"/>
            </a:solidFill>
            <a:ln>
              <a:noFill/>
            </a:ln>
            <a:effectLst>
              <a:outerShdw blurRad="88900" dist="889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xmlns="" id="{1B9498A8-E415-4501-B4FB-9DD0004B86A9}"/>
                </a:ext>
              </a:extLst>
            </p:cNvPr>
            <p:cNvGrpSpPr/>
            <p:nvPr/>
          </p:nvGrpSpPr>
          <p:grpSpPr>
            <a:xfrm>
              <a:off x="13366326" y="540510"/>
              <a:ext cx="2824538" cy="504055"/>
              <a:chOff x="3265504" y="762000"/>
              <a:chExt cx="2988599" cy="559410"/>
            </a:xfrm>
            <a:effectLst>
              <a:outerShdw blurRad="50800" dist="76200" dir="2700000" algn="tl" rotWithShape="0">
                <a:prstClr val="black">
                  <a:alpha val="60000"/>
                </a:prstClr>
              </a:outerShdw>
            </a:effectLst>
          </p:grpSpPr>
          <p:sp>
            <p:nvSpPr>
              <p:cNvPr id="215" name="Rectangle: Rounded Corners 8">
                <a:extLst>
                  <a:ext uri="{FF2B5EF4-FFF2-40B4-BE49-F238E27FC236}">
                    <a16:creationId xmlns:a16="http://schemas.microsoft.com/office/drawing/2014/main" xmlns="" id="{263AC802-8852-4133-B61D-473AF2B750AF}"/>
                  </a:ext>
                </a:extLst>
              </p:cNvPr>
              <p:cNvSpPr/>
              <p:nvPr/>
            </p:nvSpPr>
            <p:spPr>
              <a:xfrm>
                <a:off x="3265504" y="839632"/>
                <a:ext cx="2988599" cy="481778"/>
              </a:xfrm>
              <a:custGeom>
                <a:avLst/>
                <a:gdLst>
                  <a:gd name="connsiteX0" fmla="*/ 0 w 4706007"/>
                  <a:gd name="connsiteY0" fmla="*/ 137951 h 827690"/>
                  <a:gd name="connsiteX1" fmla="*/ 137951 w 4706007"/>
                  <a:gd name="connsiteY1" fmla="*/ 0 h 827690"/>
                  <a:gd name="connsiteX2" fmla="*/ 4568056 w 4706007"/>
                  <a:gd name="connsiteY2" fmla="*/ 0 h 827690"/>
                  <a:gd name="connsiteX3" fmla="*/ 4706007 w 4706007"/>
                  <a:gd name="connsiteY3" fmla="*/ 137951 h 827690"/>
                  <a:gd name="connsiteX4" fmla="*/ 4706007 w 4706007"/>
                  <a:gd name="connsiteY4" fmla="*/ 689739 h 827690"/>
                  <a:gd name="connsiteX5" fmla="*/ 4568056 w 4706007"/>
                  <a:gd name="connsiteY5" fmla="*/ 827690 h 827690"/>
                  <a:gd name="connsiteX6" fmla="*/ 137951 w 4706007"/>
                  <a:gd name="connsiteY6" fmla="*/ 827690 h 827690"/>
                  <a:gd name="connsiteX7" fmla="*/ 0 w 4706007"/>
                  <a:gd name="connsiteY7" fmla="*/ 689739 h 827690"/>
                  <a:gd name="connsiteX8" fmla="*/ 0 w 4706007"/>
                  <a:gd name="connsiteY8" fmla="*/ 137951 h 827690"/>
                  <a:gd name="connsiteX0" fmla="*/ 0 w 4706007"/>
                  <a:gd name="connsiteY0" fmla="*/ 137951 h 827690"/>
                  <a:gd name="connsiteX1" fmla="*/ 137951 w 4706007"/>
                  <a:gd name="connsiteY1" fmla="*/ 0 h 827690"/>
                  <a:gd name="connsiteX2" fmla="*/ 4568056 w 4706007"/>
                  <a:gd name="connsiteY2" fmla="*/ 0 h 827690"/>
                  <a:gd name="connsiteX3" fmla="*/ 4706007 w 4706007"/>
                  <a:gd name="connsiteY3" fmla="*/ 137951 h 827690"/>
                  <a:gd name="connsiteX4" fmla="*/ 4706007 w 4706007"/>
                  <a:gd name="connsiteY4" fmla="*/ 689739 h 827690"/>
                  <a:gd name="connsiteX5" fmla="*/ 4568056 w 4706007"/>
                  <a:gd name="connsiteY5" fmla="*/ 827690 h 827690"/>
                  <a:gd name="connsiteX6" fmla="*/ 1718442 w 4706007"/>
                  <a:gd name="connsiteY6" fmla="*/ 819807 h 827690"/>
                  <a:gd name="connsiteX7" fmla="*/ 137951 w 4706007"/>
                  <a:gd name="connsiteY7" fmla="*/ 827690 h 827690"/>
                  <a:gd name="connsiteX8" fmla="*/ 0 w 4706007"/>
                  <a:gd name="connsiteY8" fmla="*/ 689739 h 827690"/>
                  <a:gd name="connsiteX9" fmla="*/ 0 w 4706007"/>
                  <a:gd name="connsiteY9" fmla="*/ 137951 h 827690"/>
                  <a:gd name="connsiteX0" fmla="*/ 0 w 4706007"/>
                  <a:gd name="connsiteY0" fmla="*/ 137951 h 827690"/>
                  <a:gd name="connsiteX1" fmla="*/ 137951 w 4706007"/>
                  <a:gd name="connsiteY1" fmla="*/ 0 h 827690"/>
                  <a:gd name="connsiteX2" fmla="*/ 4568056 w 4706007"/>
                  <a:gd name="connsiteY2" fmla="*/ 0 h 827690"/>
                  <a:gd name="connsiteX3" fmla="*/ 4706007 w 4706007"/>
                  <a:gd name="connsiteY3" fmla="*/ 137951 h 827690"/>
                  <a:gd name="connsiteX4" fmla="*/ 4706007 w 4706007"/>
                  <a:gd name="connsiteY4" fmla="*/ 689739 h 827690"/>
                  <a:gd name="connsiteX5" fmla="*/ 4568056 w 4706007"/>
                  <a:gd name="connsiteY5" fmla="*/ 827690 h 827690"/>
                  <a:gd name="connsiteX6" fmla="*/ 2033752 w 4706007"/>
                  <a:gd name="connsiteY6" fmla="*/ 819807 h 827690"/>
                  <a:gd name="connsiteX7" fmla="*/ 1718442 w 4706007"/>
                  <a:gd name="connsiteY7" fmla="*/ 819807 h 827690"/>
                  <a:gd name="connsiteX8" fmla="*/ 137951 w 4706007"/>
                  <a:gd name="connsiteY8" fmla="*/ 827690 h 827690"/>
                  <a:gd name="connsiteX9" fmla="*/ 0 w 4706007"/>
                  <a:gd name="connsiteY9" fmla="*/ 689739 h 827690"/>
                  <a:gd name="connsiteX10" fmla="*/ 0 w 4706007"/>
                  <a:gd name="connsiteY10" fmla="*/ 137951 h 827690"/>
                  <a:gd name="connsiteX0" fmla="*/ 0 w 4706007"/>
                  <a:gd name="connsiteY0" fmla="*/ 137951 h 835573"/>
                  <a:gd name="connsiteX1" fmla="*/ 137951 w 4706007"/>
                  <a:gd name="connsiteY1" fmla="*/ 0 h 835573"/>
                  <a:gd name="connsiteX2" fmla="*/ 4568056 w 4706007"/>
                  <a:gd name="connsiteY2" fmla="*/ 0 h 835573"/>
                  <a:gd name="connsiteX3" fmla="*/ 4706007 w 4706007"/>
                  <a:gd name="connsiteY3" fmla="*/ 137951 h 835573"/>
                  <a:gd name="connsiteX4" fmla="*/ 4706007 w 4706007"/>
                  <a:gd name="connsiteY4" fmla="*/ 689739 h 835573"/>
                  <a:gd name="connsiteX5" fmla="*/ 4568056 w 4706007"/>
                  <a:gd name="connsiteY5" fmla="*/ 827690 h 835573"/>
                  <a:gd name="connsiteX6" fmla="*/ 2483069 w 4706007"/>
                  <a:gd name="connsiteY6" fmla="*/ 835573 h 835573"/>
                  <a:gd name="connsiteX7" fmla="*/ 2033752 w 4706007"/>
                  <a:gd name="connsiteY7" fmla="*/ 819807 h 835573"/>
                  <a:gd name="connsiteX8" fmla="*/ 1718442 w 4706007"/>
                  <a:gd name="connsiteY8" fmla="*/ 819807 h 835573"/>
                  <a:gd name="connsiteX9" fmla="*/ 137951 w 4706007"/>
                  <a:gd name="connsiteY9" fmla="*/ 827690 h 835573"/>
                  <a:gd name="connsiteX10" fmla="*/ 0 w 4706007"/>
                  <a:gd name="connsiteY10" fmla="*/ 689739 h 835573"/>
                  <a:gd name="connsiteX11" fmla="*/ 0 w 4706007"/>
                  <a:gd name="connsiteY11" fmla="*/ 137951 h 835573"/>
                  <a:gd name="connsiteX0" fmla="*/ 0 w 4706007"/>
                  <a:gd name="connsiteY0" fmla="*/ 137951 h 837478"/>
                  <a:gd name="connsiteX1" fmla="*/ 137951 w 4706007"/>
                  <a:gd name="connsiteY1" fmla="*/ 0 h 837478"/>
                  <a:gd name="connsiteX2" fmla="*/ 4568056 w 4706007"/>
                  <a:gd name="connsiteY2" fmla="*/ 0 h 837478"/>
                  <a:gd name="connsiteX3" fmla="*/ 4706007 w 4706007"/>
                  <a:gd name="connsiteY3" fmla="*/ 137951 h 837478"/>
                  <a:gd name="connsiteX4" fmla="*/ 4706007 w 4706007"/>
                  <a:gd name="connsiteY4" fmla="*/ 689739 h 837478"/>
                  <a:gd name="connsiteX5" fmla="*/ 4568056 w 4706007"/>
                  <a:gd name="connsiteY5" fmla="*/ 827690 h 837478"/>
                  <a:gd name="connsiteX6" fmla="*/ 2692619 w 4706007"/>
                  <a:gd name="connsiteY6" fmla="*/ 837478 h 837478"/>
                  <a:gd name="connsiteX7" fmla="*/ 2033752 w 4706007"/>
                  <a:gd name="connsiteY7" fmla="*/ 819807 h 837478"/>
                  <a:gd name="connsiteX8" fmla="*/ 1718442 w 4706007"/>
                  <a:gd name="connsiteY8" fmla="*/ 819807 h 837478"/>
                  <a:gd name="connsiteX9" fmla="*/ 137951 w 4706007"/>
                  <a:gd name="connsiteY9" fmla="*/ 827690 h 837478"/>
                  <a:gd name="connsiteX10" fmla="*/ 0 w 4706007"/>
                  <a:gd name="connsiteY10" fmla="*/ 689739 h 837478"/>
                  <a:gd name="connsiteX11" fmla="*/ 0 w 4706007"/>
                  <a:gd name="connsiteY11" fmla="*/ 137951 h 837478"/>
                  <a:gd name="connsiteX0" fmla="*/ 0 w 4706007"/>
                  <a:gd name="connsiteY0" fmla="*/ 137951 h 837478"/>
                  <a:gd name="connsiteX1" fmla="*/ 137951 w 4706007"/>
                  <a:gd name="connsiteY1" fmla="*/ 0 h 837478"/>
                  <a:gd name="connsiteX2" fmla="*/ 4568056 w 4706007"/>
                  <a:gd name="connsiteY2" fmla="*/ 0 h 837478"/>
                  <a:gd name="connsiteX3" fmla="*/ 4706007 w 4706007"/>
                  <a:gd name="connsiteY3" fmla="*/ 137951 h 837478"/>
                  <a:gd name="connsiteX4" fmla="*/ 4706007 w 4706007"/>
                  <a:gd name="connsiteY4" fmla="*/ 689739 h 837478"/>
                  <a:gd name="connsiteX5" fmla="*/ 4568056 w 4706007"/>
                  <a:gd name="connsiteY5" fmla="*/ 827690 h 837478"/>
                  <a:gd name="connsiteX6" fmla="*/ 2692619 w 4706007"/>
                  <a:gd name="connsiteY6" fmla="*/ 837478 h 837478"/>
                  <a:gd name="connsiteX7" fmla="*/ 2349982 w 4706007"/>
                  <a:gd name="connsiteY7" fmla="*/ 836952 h 837478"/>
                  <a:gd name="connsiteX8" fmla="*/ 1718442 w 4706007"/>
                  <a:gd name="connsiteY8" fmla="*/ 819807 h 837478"/>
                  <a:gd name="connsiteX9" fmla="*/ 137951 w 4706007"/>
                  <a:gd name="connsiteY9" fmla="*/ 827690 h 837478"/>
                  <a:gd name="connsiteX10" fmla="*/ 0 w 4706007"/>
                  <a:gd name="connsiteY10" fmla="*/ 689739 h 837478"/>
                  <a:gd name="connsiteX11" fmla="*/ 0 w 4706007"/>
                  <a:gd name="connsiteY11" fmla="*/ 137951 h 837478"/>
                  <a:gd name="connsiteX0" fmla="*/ 0 w 4706007"/>
                  <a:gd name="connsiteY0" fmla="*/ 137951 h 837478"/>
                  <a:gd name="connsiteX1" fmla="*/ 137951 w 4706007"/>
                  <a:gd name="connsiteY1" fmla="*/ 0 h 837478"/>
                  <a:gd name="connsiteX2" fmla="*/ 4568056 w 4706007"/>
                  <a:gd name="connsiteY2" fmla="*/ 0 h 837478"/>
                  <a:gd name="connsiteX3" fmla="*/ 4706007 w 4706007"/>
                  <a:gd name="connsiteY3" fmla="*/ 137951 h 837478"/>
                  <a:gd name="connsiteX4" fmla="*/ 4706007 w 4706007"/>
                  <a:gd name="connsiteY4" fmla="*/ 689739 h 837478"/>
                  <a:gd name="connsiteX5" fmla="*/ 4568056 w 4706007"/>
                  <a:gd name="connsiteY5" fmla="*/ 827690 h 837478"/>
                  <a:gd name="connsiteX6" fmla="*/ 2692619 w 4706007"/>
                  <a:gd name="connsiteY6" fmla="*/ 837478 h 837478"/>
                  <a:gd name="connsiteX7" fmla="*/ 2349982 w 4706007"/>
                  <a:gd name="connsiteY7" fmla="*/ 836952 h 837478"/>
                  <a:gd name="connsiteX8" fmla="*/ 2013717 w 4706007"/>
                  <a:gd name="connsiteY8" fmla="*/ 831237 h 837478"/>
                  <a:gd name="connsiteX9" fmla="*/ 137951 w 4706007"/>
                  <a:gd name="connsiteY9" fmla="*/ 827690 h 837478"/>
                  <a:gd name="connsiteX10" fmla="*/ 0 w 4706007"/>
                  <a:gd name="connsiteY10" fmla="*/ 689739 h 837478"/>
                  <a:gd name="connsiteX11" fmla="*/ 0 w 4706007"/>
                  <a:gd name="connsiteY11" fmla="*/ 137951 h 837478"/>
                  <a:gd name="connsiteX0" fmla="*/ 0 w 4706007"/>
                  <a:gd name="connsiteY0" fmla="*/ 137951 h 837478"/>
                  <a:gd name="connsiteX1" fmla="*/ 137951 w 4706007"/>
                  <a:gd name="connsiteY1" fmla="*/ 0 h 837478"/>
                  <a:gd name="connsiteX2" fmla="*/ 4568056 w 4706007"/>
                  <a:gd name="connsiteY2" fmla="*/ 0 h 837478"/>
                  <a:gd name="connsiteX3" fmla="*/ 4706007 w 4706007"/>
                  <a:gd name="connsiteY3" fmla="*/ 137951 h 837478"/>
                  <a:gd name="connsiteX4" fmla="*/ 4706007 w 4706007"/>
                  <a:gd name="connsiteY4" fmla="*/ 689739 h 837478"/>
                  <a:gd name="connsiteX5" fmla="*/ 4568056 w 4706007"/>
                  <a:gd name="connsiteY5" fmla="*/ 827690 h 837478"/>
                  <a:gd name="connsiteX6" fmla="*/ 2692619 w 4706007"/>
                  <a:gd name="connsiteY6" fmla="*/ 837478 h 837478"/>
                  <a:gd name="connsiteX7" fmla="*/ 2351887 w 4706007"/>
                  <a:gd name="connsiteY7" fmla="*/ 659787 h 837478"/>
                  <a:gd name="connsiteX8" fmla="*/ 2013717 w 4706007"/>
                  <a:gd name="connsiteY8" fmla="*/ 831237 h 837478"/>
                  <a:gd name="connsiteX9" fmla="*/ 137951 w 4706007"/>
                  <a:gd name="connsiteY9" fmla="*/ 827690 h 837478"/>
                  <a:gd name="connsiteX10" fmla="*/ 0 w 4706007"/>
                  <a:gd name="connsiteY10" fmla="*/ 689739 h 837478"/>
                  <a:gd name="connsiteX11" fmla="*/ 0 w 4706007"/>
                  <a:gd name="connsiteY11" fmla="*/ 137951 h 8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06007" h="837478">
                    <a:moveTo>
                      <a:pt x="0" y="137951"/>
                    </a:moveTo>
                    <a:cubicBezTo>
                      <a:pt x="0" y="61763"/>
                      <a:pt x="61763" y="0"/>
                      <a:pt x="137951" y="0"/>
                    </a:cubicBezTo>
                    <a:lnTo>
                      <a:pt x="4568056" y="0"/>
                    </a:lnTo>
                    <a:cubicBezTo>
                      <a:pt x="4644244" y="0"/>
                      <a:pt x="4706007" y="61763"/>
                      <a:pt x="4706007" y="137951"/>
                    </a:cubicBezTo>
                    <a:lnTo>
                      <a:pt x="4706007" y="689739"/>
                    </a:lnTo>
                    <a:cubicBezTo>
                      <a:pt x="4706007" y="765927"/>
                      <a:pt x="4644244" y="827690"/>
                      <a:pt x="4568056" y="827690"/>
                    </a:cubicBezTo>
                    <a:lnTo>
                      <a:pt x="2692619" y="837478"/>
                    </a:lnTo>
                    <a:lnTo>
                      <a:pt x="2351887" y="659787"/>
                    </a:lnTo>
                    <a:lnTo>
                      <a:pt x="2013717" y="831237"/>
                    </a:lnTo>
                    <a:lnTo>
                      <a:pt x="137951" y="827690"/>
                    </a:lnTo>
                    <a:cubicBezTo>
                      <a:pt x="61763" y="827690"/>
                      <a:pt x="0" y="765927"/>
                      <a:pt x="0" y="689739"/>
                    </a:cubicBezTo>
                    <a:lnTo>
                      <a:pt x="0" y="137951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xmlns="" id="{A44BEAAB-5211-4CE3-9BF4-FD6C013EC02B}"/>
                  </a:ext>
                </a:extLst>
              </p:cNvPr>
              <p:cNvSpPr/>
              <p:nvPr/>
            </p:nvSpPr>
            <p:spPr>
              <a:xfrm>
                <a:off x="3689139" y="762000"/>
                <a:ext cx="2141328" cy="13441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xmlns="" id="{6D07D434-3805-48C0-8C7B-97E2E482A8A1}"/>
                </a:ext>
              </a:extLst>
            </p:cNvPr>
            <p:cNvGrpSpPr/>
            <p:nvPr/>
          </p:nvGrpSpPr>
          <p:grpSpPr>
            <a:xfrm>
              <a:off x="12690050" y="1563727"/>
              <a:ext cx="4165706" cy="4051508"/>
              <a:chOff x="12870390" y="1563727"/>
              <a:chExt cx="3798894" cy="4051508"/>
            </a:xfrm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xmlns="" id="{5ACD678B-D14E-48D9-BAE6-0B97EBD8A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1563727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xmlns="" id="{92EC9264-873C-4931-8D0F-D92BAC0F57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2013895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xmlns="" id="{516D1CAE-3FE4-4B40-B281-4AE95C16C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2464063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xmlns="" id="{19F6C26F-3658-43E7-8AD5-9F24666909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2914231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xmlns="" id="{5C41F1FA-FEDD-4A5F-BF6D-3A360A1E1E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3364399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xmlns="" id="{3240A4D6-D3D4-4754-AFB2-8B3A0E6009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3814567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xmlns="" id="{FDFCF12B-61C4-4951-B3B8-5F9F3D09D4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4264735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xmlns="" id="{55747A2F-E123-47AD-B2C5-63468E11B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4714903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xmlns="" id="{829592B4-040C-4F0E-815A-04608E6435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5165071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xmlns="" id="{5D7E642D-A515-4588-958A-92B9E14DC3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5615235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ACE111D3-D419-47EE-90C1-229E20D3F495}"/>
              </a:ext>
            </a:extLst>
          </p:cNvPr>
          <p:cNvSpPr txBox="1"/>
          <p:nvPr/>
        </p:nvSpPr>
        <p:spPr>
          <a:xfrm>
            <a:off x="407955" y="1070239"/>
            <a:ext cx="5226227" cy="2017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400" u="sng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VD1: 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3400" dirty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so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Cho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thuần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chủng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F1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kết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quả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như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thế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? </a:t>
            </a:r>
            <a:endParaRPr lang="en-US" sz="3400" dirty="0">
              <a:solidFill>
                <a:schemeClr val="accent4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xmlns="" id="{7375EBB7-025E-4F11-8A4E-42E7560A12F2}"/>
              </a:ext>
            </a:extLst>
          </p:cNvPr>
          <p:cNvGrpSpPr/>
          <p:nvPr/>
        </p:nvGrpSpPr>
        <p:grpSpPr>
          <a:xfrm>
            <a:off x="6328707" y="91594"/>
            <a:ext cx="5863293" cy="6766406"/>
            <a:chOff x="12314563" y="420354"/>
            <a:chExt cx="4879148" cy="5600646"/>
          </a:xfrm>
        </p:grpSpPr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xmlns="" id="{108BA7A6-EEFA-43B0-A345-8FAD385512CF}"/>
                </a:ext>
              </a:extLst>
            </p:cNvPr>
            <p:cNvSpPr/>
            <p:nvPr/>
          </p:nvSpPr>
          <p:spPr>
            <a:xfrm>
              <a:off x="12314563" y="420354"/>
              <a:ext cx="4879148" cy="5600646"/>
            </a:xfrm>
            <a:prstGeom prst="roundRect">
              <a:avLst>
                <a:gd name="adj" fmla="val 3948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1905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xmlns="" id="{D53AF881-FA35-455B-8FEE-63114BC67023}"/>
                </a:ext>
              </a:extLst>
            </p:cNvPr>
            <p:cNvSpPr/>
            <p:nvPr/>
          </p:nvSpPr>
          <p:spPr>
            <a:xfrm>
              <a:off x="13263483" y="546764"/>
              <a:ext cx="3030713" cy="568772"/>
            </a:xfrm>
            <a:prstGeom prst="roundRect">
              <a:avLst>
                <a:gd name="adj" fmla="val 1574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xmlns="" id="{23E1C400-805E-4498-AEC8-A90CEA13BF12}"/>
                </a:ext>
              </a:extLst>
            </p:cNvPr>
            <p:cNvSpPr/>
            <p:nvPr/>
          </p:nvSpPr>
          <p:spPr>
            <a:xfrm>
              <a:off x="12464724" y="725316"/>
              <a:ext cx="4550061" cy="5136328"/>
            </a:xfrm>
            <a:prstGeom prst="roundRect">
              <a:avLst>
                <a:gd name="adj" fmla="val 3948"/>
              </a:avLst>
            </a:prstGeom>
            <a:solidFill>
              <a:schemeClr val="bg1"/>
            </a:solidFill>
            <a:ln>
              <a:noFill/>
            </a:ln>
            <a:effectLst>
              <a:outerShdw blurRad="88900" dist="889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xmlns="" id="{88BFB6EA-A3F6-4E86-A8A6-CC35F50AB825}"/>
                </a:ext>
              </a:extLst>
            </p:cNvPr>
            <p:cNvGrpSpPr/>
            <p:nvPr/>
          </p:nvGrpSpPr>
          <p:grpSpPr>
            <a:xfrm>
              <a:off x="13366326" y="540510"/>
              <a:ext cx="2824538" cy="504055"/>
              <a:chOff x="3265504" y="762000"/>
              <a:chExt cx="2988599" cy="559410"/>
            </a:xfrm>
            <a:effectLst>
              <a:outerShdw blurRad="50800" dist="76200" dir="2700000" algn="tl" rotWithShape="0">
                <a:prstClr val="black">
                  <a:alpha val="60000"/>
                </a:prstClr>
              </a:outerShdw>
            </a:effectLst>
          </p:grpSpPr>
          <p:sp>
            <p:nvSpPr>
              <p:cNvPr id="236" name="Rectangle: Rounded Corners 8">
                <a:extLst>
                  <a:ext uri="{FF2B5EF4-FFF2-40B4-BE49-F238E27FC236}">
                    <a16:creationId xmlns:a16="http://schemas.microsoft.com/office/drawing/2014/main" xmlns="" id="{C95FA996-25FA-4D09-9370-98C81D10BF24}"/>
                  </a:ext>
                </a:extLst>
              </p:cNvPr>
              <p:cNvSpPr/>
              <p:nvPr/>
            </p:nvSpPr>
            <p:spPr>
              <a:xfrm>
                <a:off x="3265504" y="839632"/>
                <a:ext cx="2988599" cy="481778"/>
              </a:xfrm>
              <a:custGeom>
                <a:avLst/>
                <a:gdLst>
                  <a:gd name="connsiteX0" fmla="*/ 0 w 4706007"/>
                  <a:gd name="connsiteY0" fmla="*/ 137951 h 827690"/>
                  <a:gd name="connsiteX1" fmla="*/ 137951 w 4706007"/>
                  <a:gd name="connsiteY1" fmla="*/ 0 h 827690"/>
                  <a:gd name="connsiteX2" fmla="*/ 4568056 w 4706007"/>
                  <a:gd name="connsiteY2" fmla="*/ 0 h 827690"/>
                  <a:gd name="connsiteX3" fmla="*/ 4706007 w 4706007"/>
                  <a:gd name="connsiteY3" fmla="*/ 137951 h 827690"/>
                  <a:gd name="connsiteX4" fmla="*/ 4706007 w 4706007"/>
                  <a:gd name="connsiteY4" fmla="*/ 689739 h 827690"/>
                  <a:gd name="connsiteX5" fmla="*/ 4568056 w 4706007"/>
                  <a:gd name="connsiteY5" fmla="*/ 827690 h 827690"/>
                  <a:gd name="connsiteX6" fmla="*/ 137951 w 4706007"/>
                  <a:gd name="connsiteY6" fmla="*/ 827690 h 827690"/>
                  <a:gd name="connsiteX7" fmla="*/ 0 w 4706007"/>
                  <a:gd name="connsiteY7" fmla="*/ 689739 h 827690"/>
                  <a:gd name="connsiteX8" fmla="*/ 0 w 4706007"/>
                  <a:gd name="connsiteY8" fmla="*/ 137951 h 827690"/>
                  <a:gd name="connsiteX0" fmla="*/ 0 w 4706007"/>
                  <a:gd name="connsiteY0" fmla="*/ 137951 h 827690"/>
                  <a:gd name="connsiteX1" fmla="*/ 137951 w 4706007"/>
                  <a:gd name="connsiteY1" fmla="*/ 0 h 827690"/>
                  <a:gd name="connsiteX2" fmla="*/ 4568056 w 4706007"/>
                  <a:gd name="connsiteY2" fmla="*/ 0 h 827690"/>
                  <a:gd name="connsiteX3" fmla="*/ 4706007 w 4706007"/>
                  <a:gd name="connsiteY3" fmla="*/ 137951 h 827690"/>
                  <a:gd name="connsiteX4" fmla="*/ 4706007 w 4706007"/>
                  <a:gd name="connsiteY4" fmla="*/ 689739 h 827690"/>
                  <a:gd name="connsiteX5" fmla="*/ 4568056 w 4706007"/>
                  <a:gd name="connsiteY5" fmla="*/ 827690 h 827690"/>
                  <a:gd name="connsiteX6" fmla="*/ 1718442 w 4706007"/>
                  <a:gd name="connsiteY6" fmla="*/ 819807 h 827690"/>
                  <a:gd name="connsiteX7" fmla="*/ 137951 w 4706007"/>
                  <a:gd name="connsiteY7" fmla="*/ 827690 h 827690"/>
                  <a:gd name="connsiteX8" fmla="*/ 0 w 4706007"/>
                  <a:gd name="connsiteY8" fmla="*/ 689739 h 827690"/>
                  <a:gd name="connsiteX9" fmla="*/ 0 w 4706007"/>
                  <a:gd name="connsiteY9" fmla="*/ 137951 h 827690"/>
                  <a:gd name="connsiteX0" fmla="*/ 0 w 4706007"/>
                  <a:gd name="connsiteY0" fmla="*/ 137951 h 827690"/>
                  <a:gd name="connsiteX1" fmla="*/ 137951 w 4706007"/>
                  <a:gd name="connsiteY1" fmla="*/ 0 h 827690"/>
                  <a:gd name="connsiteX2" fmla="*/ 4568056 w 4706007"/>
                  <a:gd name="connsiteY2" fmla="*/ 0 h 827690"/>
                  <a:gd name="connsiteX3" fmla="*/ 4706007 w 4706007"/>
                  <a:gd name="connsiteY3" fmla="*/ 137951 h 827690"/>
                  <a:gd name="connsiteX4" fmla="*/ 4706007 w 4706007"/>
                  <a:gd name="connsiteY4" fmla="*/ 689739 h 827690"/>
                  <a:gd name="connsiteX5" fmla="*/ 4568056 w 4706007"/>
                  <a:gd name="connsiteY5" fmla="*/ 827690 h 827690"/>
                  <a:gd name="connsiteX6" fmla="*/ 2033752 w 4706007"/>
                  <a:gd name="connsiteY6" fmla="*/ 819807 h 827690"/>
                  <a:gd name="connsiteX7" fmla="*/ 1718442 w 4706007"/>
                  <a:gd name="connsiteY7" fmla="*/ 819807 h 827690"/>
                  <a:gd name="connsiteX8" fmla="*/ 137951 w 4706007"/>
                  <a:gd name="connsiteY8" fmla="*/ 827690 h 827690"/>
                  <a:gd name="connsiteX9" fmla="*/ 0 w 4706007"/>
                  <a:gd name="connsiteY9" fmla="*/ 689739 h 827690"/>
                  <a:gd name="connsiteX10" fmla="*/ 0 w 4706007"/>
                  <a:gd name="connsiteY10" fmla="*/ 137951 h 827690"/>
                  <a:gd name="connsiteX0" fmla="*/ 0 w 4706007"/>
                  <a:gd name="connsiteY0" fmla="*/ 137951 h 835573"/>
                  <a:gd name="connsiteX1" fmla="*/ 137951 w 4706007"/>
                  <a:gd name="connsiteY1" fmla="*/ 0 h 835573"/>
                  <a:gd name="connsiteX2" fmla="*/ 4568056 w 4706007"/>
                  <a:gd name="connsiteY2" fmla="*/ 0 h 835573"/>
                  <a:gd name="connsiteX3" fmla="*/ 4706007 w 4706007"/>
                  <a:gd name="connsiteY3" fmla="*/ 137951 h 835573"/>
                  <a:gd name="connsiteX4" fmla="*/ 4706007 w 4706007"/>
                  <a:gd name="connsiteY4" fmla="*/ 689739 h 835573"/>
                  <a:gd name="connsiteX5" fmla="*/ 4568056 w 4706007"/>
                  <a:gd name="connsiteY5" fmla="*/ 827690 h 835573"/>
                  <a:gd name="connsiteX6" fmla="*/ 2483069 w 4706007"/>
                  <a:gd name="connsiteY6" fmla="*/ 835573 h 835573"/>
                  <a:gd name="connsiteX7" fmla="*/ 2033752 w 4706007"/>
                  <a:gd name="connsiteY7" fmla="*/ 819807 h 835573"/>
                  <a:gd name="connsiteX8" fmla="*/ 1718442 w 4706007"/>
                  <a:gd name="connsiteY8" fmla="*/ 819807 h 835573"/>
                  <a:gd name="connsiteX9" fmla="*/ 137951 w 4706007"/>
                  <a:gd name="connsiteY9" fmla="*/ 827690 h 835573"/>
                  <a:gd name="connsiteX10" fmla="*/ 0 w 4706007"/>
                  <a:gd name="connsiteY10" fmla="*/ 689739 h 835573"/>
                  <a:gd name="connsiteX11" fmla="*/ 0 w 4706007"/>
                  <a:gd name="connsiteY11" fmla="*/ 137951 h 835573"/>
                  <a:gd name="connsiteX0" fmla="*/ 0 w 4706007"/>
                  <a:gd name="connsiteY0" fmla="*/ 137951 h 837478"/>
                  <a:gd name="connsiteX1" fmla="*/ 137951 w 4706007"/>
                  <a:gd name="connsiteY1" fmla="*/ 0 h 837478"/>
                  <a:gd name="connsiteX2" fmla="*/ 4568056 w 4706007"/>
                  <a:gd name="connsiteY2" fmla="*/ 0 h 837478"/>
                  <a:gd name="connsiteX3" fmla="*/ 4706007 w 4706007"/>
                  <a:gd name="connsiteY3" fmla="*/ 137951 h 837478"/>
                  <a:gd name="connsiteX4" fmla="*/ 4706007 w 4706007"/>
                  <a:gd name="connsiteY4" fmla="*/ 689739 h 837478"/>
                  <a:gd name="connsiteX5" fmla="*/ 4568056 w 4706007"/>
                  <a:gd name="connsiteY5" fmla="*/ 827690 h 837478"/>
                  <a:gd name="connsiteX6" fmla="*/ 2692619 w 4706007"/>
                  <a:gd name="connsiteY6" fmla="*/ 837478 h 837478"/>
                  <a:gd name="connsiteX7" fmla="*/ 2033752 w 4706007"/>
                  <a:gd name="connsiteY7" fmla="*/ 819807 h 837478"/>
                  <a:gd name="connsiteX8" fmla="*/ 1718442 w 4706007"/>
                  <a:gd name="connsiteY8" fmla="*/ 819807 h 837478"/>
                  <a:gd name="connsiteX9" fmla="*/ 137951 w 4706007"/>
                  <a:gd name="connsiteY9" fmla="*/ 827690 h 837478"/>
                  <a:gd name="connsiteX10" fmla="*/ 0 w 4706007"/>
                  <a:gd name="connsiteY10" fmla="*/ 689739 h 837478"/>
                  <a:gd name="connsiteX11" fmla="*/ 0 w 4706007"/>
                  <a:gd name="connsiteY11" fmla="*/ 137951 h 837478"/>
                  <a:gd name="connsiteX0" fmla="*/ 0 w 4706007"/>
                  <a:gd name="connsiteY0" fmla="*/ 137951 h 837478"/>
                  <a:gd name="connsiteX1" fmla="*/ 137951 w 4706007"/>
                  <a:gd name="connsiteY1" fmla="*/ 0 h 837478"/>
                  <a:gd name="connsiteX2" fmla="*/ 4568056 w 4706007"/>
                  <a:gd name="connsiteY2" fmla="*/ 0 h 837478"/>
                  <a:gd name="connsiteX3" fmla="*/ 4706007 w 4706007"/>
                  <a:gd name="connsiteY3" fmla="*/ 137951 h 837478"/>
                  <a:gd name="connsiteX4" fmla="*/ 4706007 w 4706007"/>
                  <a:gd name="connsiteY4" fmla="*/ 689739 h 837478"/>
                  <a:gd name="connsiteX5" fmla="*/ 4568056 w 4706007"/>
                  <a:gd name="connsiteY5" fmla="*/ 827690 h 837478"/>
                  <a:gd name="connsiteX6" fmla="*/ 2692619 w 4706007"/>
                  <a:gd name="connsiteY6" fmla="*/ 837478 h 837478"/>
                  <a:gd name="connsiteX7" fmla="*/ 2349982 w 4706007"/>
                  <a:gd name="connsiteY7" fmla="*/ 836952 h 837478"/>
                  <a:gd name="connsiteX8" fmla="*/ 1718442 w 4706007"/>
                  <a:gd name="connsiteY8" fmla="*/ 819807 h 837478"/>
                  <a:gd name="connsiteX9" fmla="*/ 137951 w 4706007"/>
                  <a:gd name="connsiteY9" fmla="*/ 827690 h 837478"/>
                  <a:gd name="connsiteX10" fmla="*/ 0 w 4706007"/>
                  <a:gd name="connsiteY10" fmla="*/ 689739 h 837478"/>
                  <a:gd name="connsiteX11" fmla="*/ 0 w 4706007"/>
                  <a:gd name="connsiteY11" fmla="*/ 137951 h 837478"/>
                  <a:gd name="connsiteX0" fmla="*/ 0 w 4706007"/>
                  <a:gd name="connsiteY0" fmla="*/ 137951 h 837478"/>
                  <a:gd name="connsiteX1" fmla="*/ 137951 w 4706007"/>
                  <a:gd name="connsiteY1" fmla="*/ 0 h 837478"/>
                  <a:gd name="connsiteX2" fmla="*/ 4568056 w 4706007"/>
                  <a:gd name="connsiteY2" fmla="*/ 0 h 837478"/>
                  <a:gd name="connsiteX3" fmla="*/ 4706007 w 4706007"/>
                  <a:gd name="connsiteY3" fmla="*/ 137951 h 837478"/>
                  <a:gd name="connsiteX4" fmla="*/ 4706007 w 4706007"/>
                  <a:gd name="connsiteY4" fmla="*/ 689739 h 837478"/>
                  <a:gd name="connsiteX5" fmla="*/ 4568056 w 4706007"/>
                  <a:gd name="connsiteY5" fmla="*/ 827690 h 837478"/>
                  <a:gd name="connsiteX6" fmla="*/ 2692619 w 4706007"/>
                  <a:gd name="connsiteY6" fmla="*/ 837478 h 837478"/>
                  <a:gd name="connsiteX7" fmla="*/ 2349982 w 4706007"/>
                  <a:gd name="connsiteY7" fmla="*/ 836952 h 837478"/>
                  <a:gd name="connsiteX8" fmla="*/ 2013717 w 4706007"/>
                  <a:gd name="connsiteY8" fmla="*/ 831237 h 837478"/>
                  <a:gd name="connsiteX9" fmla="*/ 137951 w 4706007"/>
                  <a:gd name="connsiteY9" fmla="*/ 827690 h 837478"/>
                  <a:gd name="connsiteX10" fmla="*/ 0 w 4706007"/>
                  <a:gd name="connsiteY10" fmla="*/ 689739 h 837478"/>
                  <a:gd name="connsiteX11" fmla="*/ 0 w 4706007"/>
                  <a:gd name="connsiteY11" fmla="*/ 137951 h 837478"/>
                  <a:gd name="connsiteX0" fmla="*/ 0 w 4706007"/>
                  <a:gd name="connsiteY0" fmla="*/ 137951 h 837478"/>
                  <a:gd name="connsiteX1" fmla="*/ 137951 w 4706007"/>
                  <a:gd name="connsiteY1" fmla="*/ 0 h 837478"/>
                  <a:gd name="connsiteX2" fmla="*/ 4568056 w 4706007"/>
                  <a:gd name="connsiteY2" fmla="*/ 0 h 837478"/>
                  <a:gd name="connsiteX3" fmla="*/ 4706007 w 4706007"/>
                  <a:gd name="connsiteY3" fmla="*/ 137951 h 837478"/>
                  <a:gd name="connsiteX4" fmla="*/ 4706007 w 4706007"/>
                  <a:gd name="connsiteY4" fmla="*/ 689739 h 837478"/>
                  <a:gd name="connsiteX5" fmla="*/ 4568056 w 4706007"/>
                  <a:gd name="connsiteY5" fmla="*/ 827690 h 837478"/>
                  <a:gd name="connsiteX6" fmla="*/ 2692619 w 4706007"/>
                  <a:gd name="connsiteY6" fmla="*/ 837478 h 837478"/>
                  <a:gd name="connsiteX7" fmla="*/ 2351887 w 4706007"/>
                  <a:gd name="connsiteY7" fmla="*/ 659787 h 837478"/>
                  <a:gd name="connsiteX8" fmla="*/ 2013717 w 4706007"/>
                  <a:gd name="connsiteY8" fmla="*/ 831237 h 837478"/>
                  <a:gd name="connsiteX9" fmla="*/ 137951 w 4706007"/>
                  <a:gd name="connsiteY9" fmla="*/ 827690 h 837478"/>
                  <a:gd name="connsiteX10" fmla="*/ 0 w 4706007"/>
                  <a:gd name="connsiteY10" fmla="*/ 689739 h 837478"/>
                  <a:gd name="connsiteX11" fmla="*/ 0 w 4706007"/>
                  <a:gd name="connsiteY11" fmla="*/ 137951 h 8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06007" h="837478">
                    <a:moveTo>
                      <a:pt x="0" y="137951"/>
                    </a:moveTo>
                    <a:cubicBezTo>
                      <a:pt x="0" y="61763"/>
                      <a:pt x="61763" y="0"/>
                      <a:pt x="137951" y="0"/>
                    </a:cubicBezTo>
                    <a:lnTo>
                      <a:pt x="4568056" y="0"/>
                    </a:lnTo>
                    <a:cubicBezTo>
                      <a:pt x="4644244" y="0"/>
                      <a:pt x="4706007" y="61763"/>
                      <a:pt x="4706007" y="137951"/>
                    </a:cubicBezTo>
                    <a:lnTo>
                      <a:pt x="4706007" y="689739"/>
                    </a:lnTo>
                    <a:cubicBezTo>
                      <a:pt x="4706007" y="765927"/>
                      <a:pt x="4644244" y="827690"/>
                      <a:pt x="4568056" y="827690"/>
                    </a:cubicBezTo>
                    <a:lnTo>
                      <a:pt x="2692619" y="837478"/>
                    </a:lnTo>
                    <a:lnTo>
                      <a:pt x="2351887" y="659787"/>
                    </a:lnTo>
                    <a:lnTo>
                      <a:pt x="2013717" y="831237"/>
                    </a:lnTo>
                    <a:lnTo>
                      <a:pt x="137951" y="827690"/>
                    </a:lnTo>
                    <a:cubicBezTo>
                      <a:pt x="61763" y="827690"/>
                      <a:pt x="0" y="765927"/>
                      <a:pt x="0" y="689739"/>
                    </a:cubicBezTo>
                    <a:lnTo>
                      <a:pt x="0" y="137951"/>
                    </a:lnTo>
                    <a:close/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: Rounded Corners 236">
                <a:extLst>
                  <a:ext uri="{FF2B5EF4-FFF2-40B4-BE49-F238E27FC236}">
                    <a16:creationId xmlns:a16="http://schemas.microsoft.com/office/drawing/2014/main" xmlns="" id="{4EB94D81-527C-47FC-9BE8-F0560AA400F2}"/>
                  </a:ext>
                </a:extLst>
              </p:cNvPr>
              <p:cNvSpPr/>
              <p:nvPr/>
            </p:nvSpPr>
            <p:spPr>
              <a:xfrm>
                <a:off x="3689139" y="762000"/>
                <a:ext cx="2141328" cy="13441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xmlns="" id="{187C9781-8798-443D-85DD-86E39EB21461}"/>
                </a:ext>
              </a:extLst>
            </p:cNvPr>
            <p:cNvGrpSpPr/>
            <p:nvPr/>
          </p:nvGrpSpPr>
          <p:grpSpPr>
            <a:xfrm>
              <a:off x="12690050" y="1563727"/>
              <a:ext cx="4165706" cy="4051508"/>
              <a:chOff x="12870390" y="1563727"/>
              <a:chExt cx="3798894" cy="4051508"/>
            </a:xfrm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xmlns="" id="{9C43DA38-FC84-4CBA-8E53-F5E39D1762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1563727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xmlns="" id="{17E46288-1F36-4646-BBF5-C441FAD436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2013895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xmlns="" id="{3A336195-B56A-4F1D-A26C-8C0E19A18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2464063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xmlns="" id="{5461323A-74C2-4CF3-97C3-F6D322BE4F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2914231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xmlns="" id="{051A5879-ECB7-4D20-B92D-2B3AA4E41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3364399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xmlns="" id="{D94C81C6-931A-45DA-B616-8FA20C239D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3814567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xmlns="" id="{43BB38B8-7BD7-4DD1-8B78-0BE6ED25FC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4264735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xmlns="" id="{E52F2B1D-983B-4243-8E07-BC1E6F2904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4714903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xmlns="" id="{531FDB56-D98F-4482-89B7-2D229EE6C9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5165071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xmlns="" id="{29B1A04C-9C53-436B-8FD3-9896C5D03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70390" y="5615235"/>
                <a:ext cx="3798894" cy="0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ACE111D3-D419-47EE-90C1-229E20D3F495}"/>
              </a:ext>
            </a:extLst>
          </p:cNvPr>
          <p:cNvSpPr txBox="1"/>
          <p:nvPr/>
        </p:nvSpPr>
        <p:spPr>
          <a:xfrm>
            <a:off x="6629956" y="1017452"/>
            <a:ext cx="5226227" cy="24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400" u="sng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VD2: 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cà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chua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, gen A –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; gen a –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Cho 2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cây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cà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chua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thân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nhau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75%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đỏ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thẫm</a:t>
            </a:r>
            <a:r>
              <a:rPr lang="en-US" sz="3400" dirty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: 25%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xanh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lục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Xác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định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 </a:t>
            </a:r>
            <a:r>
              <a:rPr lang="en-US" sz="3400" dirty="0" err="1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400" dirty="0" smtClean="0">
                <a:solidFill>
                  <a:schemeClr val="accent4">
                    <a:lumMod val="50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P?</a:t>
            </a:r>
            <a:endParaRPr lang="en-US" sz="3400" dirty="0">
              <a:solidFill>
                <a:schemeClr val="accent4">
                  <a:lumMod val="50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ACE111D3-D419-47EE-90C1-229E20D3F495}"/>
              </a:ext>
            </a:extLst>
          </p:cNvPr>
          <p:cNvSpPr txBox="1"/>
          <p:nvPr/>
        </p:nvSpPr>
        <p:spPr>
          <a:xfrm>
            <a:off x="421926" y="3705181"/>
            <a:ext cx="5226227" cy="153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Biết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gen,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hình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bố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,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mẹ</a:t>
            </a:r>
            <a:endParaRPr lang="en-US" sz="3400" dirty="0" smtClean="0">
              <a:solidFill>
                <a:schemeClr val="accent5">
                  <a:lumMod val="75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-&gt;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Xác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định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gen,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hình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,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tính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trạng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con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cái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ACE111D3-D419-47EE-90C1-229E20D3F495}"/>
              </a:ext>
            </a:extLst>
          </p:cNvPr>
          <p:cNvSpPr txBox="1"/>
          <p:nvPr/>
        </p:nvSpPr>
        <p:spPr>
          <a:xfrm>
            <a:off x="6629955" y="3705049"/>
            <a:ext cx="5226227" cy="2017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Biết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gen,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hình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kết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quả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phép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con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cái</a:t>
            </a:r>
            <a:endParaRPr lang="en-US" sz="3400" dirty="0" smtClean="0">
              <a:solidFill>
                <a:schemeClr val="accent5">
                  <a:lumMod val="75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  <a:p>
            <a:pPr algn="just">
              <a:lnSpc>
                <a:spcPct val="92000"/>
              </a:lnSpc>
            </a:pP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-&gt;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Xác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định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gen,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kiểu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hình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,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tính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trạng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của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bố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chemeClr val="accent5">
                    <a:lumMod val="75000"/>
                  </a:schemeClr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mẹ</a:t>
            </a:r>
            <a:endParaRPr lang="en-US" sz="3400" dirty="0">
              <a:solidFill>
                <a:schemeClr val="accent5">
                  <a:lumMod val="75000"/>
                </a:schemeClr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ACE111D3-D419-47EE-90C1-229E20D3F495}"/>
              </a:ext>
            </a:extLst>
          </p:cNvPr>
          <p:cNvSpPr txBox="1"/>
          <p:nvPr/>
        </p:nvSpPr>
        <p:spPr>
          <a:xfrm>
            <a:off x="1553704" y="5921942"/>
            <a:ext cx="5226227" cy="573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400" dirty="0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=&gt; </a:t>
            </a:r>
            <a:r>
              <a:rPr lang="en-US" sz="3400" dirty="0" err="1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Bài</a:t>
            </a:r>
            <a:r>
              <a:rPr lang="en-US" sz="3400" dirty="0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toán</a:t>
            </a:r>
            <a:r>
              <a:rPr lang="en-US" sz="3400" dirty="0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thuận</a:t>
            </a:r>
            <a:endParaRPr lang="en-US" sz="3400" dirty="0">
              <a:solidFill>
                <a:srgbClr val="FF000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ACE111D3-D419-47EE-90C1-229E20D3F495}"/>
              </a:ext>
            </a:extLst>
          </p:cNvPr>
          <p:cNvSpPr txBox="1"/>
          <p:nvPr/>
        </p:nvSpPr>
        <p:spPr>
          <a:xfrm>
            <a:off x="7592615" y="5955705"/>
            <a:ext cx="5226227" cy="573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400" dirty="0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=&gt; </a:t>
            </a:r>
            <a:r>
              <a:rPr lang="en-US" sz="3400" dirty="0" err="1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Bài</a:t>
            </a:r>
            <a:r>
              <a:rPr lang="en-US" sz="3400" dirty="0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toán</a:t>
            </a:r>
            <a:r>
              <a:rPr lang="en-US" sz="3400" dirty="0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nghịch</a:t>
            </a:r>
            <a:endParaRPr lang="en-US" sz="3400" dirty="0">
              <a:solidFill>
                <a:srgbClr val="FF000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926" y="3321676"/>
            <a:ext cx="5226227" cy="9738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647239" y="3511815"/>
            <a:ext cx="5226227" cy="9738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383575" y="5461283"/>
            <a:ext cx="5226227" cy="9738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6669790" y="5796298"/>
            <a:ext cx="5226227" cy="9738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51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91" grpId="0"/>
      <p:bldP spid="92" grpId="0"/>
      <p:bldP spid="93" grpId="0"/>
      <p:bldP spid="94" grpId="0"/>
      <p:bldP spid="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579"/>
            <a:ext cx="122174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evel 5"/>
          <p:cNvSpPr/>
          <p:nvPr/>
        </p:nvSpPr>
        <p:spPr>
          <a:xfrm>
            <a:off x="83127" y="138545"/>
            <a:ext cx="11988800" cy="674255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II. CÁC DẠNG TOÁN LAI MỘT CẶP TÍNH TRẠNG THƯỜNG GẶP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>
            <a:off x="83127" y="1020620"/>
            <a:ext cx="11988800" cy="2415309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FF0000"/>
                </a:solidFill>
              </a:rPr>
              <a:t>BÀI TOÁN THUẬN</a:t>
            </a:r>
          </a:p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BIẾT KIỂU GEN, KIỂU HÌNH, TÍNH TRẠNG CỦA </a:t>
            </a:r>
            <a:r>
              <a:rPr lang="en-US" sz="3600" u="sng" dirty="0" smtClean="0">
                <a:solidFill>
                  <a:srgbClr val="FF0000"/>
                </a:solidFill>
              </a:rPr>
              <a:t>BỐ MẸ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, TỪ ĐÓ XÁC ĐỊNH KIỂU GEN, KIỂU HÌNH CỦA CON CÁI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901038100"/>
              </p:ext>
            </p:extLst>
          </p:nvPr>
        </p:nvGraphicFramePr>
        <p:xfrm>
          <a:off x="73891" y="3334328"/>
          <a:ext cx="6908799" cy="3639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7075054" y="3643749"/>
            <a:ext cx="4830619" cy="29238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4000" u="sng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VD1: 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Ở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trội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toàn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so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. Cho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chó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ngắn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thuần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chủng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lai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lông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F1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thế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FS Blonde Script" panose="03000503000000000000" pitchFamily="66" charset="0"/>
                <a:ea typeface="Segoe UI Black" panose="020B0A02040204020203" pitchFamily="34" charset="0"/>
              </a:rPr>
              <a:t>? </a:t>
            </a:r>
          </a:p>
        </p:txBody>
      </p:sp>
      <p:sp>
        <p:nvSpPr>
          <p:cNvPr id="8" name="Oval 7"/>
          <p:cNvSpPr/>
          <p:nvPr/>
        </p:nvSpPr>
        <p:spPr>
          <a:xfrm>
            <a:off x="175491" y="3562222"/>
            <a:ext cx="618836" cy="6326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B1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484909" y="4413416"/>
            <a:ext cx="618836" cy="6326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B2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498763" y="5243885"/>
            <a:ext cx="618836" cy="6326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B3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170872" y="6074354"/>
            <a:ext cx="618836" cy="6326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0722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7" grpId="0">
        <p:bldAsOne/>
      </p:bldGraphic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4890</TotalTime>
  <Words>1829</Words>
  <Application>Microsoft Office PowerPoint</Application>
  <PresentationFormat>Widescreen</PresentationFormat>
  <Paragraphs>217</Paragraphs>
  <Slides>26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#9Slide03 Arima Madurai Light</vt:lpstr>
      <vt:lpstr>Arial</vt:lpstr>
      <vt:lpstr>Calibri</vt:lpstr>
      <vt:lpstr>Calibri Light</vt:lpstr>
      <vt:lpstr>FS Blonde Script</vt:lpstr>
      <vt:lpstr>Segoe UI Black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lam hoang khanh</dc:creator>
  <cp:lastModifiedBy>Admin</cp:lastModifiedBy>
  <cp:revision>222</cp:revision>
  <dcterms:created xsi:type="dcterms:W3CDTF">2021-10-18T12:32:26Z</dcterms:created>
  <dcterms:modified xsi:type="dcterms:W3CDTF">2023-09-13T01:36:59Z</dcterms:modified>
</cp:coreProperties>
</file>