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7"/>
  </p:notesMasterIdLst>
  <p:sldIdLst>
    <p:sldId id="257" r:id="rId6"/>
    <p:sldId id="313" r:id="rId7"/>
    <p:sldId id="256" r:id="rId8"/>
    <p:sldId id="264" r:id="rId9"/>
    <p:sldId id="316" r:id="rId10"/>
    <p:sldId id="312" r:id="rId11"/>
    <p:sldId id="265" r:id="rId12"/>
    <p:sldId id="275" r:id="rId13"/>
    <p:sldId id="266" r:id="rId14"/>
    <p:sldId id="314" r:id="rId15"/>
    <p:sldId id="294" r:id="rId16"/>
    <p:sldId id="283" r:id="rId17"/>
    <p:sldId id="311" r:id="rId18"/>
    <p:sldId id="267" r:id="rId19"/>
    <p:sldId id="305" r:id="rId20"/>
    <p:sldId id="306" r:id="rId21"/>
    <p:sldId id="307" r:id="rId22"/>
    <p:sldId id="308" r:id="rId23"/>
    <p:sldId id="309" r:id="rId24"/>
    <p:sldId id="310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55A11"/>
    <a:srgbClr val="E9C1A5"/>
    <a:srgbClr val="FFD347"/>
    <a:srgbClr val="70AD47"/>
    <a:srgbClr val="BDC999"/>
    <a:srgbClr val="1F4E79"/>
    <a:srgbClr val="56A2EE"/>
    <a:srgbClr val="2585C9"/>
    <a:srgbClr val="197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 autoAdjust="0"/>
    <p:restoredTop sz="84985" autoAdjust="0"/>
  </p:normalViewPr>
  <p:slideViewPr>
    <p:cSldViewPr snapToGrid="0">
      <p:cViewPr varScale="1">
        <p:scale>
          <a:sx n="95" d="100"/>
          <a:sy n="95" d="100"/>
        </p:scale>
        <p:origin x="15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8630B-7C5F-43C7-A281-934AE6236860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55A2833-4FA1-4D79-AAFF-96ED27941D49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endParaRPr lang="en-US" sz="2800" dirty="0">
            <a:solidFill>
              <a:srgbClr val="ED7D31"/>
            </a:solidFill>
          </a:endParaRPr>
        </a:p>
      </dgm:t>
    </dgm:pt>
    <dgm:pt modelId="{D83DD414-228D-4089-BDC2-341CDDC45B5E}" type="parTrans" cxnId="{1987FD69-1395-48B1-9EC1-86C3003AE075}">
      <dgm:prSet/>
      <dgm:spPr/>
      <dgm:t>
        <a:bodyPr/>
        <a:lstStyle/>
        <a:p>
          <a:endParaRPr lang="en-US"/>
        </a:p>
      </dgm:t>
    </dgm:pt>
    <dgm:pt modelId="{2BCEF37E-52D9-4A8E-B5F7-83C02BE1E4DA}" type="sibTrans" cxnId="{1987FD69-1395-48B1-9EC1-86C3003AE075}">
      <dgm:prSet/>
      <dgm:spPr/>
      <dgm:t>
        <a:bodyPr/>
        <a:lstStyle/>
        <a:p>
          <a:endParaRPr lang="en-US"/>
        </a:p>
      </dgm:t>
    </dgm:pt>
    <dgm:pt modelId="{A4B9EC13-CC58-4C7C-A08E-71C4041CA5FB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endParaRPr lang="en-US" sz="2800" b="1" dirty="0">
            <a:solidFill>
              <a:srgbClr val="ED7D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DBE66-B65B-47A0-B47E-AFF403EF0BB5}" type="parTrans" cxnId="{23ABA26A-EFA2-456C-A8DB-F06B0BC7600B}">
      <dgm:prSet/>
      <dgm:spPr/>
      <dgm:t>
        <a:bodyPr/>
        <a:lstStyle/>
        <a:p>
          <a:endParaRPr lang="en-US"/>
        </a:p>
      </dgm:t>
    </dgm:pt>
    <dgm:pt modelId="{083CD780-AC77-4029-BDBC-6228C3936869}" type="sibTrans" cxnId="{23ABA26A-EFA2-456C-A8DB-F06B0BC7600B}">
      <dgm:prSet/>
      <dgm:spPr/>
      <dgm:t>
        <a:bodyPr/>
        <a:lstStyle/>
        <a:p>
          <a:endParaRPr lang="en-US"/>
        </a:p>
      </dgm:t>
    </dgm:pt>
    <dgm:pt modelId="{49D38C75-D1E1-4EA2-B7CF-50BF585BBD90}" type="pres">
      <dgm:prSet presAssocID="{50F8630B-7C5F-43C7-A281-934AE6236860}" presName="linear" presStyleCnt="0">
        <dgm:presLayoutVars>
          <dgm:dir/>
          <dgm:animLvl val="lvl"/>
          <dgm:resizeHandles val="exact"/>
        </dgm:presLayoutVars>
      </dgm:prSet>
      <dgm:spPr/>
    </dgm:pt>
    <dgm:pt modelId="{835CC70A-216A-49AB-A2B9-1666F8FFF948}" type="pres">
      <dgm:prSet presAssocID="{855A2833-4FA1-4D79-AAFF-96ED27941D49}" presName="parentLin" presStyleCnt="0"/>
      <dgm:spPr/>
    </dgm:pt>
    <dgm:pt modelId="{51E74543-047F-47A4-A4CB-DC724B8FCD4B}" type="pres">
      <dgm:prSet presAssocID="{855A2833-4FA1-4D79-AAFF-96ED27941D49}" presName="parentLeftMargin" presStyleLbl="node1" presStyleIdx="0" presStyleCnt="2"/>
      <dgm:spPr/>
    </dgm:pt>
    <dgm:pt modelId="{3F176A65-9206-43A2-A697-91C7DB78BC7F}" type="pres">
      <dgm:prSet presAssocID="{855A2833-4FA1-4D79-AAFF-96ED27941D49}" presName="parentText" presStyleLbl="node1" presStyleIdx="0" presStyleCnt="2" custScaleX="142857" custScaleY="199667" custLinFactNeighborY="11830">
        <dgm:presLayoutVars>
          <dgm:chMax val="0"/>
          <dgm:bulletEnabled val="1"/>
        </dgm:presLayoutVars>
      </dgm:prSet>
      <dgm:spPr/>
    </dgm:pt>
    <dgm:pt modelId="{E7B4EDD0-3CA8-4746-A3A7-BA62C90E15A7}" type="pres">
      <dgm:prSet presAssocID="{855A2833-4FA1-4D79-AAFF-96ED27941D49}" presName="negativeSpace" presStyleCnt="0"/>
      <dgm:spPr/>
    </dgm:pt>
    <dgm:pt modelId="{5C1B2070-A440-4AFE-8285-D56E0C03855F}" type="pres">
      <dgm:prSet presAssocID="{855A2833-4FA1-4D79-AAFF-96ED27941D49}" presName="childText" presStyleLbl="conFgAcc1" presStyleIdx="0" presStyleCnt="2">
        <dgm:presLayoutVars>
          <dgm:bulletEnabled val="1"/>
        </dgm:presLayoutVars>
      </dgm:prSet>
      <dgm:spPr>
        <a:solidFill>
          <a:srgbClr val="70AD47"/>
        </a:solidFill>
      </dgm:spPr>
    </dgm:pt>
    <dgm:pt modelId="{075FF55C-6F0F-40C6-AABA-446125046B80}" type="pres">
      <dgm:prSet presAssocID="{2BCEF37E-52D9-4A8E-B5F7-83C02BE1E4DA}" presName="spaceBetweenRectangles" presStyleCnt="0"/>
      <dgm:spPr/>
    </dgm:pt>
    <dgm:pt modelId="{005AAF95-CBE1-4968-974E-6EB5AF4EE855}" type="pres">
      <dgm:prSet presAssocID="{A4B9EC13-CC58-4C7C-A08E-71C4041CA5FB}" presName="parentLin" presStyleCnt="0"/>
      <dgm:spPr/>
    </dgm:pt>
    <dgm:pt modelId="{F9068460-800A-4F14-9B3A-867F8B759857}" type="pres">
      <dgm:prSet presAssocID="{A4B9EC13-CC58-4C7C-A08E-71C4041CA5FB}" presName="parentLeftMargin" presStyleLbl="node1" presStyleIdx="0" presStyleCnt="2"/>
      <dgm:spPr/>
    </dgm:pt>
    <dgm:pt modelId="{C25CD1BF-7A93-48C7-9C1D-A045AF83620C}" type="pres">
      <dgm:prSet presAssocID="{A4B9EC13-CC58-4C7C-A08E-71C4041CA5FB}" presName="parentText" presStyleLbl="node1" presStyleIdx="1" presStyleCnt="2" custScaleX="143564" custScaleY="181918">
        <dgm:presLayoutVars>
          <dgm:chMax val="0"/>
          <dgm:bulletEnabled val="1"/>
        </dgm:presLayoutVars>
      </dgm:prSet>
      <dgm:spPr/>
    </dgm:pt>
    <dgm:pt modelId="{DA11F8AF-C33A-40B9-BD66-85B7C9862831}" type="pres">
      <dgm:prSet presAssocID="{A4B9EC13-CC58-4C7C-A08E-71C4041CA5FB}" presName="negativeSpace" presStyleCnt="0"/>
      <dgm:spPr/>
    </dgm:pt>
    <dgm:pt modelId="{6E82F521-92E4-4CA7-BABB-21CC21FB8B15}" type="pres">
      <dgm:prSet presAssocID="{A4B9EC13-CC58-4C7C-A08E-71C4041CA5FB}" presName="childText" presStyleLbl="conFgAcc1" presStyleIdx="1" presStyleCnt="2">
        <dgm:presLayoutVars>
          <dgm:bulletEnabled val="1"/>
        </dgm:presLayoutVars>
      </dgm:prSet>
      <dgm:spPr>
        <a:solidFill>
          <a:srgbClr val="70AD47"/>
        </a:solidFill>
      </dgm:spPr>
    </dgm:pt>
  </dgm:ptLst>
  <dgm:cxnLst>
    <dgm:cxn modelId="{C9BBBC2E-A1E7-4DDE-914E-89C08AA66069}" type="presOf" srcId="{A4B9EC13-CC58-4C7C-A08E-71C4041CA5FB}" destId="{C25CD1BF-7A93-48C7-9C1D-A045AF83620C}" srcOrd="1" destOrd="0" presId="urn:microsoft.com/office/officeart/2005/8/layout/list1"/>
    <dgm:cxn modelId="{82AE6F56-C164-4EBF-A867-799D1915B01A}" type="presOf" srcId="{A4B9EC13-CC58-4C7C-A08E-71C4041CA5FB}" destId="{F9068460-800A-4F14-9B3A-867F8B759857}" srcOrd="0" destOrd="0" presId="urn:microsoft.com/office/officeart/2005/8/layout/list1"/>
    <dgm:cxn modelId="{1987FD69-1395-48B1-9EC1-86C3003AE075}" srcId="{50F8630B-7C5F-43C7-A281-934AE6236860}" destId="{855A2833-4FA1-4D79-AAFF-96ED27941D49}" srcOrd="0" destOrd="0" parTransId="{D83DD414-228D-4089-BDC2-341CDDC45B5E}" sibTransId="{2BCEF37E-52D9-4A8E-B5F7-83C02BE1E4DA}"/>
    <dgm:cxn modelId="{23ABA26A-EFA2-456C-A8DB-F06B0BC7600B}" srcId="{50F8630B-7C5F-43C7-A281-934AE6236860}" destId="{A4B9EC13-CC58-4C7C-A08E-71C4041CA5FB}" srcOrd="1" destOrd="0" parTransId="{11FDBE66-B65B-47A0-B47E-AFF403EF0BB5}" sibTransId="{083CD780-AC77-4029-BDBC-6228C3936869}"/>
    <dgm:cxn modelId="{EB4D07B1-E091-4DB5-8E72-45A2ADAAD5F4}" type="presOf" srcId="{855A2833-4FA1-4D79-AAFF-96ED27941D49}" destId="{3F176A65-9206-43A2-A697-91C7DB78BC7F}" srcOrd="1" destOrd="0" presId="urn:microsoft.com/office/officeart/2005/8/layout/list1"/>
    <dgm:cxn modelId="{CFFAF6DF-C4C7-4AC4-BB5F-CC1D824248AD}" type="presOf" srcId="{855A2833-4FA1-4D79-AAFF-96ED27941D49}" destId="{51E74543-047F-47A4-A4CB-DC724B8FCD4B}" srcOrd="0" destOrd="0" presId="urn:microsoft.com/office/officeart/2005/8/layout/list1"/>
    <dgm:cxn modelId="{48BC0EE1-EE22-49CD-B074-910204F5B0A6}" type="presOf" srcId="{50F8630B-7C5F-43C7-A281-934AE6236860}" destId="{49D38C75-D1E1-4EA2-B7CF-50BF585BBD90}" srcOrd="0" destOrd="0" presId="urn:microsoft.com/office/officeart/2005/8/layout/list1"/>
    <dgm:cxn modelId="{36442C4A-062C-427E-A362-88EBDDA06E96}" type="presParOf" srcId="{49D38C75-D1E1-4EA2-B7CF-50BF585BBD90}" destId="{835CC70A-216A-49AB-A2B9-1666F8FFF948}" srcOrd="0" destOrd="0" presId="urn:microsoft.com/office/officeart/2005/8/layout/list1"/>
    <dgm:cxn modelId="{604E0AF2-E3CC-4815-B9B8-376EC2F61A58}" type="presParOf" srcId="{835CC70A-216A-49AB-A2B9-1666F8FFF948}" destId="{51E74543-047F-47A4-A4CB-DC724B8FCD4B}" srcOrd="0" destOrd="0" presId="urn:microsoft.com/office/officeart/2005/8/layout/list1"/>
    <dgm:cxn modelId="{5D15A2A6-564C-4530-AB9F-B033E9235C65}" type="presParOf" srcId="{835CC70A-216A-49AB-A2B9-1666F8FFF948}" destId="{3F176A65-9206-43A2-A697-91C7DB78BC7F}" srcOrd="1" destOrd="0" presId="urn:microsoft.com/office/officeart/2005/8/layout/list1"/>
    <dgm:cxn modelId="{4FC98B5C-A955-477A-9949-983471A080E1}" type="presParOf" srcId="{49D38C75-D1E1-4EA2-B7CF-50BF585BBD90}" destId="{E7B4EDD0-3CA8-4746-A3A7-BA62C90E15A7}" srcOrd="1" destOrd="0" presId="urn:microsoft.com/office/officeart/2005/8/layout/list1"/>
    <dgm:cxn modelId="{C931D753-98BD-45F1-8BB1-D8F949145111}" type="presParOf" srcId="{49D38C75-D1E1-4EA2-B7CF-50BF585BBD90}" destId="{5C1B2070-A440-4AFE-8285-D56E0C03855F}" srcOrd="2" destOrd="0" presId="urn:microsoft.com/office/officeart/2005/8/layout/list1"/>
    <dgm:cxn modelId="{1EDB8982-58FF-4FF5-93B4-DB7E070A822A}" type="presParOf" srcId="{49D38C75-D1E1-4EA2-B7CF-50BF585BBD90}" destId="{075FF55C-6F0F-40C6-AABA-446125046B80}" srcOrd="3" destOrd="0" presId="urn:microsoft.com/office/officeart/2005/8/layout/list1"/>
    <dgm:cxn modelId="{C1B1C504-DB93-4906-9F2E-1616DABFE712}" type="presParOf" srcId="{49D38C75-D1E1-4EA2-B7CF-50BF585BBD90}" destId="{005AAF95-CBE1-4968-974E-6EB5AF4EE855}" srcOrd="4" destOrd="0" presId="urn:microsoft.com/office/officeart/2005/8/layout/list1"/>
    <dgm:cxn modelId="{2C8E0769-A111-4226-9634-673735EE19C2}" type="presParOf" srcId="{005AAF95-CBE1-4968-974E-6EB5AF4EE855}" destId="{F9068460-800A-4F14-9B3A-867F8B759857}" srcOrd="0" destOrd="0" presId="urn:microsoft.com/office/officeart/2005/8/layout/list1"/>
    <dgm:cxn modelId="{5E837503-BDA3-4086-97E1-7AC6F67401D1}" type="presParOf" srcId="{005AAF95-CBE1-4968-974E-6EB5AF4EE855}" destId="{C25CD1BF-7A93-48C7-9C1D-A045AF83620C}" srcOrd="1" destOrd="0" presId="urn:microsoft.com/office/officeart/2005/8/layout/list1"/>
    <dgm:cxn modelId="{9F7D92CF-CA81-4C77-AC49-DC28D409E114}" type="presParOf" srcId="{49D38C75-D1E1-4EA2-B7CF-50BF585BBD90}" destId="{DA11F8AF-C33A-40B9-BD66-85B7C9862831}" srcOrd="5" destOrd="0" presId="urn:microsoft.com/office/officeart/2005/8/layout/list1"/>
    <dgm:cxn modelId="{6AE59ADD-124D-4175-B62B-D30E4CB495B2}" type="presParOf" srcId="{49D38C75-D1E1-4EA2-B7CF-50BF585BBD90}" destId="{6E82F521-92E4-4CA7-BABB-21CC21FB8B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2070-A440-4AFE-8285-D56E0C03855F}">
      <dsp:nvSpPr>
        <dsp:cNvPr id="0" name=""/>
        <dsp:cNvSpPr/>
      </dsp:nvSpPr>
      <dsp:spPr>
        <a:xfrm>
          <a:off x="0" y="1700576"/>
          <a:ext cx="8141612" cy="957600"/>
        </a:xfrm>
        <a:prstGeom prst="rect">
          <a:avLst/>
        </a:prstGeom>
        <a:solidFill>
          <a:srgbClr val="70AD4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76A65-9206-43A2-A697-91C7DB78BC7F}">
      <dsp:nvSpPr>
        <dsp:cNvPr id="0" name=""/>
        <dsp:cNvSpPr/>
      </dsp:nvSpPr>
      <dsp:spPr>
        <a:xfrm>
          <a:off x="387601" y="154375"/>
          <a:ext cx="7752015" cy="22397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13" tIns="0" rIns="2154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endParaRPr lang="en-US" sz="2800" kern="1200" dirty="0">
            <a:solidFill>
              <a:srgbClr val="ED7D31"/>
            </a:solidFill>
          </a:endParaRPr>
        </a:p>
      </dsp:txBody>
      <dsp:txXfrm>
        <a:off x="496938" y="263712"/>
        <a:ext cx="7533341" cy="2021110"/>
      </dsp:txXfrm>
    </dsp:sp>
    <dsp:sp modelId="{6E82F521-92E4-4CA7-BABB-21CC21FB8B15}">
      <dsp:nvSpPr>
        <dsp:cNvPr id="0" name=""/>
        <dsp:cNvSpPr/>
      </dsp:nvSpPr>
      <dsp:spPr>
        <a:xfrm>
          <a:off x="0" y="4343179"/>
          <a:ext cx="8141612" cy="957600"/>
        </a:xfrm>
        <a:prstGeom prst="rect">
          <a:avLst/>
        </a:prstGeom>
        <a:solidFill>
          <a:srgbClr val="70AD4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CD1BF-7A93-48C7-9C1D-A045AF83620C}">
      <dsp:nvSpPr>
        <dsp:cNvPr id="0" name=""/>
        <dsp:cNvSpPr/>
      </dsp:nvSpPr>
      <dsp:spPr>
        <a:xfrm>
          <a:off x="385613" y="2863376"/>
          <a:ext cx="7750429" cy="20406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13" tIns="0" rIns="21541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endParaRPr lang="en-US" sz="2800" b="1" kern="1200" dirty="0">
            <a:solidFill>
              <a:srgbClr val="ED7D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231" y="2962994"/>
        <a:ext cx="7551193" cy="184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9642DFC-0409-4E85-9FA3-7FB63F630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6880CE-220A-4A98-ADFF-87A9552B579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0483" name="Slide Image Placeholder 1">
            <a:extLst>
              <a:ext uri="{FF2B5EF4-FFF2-40B4-BE49-F238E27FC236}">
                <a16:creationId xmlns:a16="http://schemas.microsoft.com/office/drawing/2014/main" id="{A8DCFD9B-D350-4A78-B7C8-ED8225B21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>
            <a:extLst>
              <a:ext uri="{FF2B5EF4-FFF2-40B4-BE49-F238E27FC236}">
                <a16:creationId xmlns:a16="http://schemas.microsoft.com/office/drawing/2014/main" id="{AE1D1861-CA42-45D0-85F7-9EF8474B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55CB5-31FA-47C5-95FB-6DE6CBC4A0EE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5EB65E6-BFF6-4ABD-9B28-1049DB55AAA0}" type="slidenum"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pPr algn="r" eaLnBrk="1" hangingPunct="1"/>
              <a:t>8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7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4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7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9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7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5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9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11/12/23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1.mp3"/><Relationship Id="rId7" Type="http://schemas.openxmlformats.org/officeDocument/2006/relationships/image" Target="../media/image19.jpg"/><Relationship Id="rId12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6.gif"/><Relationship Id="rId4" Type="http://schemas.openxmlformats.org/officeDocument/2006/relationships/audio" Target="../media/media1.mp3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1.mp3"/><Relationship Id="rId7" Type="http://schemas.openxmlformats.org/officeDocument/2006/relationships/image" Target="../media/image24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image" Target="../media/image27.jpg"/><Relationship Id="rId12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1.mp3"/><Relationship Id="rId7" Type="http://schemas.openxmlformats.org/officeDocument/2006/relationships/image" Target="../media/image30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9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8.png"/><Relationship Id="rId4" Type="http://schemas.openxmlformats.org/officeDocument/2006/relationships/audio" Target="../media/media1.mp3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35.gif"/><Relationship Id="rId3" Type="http://schemas.microsoft.com/office/2007/relationships/media" Target="../media/media4.mp3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6.gif"/><Relationship Id="rId17" Type="http://schemas.openxmlformats.org/officeDocument/2006/relationships/image" Target="../media/image22.png"/><Relationship Id="rId2" Type="http://schemas.openxmlformats.org/officeDocument/2006/relationships/audio" Target="../media/media3.mp3"/><Relationship Id="rId16" Type="http://schemas.openxmlformats.org/officeDocument/2006/relationships/image" Target="../media/image18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34.png"/><Relationship Id="rId5" Type="http://schemas.microsoft.com/office/2007/relationships/media" Target="../media/media1.mp3"/><Relationship Id="rId15" Type="http://schemas.openxmlformats.org/officeDocument/2006/relationships/image" Target="../media/image37.gif"/><Relationship Id="rId10" Type="http://schemas.openxmlformats.org/officeDocument/2006/relationships/image" Target="../media/image33.jpg"/><Relationship Id="rId4" Type="http://schemas.openxmlformats.org/officeDocument/2006/relationships/audio" Target="../media/media4.mp3"/><Relationship Id="rId9" Type="http://schemas.openxmlformats.org/officeDocument/2006/relationships/image" Target="../media/image32.jpg"/><Relationship Id="rId1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094124" cy="653685"/>
          </a:xfrm>
          <a:prstGeom prst="roundRect">
            <a:avLst>
              <a:gd name="adj" fmla="val 0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851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36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orizontal Scroll 8">
            <a:extLst>
              <a:ext uri="{FF2B5EF4-FFF2-40B4-BE49-F238E27FC236}">
                <a16:creationId xmlns:a16="http://schemas.microsoft.com/office/drawing/2014/main" id="{F909B7FA-F3D6-44A9-8AB1-028231D5DC01}"/>
              </a:ext>
            </a:extLst>
          </p:cNvPr>
          <p:cNvSpPr/>
          <p:nvPr/>
        </p:nvSpPr>
        <p:spPr>
          <a:xfrm>
            <a:off x="1042101" y="1615866"/>
            <a:ext cx="8704156" cy="460729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BỒ CÂU ĐƯA THƯ</a:t>
            </a:r>
          </a:p>
          <a:p>
            <a:pPr algn="ctr"/>
            <a:r>
              <a:rPr lang="en-US" sz="2800" b="1" dirty="0" err="1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1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82853" y="1593204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61120" y="1571518"/>
            <a:ext cx="815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(12, 18, 27).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228039" y="2210821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00680" y="2861099"/>
                <a:ext cx="8462984" cy="2266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18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27=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12, 18, 27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2,3.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BCNN (32,24,48)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108.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80" y="2861099"/>
                <a:ext cx="8462984" cy="2266261"/>
              </a:xfrm>
              <a:prstGeom prst="rect">
                <a:avLst/>
              </a:prstGeom>
              <a:blipFill>
                <a:blip r:embed="rId3"/>
                <a:stretch>
                  <a:fillRect l="-1513" t="-2151" r="-576" b="-6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2240" y="132988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" y="3084686"/>
            <a:ext cx="2646384" cy="17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00680" y="5251705"/>
                <a:ext cx="945740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a. 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BCNN(48,16) = 48.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80" y="5251705"/>
                <a:ext cx="9457402" cy="954107"/>
              </a:xfrm>
              <a:prstGeom prst="rect">
                <a:avLst/>
              </a:prstGeom>
              <a:blipFill>
                <a:blip r:embed="rId3"/>
                <a:stretch>
                  <a:fillRect l="-1354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16058" y="4470948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16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390482" y="1674061"/>
            <a:ext cx="1808193" cy="1808193"/>
          </a:xfrm>
          <a:prstGeom prst="rect">
            <a:avLst/>
          </a:prstGeom>
        </p:spPr>
      </p:pic>
      <p:pic>
        <p:nvPicPr>
          <p:cNvPr id="17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456" y="2404644"/>
            <a:ext cx="1062606" cy="10626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88915" y="1713094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68691" y="1713041"/>
            <a:ext cx="815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(12,18,36).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216390" y="2373630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00680" y="3131358"/>
                <a:ext cx="8462984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18 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BCNN (12,18,36)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36.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80" y="3131358"/>
                <a:ext cx="8462984" cy="973600"/>
              </a:xfrm>
              <a:prstGeom prst="rect">
                <a:avLst/>
              </a:prstGeom>
              <a:blipFill>
                <a:blip r:embed="rId8"/>
                <a:stretch>
                  <a:fillRect l="-1513" t="-5660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riped Right Arrow 1"/>
          <p:cNvSpPr/>
          <p:nvPr/>
        </p:nvSpPr>
        <p:spPr>
          <a:xfrm>
            <a:off x="730858" y="4337482"/>
            <a:ext cx="1355218" cy="960401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18004" y="346577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950743" y="1657028"/>
            <a:ext cx="5017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648" y="4429497"/>
            <a:ext cx="1053991" cy="9682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98660D-C097-4257-AF3A-2624AF2C30FD}"/>
              </a:ext>
            </a:extLst>
          </p:cNvPr>
          <p:cNvSpPr txBox="1"/>
          <p:nvPr/>
        </p:nvSpPr>
        <p:spPr>
          <a:xfrm>
            <a:off x="510640" y="2225081"/>
            <a:ext cx="10861004" cy="337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…</a:t>
            </a:r>
          </a:p>
          <a:p>
            <a:pPr marL="457200" indent="-457200">
              <a:lnSpc>
                <a:spcPct val="110000"/>
              </a:lnSpc>
              <a:buFontTx/>
              <a:buAutoNum type="arabicPeriod" startAt="3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10000"/>
              </a:lnSpc>
              <a:buAutoNum type="alphaLcParenR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47469" y="24373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285" y="1328136"/>
            <a:ext cx="3730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48507" y="2521037"/>
            <a:ext cx="11699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BCNN(12,18) = 36.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: 12 = 3; 36 : 18 = 2.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37835" y="1846770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642627" y="1311414"/>
            <a:ext cx="4956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86" y="1163778"/>
            <a:ext cx="1053991" cy="967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198" y="5165767"/>
            <a:ext cx="5709842" cy="11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0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3105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087186" y="646543"/>
            <a:ext cx="10374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575" y="87500"/>
            <a:ext cx="55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050535" y="89843"/>
            <a:ext cx="958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64" y="1281522"/>
            <a:ext cx="6350725" cy="54930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" y="5103855"/>
            <a:ext cx="2646384" cy="174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69" y="-23748"/>
            <a:ext cx="1864609" cy="8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0834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7271656"/>
            <a:ext cx="609600" cy="6096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500583" y="325677"/>
            <a:ext cx="8046720" cy="476174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VƯỢT CHƯỚNG NGẠI VẬT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286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380259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34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7828" y="175364"/>
            <a:ext cx="8050172" cy="31732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8721" y="3343783"/>
            <a:ext cx="4289279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</a:p>
        </p:txBody>
      </p:sp>
    </p:spTree>
    <p:extLst>
      <p:ext uri="{BB962C8B-B14F-4D97-AF65-F5344CB8AC3E}">
        <p14:creationId xmlns:p14="http://schemas.microsoft.com/office/powerpoint/2010/main" val="26783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1 0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4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3875328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6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94997" y="112735"/>
            <a:ext cx="8521178" cy="31993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2888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94793" y="3301320"/>
            <a:ext cx="4821382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3075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3823374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48" y="5506523"/>
            <a:ext cx="143864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9096" y="727165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966" y="280733"/>
                <a:ext cx="10360269" cy="24073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3.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6" y="280733"/>
                <a:ext cx="10360269" cy="2407346"/>
              </a:xfrm>
              <a:prstGeom prst="rect">
                <a:avLst/>
              </a:prstGeom>
              <a:blipFill>
                <a:blip r:embed="rId12"/>
                <a:stretch>
                  <a:fillRect l="-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84982" y="2677168"/>
            <a:ext cx="4867253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24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6130156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50" y="5558909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75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69376" y="173531"/>
            <a:ext cx="9243647" cy="25986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				B. 25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9				D.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5154" y="2778535"/>
            <a:ext cx="5037993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38683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094124" cy="653685"/>
          </a:xfrm>
          <a:prstGeom prst="roundRect">
            <a:avLst>
              <a:gd name="adj" fmla="val 0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851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36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BCNN(6,12) =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1866" y="4581826"/>
            <a:ext cx="8749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4275114"/>
            <a:ext cx="1896036" cy="23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80648" y="2140995"/>
            <a:ext cx="9001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B(6) ={0; 6; 12; 18; 24;…}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B(12) = {0; 12; 24; 36; …}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BC(6; 12)= {0; 12; 24…}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BCNN(6,12) = 12.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830" y="3856939"/>
            <a:ext cx="900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BCNN(120,150) = ? 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1579285" y="2892890"/>
            <a:ext cx="1001361" cy="39789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7304328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71" y="5579500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827" y="4875052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01" y="5155761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2572872" y="2767012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5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37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80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9968" y="-75156"/>
            <a:ext cx="10151918" cy="33215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859338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học sinh của 1 trường biết số học sinh đó từ 700 đến 800 học sinh và số học sinh chia hết cho 8; 18; 30.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			B. 720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750			D. 600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48374" y="3239864"/>
            <a:ext cx="4803531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1662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88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74674" y="1912344"/>
            <a:ext cx="883064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 3; 4; 5;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5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tiếp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65" y="3675670"/>
            <a:ext cx="3512185" cy="26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 CHUNG VÀ BỘI CHUNG </a:t>
            </a:r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NHẤT (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834360" y="1967135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8120C96-0CF2-4B29-ABCB-775B4258943B}"/>
              </a:ext>
            </a:extLst>
          </p:cNvPr>
          <p:cNvSpPr txBox="1"/>
          <p:nvPr/>
        </p:nvSpPr>
        <p:spPr>
          <a:xfrm>
            <a:off x="2373833" y="7174911"/>
            <a:ext cx="9039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120D475-58B5-4DEF-96D6-4489762C2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478257"/>
              </p:ext>
            </p:extLst>
          </p:nvPr>
        </p:nvGraphicFramePr>
        <p:xfrm>
          <a:off x="1774284" y="1068782"/>
          <a:ext cx="8141612" cy="53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63440-3498-408E-BB3E-F95C9BA76FF7}"/>
              </a:ext>
            </a:extLst>
          </p:cNvPr>
          <p:cNvSpPr/>
          <p:nvPr/>
        </p:nvSpPr>
        <p:spPr>
          <a:xfrm>
            <a:off x="3526968" y="201882"/>
            <a:ext cx="5581403" cy="782560"/>
          </a:xfrm>
          <a:prstGeom prst="roundRect">
            <a:avLst>
              <a:gd name="adj" fmla="val 50000"/>
            </a:avLst>
          </a:prstGeom>
          <a:solidFill>
            <a:srgbClr val="70AD4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747" y="2094235"/>
            <a:ext cx="55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238" y="3025605"/>
            <a:ext cx="823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55.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ra các bước tìm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phân tích ra thừa số nguyên tố.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5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1257" y="123499"/>
            <a:ext cx="11110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693" y="1119220"/>
            <a:ext cx="333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8843" y="1703996"/>
            <a:ext cx="9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(6,8)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523" y="2315418"/>
            <a:ext cx="9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1253" y="2893323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3580" y="2874698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3916" y="2874751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35026" y="3318642"/>
                <a:ext cx="51955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26" y="3318642"/>
                <a:ext cx="519558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41253" y="3368088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2693" y="3814924"/>
            <a:ext cx="9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2693" y="4370073"/>
            <a:ext cx="981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7457" y="6030652"/>
            <a:ext cx="23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 (6,8)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9061" y="6030652"/>
            <a:ext cx="147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</p:spTree>
    <p:extLst>
      <p:ext uri="{BB962C8B-B14F-4D97-AF65-F5344CB8AC3E}">
        <p14:creationId xmlns:p14="http://schemas.microsoft.com/office/powerpoint/2010/main" val="742932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495 0.387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0.4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8" grpId="1" build="allAtOnce"/>
      <p:bldP spid="20" grpId="0" build="allAtOnce"/>
      <p:bldP spid="20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7832" y="2401226"/>
            <a:ext cx="111408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Phân tích mỗi số ra thừa số nguyên tố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Chọn ra các thừa số nguyên tố 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Với mỗi thừa số nguyên tố 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chọn lũy thừa với số mũ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 Lấy tích của các lũy thừa đã chọn, ta nhận được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 cần tìm.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80" y="373312"/>
            <a:ext cx="2485769" cy="186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962" y="1691421"/>
            <a:ext cx="55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6045" y="131230"/>
            <a:ext cx="10229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oc_nhom">
            <a:extLst>
              <a:ext uri="{FF2B5EF4-FFF2-40B4-BE49-F238E27FC236}">
                <a16:creationId xmlns:a16="http://schemas.microsoft.com/office/drawing/2014/main" id="{FD6E5503-EC75-4871-93F0-8DAA248F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5181600"/>
            <a:ext cx="2898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7">
            <a:extLst>
              <a:ext uri="{FF2B5EF4-FFF2-40B4-BE49-F238E27FC236}">
                <a16:creationId xmlns:a16="http://schemas.microsoft.com/office/drawing/2014/main" id="{DA9A0784-0714-49A8-94C3-9BA923B8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-215900"/>
            <a:ext cx="4343401" cy="1295400"/>
          </a:xfrm>
          <a:prstGeom prst="cloudCallout">
            <a:avLst>
              <a:gd name="adj1" fmla="val -16375"/>
              <a:gd name="adj2" fmla="val 182477"/>
            </a:avLst>
          </a:prstGeom>
          <a:solidFill>
            <a:srgbClr val="ED7D3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BCNN?</a:t>
            </a: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35147234-1C7A-49FF-8129-40FC77669C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990600"/>
            <a:ext cx="46038" cy="373380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4714FE87-5216-4EA6-8122-D6A8C5233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63651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B.1:</a:t>
            </a:r>
            <a:r>
              <a:rPr lang="en-US" sz="2000" dirty="0">
                <a:latin typeface="Times New Roman" pitchFamily="18" charset="0"/>
              </a:rPr>
              <a:t>Phân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6A7C213F-6FA5-4750-8B76-69A87F08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187451"/>
            <a:ext cx="4868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B.1: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493" name="AutoShape 13">
            <a:extLst>
              <a:ext uri="{FF2B5EF4-FFF2-40B4-BE49-F238E27FC236}">
                <a16:creationId xmlns:a16="http://schemas.microsoft.com/office/drawing/2014/main" id="{BEA5A78B-44F8-4477-8600-2DA98598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197" y="3618134"/>
            <a:ext cx="3628261" cy="2371186"/>
          </a:xfrm>
          <a:prstGeom prst="irregularSeal1">
            <a:avLst/>
          </a:prstGeom>
          <a:solidFill>
            <a:srgbClr val="FDB5EE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D7150E1D-42A8-4806-9ED5-372C3445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71651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B.2:</a:t>
            </a:r>
            <a:r>
              <a:rPr lang="en-US" sz="2000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A4AD2680-6569-41EA-9421-27AC9D79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71651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3E5"/>
                </a:solidFill>
                <a:latin typeface="Times New Roman" panose="02020603050405020304" pitchFamily="18" charset="0"/>
              </a:rPr>
              <a:t>B.2: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</a:rPr>
              <a:t> ra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riêng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497" name="AutoShape 17">
            <a:extLst>
              <a:ext uri="{FF2B5EF4-FFF2-40B4-BE49-F238E27FC236}">
                <a16:creationId xmlns:a16="http://schemas.microsoft.com/office/drawing/2014/main" id="{86EC31EF-5537-4943-A6ED-BF465FE0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513137"/>
            <a:ext cx="4495800" cy="914400"/>
          </a:xfrm>
          <a:prstGeom prst="wedgeEllipseCallout">
            <a:avLst>
              <a:gd name="adj1" fmla="val -18113"/>
              <a:gd name="adj2" fmla="val 195809"/>
            </a:avLst>
          </a:prstGeom>
          <a:solidFill>
            <a:srgbClr val="92D05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05E7ECF9-9B07-41D0-B508-DFD991424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6" y="1771651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10E03BAA-FD2B-4924-9E9B-B431EC41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75" y="177165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riêng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78E3D61E-9E1D-488D-AB5D-2528502F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25676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B.3: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mũ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FA68A005-FD3E-43FC-B1CE-A70FE77F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11401"/>
            <a:ext cx="4819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3E5"/>
                </a:solidFill>
                <a:latin typeface="Times New Roman" panose="02020603050405020304" pitchFamily="18" charset="0"/>
              </a:rPr>
              <a:t> B.3: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riêng</a:t>
            </a:r>
            <a:r>
              <a:rPr lang="en-US" altLang="en-US" sz="2000" dirty="0">
                <a:latin typeface="Times New Roman" panose="02020603050405020304" pitchFamily="18" charset="0"/>
              </a:rPr>
              <a:t>, ta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lũy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mũ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AutoShape 24">
            <a:extLst>
              <a:ext uri="{FF2B5EF4-FFF2-40B4-BE49-F238E27FC236}">
                <a16:creationId xmlns:a16="http://schemas.microsoft.com/office/drawing/2014/main" id="{65BF7D4F-B892-4146-B14B-0A08B2E0B5FA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4000500"/>
            <a:ext cx="3255962" cy="1866900"/>
            <a:chOff x="1140" y="2484"/>
            <a:chExt cx="2051" cy="1176"/>
          </a:xfrm>
        </p:grpSpPr>
        <p:pic>
          <p:nvPicPr>
            <p:cNvPr id="10266" name="AutoShape 24">
              <a:extLst>
                <a:ext uri="{FF2B5EF4-FFF2-40B4-BE49-F238E27FC236}">
                  <a16:creationId xmlns:a16="http://schemas.microsoft.com/office/drawing/2014/main" id="{418C2E6C-41AB-4ABD-B953-24BE6FEACC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2484"/>
              <a:ext cx="2051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7" name="Text Box 23">
              <a:extLst>
                <a:ext uri="{FF2B5EF4-FFF2-40B4-BE49-F238E27FC236}">
                  <a16:creationId xmlns:a16="http://schemas.microsoft.com/office/drawing/2014/main" id="{8008C2E8-C8D4-4C78-9661-1A0A8EFF2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2526"/>
              <a:ext cx="152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506" name="Text Box 26">
            <a:extLst>
              <a:ext uri="{FF2B5EF4-FFF2-40B4-BE49-F238E27FC236}">
                <a16:creationId xmlns:a16="http://schemas.microsoft.com/office/drawing/2014/main" id="{FCEE2DF3-9A96-4826-BDE0-19F57F547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788" y="262255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FD7FEA83-ECBF-4199-A563-D1AB43E13F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9800" y="768350"/>
            <a:ext cx="2971800" cy="279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3D143"/>
              </a:gs>
              <a:gs pos="50000">
                <a:schemeClr val="bg1"/>
              </a:gs>
              <a:gs pos="100000">
                <a:srgbClr val="43D143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CÁCH TÌM ƯCLN</a:t>
            </a:r>
          </a:p>
        </p:txBody>
      </p:sp>
      <p:sp>
        <p:nvSpPr>
          <p:cNvPr id="27" name="AutoShape 7">
            <a:extLst>
              <a:ext uri="{FF2B5EF4-FFF2-40B4-BE49-F238E27FC236}">
                <a16:creationId xmlns:a16="http://schemas.microsoft.com/office/drawing/2014/main" id="{0A79A93E-3367-4FCD-BCA6-59B70A9952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800100"/>
            <a:ext cx="2971800" cy="279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3D143"/>
              </a:gs>
              <a:gs pos="50000">
                <a:schemeClr val="bg1"/>
              </a:gs>
              <a:gs pos="100000">
                <a:srgbClr val="43D143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CÁCH TÌM BCNN</a:t>
            </a:r>
          </a:p>
        </p:txBody>
      </p:sp>
      <p:sp>
        <p:nvSpPr>
          <p:cNvPr id="36892" name="Rectangle 28">
            <a:extLst>
              <a:ext uri="{FF2B5EF4-FFF2-40B4-BE49-F238E27FC236}">
                <a16:creationId xmlns:a16="http://schemas.microsoft.com/office/drawing/2014/main" id="{A5060B70-761B-4B92-B40E-4208D5D9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165" y="2536003"/>
            <a:ext cx="1741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35E8-6209-4214-8D78-97BD91C9B51E}"/>
              </a:ext>
            </a:extLst>
          </p:cNvPr>
          <p:cNvSpPr txBox="1"/>
          <p:nvPr/>
        </p:nvSpPr>
        <p:spPr>
          <a:xfrm>
            <a:off x="1570038" y="297497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B.4: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19739B-7EB8-4C67-8109-1319E91EF933}"/>
              </a:ext>
            </a:extLst>
          </p:cNvPr>
          <p:cNvSpPr txBox="1"/>
          <p:nvPr/>
        </p:nvSpPr>
        <p:spPr>
          <a:xfrm>
            <a:off x="6192838" y="3146426"/>
            <a:ext cx="4995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55A11"/>
                </a:solidFill>
                <a:latin typeface="Times New Roman" pitchFamily="18" charset="0"/>
              </a:rPr>
              <a:t>B.4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5B609F87-7092-4674-98EB-22F4E40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605" y="3770534"/>
            <a:ext cx="3628261" cy="2371186"/>
          </a:xfrm>
          <a:prstGeom prst="irregularSeal1">
            <a:avLst/>
          </a:prstGeom>
          <a:solidFill>
            <a:srgbClr val="FDB5EE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611845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2" grpId="0"/>
      <p:bldP spid="20495" grpId="0"/>
      <p:bldP spid="20496" grpId="0"/>
      <p:bldP spid="20498" grpId="0"/>
      <p:bldP spid="20499" grpId="0"/>
      <p:bldP spid="20500" grpId="0"/>
      <p:bldP spid="20501" grpId="0"/>
      <p:bldP spid="20506" grpId="0"/>
      <p:bldP spid="26" grpId="0" animBg="1"/>
      <p:bldP spid="27" grpId="0" animBg="1"/>
      <p:bldP spid="36892" grpId="0"/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90775" y="1525617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041044" y="1551414"/>
            <a:ext cx="815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BCNN(20, 42).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" y="2591802"/>
            <a:ext cx="2646384" cy="174712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961704" y="2275977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536083" y="2936307"/>
                <a:ext cx="8835560" cy="272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.5; 42=2.3.7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42,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2, 3, 5, 7.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BCNN(20, 42)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420.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083" y="2936307"/>
                <a:ext cx="8835560" cy="2723118"/>
              </a:xfrm>
              <a:prstGeom prst="rect">
                <a:avLst/>
              </a:prstGeom>
              <a:blipFill>
                <a:blip r:embed="rId4"/>
                <a:stretch>
                  <a:fillRect l="-1380" t="-2018" b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19787" y="99749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2347</TotalTime>
  <Words>1498</Words>
  <Application>Microsoft Macintosh PowerPoint</Application>
  <PresentationFormat>Widescreen</PresentationFormat>
  <Paragraphs>171</Paragraphs>
  <Slides>21</Slides>
  <Notes>13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 BỘI CHUNG VÀ BỘI CHUNG  NHỎ NHẤT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Microsoft Office User</cp:lastModifiedBy>
  <cp:revision>118</cp:revision>
  <dcterms:created xsi:type="dcterms:W3CDTF">2021-06-07T13:44:30Z</dcterms:created>
  <dcterms:modified xsi:type="dcterms:W3CDTF">2023-11-12T14:24:14Z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