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9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3" r:id="rId2"/>
  </p:sldMasterIdLst>
  <p:sldIdLst>
    <p:sldId id="329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260" r:id="rId11"/>
    <p:sldId id="321" r:id="rId12"/>
    <p:sldId id="256" r:id="rId13"/>
    <p:sldId id="257" r:id="rId14"/>
    <p:sldId id="258" r:id="rId15"/>
    <p:sldId id="259" r:id="rId16"/>
    <p:sldId id="29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31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ân Hoàng" userId="577165f6d7bd8a0e" providerId="LiveId" clId="{EA6207F1-8FF5-43B2-83A3-9A04B3854358}"/>
    <pc:docChg chg="custSel addSld delSld modSld">
      <pc:chgData name="Tuân Hoàng" userId="577165f6d7bd8a0e" providerId="LiveId" clId="{EA6207F1-8FF5-43B2-83A3-9A04B3854358}" dt="2023-11-15T08:42:11.481" v="33" actId="1076"/>
      <pc:docMkLst>
        <pc:docMk/>
      </pc:docMkLst>
      <pc:sldChg chg="del">
        <pc:chgData name="Tuân Hoàng" userId="577165f6d7bd8a0e" providerId="LiveId" clId="{EA6207F1-8FF5-43B2-83A3-9A04B3854358}" dt="2023-11-15T08:27:34.956" v="0" actId="2696"/>
        <pc:sldMkLst>
          <pc:docMk/>
          <pc:sldMk cId="790523619" sldId="273"/>
        </pc:sldMkLst>
      </pc:sldChg>
      <pc:sldChg chg="del">
        <pc:chgData name="Tuân Hoàng" userId="577165f6d7bd8a0e" providerId="LiveId" clId="{EA6207F1-8FF5-43B2-83A3-9A04B3854358}" dt="2023-11-15T08:27:39.830" v="1" actId="2696"/>
        <pc:sldMkLst>
          <pc:docMk/>
          <pc:sldMk cId="2065440139" sldId="274"/>
        </pc:sldMkLst>
      </pc:sldChg>
      <pc:sldChg chg="add del">
        <pc:chgData name="Tuân Hoàng" userId="577165f6d7bd8a0e" providerId="LiveId" clId="{EA6207F1-8FF5-43B2-83A3-9A04B3854358}" dt="2023-11-15T08:40:27.176" v="21"/>
        <pc:sldMkLst>
          <pc:docMk/>
          <pc:sldMk cId="1856007695" sldId="314"/>
        </pc:sldMkLst>
      </pc:sldChg>
      <pc:sldChg chg="delSp modSp add mod">
        <pc:chgData name="Tuân Hoàng" userId="577165f6d7bd8a0e" providerId="LiveId" clId="{EA6207F1-8FF5-43B2-83A3-9A04B3854358}" dt="2023-11-15T08:41:35.480" v="31" actId="1076"/>
        <pc:sldMkLst>
          <pc:docMk/>
          <pc:sldMk cId="2411153599" sldId="314"/>
        </pc:sldMkLst>
        <pc:spChg chg="mod">
          <ac:chgData name="Tuân Hoàng" userId="577165f6d7bd8a0e" providerId="LiveId" clId="{EA6207F1-8FF5-43B2-83A3-9A04B3854358}" dt="2023-11-15T08:41:35.480" v="31" actId="1076"/>
          <ac:spMkLst>
            <pc:docMk/>
            <pc:sldMk cId="2411153599" sldId="314"/>
            <ac:spMk id="3" creationId="{00000000-0000-0000-0000-000000000000}"/>
          </ac:spMkLst>
        </pc:spChg>
        <pc:spChg chg="del">
          <ac:chgData name="Tuân Hoàng" userId="577165f6d7bd8a0e" providerId="LiveId" clId="{EA6207F1-8FF5-43B2-83A3-9A04B3854358}" dt="2023-11-15T08:40:34.349" v="23" actId="478"/>
          <ac:spMkLst>
            <pc:docMk/>
            <pc:sldMk cId="2411153599" sldId="314"/>
            <ac:spMk id="4" creationId="{00000000-0000-0000-0000-000000000000}"/>
          </ac:spMkLst>
        </pc:spChg>
        <pc:spChg chg="mod">
          <ac:chgData name="Tuân Hoàng" userId="577165f6d7bd8a0e" providerId="LiveId" clId="{EA6207F1-8FF5-43B2-83A3-9A04B3854358}" dt="2023-11-15T08:40:51.793" v="27" actId="14100"/>
          <ac:spMkLst>
            <pc:docMk/>
            <pc:sldMk cId="2411153599" sldId="314"/>
            <ac:spMk id="5" creationId="{00000000-0000-0000-0000-000000000000}"/>
          </ac:spMkLst>
        </pc:spChg>
      </pc:sldChg>
      <pc:sldChg chg="del">
        <pc:chgData name="Tuân Hoàng" userId="577165f6d7bd8a0e" providerId="LiveId" clId="{EA6207F1-8FF5-43B2-83A3-9A04B3854358}" dt="2023-11-15T08:40:21.423" v="19" actId="2696"/>
        <pc:sldMkLst>
          <pc:docMk/>
          <pc:sldMk cId="2868265572" sldId="314"/>
        </pc:sldMkLst>
      </pc:sldChg>
      <pc:sldChg chg="modSp mod">
        <pc:chgData name="Tuân Hoàng" userId="577165f6d7bd8a0e" providerId="LiveId" clId="{EA6207F1-8FF5-43B2-83A3-9A04B3854358}" dt="2023-11-15T08:39:31.913" v="15" actId="14100"/>
        <pc:sldMkLst>
          <pc:docMk/>
          <pc:sldMk cId="228837121" sldId="315"/>
        </pc:sldMkLst>
        <pc:spChg chg="mod">
          <ac:chgData name="Tuân Hoàng" userId="577165f6d7bd8a0e" providerId="LiveId" clId="{EA6207F1-8FF5-43B2-83A3-9A04B3854358}" dt="2023-11-15T08:38:29.963" v="4" actId="1076"/>
          <ac:spMkLst>
            <pc:docMk/>
            <pc:sldMk cId="228837121" sldId="315"/>
            <ac:spMk id="10" creationId="{00000000-0000-0000-0000-000000000000}"/>
          </ac:spMkLst>
        </pc:spChg>
        <pc:spChg chg="mod">
          <ac:chgData name="Tuân Hoàng" userId="577165f6d7bd8a0e" providerId="LiveId" clId="{EA6207F1-8FF5-43B2-83A3-9A04B3854358}" dt="2023-11-15T08:39:14.211" v="10" actId="1076"/>
          <ac:spMkLst>
            <pc:docMk/>
            <pc:sldMk cId="228837121" sldId="315"/>
            <ac:spMk id="11" creationId="{00000000-0000-0000-0000-000000000000}"/>
          </ac:spMkLst>
        </pc:spChg>
        <pc:spChg chg="mod">
          <ac:chgData name="Tuân Hoàng" userId="577165f6d7bd8a0e" providerId="LiveId" clId="{EA6207F1-8FF5-43B2-83A3-9A04B3854358}" dt="2023-11-15T08:39:21.509" v="12" actId="1076"/>
          <ac:spMkLst>
            <pc:docMk/>
            <pc:sldMk cId="228837121" sldId="315"/>
            <ac:spMk id="12" creationId="{00000000-0000-0000-0000-000000000000}"/>
          </ac:spMkLst>
        </pc:spChg>
        <pc:spChg chg="mod">
          <ac:chgData name="Tuân Hoàng" userId="577165f6d7bd8a0e" providerId="LiveId" clId="{EA6207F1-8FF5-43B2-83A3-9A04B3854358}" dt="2023-11-15T08:38:12.125" v="2" actId="1076"/>
          <ac:spMkLst>
            <pc:docMk/>
            <pc:sldMk cId="228837121" sldId="315"/>
            <ac:spMk id="13" creationId="{00000000-0000-0000-0000-000000000000}"/>
          </ac:spMkLst>
        </pc:spChg>
        <pc:spChg chg="mod">
          <ac:chgData name="Tuân Hoàng" userId="577165f6d7bd8a0e" providerId="LiveId" clId="{EA6207F1-8FF5-43B2-83A3-9A04B3854358}" dt="2023-11-15T08:38:51.739" v="7" actId="1076"/>
          <ac:spMkLst>
            <pc:docMk/>
            <pc:sldMk cId="228837121" sldId="315"/>
            <ac:spMk id="14" creationId="{00000000-0000-0000-0000-000000000000}"/>
          </ac:spMkLst>
        </pc:spChg>
        <pc:spChg chg="mod">
          <ac:chgData name="Tuân Hoàng" userId="577165f6d7bd8a0e" providerId="LiveId" clId="{EA6207F1-8FF5-43B2-83A3-9A04B3854358}" dt="2023-11-15T08:39:31.913" v="15" actId="14100"/>
          <ac:spMkLst>
            <pc:docMk/>
            <pc:sldMk cId="228837121" sldId="315"/>
            <ac:spMk id="15" creationId="{00000000-0000-0000-0000-000000000000}"/>
          </ac:spMkLst>
        </pc:spChg>
        <pc:spChg chg="mod">
          <ac:chgData name="Tuân Hoàng" userId="577165f6d7bd8a0e" providerId="LiveId" clId="{EA6207F1-8FF5-43B2-83A3-9A04B3854358}" dt="2023-11-15T08:38:25.745" v="3" actId="1076"/>
          <ac:spMkLst>
            <pc:docMk/>
            <pc:sldMk cId="228837121" sldId="315"/>
            <ac:spMk id="16" creationId="{00000000-0000-0000-0000-000000000000}"/>
          </ac:spMkLst>
        </pc:spChg>
        <pc:spChg chg="mod">
          <ac:chgData name="Tuân Hoàng" userId="577165f6d7bd8a0e" providerId="LiveId" clId="{EA6207F1-8FF5-43B2-83A3-9A04B3854358}" dt="2023-11-15T08:39:19.470" v="11" actId="1076"/>
          <ac:spMkLst>
            <pc:docMk/>
            <pc:sldMk cId="228837121" sldId="315"/>
            <ac:spMk id="17" creationId="{00000000-0000-0000-0000-000000000000}"/>
          </ac:spMkLst>
        </pc:spChg>
        <pc:spChg chg="mod">
          <ac:chgData name="Tuân Hoàng" userId="577165f6d7bd8a0e" providerId="LiveId" clId="{EA6207F1-8FF5-43B2-83A3-9A04B3854358}" dt="2023-11-15T08:39:26.033" v="13" actId="1076"/>
          <ac:spMkLst>
            <pc:docMk/>
            <pc:sldMk cId="228837121" sldId="315"/>
            <ac:spMk id="18" creationId="{00000000-0000-0000-0000-000000000000}"/>
          </ac:spMkLst>
        </pc:spChg>
        <pc:spChg chg="mod">
          <ac:chgData name="Tuân Hoàng" userId="577165f6d7bd8a0e" providerId="LiveId" clId="{EA6207F1-8FF5-43B2-83A3-9A04B3854358}" dt="2023-11-15T08:38:54.655" v="8" actId="1076"/>
          <ac:spMkLst>
            <pc:docMk/>
            <pc:sldMk cId="228837121" sldId="315"/>
            <ac:spMk id="20" creationId="{00000000-0000-0000-0000-000000000000}"/>
          </ac:spMkLst>
        </pc:spChg>
      </pc:sldChg>
      <pc:sldChg chg="modSp mod">
        <pc:chgData name="Tuân Hoàng" userId="577165f6d7bd8a0e" providerId="LiveId" clId="{EA6207F1-8FF5-43B2-83A3-9A04B3854358}" dt="2023-11-15T08:42:11.481" v="33" actId="1076"/>
        <pc:sldMkLst>
          <pc:docMk/>
          <pc:sldMk cId="1280260366" sldId="316"/>
        </pc:sldMkLst>
        <pc:picChg chg="mod">
          <ac:chgData name="Tuân Hoàng" userId="577165f6d7bd8a0e" providerId="LiveId" clId="{EA6207F1-8FF5-43B2-83A3-9A04B3854358}" dt="2023-11-15T08:42:11.481" v="33" actId="1076"/>
          <ac:picMkLst>
            <pc:docMk/>
            <pc:sldMk cId="1280260366" sldId="316"/>
            <ac:picMk id="19" creationId="{00000000-0000-0000-0000-000000000000}"/>
          </ac:picMkLst>
        </pc:picChg>
        <pc:picChg chg="mod">
          <ac:chgData name="Tuân Hoàng" userId="577165f6d7bd8a0e" providerId="LiveId" clId="{EA6207F1-8FF5-43B2-83A3-9A04B3854358}" dt="2023-11-15T08:42:06.547" v="32" actId="1076"/>
          <ac:picMkLst>
            <pc:docMk/>
            <pc:sldMk cId="1280260366" sldId="316"/>
            <ac:picMk id="20" creationId="{00000000-0000-0000-0000-000000000000}"/>
          </ac:picMkLst>
        </pc:picChg>
      </pc:sldChg>
      <pc:sldChg chg="add del">
        <pc:chgData name="Tuân Hoàng" userId="577165f6d7bd8a0e" providerId="LiveId" clId="{EA6207F1-8FF5-43B2-83A3-9A04B3854358}" dt="2023-11-15T08:40:18.721" v="18"/>
        <pc:sldMkLst>
          <pc:docMk/>
          <pc:sldMk cId="0" sldId="32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43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68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44464-B6B0-EF78-7CD7-488A1E47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FFE0A-287A-2AD7-F223-3CB08A23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E20FE-E683-5644-E6A0-129C1981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DCD3C-48DD-487C-92E4-025E5FD64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5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51D8-9FF7-B763-4AFE-A7FA7988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CDCF7-5D6F-5146-55C4-DB3AAB5C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CAD7B-6B28-A9BC-9850-1DCFD758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2B79B-94DF-42AB-9774-C8DB0DCE0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29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3429D-8460-4037-0714-0111181D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D7CD2-0000-7F22-6A88-0BD2A9D6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849ED-2D3A-8553-E9DC-37D6070B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60465-BE35-422B-A8B6-CC9DF1F72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61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C551D2-016F-4CD4-1B76-0D015E8A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E7436D-4382-B429-0055-C3ED0973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685E3E-2542-2FAB-2C50-C56A68BB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2D912-B4FA-431B-82A1-A398964FA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974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60EC84-34BD-A1C1-D1F6-E568406B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EC41CE-497A-8051-43B8-DAE3D777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606F8-3FBA-04AD-2C19-D32B3570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E50FD-FBEB-481E-8791-20369BE04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05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8BF8C2-9552-CED6-E96E-07E675D1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95E328-EC03-141C-79A2-18C9DAF0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50ED7F-A052-BCDC-D410-C9EB77DD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9133C-B1E1-4413-9D69-231E30803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00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54D308-CB56-AFE0-5153-41656C3E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FC01C7-B343-42F5-8185-B0630841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0B941D-8054-4F93-C909-55EF0FBC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DA879-0F3E-49F5-A20A-EA375553F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577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0A6625-4783-39D1-22ED-2A227E36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77D421-86FA-62AE-8E0B-D6F751C8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07F9C5-F5FC-64C8-F549-2762C9CF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DA82-0164-47F7-9F42-001C7325D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75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FF925C-0254-E64A-DD2F-599A5D67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83C13-6170-1369-E3B3-D969FABA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9A842-5A8D-82F6-06CA-15987007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458D7-4F8A-4604-8EC7-8CC3EFDC6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92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58835-A890-6ED3-88CA-290DD4CC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8D405-AD53-6987-899F-EC23C144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4617E-E825-8DDA-1070-870CDF82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D368-8B0A-4637-856D-59A90C9B7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579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3604C-7D53-A80B-3C75-D9FBB05C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370FF-EBEC-6FD5-C85E-CC32DA09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60AE5-A07F-7CEC-F5A8-20B826AF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71EE1-4C2F-4ECE-9E4A-BEB5A62B6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09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D555-DD1F-448C-B70C-4569AD8516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C32B24D-1385-D7CA-D834-9AC02BE1FD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A8A5098-5238-DC03-056C-859F495C07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634FA-3F2F-D83F-79BA-5744FAB6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3B662-1046-17F0-545D-94805E5C2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9001E-F900-8671-53BE-6C0CDC2F3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6CB5587-18DB-4FEF-AD77-B6B76BFD7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07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slide" Target="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microsoft.com/office/2007/relationships/hdphoto" Target="../media/hdphoto1.wdp"/><Relationship Id="rId9" Type="http://schemas.openxmlformats.org/officeDocument/2006/relationships/image" Target="../media/image7.jpg"/><Relationship Id="rId1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81.png"/><Relationship Id="rId12" Type="http://schemas.openxmlformats.org/officeDocument/2006/relationships/slide" Target="slide3.xml"/><Relationship Id="rId17" Type="http://schemas.openxmlformats.org/officeDocument/2006/relationships/image" Target="../media/image15.png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101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18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media2.mp3"/><Relationship Id="rId16" Type="http://schemas.openxmlformats.org/officeDocument/2006/relationships/slide" Target="slide3.xml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0" Type="http://schemas.openxmlformats.org/officeDocument/2006/relationships/image" Target="../media/image23.png"/><Relationship Id="rId19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17" Type="http://schemas.microsoft.com/office/2007/relationships/hdphoto" Target="../media/hdphoto8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20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21.jpeg"/><Relationship Id="rId4" Type="http://schemas.openxmlformats.org/officeDocument/2006/relationships/audio" Target="../media/media3.mp3"/><Relationship Id="rId9" Type="http://schemas.openxmlformats.org/officeDocument/2006/relationships/image" Target="../media/image28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6.png"/><Relationship Id="rId7" Type="http://schemas.openxmlformats.org/officeDocument/2006/relationships/image" Target="../media/image25.png"/><Relationship Id="rId12" Type="http://schemas.openxmlformats.org/officeDocument/2006/relationships/image" Target="../media/image14.png"/><Relationship Id="rId17" Type="http://schemas.microsoft.com/office/2007/relationships/hdphoto" Target="../media/hdphoto10.wdp"/><Relationship Id="rId2" Type="http://schemas.openxmlformats.org/officeDocument/2006/relationships/audio" Target="../media/media2.mp3"/><Relationship Id="rId16" Type="http://schemas.openxmlformats.org/officeDocument/2006/relationships/image" Target="../media/image31.png"/><Relationship Id="rId20" Type="http://schemas.microsoft.com/office/2007/relationships/hdphoto" Target="../media/hdphoto11.wdp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9.wdp"/><Relationship Id="rId10" Type="http://schemas.openxmlformats.org/officeDocument/2006/relationships/image" Target="../media/image36.png"/><Relationship Id="rId19" Type="http://schemas.openxmlformats.org/officeDocument/2006/relationships/image" Target="../media/image32.png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33.png"/><Relationship Id="rId12" Type="http://schemas.openxmlformats.org/officeDocument/2006/relationships/image" Target="../media/image14.png"/><Relationship Id="rId17" Type="http://schemas.microsoft.com/office/2007/relationships/hdphoto" Target="../media/hdphoto13.wdp"/><Relationship Id="rId2" Type="http://schemas.openxmlformats.org/officeDocument/2006/relationships/audio" Target="../media/media2.mp3"/><Relationship Id="rId16" Type="http://schemas.openxmlformats.org/officeDocument/2006/relationships/image" Target="../media/image39.png"/><Relationship Id="rId20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2.wdp"/><Relationship Id="rId10" Type="http://schemas.openxmlformats.org/officeDocument/2006/relationships/image" Target="../media/image44.png"/><Relationship Id="rId19" Type="http://schemas.openxmlformats.org/officeDocument/2006/relationships/image" Target="../media/image9.jpg"/><Relationship Id="rId4" Type="http://schemas.openxmlformats.org/officeDocument/2006/relationships/audio" Target="../media/media3.mp3"/><Relationship Id="rId9" Type="http://schemas.openxmlformats.org/officeDocument/2006/relationships/image" Target="../media/image4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.png"/><Relationship Id="rId18" Type="http://schemas.openxmlformats.org/officeDocument/2006/relationships/image" Target="../media/image51.png"/><Relationship Id="rId3" Type="http://schemas.microsoft.com/office/2007/relationships/media" Target="../media/media3.mp3"/><Relationship Id="rId21" Type="http://schemas.openxmlformats.org/officeDocument/2006/relationships/image" Target="../media/image52.png"/><Relationship Id="rId7" Type="http://schemas.openxmlformats.org/officeDocument/2006/relationships/image" Target="../media/image40.png"/><Relationship Id="rId12" Type="http://schemas.openxmlformats.org/officeDocument/2006/relationships/image" Target="../media/image14.png"/><Relationship Id="rId17" Type="http://schemas.microsoft.com/office/2007/relationships/hdphoto" Target="../media/hdphoto15.wdp"/><Relationship Id="rId2" Type="http://schemas.openxmlformats.org/officeDocument/2006/relationships/audio" Target="../media/media2.mp3"/><Relationship Id="rId16" Type="http://schemas.openxmlformats.org/officeDocument/2006/relationships/image" Target="../media/image50.png"/><Relationship Id="rId20" Type="http://schemas.openxmlformats.org/officeDocument/2006/relationships/slide" Target="slide3.xml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4.wdp"/><Relationship Id="rId23" Type="http://schemas.openxmlformats.org/officeDocument/2006/relationships/image" Target="../media/image16.png"/><Relationship Id="rId10" Type="http://schemas.openxmlformats.org/officeDocument/2006/relationships/image" Target="../media/image47.png"/><Relationship Id="rId19" Type="http://schemas.microsoft.com/office/2007/relationships/hdphoto" Target="../media/hdphoto16.wdp"/><Relationship Id="rId4" Type="http://schemas.openxmlformats.org/officeDocument/2006/relationships/audio" Target="../media/media3.mp3"/><Relationship Id="rId9" Type="http://schemas.openxmlformats.org/officeDocument/2006/relationships/image" Target="../media/image46.png"/><Relationship Id="rId14" Type="http://schemas.openxmlformats.org/officeDocument/2006/relationships/image" Target="../media/image49.png"/><Relationship Id="rId22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>
            <a:extLst>
              <a:ext uri="{FF2B5EF4-FFF2-40B4-BE49-F238E27FC236}">
                <a16:creationId xmlns:a16="http://schemas.microsoft.com/office/drawing/2014/main" id="{D738C978-4B9E-B7DA-41D9-00F17353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228725"/>
            <a:ext cx="5867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10243" name="WordArt 6">
            <a:extLst>
              <a:ext uri="{FF2B5EF4-FFF2-40B4-BE49-F238E27FC236}">
                <a16:creationId xmlns:a16="http://schemas.microsoft.com/office/drawing/2014/main" id="{B2DB319B-832E-B91F-DCB6-13AAAF5AC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609850"/>
            <a:ext cx="10439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THẦY CÔ GIÁO ĐẾN DỰ GIỜ THĂM LỚP</a:t>
            </a:r>
          </a:p>
        </p:txBody>
      </p:sp>
      <p:sp>
        <p:nvSpPr>
          <p:cNvPr id="10244" name="Text Box 8">
            <a:extLst>
              <a:ext uri="{FF2B5EF4-FFF2-40B4-BE49-F238E27FC236}">
                <a16:creationId xmlns:a16="http://schemas.microsoft.com/office/drawing/2014/main" id="{061AB677-A37C-51BC-838A-F5573AF3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606" y="3646488"/>
            <a:ext cx="35852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TOÁN 8</a:t>
            </a:r>
          </a:p>
        </p:txBody>
      </p:sp>
      <p:sp>
        <p:nvSpPr>
          <p:cNvPr id="10245" name="Text Box 9">
            <a:extLst>
              <a:ext uri="{FF2B5EF4-FFF2-40B4-BE49-F238E27FC236}">
                <a16:creationId xmlns:a16="http://schemas.microsoft.com/office/drawing/2014/main" id="{2206F421-6EBF-6930-922F-F112885FC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4856163"/>
            <a:ext cx="5118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Vũ Thị Khải Vân</a:t>
            </a:r>
          </a:p>
        </p:txBody>
      </p:sp>
      <p:sp>
        <p:nvSpPr>
          <p:cNvPr id="10246" name="Text Box 10">
            <a:extLst>
              <a:ext uri="{FF2B5EF4-FFF2-40B4-BE49-F238E27FC236}">
                <a16:creationId xmlns:a16="http://schemas.microsoft.com/office/drawing/2014/main" id="{E324D2A3-F5AD-6747-3AB8-C7985FB2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5472113"/>
            <a:ext cx="4144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Trường: THCS Lê Lợi</a:t>
            </a:r>
          </a:p>
        </p:txBody>
      </p:sp>
      <p:pic>
        <p:nvPicPr>
          <p:cNvPr id="10247" name="Picture 11" descr="Hinh-anh-dong-dep-ve-hoa-hong-ruc-ro-sac-mau- (22)">
            <a:extLst>
              <a:ext uri="{FF2B5EF4-FFF2-40B4-BE49-F238E27FC236}">
                <a16:creationId xmlns:a16="http://schemas.microsoft.com/office/drawing/2014/main" id="{EE1AC74B-14AD-9863-ACDB-9DA38C06FA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027488"/>
            <a:ext cx="312896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9F0B68-29CA-F5CB-FF5C-6DFABE77C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4592817"/>
            <a:ext cx="2917825" cy="1669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E505B0F-F18F-012B-FD56-4A0BA82A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4" y="3150912"/>
            <a:ext cx="3834602" cy="1429559"/>
          </a:xfrm>
          <a:prstGeom prst="rect">
            <a:avLst/>
          </a:prstGeom>
        </p:spPr>
      </p:pic>
      <p:pic>
        <p:nvPicPr>
          <p:cNvPr id="3" name="图片 30">
            <a:extLst>
              <a:ext uri="{FF2B5EF4-FFF2-40B4-BE49-F238E27FC236}">
                <a16:creationId xmlns:a16="http://schemas.microsoft.com/office/drawing/2014/main" id="{B7289ED9-7C3E-F3ED-3309-5F68E261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20" y="2355748"/>
            <a:ext cx="4566413" cy="1942221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F7CF3AB1-CD1F-8C28-7ACB-EB01CBE0F037}"/>
              </a:ext>
            </a:extLst>
          </p:cNvPr>
          <p:cNvSpPr txBox="1"/>
          <p:nvPr/>
        </p:nvSpPr>
        <p:spPr>
          <a:xfrm>
            <a:off x="6096000" y="2543342"/>
            <a:ext cx="362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TÓM TẮT</a:t>
            </a:r>
          </a:p>
          <a:p>
            <a:pPr algn="ctr"/>
            <a:r>
              <a:rPr lang="en-US" altLang="zh-CN" sz="4000" b="1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LÍ </a:t>
            </a:r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THUYẾT</a:t>
            </a:r>
          </a:p>
        </p:txBody>
      </p:sp>
    </p:spTree>
    <p:extLst>
      <p:ext uri="{BB962C8B-B14F-4D97-AF65-F5344CB8AC3E}">
        <p14:creationId xmlns:p14="http://schemas.microsoft.com/office/powerpoint/2010/main" val="12341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9F49A34-E643-FC3D-FBF4-6B0A430FC73E}"/>
              </a:ext>
            </a:extLst>
          </p:cNvPr>
          <p:cNvSpPr/>
          <p:nvPr/>
        </p:nvSpPr>
        <p:spPr>
          <a:xfrm>
            <a:off x="3948065" y="873784"/>
            <a:ext cx="4143983" cy="981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426A9-44D2-DB65-2A0A-281F0DE2C1B3}"/>
              </a:ext>
            </a:extLst>
          </p:cNvPr>
          <p:cNvSpPr/>
          <p:nvPr/>
        </p:nvSpPr>
        <p:spPr>
          <a:xfrm>
            <a:off x="723088" y="3270926"/>
            <a:ext cx="2743200" cy="1162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I: PHÂN THỨC ĐẠI SỐ</a:t>
            </a:r>
          </a:p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EFAD2-2EBF-495D-D811-03E47C49F122}"/>
              </a:ext>
            </a:extLst>
          </p:cNvPr>
          <p:cNvSpPr/>
          <p:nvPr/>
        </p:nvSpPr>
        <p:spPr>
          <a:xfrm>
            <a:off x="4716294" y="3270926"/>
            <a:ext cx="2743200" cy="2050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II: PHÉP CỘNG, PHÉP TRỪ PHÂN THỨC ĐẠI SỐ</a:t>
            </a:r>
          </a:p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C9F90-80C2-53BE-8B29-085C64EBE6D5}"/>
              </a:ext>
            </a:extLst>
          </p:cNvPr>
          <p:cNvSpPr/>
          <p:nvPr/>
        </p:nvSpPr>
        <p:spPr>
          <a:xfrm>
            <a:off x="8797048" y="3270925"/>
            <a:ext cx="2743200" cy="2050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III: PHÉP NHÂN, PHÉP CHIA PHÂN THỨC ĐẠI SỐ</a:t>
            </a:r>
          </a:p>
          <a:p>
            <a:pPr algn="ctr"/>
            <a:endParaRPr lang="en-US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D8DF37-C938-7F16-A7C0-FDF4B1070B2A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2094688" y="1711933"/>
            <a:ext cx="2460249" cy="155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7F0015-C384-A81C-DA79-487D20DF460D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6020057" y="1855737"/>
            <a:ext cx="0" cy="1415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DB493D-5764-3CCC-FD1B-9E5E75966806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7485176" y="1711933"/>
            <a:ext cx="2456493" cy="155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9F65A9C-608A-7857-B539-A9A2BFCB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4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4B1AED-A98A-2E50-A9A6-87D93109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2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1AACF-7887-7CC1-83D5-ECB3F1956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E505B0F-F18F-012B-FD56-4A0BA82A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4" y="3150912"/>
            <a:ext cx="3834602" cy="1429559"/>
          </a:xfrm>
          <a:prstGeom prst="rect">
            <a:avLst/>
          </a:prstGeom>
        </p:spPr>
      </p:pic>
      <p:pic>
        <p:nvPicPr>
          <p:cNvPr id="3" name="图片 30">
            <a:extLst>
              <a:ext uri="{FF2B5EF4-FFF2-40B4-BE49-F238E27FC236}">
                <a16:creationId xmlns:a16="http://schemas.microsoft.com/office/drawing/2014/main" id="{B7289ED9-7C3E-F3ED-3309-5F68E261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20" y="2355748"/>
            <a:ext cx="4566413" cy="1942221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F7CF3AB1-CD1F-8C28-7ACB-EB01CBE0F037}"/>
              </a:ext>
            </a:extLst>
          </p:cNvPr>
          <p:cNvSpPr txBox="1"/>
          <p:nvPr/>
        </p:nvSpPr>
        <p:spPr>
          <a:xfrm>
            <a:off x="6096000" y="2543342"/>
            <a:ext cx="362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 TẬP </a:t>
            </a:r>
          </a:p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767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B22F51-D93C-5524-C08A-AF2809548EDD}"/>
                  </a:ext>
                </a:extLst>
              </p:cNvPr>
              <p:cNvSpPr txBox="1"/>
              <p:nvPr/>
            </p:nvSpPr>
            <p:spPr>
              <a:xfrm>
                <a:off x="942772" y="791844"/>
                <a:ext cx="10306456" cy="3677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 :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3600" b="1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3600" b="1" i="1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𝐚𝐛</m:t>
                        </m:r>
                      </m:num>
                      <m:den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den>
                    </m:f>
                    <m:r>
                      <a:rPr lang="fr-FR" sz="3600" b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fr-FR" sz="3600" b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𝟒𝐱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𝟏𝟎𝐱</m:t>
                        </m:r>
                        <m:r>
                          <a:rPr lang="fr-FR" sz="3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3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B22F51-D93C-5524-C08A-AF2809548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72" y="791844"/>
                <a:ext cx="10306456" cy="3677482"/>
              </a:xfrm>
              <a:prstGeom prst="rect">
                <a:avLst/>
              </a:prstGeom>
              <a:blipFill>
                <a:blip r:embed="rId2"/>
                <a:stretch>
                  <a:fillRect l="-1834" b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0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70863-F66C-E0DD-C6D2-52BC8B31C300}"/>
                  </a:ext>
                </a:extLst>
              </p:cNvPr>
              <p:cNvSpPr txBox="1"/>
              <p:nvPr/>
            </p:nvSpPr>
            <p:spPr>
              <a:xfrm>
                <a:off x="1040860" y="374927"/>
                <a:ext cx="10107038" cy="5763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+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</m:den>
                    </m:f>
                    <m:r>
                      <a:rPr lang="fr-FR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70863-F66C-E0DD-C6D2-52BC8B31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0" y="374927"/>
                <a:ext cx="10107038" cy="5763226"/>
              </a:xfrm>
              <a:prstGeom prst="rect">
                <a:avLst/>
              </a:prstGeo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1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7FB0B-3D0A-643D-EB85-D8849B538704}"/>
                  </a:ext>
                </a:extLst>
              </p:cNvPr>
              <p:cNvSpPr txBox="1"/>
              <p:nvPr/>
            </p:nvSpPr>
            <p:spPr>
              <a:xfrm>
                <a:off x="1147863" y="235738"/>
                <a:ext cx="10933889" cy="643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+ 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à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≠−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=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7FB0B-3D0A-643D-EB85-D8849B538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3" y="235738"/>
                <a:ext cx="10933889" cy="6430928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11743-5222-46EA-9689-CC93A484A156}"/>
                  </a:ext>
                </a:extLst>
              </p:cNvPr>
              <p:cNvSpPr txBox="1"/>
              <p:nvPr/>
            </p:nvSpPr>
            <p:spPr>
              <a:xfrm>
                <a:off x="408561" y="311285"/>
                <a:ext cx="11407301" cy="5870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𝐚𝐛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den>
                    </m:f>
                    <m: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>
                        <a:solidFill>
                          <a:srgbClr val="4D515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à 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≠−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>
                        <a:solidFill>
                          <a:srgbClr val="4D515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≠−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                                   = -2a(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a+b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11743-5222-46EA-9689-CC93A484A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1" y="311285"/>
                <a:ext cx="11407301" cy="5870005"/>
              </a:xfrm>
              <a:prstGeom prst="rect">
                <a:avLst/>
              </a:prstGeom>
              <a:blipFill>
                <a:blip r:embed="rId2"/>
                <a:stretch>
                  <a:fillRect l="-802" b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1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8350" y="370387"/>
            <a:ext cx="7151905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327" y="3059193"/>
            <a:ext cx="10113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mỗi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quà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ẩn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chứng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́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điểm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bí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Các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hãy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̉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lời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đúng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các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hỏi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̉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̀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phần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quà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mình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́.</a:t>
            </a: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5059" y="1417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8E524-3676-4F3B-CA4D-ED886BB4BECC}"/>
                  </a:ext>
                </a:extLst>
              </p:cNvPr>
              <p:cNvSpPr txBox="1"/>
              <p:nvPr/>
            </p:nvSpPr>
            <p:spPr>
              <a:xfrm>
                <a:off x="522050" y="395403"/>
                <a:ext cx="11277601" cy="6271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fr-FR" sz="2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𝟒𝐱</m:t>
                        </m:r>
                      </m:num>
                      <m:den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𝟏𝟎𝐱</m:t>
                        </m:r>
                        <m:r>
                          <a:rPr lang="fr-FR" sz="20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𝑘𝑖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−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8E524-3676-4F3B-CA4D-ED886BB4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0" y="395403"/>
                <a:ext cx="11277601" cy="6271269"/>
              </a:xfrm>
              <a:prstGeom prst="rect">
                <a:avLst/>
              </a:prstGeom>
              <a:blipFill>
                <a:blip r:embed="rId2"/>
                <a:stretch>
                  <a:fillRect l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9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29381-A05F-78A9-319B-155B7C3A6A5A}"/>
                  </a:ext>
                </a:extLst>
              </p:cNvPr>
              <p:cNvSpPr txBox="1"/>
              <p:nvPr/>
            </p:nvSpPr>
            <p:spPr>
              <a:xfrm>
                <a:off x="826851" y="600779"/>
                <a:ext cx="11031165" cy="4360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22 : Cho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fr-FR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3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phụ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29381-A05F-78A9-319B-155B7C3A6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51" y="600779"/>
                <a:ext cx="11031165" cy="4360233"/>
              </a:xfrm>
              <a:prstGeom prst="rect">
                <a:avLst/>
              </a:prstGeom>
              <a:blipFill>
                <a:blip r:embed="rId2"/>
                <a:stretch>
                  <a:fillRect l="-1437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0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A0E8E-DABE-8539-A8B9-EF5CB9D3ACED}"/>
                  </a:ext>
                </a:extLst>
              </p:cNvPr>
              <p:cNvSpPr txBox="1"/>
              <p:nvPr/>
            </p:nvSpPr>
            <p:spPr>
              <a:xfrm>
                <a:off x="661481" y="661480"/>
                <a:ext cx="8497110" cy="1418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ts val="13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Đ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𝑘𝑖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à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A0E8E-DABE-8539-A8B9-EF5CB9D3A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" y="661480"/>
                <a:ext cx="8497110" cy="14187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F76819E-44F8-5102-0048-BA6090184326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1F51E-8D9E-A689-037D-72B0AA577C7A}"/>
                  </a:ext>
                </a:extLst>
              </p:cNvPr>
              <p:cNvSpPr txBox="1"/>
              <p:nvPr/>
            </p:nvSpPr>
            <p:spPr>
              <a:xfrm>
                <a:off x="661481" y="2080266"/>
                <a:ext cx="10379413" cy="5342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ts val="1300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1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4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1F51E-8D9E-A689-037D-72B0AA57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" y="2080266"/>
                <a:ext cx="10379413" cy="5342938"/>
              </a:xfrm>
              <a:prstGeom prst="rect">
                <a:avLst/>
              </a:prstGeom>
              <a:blipFill>
                <a:blip r:embed="rId3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8CC06-CB20-4D2B-697E-876E05A9775B}"/>
                  </a:ext>
                </a:extLst>
              </p:cNvPr>
              <p:cNvSpPr txBox="1"/>
              <p:nvPr/>
            </p:nvSpPr>
            <p:spPr>
              <a:xfrm>
                <a:off x="2188722" y="1583272"/>
                <a:ext cx="9066179" cy="334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23 : Cho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𝟓𝐱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𝟏𝟎𝐱</m:t>
                            </m:r>
                          </m:den>
                        </m:f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𝟓𝐱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𝟏𝟎𝐱</m:t>
                            </m:r>
                          </m:den>
                        </m:f>
                      </m:e>
                    </m:d>
                    <m:r>
                      <a:rPr lang="fr-FR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Rút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0,1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8CC06-CB20-4D2B-697E-876E05A9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22" y="1583272"/>
                <a:ext cx="9066179" cy="3344505"/>
              </a:xfrm>
              <a:prstGeom prst="rect">
                <a:avLst/>
              </a:prstGeom>
              <a:blipFill>
                <a:blip r:embed="rId2"/>
                <a:stretch>
                  <a:fillRect l="-1009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9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1989E1-B22D-2318-8790-B08AE1321637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0171-D412-D85D-9AA7-C48BE46649A3}"/>
                  </a:ext>
                </a:extLst>
              </p:cNvPr>
              <p:cNvSpPr txBox="1"/>
              <p:nvPr/>
            </p:nvSpPr>
            <p:spPr>
              <a:xfrm>
                <a:off x="1288915" y="1014616"/>
                <a:ext cx="6099242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 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đị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≠−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0171-D412-D85D-9AA7-C48BE466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15" y="1014616"/>
                <a:ext cx="6099242" cy="1074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791EC-14F4-A053-3D24-2731626D04C0}"/>
                  </a:ext>
                </a:extLst>
              </p:cNvPr>
              <p:cNvSpPr txBox="1"/>
              <p:nvPr/>
            </p:nvSpPr>
            <p:spPr>
              <a:xfrm>
                <a:off x="1011676" y="2113736"/>
                <a:ext cx="9902758" cy="4635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+ 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  (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0,1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=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791EC-14F4-A053-3D24-2731626D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6" y="2113736"/>
                <a:ext cx="9902758" cy="4635821"/>
              </a:xfrm>
              <a:prstGeom prst="rect">
                <a:avLst/>
              </a:prstGeom>
              <a:blipFill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C8EC2-4566-05C7-AD76-0B4CC3F4025A}"/>
              </a:ext>
            </a:extLst>
          </p:cNvPr>
          <p:cNvSpPr txBox="1"/>
          <p:nvPr/>
        </p:nvSpPr>
        <p:spPr>
          <a:xfrm>
            <a:off x="1050586" y="954986"/>
            <a:ext cx="10204315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 : Hai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2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là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808ADD-534A-C123-15C3-7B44428DFE25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A16D9-9FC4-347A-71BD-AA64EB7C2DB6}"/>
                  </a:ext>
                </a:extLst>
              </p:cNvPr>
              <p:cNvSpPr txBox="1"/>
              <p:nvPr/>
            </p:nvSpPr>
            <p:spPr>
              <a:xfrm>
                <a:off x="1251625" y="890080"/>
                <a:ext cx="9688749" cy="5519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là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3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– 2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4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Do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A16D9-9FC4-347A-71BD-AA64EB7C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25" y="890080"/>
                <a:ext cx="9688749" cy="5519268"/>
              </a:xfrm>
              <a:prstGeom prst="rect">
                <a:avLst/>
              </a:prstGeom>
              <a:blipFill>
                <a:blip r:embed="rId2"/>
                <a:stretch>
                  <a:fillRect l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>
            <a:extLst>
              <a:ext uri="{FF2B5EF4-FFF2-40B4-BE49-F238E27FC236}">
                <a16:creationId xmlns:a16="http://schemas.microsoft.com/office/drawing/2014/main" id="{3DEF13FE-BE07-08DC-78D0-D758F661B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1107293" y="2953522"/>
            <a:ext cx="2231830" cy="240533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237495-3499-2CE3-ECB3-AC24C3FB57A3}"/>
              </a:ext>
            </a:extLst>
          </p:cNvPr>
          <p:cNvGrpSpPr/>
          <p:nvPr/>
        </p:nvGrpSpPr>
        <p:grpSpPr>
          <a:xfrm>
            <a:off x="4454527" y="1120203"/>
            <a:ext cx="1741233" cy="4598138"/>
            <a:chOff x="4454527" y="1120203"/>
            <a:chExt cx="1741233" cy="4598138"/>
          </a:xfrm>
        </p:grpSpPr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F9A4BD96-C63D-785A-DEB3-BE2EDA4AF340}"/>
                </a:ext>
              </a:extLst>
            </p:cNvPr>
            <p:cNvSpPr/>
            <p:nvPr/>
          </p:nvSpPr>
          <p:spPr>
            <a:xfrm flipH="1">
              <a:off x="4559940" y="1452015"/>
              <a:ext cx="1264074" cy="3978593"/>
            </a:xfrm>
            <a:prstGeom prst="moon">
              <a:avLst>
                <a:gd name="adj" fmla="val 2185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0512D40B-CD16-4E30-2219-02A5982C34E6}"/>
                </a:ext>
              </a:extLst>
            </p:cNvPr>
            <p:cNvGrpSpPr/>
            <p:nvPr/>
          </p:nvGrpSpPr>
          <p:grpSpPr>
            <a:xfrm>
              <a:off x="4461222" y="112020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40">
                <a:extLst>
                  <a:ext uri="{FF2B5EF4-FFF2-40B4-BE49-F238E27FC236}">
                    <a16:creationId xmlns:a16="http://schemas.microsoft.com/office/drawing/2014/main" id="{B3B42B5A-0104-E68D-CFAE-E4C62E559C7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椭圆 41">
                <a:extLst>
                  <a:ext uri="{FF2B5EF4-FFF2-40B4-BE49-F238E27FC236}">
                    <a16:creationId xmlns:a16="http://schemas.microsoft.com/office/drawing/2014/main" id="{C7F54AEF-5F49-EA26-CC62-7B87935111C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组合 42">
              <a:extLst>
                <a:ext uri="{FF2B5EF4-FFF2-40B4-BE49-F238E27FC236}">
                  <a16:creationId xmlns:a16="http://schemas.microsoft.com/office/drawing/2014/main" id="{7D01CFC6-6E95-2CA4-A0EE-54E7372A77A7}"/>
                </a:ext>
              </a:extLst>
            </p:cNvPr>
            <p:cNvGrpSpPr/>
            <p:nvPr/>
          </p:nvGrpSpPr>
          <p:grpSpPr>
            <a:xfrm>
              <a:off x="5271751" y="2847502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43">
                <a:extLst>
                  <a:ext uri="{FF2B5EF4-FFF2-40B4-BE49-F238E27FC236}">
                    <a16:creationId xmlns:a16="http://schemas.microsoft.com/office/drawing/2014/main" id="{1D6686DD-46FC-60F6-40CF-BA47A2FDCC10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椭圆 44">
                <a:extLst>
                  <a:ext uri="{FF2B5EF4-FFF2-40B4-BE49-F238E27FC236}">
                    <a16:creationId xmlns:a16="http://schemas.microsoft.com/office/drawing/2014/main" id="{A6D7CA9E-7AD7-1387-4265-B045CC4C3EC3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组合 45">
              <a:extLst>
                <a:ext uri="{FF2B5EF4-FFF2-40B4-BE49-F238E27FC236}">
                  <a16:creationId xmlns:a16="http://schemas.microsoft.com/office/drawing/2014/main" id="{1F84E75A-278F-FF54-68DA-100BDD0FFC56}"/>
                </a:ext>
              </a:extLst>
            </p:cNvPr>
            <p:cNvGrpSpPr/>
            <p:nvPr/>
          </p:nvGrpSpPr>
          <p:grpSpPr>
            <a:xfrm>
              <a:off x="4454527" y="479366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46">
                <a:extLst>
                  <a:ext uri="{FF2B5EF4-FFF2-40B4-BE49-F238E27FC236}">
                    <a16:creationId xmlns:a16="http://schemas.microsoft.com/office/drawing/2014/main" id="{B12FE1D3-4777-432F-BC66-303E7560844C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椭圆 47">
                <a:extLst>
                  <a:ext uri="{FF2B5EF4-FFF2-40B4-BE49-F238E27FC236}">
                    <a16:creationId xmlns:a16="http://schemas.microsoft.com/office/drawing/2014/main" id="{13CE8072-0D9D-47CF-227F-DE448C086CBB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DB65C4-94B7-E78A-B1DE-4BBF9B473BCB}"/>
              </a:ext>
            </a:extLst>
          </p:cNvPr>
          <p:cNvGrpSpPr/>
          <p:nvPr/>
        </p:nvGrpSpPr>
        <p:grpSpPr>
          <a:xfrm>
            <a:off x="570807" y="1062783"/>
            <a:ext cx="3555462" cy="1696101"/>
            <a:chOff x="570807" y="1062783"/>
            <a:chExt cx="3555462" cy="1696101"/>
          </a:xfrm>
        </p:grpSpPr>
        <p:grpSp>
          <p:nvGrpSpPr>
            <p:cNvPr id="2" name="组合 34">
              <a:extLst>
                <a:ext uri="{FF2B5EF4-FFF2-40B4-BE49-F238E27FC236}">
                  <a16:creationId xmlns:a16="http://schemas.microsoft.com/office/drawing/2014/main" id="{28D0EBAC-6C6C-F8B5-F105-6E5E66CE136B}"/>
                </a:ext>
              </a:extLst>
            </p:cNvPr>
            <p:cNvGrpSpPr/>
            <p:nvPr/>
          </p:nvGrpSpPr>
          <p:grpSpPr>
            <a:xfrm>
              <a:off x="570807" y="1062783"/>
              <a:ext cx="3555462" cy="16961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4">
                <a:extLst>
                  <a:ext uri="{FF2B5EF4-FFF2-40B4-BE49-F238E27FC236}">
                    <a16:creationId xmlns:a16="http://schemas.microsoft.com/office/drawing/2014/main" id="{EFD47CAA-206E-7D09-0FCD-694363EC534B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roundRect">
                <a:avLst>
                  <a:gd name="adj" fmla="val 9468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22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椭圆 55">
                <a:extLst>
                  <a:ext uri="{FF2B5EF4-FFF2-40B4-BE49-F238E27FC236}">
                    <a16:creationId xmlns:a16="http://schemas.microsoft.com/office/drawing/2014/main" id="{E35F86BE-39F9-F741-4E4D-240CC1811F76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roundRect">
                <a:avLst>
                  <a:gd name="adj" fmla="val 5913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22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A43394-126A-EFE1-2337-5884A91972BD}"/>
                </a:ext>
              </a:extLst>
            </p:cNvPr>
            <p:cNvSpPr txBox="1"/>
            <p:nvPr/>
          </p:nvSpPr>
          <p:spPr>
            <a:xfrm>
              <a:off x="769686" y="1416366"/>
              <a:ext cx="3157703" cy="122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666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HƯỚNG DẪN VỀ NHÀ</a:t>
              </a:r>
              <a:endParaRPr lang="zh-CN" altLang="en-US" sz="3666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C1775F-3697-A513-8413-8CD3404915ED}"/>
              </a:ext>
            </a:extLst>
          </p:cNvPr>
          <p:cNvSpPr/>
          <p:nvPr/>
        </p:nvSpPr>
        <p:spPr>
          <a:xfrm>
            <a:off x="5404287" y="1050754"/>
            <a:ext cx="5293428" cy="963886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Xem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lại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các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bài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tập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cô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đã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hướng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dẫn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và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các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bạn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đã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chữa</a:t>
            </a:r>
            <a:endParaRPr lang="zh-CN" altLang="en-US" sz="2400" b="0" kern="0" dirty="0">
              <a:solidFill>
                <a:srgbClr val="3333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2265E70-0F3B-41F0-09AC-13D84EF2F933}"/>
              </a:ext>
            </a:extLst>
          </p:cNvPr>
          <p:cNvSpPr/>
          <p:nvPr/>
        </p:nvSpPr>
        <p:spPr>
          <a:xfrm>
            <a:off x="6215927" y="2788113"/>
            <a:ext cx="5293428" cy="92467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SBT</a:t>
            </a:r>
            <a:endParaRPr lang="zh-CN" altLang="en-US" sz="2400" b="0" kern="0" dirty="0">
              <a:solidFill>
                <a:srgbClr val="FF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3B3E4EE-C28E-0D6D-E3DA-2330F6D44F04}"/>
              </a:ext>
            </a:extLst>
          </p:cNvPr>
          <p:cNvSpPr/>
          <p:nvPr/>
        </p:nvSpPr>
        <p:spPr>
          <a:xfrm>
            <a:off x="5414622" y="4524133"/>
            <a:ext cx="5791017" cy="1812949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III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zh-CN" altLang="en-US" sz="2400" b="0" kern="0" dirty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79979" y="810491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46866" y="792951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46028" y="817418"/>
            <a:ext cx="1905000" cy="1947008"/>
          </a:xfrm>
          <a:prstGeom prst="rect">
            <a:avLst/>
          </a:prstGeom>
        </p:spPr>
      </p:pic>
      <p:pic>
        <p:nvPicPr>
          <p:cNvPr id="7" name="q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1747461" y="3626431"/>
            <a:ext cx="1849582" cy="1832377"/>
          </a:xfrm>
          <a:prstGeom prst="rect">
            <a:avLst/>
          </a:prstGeom>
        </p:spPr>
      </p:pic>
      <p:pic>
        <p:nvPicPr>
          <p:cNvPr id="8" name="q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9" y="3513918"/>
            <a:ext cx="2057400" cy="2057400"/>
          </a:xfrm>
          <a:prstGeom prst="rect">
            <a:avLst/>
          </a:prstGeom>
        </p:spPr>
      </p:pic>
      <p:pic>
        <p:nvPicPr>
          <p:cNvPr id="9" name="q6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8046028" y="3498392"/>
            <a:ext cx="1852778" cy="20597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640419" y="1358598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1418" y="4253652"/>
            <a:ext cx="1622143" cy="1204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6629" y="4337980"/>
            <a:ext cx="1608022" cy="11342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67238" y="4417927"/>
            <a:ext cx="1694613" cy="12104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91329" y="1389705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70665" y="1286683"/>
            <a:ext cx="1953986" cy="11871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27345" y="1676497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41644" y="4625043"/>
            <a:ext cx="142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10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5730" y="4674288"/>
            <a:ext cx="133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09860" y="4453795"/>
            <a:ext cx="138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Chúc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may </a:t>
            </a:r>
            <a:r>
              <a:rPr lang="en-US" sz="2400" dirty="0" err="1"/>
              <a:t>mắn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391961" y="1846248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0067" y="1448165"/>
            <a:ext cx="121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Vỗ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endParaRPr lang="en-US" sz="2400" dirty="0"/>
          </a:p>
        </p:txBody>
      </p:sp>
      <p:sp>
        <p:nvSpPr>
          <p:cNvPr id="22" name="Rounded Rectangle 21">
            <a:hlinkClick r:id="rId18" action="ppaction://hlinksldjump"/>
          </p:cNvPr>
          <p:cNvSpPr/>
          <p:nvPr/>
        </p:nvSpPr>
        <p:spPr>
          <a:xfrm>
            <a:off x="9182100" y="762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1DC42-8AB1-4739-DDBD-E1D2694B3A3C}"/>
              </a:ext>
            </a:extLst>
          </p:cNvPr>
          <p:cNvSpPr txBox="1"/>
          <p:nvPr/>
        </p:nvSpPr>
        <p:spPr>
          <a:xfrm>
            <a:off x="2109860" y="2660808"/>
            <a:ext cx="56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7DBC0-E6F5-D9F9-01EC-6C769673FA24}"/>
              </a:ext>
            </a:extLst>
          </p:cNvPr>
          <p:cNvSpPr txBox="1"/>
          <p:nvPr/>
        </p:nvSpPr>
        <p:spPr>
          <a:xfrm>
            <a:off x="5805558" y="5589750"/>
            <a:ext cx="56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746626-1C16-C295-DBC4-25AC30AD48B6}"/>
              </a:ext>
            </a:extLst>
          </p:cNvPr>
          <p:cNvSpPr txBox="1"/>
          <p:nvPr/>
        </p:nvSpPr>
        <p:spPr>
          <a:xfrm>
            <a:off x="2389911" y="5678687"/>
            <a:ext cx="56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284C98-34BB-8D12-1625-E859FDA22CF9}"/>
              </a:ext>
            </a:extLst>
          </p:cNvPr>
          <p:cNvSpPr txBox="1"/>
          <p:nvPr/>
        </p:nvSpPr>
        <p:spPr>
          <a:xfrm>
            <a:off x="8972417" y="2813208"/>
            <a:ext cx="56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4620B-51EC-2913-38B1-11D4E3578E49}"/>
              </a:ext>
            </a:extLst>
          </p:cNvPr>
          <p:cNvSpPr txBox="1"/>
          <p:nvPr/>
        </p:nvSpPr>
        <p:spPr>
          <a:xfrm>
            <a:off x="5635842" y="2633151"/>
            <a:ext cx="56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2D7EEE-BAD7-D144-3991-3FA21FE7E104}"/>
              </a:ext>
            </a:extLst>
          </p:cNvPr>
          <p:cNvSpPr txBox="1"/>
          <p:nvPr/>
        </p:nvSpPr>
        <p:spPr>
          <a:xfrm>
            <a:off x="8672439" y="5539083"/>
            <a:ext cx="56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7144" y="148819"/>
                <a:ext cx="746537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44" y="148819"/>
                <a:ext cx="7465373" cy="1131848"/>
              </a:xfrm>
              <a:prstGeom prst="rect">
                <a:avLst/>
              </a:prstGeom>
              <a:blipFill>
                <a:blip r:embed="rId7"/>
                <a:stretch>
                  <a:fillRect l="-293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7618" y="1887225"/>
                <a:ext cx="4706718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à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1887225"/>
                <a:ext cx="4706718" cy="646331"/>
              </a:xfrm>
              <a:prstGeom prst="rect">
                <a:avLst/>
              </a:prstGeom>
              <a:blipFill>
                <a:blip r:embed="rId8"/>
                <a:stretch>
                  <a:fillRect l="-3876" t="-14815" b="-3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7619" y="5376337"/>
                <a:ext cx="4979224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𝑜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ặ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9" y="5376337"/>
                <a:ext cx="4979224" cy="646331"/>
              </a:xfrm>
              <a:prstGeom prst="rect">
                <a:avLst/>
              </a:prstGeom>
              <a:blipFill>
                <a:blip r:embed="rId9"/>
                <a:stretch>
                  <a:fillRect l="-3667" t="-14815" b="-3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41829" y="4123448"/>
                <a:ext cx="2929989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a typeface="Cambria Math" panose="02040503050406030204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29" y="4123448"/>
                <a:ext cx="2929989" cy="646331"/>
              </a:xfrm>
              <a:prstGeom prst="rect">
                <a:avLst/>
              </a:prstGeom>
              <a:blipFill>
                <a:blip r:embed="rId10"/>
                <a:stretch>
                  <a:fillRect l="-6224" t="-12037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6428" y="2962889"/>
                <a:ext cx="2783032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428" y="2962889"/>
                <a:ext cx="2783032" cy="646331"/>
              </a:xfrm>
              <a:prstGeom prst="rect">
                <a:avLst/>
              </a:prstGeom>
              <a:blipFill>
                <a:blip r:embed="rId11"/>
                <a:stretch>
                  <a:fillRect l="-6318" t="-13889" b="-3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q1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7124336" y="2870523"/>
            <a:ext cx="3505200" cy="2197387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65343" y="3394001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 rot="21235483">
            <a:off x="1625468" y="3807274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8474" y="5071468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25467" y="2610266"/>
            <a:ext cx="1233055" cy="1256068"/>
          </a:xfrm>
          <a:prstGeom prst="rect">
            <a:avLst/>
          </a:prstGeom>
        </p:spPr>
      </p:pic>
      <p:grpSp>
        <p:nvGrpSpPr>
          <p:cNvPr id="21" name="times up"/>
          <p:cNvGrpSpPr/>
          <p:nvPr/>
        </p:nvGrpSpPr>
        <p:grpSpPr>
          <a:xfrm>
            <a:off x="9474740" y="1775963"/>
            <a:ext cx="1205624" cy="362438"/>
            <a:chOff x="4284637" y="-304827"/>
            <a:chExt cx="2669678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789854" y="24354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87" y="328734"/>
            <a:ext cx="1370670" cy="13663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812073" y="906105"/>
            <a:ext cx="525701" cy="50943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232357" y="95146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79771" y="120511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7943" y="70524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3167" y="102045"/>
                <a:ext cx="8737069" cy="151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7" y="102045"/>
                <a:ext cx="8737069" cy="1510350"/>
              </a:xfrm>
              <a:prstGeom prst="rect">
                <a:avLst/>
              </a:prstGeom>
              <a:blipFill>
                <a:blip r:embed="rId7"/>
                <a:stretch>
                  <a:fillRect l="-2163" t="-6855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09283" y="3389854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3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-2)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3389854"/>
                <a:ext cx="3000918" cy="584775"/>
              </a:xfrm>
              <a:prstGeom prst="rect">
                <a:avLst/>
              </a:prstGeom>
              <a:blipFill>
                <a:blip r:embed="rId8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9283" y="5264728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5264728"/>
                <a:ext cx="3000918" cy="584775"/>
              </a:xfrm>
              <a:prstGeom prst="rect">
                <a:avLst/>
              </a:prstGeom>
              <a:blipFill>
                <a:blip r:embed="rId9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9283" y="4294421"/>
                <a:ext cx="3000917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- 2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4294421"/>
                <a:ext cx="3000917" cy="584775"/>
              </a:xfrm>
              <a:prstGeom prst="rect">
                <a:avLst/>
              </a:prstGeom>
              <a:blipFill>
                <a:blip r:embed="rId10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09283" y="2426358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3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2426358"/>
                <a:ext cx="3000918" cy="584775"/>
              </a:xfrm>
              <a:prstGeom prst="rect">
                <a:avLst/>
              </a:prstGeom>
              <a:blipFill>
                <a:blip r:embed="rId11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504203" y="2084588"/>
            <a:ext cx="2789123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1204" y="2522142"/>
            <a:ext cx="151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17576" y="3985276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9867" y="5188339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09503" y="2052904"/>
            <a:ext cx="1233055" cy="1256068"/>
          </a:xfrm>
          <a:prstGeom prst="rect">
            <a:avLst/>
          </a:prstGeom>
        </p:spPr>
      </p:pic>
      <p:pic>
        <p:nvPicPr>
          <p:cNvPr id="21" name="q2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9409516" y="5596866"/>
            <a:ext cx="1293121" cy="1217178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5406" y="1805905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700520" y="5429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3" y="358676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22739" y="936047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3023" y="981410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90437" y="123505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1225" y="265635"/>
                <a:ext cx="8645464" cy="95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5" y="265635"/>
                <a:ext cx="8645464" cy="956352"/>
              </a:xfrm>
              <a:prstGeom prst="rect">
                <a:avLst/>
              </a:prstGeom>
              <a:blipFill>
                <a:blip r:embed="rId7"/>
                <a:stretch>
                  <a:fillRect l="-2114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69177" y="4257863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4257863"/>
                <a:ext cx="1676400" cy="584775"/>
              </a:xfrm>
              <a:prstGeom prst="rect">
                <a:avLst/>
              </a:prstGeom>
              <a:blipFill>
                <a:blip r:embed="rId8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9177" y="5379974"/>
                <a:ext cx="1676400" cy="9126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5379974"/>
                <a:ext cx="1676400" cy="912686"/>
              </a:xfrm>
              <a:prstGeom prst="rect">
                <a:avLst/>
              </a:prstGeom>
              <a:blipFill>
                <a:blip r:embed="rId9"/>
                <a:stretch>
                  <a:fillRect l="-8664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69177" y="2053414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-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2053414"/>
                <a:ext cx="1676400" cy="584775"/>
              </a:xfrm>
              <a:prstGeom prst="rect">
                <a:avLst/>
              </a:prstGeom>
              <a:blipFill>
                <a:blip r:embed="rId10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69177" y="3135751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2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3135751"/>
                <a:ext cx="1676400" cy="584775"/>
              </a:xfrm>
              <a:prstGeom prst="rect">
                <a:avLst/>
              </a:prstGeom>
              <a:blipFill>
                <a:blip r:embed="rId11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403095" y="2549109"/>
            <a:ext cx="3505200" cy="2197387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9949" y="3109193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8883" y="1778615"/>
            <a:ext cx="1121441" cy="1142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78272" y="5339853"/>
            <a:ext cx="1032051" cy="1051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78273" y="2930975"/>
            <a:ext cx="1032051" cy="1051313"/>
          </a:xfrm>
          <a:prstGeom prst="rect">
            <a:avLst/>
          </a:prstGeom>
        </p:spPr>
      </p:pic>
      <p:pic>
        <p:nvPicPr>
          <p:cNvPr id="21" name="q3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9429420" y="5550187"/>
            <a:ext cx="1238580" cy="126589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3" y="1783021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7" y="3141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30" y="335792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6" y="913163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6" y="71230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09450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26268" y="326081"/>
                <a:ext cx="7464481" cy="94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68" y="326081"/>
                <a:ext cx="7464481" cy="940579"/>
              </a:xfrm>
              <a:prstGeom prst="rect">
                <a:avLst/>
              </a:prstGeom>
              <a:blipFill>
                <a:blip r:embed="rId7"/>
                <a:stretch>
                  <a:fillRect l="-244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1313" y="1922608"/>
                <a:ext cx="2514600" cy="8463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 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1922608"/>
                <a:ext cx="2514600" cy="846386"/>
              </a:xfrm>
              <a:prstGeom prst="rect">
                <a:avLst/>
              </a:prstGeom>
              <a:blipFill>
                <a:blip r:embed="rId8"/>
                <a:stretch>
                  <a:fillRect l="-578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1313" y="5898454"/>
                <a:ext cx="1676400" cy="75129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5898454"/>
                <a:ext cx="1676400" cy="751296"/>
              </a:xfrm>
              <a:prstGeom prst="rect">
                <a:avLst/>
              </a:prstGeom>
              <a:blipFill>
                <a:blip r:embed="rId9"/>
                <a:stretch>
                  <a:fillRect l="-8664" t="-32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1313" y="4551384"/>
                <a:ext cx="1676400" cy="91544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4551384"/>
                <a:ext cx="1676400" cy="915443"/>
              </a:xfrm>
              <a:prstGeom prst="rect">
                <a:avLst/>
              </a:prstGeom>
              <a:blipFill>
                <a:blip r:embed="rId10"/>
                <a:stretch>
                  <a:fillRect l="-8664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1314" y="3273369"/>
                <a:ext cx="2514599" cy="8463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4" y="3273369"/>
                <a:ext cx="2514599" cy="846386"/>
              </a:xfrm>
              <a:prstGeom prst="rect">
                <a:avLst/>
              </a:prstGeom>
              <a:blipFill>
                <a:blip r:embed="rId11"/>
                <a:stretch>
                  <a:fillRect l="-578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324600" y="2438400"/>
            <a:ext cx="2973338" cy="1891006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7382" y="27803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61819" y="4534666"/>
            <a:ext cx="859494" cy="875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52599" y="5781519"/>
            <a:ext cx="859494" cy="875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828801" y="1933914"/>
            <a:ext cx="830879" cy="846386"/>
          </a:xfrm>
          <a:prstGeom prst="rect">
            <a:avLst/>
          </a:prstGeom>
        </p:spPr>
      </p:pic>
      <p:pic>
        <p:nvPicPr>
          <p:cNvPr id="21" name="q4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9304969" y="5410200"/>
            <a:ext cx="1363031" cy="135035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05353" y="1752029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20467" y="420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04800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642686" y="882171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62970" y="92753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10384" y="118118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64659" y="96510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48556" y="68131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650798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6834" y="336750"/>
                <a:ext cx="7842380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Nghịch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4" y="336750"/>
                <a:ext cx="7842380" cy="877613"/>
              </a:xfrm>
              <a:prstGeom prst="rect">
                <a:avLst/>
              </a:prstGeom>
              <a:blipFill>
                <a:blip r:embed="rId7"/>
                <a:stretch>
                  <a:fillRect l="-2411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8997" y="5958564"/>
                <a:ext cx="2430352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5958564"/>
                <a:ext cx="2430352" cy="584775"/>
              </a:xfrm>
              <a:prstGeom prst="rect">
                <a:avLst/>
              </a:prstGeom>
              <a:blipFill>
                <a:blip r:embed="rId8"/>
                <a:stretch>
                  <a:fillRect l="-5985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22648" y="2165057"/>
                <a:ext cx="2430352" cy="790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48" y="2165057"/>
                <a:ext cx="2430352" cy="790345"/>
              </a:xfrm>
              <a:prstGeom prst="rect">
                <a:avLst/>
              </a:prstGeom>
              <a:blipFill>
                <a:blip r:embed="rId9"/>
                <a:stretch>
                  <a:fillRect l="-623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8997" y="4619855"/>
                <a:ext cx="2430351" cy="790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4619855"/>
                <a:ext cx="2430351" cy="790345"/>
              </a:xfrm>
              <a:prstGeom prst="rect">
                <a:avLst/>
              </a:prstGeom>
              <a:blipFill>
                <a:blip r:embed="rId10"/>
                <a:stretch>
                  <a:fillRect l="-598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8997" y="3452486"/>
                <a:ext cx="243035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3452486"/>
                <a:ext cx="2430350" cy="584775"/>
              </a:xfrm>
              <a:prstGeom prst="rect">
                <a:avLst/>
              </a:prstGeom>
              <a:blipFill>
                <a:blip r:embed="rId11"/>
                <a:stretch>
                  <a:fillRect l="-5985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957425" y="2412903"/>
            <a:ext cx="3092653" cy="1854297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0584" y="2719449"/>
            <a:ext cx="1643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30034" y="4548591"/>
            <a:ext cx="916337" cy="9334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15827" y="2042542"/>
            <a:ext cx="944753" cy="9623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15827" y="3248426"/>
            <a:ext cx="944753" cy="962386"/>
          </a:xfrm>
          <a:prstGeom prst="rect">
            <a:avLst/>
          </a:prstGeom>
        </p:spPr>
      </p:pic>
      <p:pic>
        <p:nvPicPr>
          <p:cNvPr id="21" name="q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4" y="5410200"/>
            <a:ext cx="1499175" cy="1499175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64158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79272" y="4115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05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01491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21775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69189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23464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07361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214009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6617" y="312768"/>
                <a:ext cx="9157122" cy="886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Thực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ó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𝑞𝑢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ả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à: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7" y="312768"/>
                <a:ext cx="9157122" cy="886653"/>
              </a:xfrm>
              <a:prstGeom prst="rect">
                <a:avLst/>
              </a:prstGeom>
              <a:blipFill>
                <a:blip r:embed="rId7"/>
                <a:stretch>
                  <a:fillRect l="-2329" t="-4795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4936" y="2170074"/>
                <a:ext cx="2957946" cy="87870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2170074"/>
                <a:ext cx="2957946" cy="878702"/>
              </a:xfrm>
              <a:prstGeom prst="rect">
                <a:avLst/>
              </a:prstGeom>
              <a:blipFill>
                <a:blip r:embed="rId8"/>
                <a:stretch>
                  <a:fillRect l="-4918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0248" y="5753862"/>
                <a:ext cx="1676400" cy="87870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48" y="5753862"/>
                <a:ext cx="1676400" cy="878702"/>
              </a:xfrm>
              <a:prstGeom prst="rect">
                <a:avLst/>
              </a:prstGeom>
              <a:blipFill>
                <a:blip r:embed="rId9"/>
                <a:stretch>
                  <a:fillRect l="-9025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0248" y="4489516"/>
                <a:ext cx="1676400" cy="87870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48" y="4489516"/>
                <a:ext cx="1676400" cy="878702"/>
              </a:xfrm>
              <a:prstGeom prst="rect">
                <a:avLst/>
              </a:prstGeom>
              <a:blipFill>
                <a:blip r:embed="rId10"/>
                <a:stretch>
                  <a:fillRect l="-902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4936" y="3322922"/>
                <a:ext cx="1676400" cy="87870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3322922"/>
                <a:ext cx="1676400" cy="878702"/>
              </a:xfrm>
              <a:prstGeom prst="rect">
                <a:avLst/>
              </a:prstGeom>
              <a:blipFill>
                <a:blip r:embed="rId11"/>
                <a:stretch>
                  <a:fillRect l="-8664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604908" y="2662984"/>
            <a:ext cx="3447476" cy="1904523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6612" y="3048776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85793" y="5656110"/>
            <a:ext cx="1004455" cy="10232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65923" y="4431193"/>
            <a:ext cx="1003896" cy="1022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31040" y="3191849"/>
            <a:ext cx="990931" cy="1009425"/>
          </a:xfrm>
          <a:prstGeom prst="rect">
            <a:avLst/>
          </a:prstGeom>
        </p:spPr>
      </p:pic>
      <p:pic>
        <p:nvPicPr>
          <p:cNvPr id="21" name="q6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10116423" y="5277053"/>
            <a:ext cx="1219307" cy="1355511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2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6" y="4115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29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5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099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3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8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5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380948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1084</Words>
  <Application>Microsoft Office PowerPoint</Application>
  <PresentationFormat>Widescreen</PresentationFormat>
  <Paragraphs>167</Paragraphs>
  <Slides>27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微软雅黑</vt:lpstr>
      <vt:lpstr>.VnTime</vt:lpstr>
      <vt:lpstr>Arial</vt:lpstr>
      <vt:lpstr>Calibri</vt:lpstr>
      <vt:lpstr>Calibri Light</vt:lpstr>
      <vt:lpstr>Cambria Math</vt:lpstr>
      <vt:lpstr>Times New Roman</vt:lpstr>
      <vt:lpstr>Trebuchet MS</vt:lpstr>
      <vt:lpstr>Wingdings 3</vt:lpstr>
      <vt:lpstr>Facet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Tuân Hoàng</cp:lastModifiedBy>
  <cp:revision>18</cp:revision>
  <dcterms:created xsi:type="dcterms:W3CDTF">2023-06-19T08:36:42Z</dcterms:created>
  <dcterms:modified xsi:type="dcterms:W3CDTF">2023-11-15T08:42:34Z</dcterms:modified>
</cp:coreProperties>
</file>