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4.jpg" ContentType="image/jpg"/>
  <Override PartName="/ppt/media/image16.jpg" ContentType="image/jpg"/>
  <Override PartName="/ppt/media/image17.jpg" ContentType="image/jpg"/>
  <Override PartName="/ppt/notesSlides/notesSlide1.xml" ContentType="application/vnd.openxmlformats-officedocument.presentationml.notesSlide+xml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4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85" r:id="rId5"/>
  </p:sldMasterIdLst>
  <p:notesMasterIdLst>
    <p:notesMasterId r:id="rId44"/>
  </p:notesMasterIdLst>
  <p:handoutMasterIdLst>
    <p:handoutMasterId r:id="rId45"/>
  </p:handoutMasterIdLst>
  <p:sldIdLst>
    <p:sldId id="348" r:id="rId6"/>
    <p:sldId id="283" r:id="rId7"/>
    <p:sldId id="300" r:id="rId8"/>
    <p:sldId id="285" r:id="rId9"/>
    <p:sldId id="316" r:id="rId10"/>
    <p:sldId id="287" r:id="rId11"/>
    <p:sldId id="256" r:id="rId12"/>
    <p:sldId id="303" r:id="rId13"/>
    <p:sldId id="305" r:id="rId14"/>
    <p:sldId id="306" r:id="rId15"/>
    <p:sldId id="308" r:id="rId16"/>
    <p:sldId id="310" r:id="rId17"/>
    <p:sldId id="311" r:id="rId18"/>
    <p:sldId id="313" r:id="rId19"/>
    <p:sldId id="340" r:id="rId20"/>
    <p:sldId id="314" r:id="rId21"/>
    <p:sldId id="315" r:id="rId22"/>
    <p:sldId id="342" r:id="rId23"/>
    <p:sldId id="343" r:id="rId24"/>
    <p:sldId id="341" r:id="rId25"/>
    <p:sldId id="344" r:id="rId26"/>
    <p:sldId id="318" r:id="rId27"/>
    <p:sldId id="319" r:id="rId28"/>
    <p:sldId id="320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21" r:id="rId40"/>
    <p:sldId id="317" r:id="rId41"/>
    <p:sldId id="345" r:id="rId42"/>
    <p:sldId id="34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9966"/>
    <a:srgbClr val="FFCC99"/>
    <a:srgbClr val="FF9999"/>
    <a:srgbClr val="EBCFE7"/>
    <a:srgbClr val="99CC00"/>
    <a:srgbClr val="CC00F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48" y="100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170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6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6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9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9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3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3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37.png"/><Relationship Id="rId7" Type="http://schemas.openxmlformats.org/officeDocument/2006/relationships/image" Target="../media/image33.jpg"/><Relationship Id="rId12" Type="http://schemas.openxmlformats.org/officeDocument/2006/relationships/image" Target="../media/image3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0.jpg"/><Relationship Id="rId5" Type="http://schemas.openxmlformats.org/officeDocument/2006/relationships/image" Target="../media/image26.jpg"/><Relationship Id="rId10" Type="http://schemas.openxmlformats.org/officeDocument/2006/relationships/image" Target="../media/image28.jpg"/><Relationship Id="rId4" Type="http://schemas.openxmlformats.org/officeDocument/2006/relationships/image" Target="../media/image38.png"/><Relationship Id="rId9" Type="http://schemas.openxmlformats.org/officeDocument/2006/relationships/image" Target="../media/image39.png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="" xmlns:a16="http://schemas.microsoft.com/office/drawing/2014/main" id="{05CDC854-4915-4BCC-BD6A-52ACD959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5123" name="Group 5">
            <a:extLst>
              <a:ext uri="{FF2B5EF4-FFF2-40B4-BE49-F238E27FC236}">
                <a16:creationId xmlns="" xmlns:a16="http://schemas.microsoft.com/office/drawing/2014/main" id="{139DDB32-B45B-447D-9329-99A5592E82A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86201"/>
            <a:ext cx="4038600" cy="2733675"/>
            <a:chOff x="384" y="2406"/>
            <a:chExt cx="2544" cy="1722"/>
          </a:xfrm>
        </p:grpSpPr>
        <p:pic>
          <p:nvPicPr>
            <p:cNvPr id="5129" name="Picture 6" descr="GEOMTRY">
              <a:extLst>
                <a:ext uri="{FF2B5EF4-FFF2-40B4-BE49-F238E27FC236}">
                  <a16:creationId xmlns="" xmlns:a16="http://schemas.microsoft.com/office/drawing/2014/main" id="{F2E3DA87-A018-4E8C-A8BC-F6B4E60A5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06"/>
              <a:ext cx="2544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7" descr="white_W">
              <a:extLst>
                <a:ext uri="{FF2B5EF4-FFF2-40B4-BE49-F238E27FC236}">
                  <a16:creationId xmlns="" xmlns:a16="http://schemas.microsoft.com/office/drawing/2014/main" id="{92DC0F9E-05E2-4C4C-848B-3A2BA3706E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3269"/>
              <a:ext cx="923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6" name="Text Box 8">
            <a:extLst>
              <a:ext uri="{FF2B5EF4-FFF2-40B4-BE49-F238E27FC236}">
                <a16:creationId xmlns="" xmlns:a16="http://schemas.microsoft.com/office/drawing/2014/main" id="{E0CACD29-D38D-4DC4-B283-CACE7635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42924"/>
            <a:ext cx="7848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CHÀO MỪNG NĂM HỌC MỚI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pic>
        <p:nvPicPr>
          <p:cNvPr id="5125" name="Picture 9" descr="new-1">
            <a:extLst>
              <a:ext uri="{FF2B5EF4-FFF2-40B4-BE49-F238E27FC236}">
                <a16:creationId xmlns="" xmlns:a16="http://schemas.microsoft.com/office/drawing/2014/main" id="{0A329635-E639-42C7-855B-D4D5EB5D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67201"/>
            <a:ext cx="2819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Copy of Atomengy">
            <a:extLst>
              <a:ext uri="{FF2B5EF4-FFF2-40B4-BE49-F238E27FC236}">
                <a16:creationId xmlns="" xmlns:a16="http://schemas.microsoft.com/office/drawing/2014/main" id="{499AAA3C-E7B4-4F35-A437-BAE501E1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4899"/>
            <a:ext cx="133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Copy of Atomengy">
            <a:extLst>
              <a:ext uri="{FF2B5EF4-FFF2-40B4-BE49-F238E27FC236}">
                <a16:creationId xmlns="" xmlns:a16="http://schemas.microsoft.com/office/drawing/2014/main" id="{D923C06B-27A7-4B32-86B0-12879EE4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52400"/>
            <a:ext cx="133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2">
            <a:extLst>
              <a:ext uri="{FF2B5EF4-FFF2-40B4-BE49-F238E27FC236}">
                <a16:creationId xmlns="" xmlns:a16="http://schemas.microsoft.com/office/drawing/2014/main" id="{FB2C17AE-70DD-4618-AFB7-32002478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71991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3333CC"/>
                </a:solidFill>
              </a:rPr>
              <a:t>CHÚC CÁC EM HỌC TỐT!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0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autoRev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5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autoRev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6" grpId="1"/>
      <p:bldP spid="205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ví dụ về tập 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6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6D.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0" grpId="1" animBg="1"/>
      <p:bldP spid="42" grpId="0" animBg="1"/>
      <p:bldP spid="42" grpId="1" animBg="1"/>
      <p:bldP spid="43" grpId="0"/>
      <p:bldP spid="44" grpId="0" animBg="1"/>
      <p:bldP spid="44" grpId="1" animBg="1"/>
      <p:bldP spid="45" grpId="0" animBg="1"/>
      <p:bldP spid="45" grpId="1" animBg="1"/>
      <p:bldP spid="46" grpId="0"/>
      <p:bldP spid="47" grpId="0" animBg="1"/>
      <p:bldP spid="47" grpId="1" animBg="1"/>
      <p:bldP spid="48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iết: </a:t>
            </a:r>
            <a:r>
              <a:rPr lang="en-US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693290" y="367656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93290" y="1480292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6):</a:t>
            </a:r>
            <a:r>
              <a:rPr lang="en-US"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7867" y="1921427"/>
            <a:ext cx="73380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endParaRPr lang="en-US" sz="2600" i="1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endParaRPr lang="vi-VN" sz="2600" i="1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3281F82-1697-4EF4-8E31-BB5B4158FC9F}"/>
              </a:ext>
            </a:extLst>
          </p:cNvPr>
          <p:cNvSpPr/>
          <p:nvPr/>
        </p:nvSpPr>
        <p:spPr>
          <a:xfrm>
            <a:off x="1457635" y="4075863"/>
            <a:ext cx="8698524" cy="13018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},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; 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0CEE2A1-3F15-4A8A-929C-2B1FE59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549017" y="4238556"/>
            <a:ext cx="697706" cy="7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408" y="3284488"/>
            <a:ext cx="10128736" cy="482280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38504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5137" y="1219387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1791851"/>
            <a:ext cx="8023700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spc="18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E4262876-48BA-4E69-A241-B0C741D6D46B}"/>
              </a:ext>
            </a:extLst>
          </p:cNvPr>
          <p:cNvSpPr/>
          <p:nvPr/>
        </p:nvSpPr>
        <p:spPr>
          <a:xfrm>
            <a:off x="2156786" y="3177434"/>
            <a:ext cx="9170856" cy="1233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B4E3F42-A01D-409B-9EA8-EFBB84BD5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081280" y="3428677"/>
            <a:ext cx="697706" cy="7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46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tử được liệt kê một lần, thứ tự liệt kê tùy 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1123824" y="36621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103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212425" y="1653490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133174" y="927767"/>
            <a:ext cx="11058826" cy="617904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10251" y="1825741"/>
                <a:ext cx="9864914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2 là phần tử của tập hợp B.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4 không là phần tử của tập hợp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251" y="1825741"/>
                <a:ext cx="9864914" cy="3221416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962D3FFE-F48D-475D-B3FD-DDE0297D7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45" y="4990353"/>
            <a:ext cx="16583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="" xmlns:a16="http://schemas.microsoft.com/office/drawing/2014/main" id="{1DF621F5-C823-411B-B39E-AD9340635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091" y="4941811"/>
                <a:ext cx="1103301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  (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đọc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1DF621F5-C823-411B-B39E-AD934063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4091" y="4941811"/>
                <a:ext cx="11033019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35A4033B-2B5F-4CC2-AD89-6D9044F20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090" y="5704750"/>
            <a:ext cx="110330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latin typeface="Times New Roman" panose="02020603050405020304" pitchFamily="18" charset="0"/>
              </a:rPr>
              <a:t>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6340EB4-D859-4A3C-9053-0B4F3ECF2460}"/>
              </a:ext>
            </a:extLst>
          </p:cNvPr>
          <p:cNvSpPr/>
          <p:nvPr/>
        </p:nvSpPr>
        <p:spPr>
          <a:xfrm>
            <a:off x="5772796" y="3139165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2D05260-907E-417B-A401-859AD666043B}"/>
              </a:ext>
            </a:extLst>
          </p:cNvPr>
          <p:cNvSpPr/>
          <p:nvPr/>
        </p:nvSpPr>
        <p:spPr>
          <a:xfrm>
            <a:off x="2019301" y="2371241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F43ADA43-9C48-4B9D-9C60-556009E5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12192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2 : </a:t>
            </a:r>
            <a:r>
              <a:rPr lang="en-US" altLang="en-US" sz="3000" dirty="0">
                <a:latin typeface="Times New Roman" panose="02020603050405020304" pitchFamily="18" charset="0"/>
              </a:rPr>
              <a:t>Cho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latin typeface="Times New Roman" panose="02020603050405020304" pitchFamily="18" charset="0"/>
              </a:rPr>
              <a:t> M = { 2; 4; 6; 8; 9}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000" dirty="0">
                <a:latin typeface="Times New Roman" panose="02020603050405020304" pitchFamily="18" charset="0"/>
              </a:rPr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="" xmlns:a16="http://schemas.microsoft.com/office/drawing/2014/main" id="{170DEF4D-1FF3-4432-A98B-6F6FEA3B8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1.    2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blipFill>
                <a:blip r:embed="rId3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="" xmlns:a16="http://schemas.microsoft.com/office/drawing/2014/main" id="{34E6BA68-77C5-4036-9FD6-A90C1A907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2.    5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blipFill>
                <a:blip r:embed="rId4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="" xmlns:a16="http://schemas.microsoft.com/office/drawing/2014/main" id="{29989074-CEB7-4289-905A-DA9ED409D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3.    8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="" xmlns:a16="http://schemas.microsoft.com/office/drawing/2014/main" id="{1A2AD18D-1AE7-4217-AA3B-A1B1B0FBE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4.    10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blipFill>
                <a:blip r:embed="rId6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15">
            <a:extLst>
              <a:ext uri="{FF2B5EF4-FFF2-40B4-BE49-F238E27FC236}">
                <a16:creationId xmlns="" xmlns:a16="http://schemas.microsoft.com/office/drawing/2014/main" id="{BE38D939-2D04-4C41-BABD-D4E21E4A26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4266" y="317686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1" y="941629"/>
            <a:ext cx="428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sgk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="" xmlns:a16="http://schemas.microsoft.com/office/drawing/2014/main" id="{D7437676-C5AB-4141-ADD4-CEC838431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Cho H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tháng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dương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30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chọn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,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thích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?: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12          H: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99A51F7-37E0-4416-80A6-7DE24AF7B186}"/>
              </a:ext>
            </a:extLst>
          </p:cNvPr>
          <p:cNvSpPr/>
          <p:nvPr/>
        </p:nvSpPr>
        <p:spPr>
          <a:xfrm>
            <a:off x="3091909" y="3032958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8C37C39-A3A6-457E-8F03-04E4ABBDCBC9}"/>
              </a:ext>
            </a:extLst>
          </p:cNvPr>
          <p:cNvSpPr/>
          <p:nvPr/>
        </p:nvSpPr>
        <p:spPr>
          <a:xfrm>
            <a:off x="3091909" y="3690642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A5374C-4CBE-46D2-BA44-89CD0C9A3951}"/>
              </a:ext>
            </a:extLst>
          </p:cNvPr>
          <p:cNvSpPr/>
          <p:nvPr/>
        </p:nvSpPr>
        <p:spPr>
          <a:xfrm>
            <a:off x="3091909" y="4289176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pic>
        <p:nvPicPr>
          <p:cNvPr id="3074" name="Picture 2" descr="Lịch âm 2021, Lịch Vạn Niên 2021, Lịch 2021">
            <a:extLst>
              <a:ext uri="{FF2B5EF4-FFF2-40B4-BE49-F238E27FC236}">
                <a16:creationId xmlns="" xmlns:a16="http://schemas.microsoft.com/office/drawing/2014/main" id="{AD46DAFC-EDF9-4429-B86F-8FC55D9C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1" y="3026822"/>
            <a:ext cx="5123458" cy="3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9B96F36-871B-48DD-9C9A-B998C0F0B16B}"/>
              </a:ext>
            </a:extLst>
          </p:cNvPr>
          <p:cNvSpPr/>
          <p:nvPr/>
        </p:nvSpPr>
        <p:spPr>
          <a:xfrm>
            <a:off x="3092554" y="303785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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39B0F456-7ABD-4680-96D1-CC5AF98F9E5B}"/>
                  </a:ext>
                </a:extLst>
              </p:cNvPr>
              <p:cNvSpPr/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Ngày đẹp tháng 4 năm 2021 - QuanTriMang.com">
            <a:extLst>
              <a:ext uri="{FF2B5EF4-FFF2-40B4-BE49-F238E27FC236}">
                <a16:creationId xmlns="" xmlns:a16="http://schemas.microsoft.com/office/drawing/2014/main" id="{B12424C3-C33E-4520-94FE-C8B6EF55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20" y="2983544"/>
            <a:ext cx="5424239" cy="3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7BE1CE1-02E5-4CE8-A3DC-30BD9B1E946B}"/>
              </a:ext>
            </a:extLst>
          </p:cNvPr>
          <p:cNvSpPr/>
          <p:nvPr/>
        </p:nvSpPr>
        <p:spPr>
          <a:xfrm>
            <a:off x="3088032" y="431352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pic>
        <p:nvPicPr>
          <p:cNvPr id="3082" name="Picture 10" descr="Lịch âm 2021, Lịch Vạn Niên 2021, Lịch 2021">
            <a:extLst>
              <a:ext uri="{FF2B5EF4-FFF2-40B4-BE49-F238E27FC236}">
                <a16:creationId xmlns="" xmlns:a16="http://schemas.microsoft.com/office/drawing/2014/main" id="{956635DC-E09D-48BF-B9D2-F596486C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22" y="2986134"/>
            <a:ext cx="5409231" cy="3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5935522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6564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SÁCH GIÁO KHOA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1E1115B-64D0-4A0D-A6E1-03BDCF531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7" y="1217370"/>
            <a:ext cx="3574226" cy="47656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EB6CFED-EE9C-44B8-AF74-7B3ECC9E5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76" y="1203429"/>
            <a:ext cx="3574226" cy="47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5147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EF624-FC39-49E9-A814-93BC131E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E2548E-D664-47E5-B59C-F418331A1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A071C-D615-45D3-9E52-CF41908B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1BE3AF-FDF1-4CC5-BE60-5E318A01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hợp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viết: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{ x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x là số tự nhiên chẵn, x &lt; 10}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cho một tập 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 của tập 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=""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M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0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nhỏ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4; 5}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M = {1;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{0; 1;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P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vượt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quá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{1;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P = {0; 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3}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397033" y="642707"/>
            <a:ext cx="5006585" cy="84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7401117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4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0}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B) a = {A}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A) H = {H}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1315" y="1122363"/>
            <a:ext cx="9144000" cy="1088822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6): </a:t>
                </a:r>
                <a:r>
                  <a:rPr lang="vi-VN" sz="260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tập hợp gồm các tháng dương lịch có 30 ngày.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        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45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693290" y="367656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93290" y="1480292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6):</a:t>
            </a:r>
            <a:r>
              <a:rPr lang="en-US"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7867" y="2199137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3281F82-1697-4EF4-8E31-BB5B4158FC9F}"/>
              </a:ext>
            </a:extLst>
          </p:cNvPr>
          <p:cNvSpPr/>
          <p:nvPr/>
        </p:nvSpPr>
        <p:spPr>
          <a:xfrm>
            <a:off x="1303185" y="3956360"/>
            <a:ext cx="8698524" cy="13018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},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; ”.</a:t>
            </a:r>
          </a:p>
        </p:txBody>
      </p:sp>
    </p:spTree>
    <p:extLst>
      <p:ext uri="{BB962C8B-B14F-4D97-AF65-F5344CB8AC3E}">
        <p14:creationId xmlns:p14="http://schemas.microsoft.com/office/powerpoint/2010/main" val="35227373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79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96FAB9-6F0A-4B52-AF1F-63EA4DB3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78" y="0"/>
            <a:ext cx="556768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854B179-2929-41EC-897C-8CC4F1ED6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322" y="142240"/>
            <a:ext cx="5181800" cy="67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85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706128" y="779356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5600110" y="1928811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29B4E54-B5DC-44CC-8750-F0016232DA6F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38B01D01-9D31-4408-9C33-E32A3A55AAD7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860DFA50-A092-44D5-83FF-FA28ADFDC6B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4EA3C87-86C5-4CE6-BDC5-B569DFE27576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1BE9BD1-115F-4831-9A0E-BB8E3F188B4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1F8F9911-E11A-4444-B00A-70509D95FC4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图片 3075" descr="5">
            <a:extLst>
              <a:ext uri="{FF2B5EF4-FFF2-40B4-BE49-F238E27FC236}">
                <a16:creationId xmlns="" xmlns:a16="http://schemas.microsoft.com/office/drawing/2014/main" id="{55C9BC88-E78D-4620-878B-48F06CF1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335" y="835"/>
            <a:ext cx="12769846" cy="83160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542" y="679912"/>
            <a:ext cx="9601196" cy="638850"/>
          </a:xfrm>
        </p:spPr>
        <p:txBody>
          <a:bodyPr>
            <a:noAutofit/>
          </a:bodyPr>
          <a:lstStyle/>
          <a:p>
            <a:r>
              <a:rPr lang="en-US" sz="5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413" y="2743199"/>
            <a:ext cx="2428536" cy="30202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8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31325" y="5110423"/>
            <a:ext cx="7568588" cy="3020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2800"/>
          </a:p>
        </p:txBody>
      </p:sp>
      <p:pic>
        <p:nvPicPr>
          <p:cNvPr id="10" name="图片 3077" descr="7">
            <a:extLst>
              <a:ext uri="{FF2B5EF4-FFF2-40B4-BE49-F238E27FC236}">
                <a16:creationId xmlns="" xmlns:a16="http://schemas.microsoft.com/office/drawing/2014/main" id="{22DFC614-42FB-4D6C-8EAA-BF20C501A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548" y="0"/>
            <a:ext cx="1337155" cy="19282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080" descr="9">
            <a:extLst>
              <a:ext uri="{FF2B5EF4-FFF2-40B4-BE49-F238E27FC236}">
                <a16:creationId xmlns="" xmlns:a16="http://schemas.microsoft.com/office/drawing/2014/main" id="{DC6E967C-DA0E-478F-B032-2763818AF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206" y="1813938"/>
            <a:ext cx="8627305" cy="29637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081" descr="10">
            <a:extLst>
              <a:ext uri="{FF2B5EF4-FFF2-40B4-BE49-F238E27FC236}">
                <a16:creationId xmlns="" xmlns:a16="http://schemas.microsoft.com/office/drawing/2014/main" id="{5926C988-6E2F-462F-A5AA-60EE461A9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219" y="4605400"/>
            <a:ext cx="8389681" cy="25138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3799" descr="1-25">
            <a:extLst>
              <a:ext uri="{FF2B5EF4-FFF2-40B4-BE49-F238E27FC236}">
                <a16:creationId xmlns="" xmlns:a16="http://schemas.microsoft.com/office/drawing/2014/main" id="{DB4D8558-0369-4263-AD27-F23F8EE1F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58" y="1940675"/>
            <a:ext cx="3985729" cy="3926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9F75772-9E9A-4EB2-B6BD-B4F17F9558E9}"/>
              </a:ext>
            </a:extLst>
          </p:cNvPr>
          <p:cNvSpPr txBox="1"/>
          <p:nvPr/>
        </p:nvSpPr>
        <p:spPr>
          <a:xfrm>
            <a:off x="860890" y="2851074"/>
            <a:ext cx="2289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EB4B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 DUNG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EB4B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F76D6FC-D5F3-4EEA-97C5-5E82C129E99B}"/>
              </a:ext>
            </a:extLst>
          </p:cNvPr>
          <p:cNvSpPr txBox="1"/>
          <p:nvPr/>
        </p:nvSpPr>
        <p:spPr>
          <a:xfrm>
            <a:off x="6222426" y="2017223"/>
            <a:ext cx="81469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A2D7E01-7993-411B-9636-E5FA475D2672}"/>
              </a:ext>
            </a:extLst>
          </p:cNvPr>
          <p:cNvSpPr txBox="1"/>
          <p:nvPr/>
        </p:nvSpPr>
        <p:spPr>
          <a:xfrm>
            <a:off x="6382546" y="5038593"/>
            <a:ext cx="84644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17DB191-1116-4E17-BC3C-6236793F523E}"/>
              </a:ext>
            </a:extLst>
          </p:cNvPr>
          <p:cNvSpPr txBox="1"/>
          <p:nvPr/>
        </p:nvSpPr>
        <p:spPr>
          <a:xfrm>
            <a:off x="4347438" y="2355778"/>
            <a:ext cx="203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TIẾT 1: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731E36E-9C1E-4B73-B0F3-EC7BB57F31EA}"/>
              </a:ext>
            </a:extLst>
          </p:cNvPr>
          <p:cNvSpPr txBox="1"/>
          <p:nvPr/>
        </p:nvSpPr>
        <p:spPr>
          <a:xfrm>
            <a:off x="4317762" y="5010210"/>
            <a:ext cx="203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TIẾT 2: </a:t>
            </a:r>
          </a:p>
        </p:txBody>
      </p:sp>
    </p:spTree>
    <p:extLst>
      <p:ext uri="{BB962C8B-B14F-4D97-AF65-F5344CB8AC3E}">
        <p14:creationId xmlns:p14="http://schemas.microsoft.com/office/powerpoint/2010/main" val="232069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TẬP HỢP </a:t>
            </a: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1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12762" y="3314292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12646" y="3314292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25439" y="3288743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25" name="object 25"/>
          <p:cNvSpPr txBox="1"/>
          <p:nvPr/>
        </p:nvSpPr>
        <p:spPr>
          <a:xfrm>
            <a:off x="6725439" y="3314292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04690" y="4212894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7204690" y="4259335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60428" y="1780134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1800316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901528" y="399979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FBA2DBA-C077-46E5-B486-47105EA8396A}"/>
              </a:ext>
            </a:extLst>
          </p:cNvPr>
          <p:cNvSpPr/>
          <p:nvPr/>
        </p:nvSpPr>
        <p:spPr>
          <a:xfrm>
            <a:off x="1846925" y="5561846"/>
            <a:ext cx="92149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1594</TotalTime>
  <Words>1685</Words>
  <Application>Microsoft Office PowerPoint</Application>
  <PresentationFormat>Widescreen</PresentationFormat>
  <Paragraphs>183</Paragraphs>
  <Slides>38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微软雅黑</vt:lpstr>
      <vt:lpstr>Arial</vt:lpstr>
      <vt:lpstr>Arial Black</vt:lpstr>
      <vt:lpstr>Calibri</vt:lpstr>
      <vt:lpstr>Cambria</vt:lpstr>
      <vt:lpstr>Cambria Math</vt:lpstr>
      <vt:lpstr>Roboto</vt:lpstr>
      <vt:lpstr>Symbol</vt:lpstr>
      <vt:lpstr>Times New Roman</vt:lpstr>
      <vt:lpstr>VNI-Times</vt:lpstr>
      <vt:lpstr>Wingdings</vt:lpstr>
      <vt:lpstr>幼圆</vt:lpstr>
      <vt:lpstr>ZapfChancery-Medium</vt:lpstr>
      <vt:lpstr>Theme1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§ 1: TẬP HỢP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SỐ TỰ NHIÊN</dc:title>
  <dc:creator>HP</dc:creator>
  <cp:lastModifiedBy>Microsoft account</cp:lastModifiedBy>
  <cp:revision>90</cp:revision>
  <dcterms:created xsi:type="dcterms:W3CDTF">2021-08-05T13:58:37Z</dcterms:created>
  <dcterms:modified xsi:type="dcterms:W3CDTF">2023-09-13T07:13:49Z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