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93" r:id="rId2"/>
    <p:sldId id="290" r:id="rId3"/>
    <p:sldId id="275" r:id="rId4"/>
    <p:sldId id="278" r:id="rId5"/>
    <p:sldId id="260" r:id="rId6"/>
    <p:sldId id="288" r:id="rId7"/>
    <p:sldId id="267" r:id="rId8"/>
    <p:sldId id="283" r:id="rId9"/>
    <p:sldId id="284" r:id="rId10"/>
    <p:sldId id="287" r:id="rId11"/>
    <p:sldId id="286" r:id="rId12"/>
    <p:sldId id="271" r:id="rId13"/>
    <p:sldId id="291" r:id="rId14"/>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VnTime" pitchFamily="34" charset="0"/>
        <a:ea typeface="+mn-ea"/>
        <a:cs typeface="+mn-cs"/>
      </a:defRPr>
    </a:lvl1pPr>
    <a:lvl2pPr marL="457200" algn="ctr" rtl="0" fontAlgn="base">
      <a:spcBef>
        <a:spcPct val="0"/>
      </a:spcBef>
      <a:spcAft>
        <a:spcPct val="0"/>
      </a:spcAft>
      <a:defRPr sz="2800" kern="1200">
        <a:solidFill>
          <a:schemeClr val="tx1"/>
        </a:solidFill>
        <a:latin typeface=".VnTime" pitchFamily="34" charset="0"/>
        <a:ea typeface="+mn-ea"/>
        <a:cs typeface="+mn-cs"/>
      </a:defRPr>
    </a:lvl2pPr>
    <a:lvl3pPr marL="914400" algn="ctr" rtl="0" fontAlgn="base">
      <a:spcBef>
        <a:spcPct val="0"/>
      </a:spcBef>
      <a:spcAft>
        <a:spcPct val="0"/>
      </a:spcAft>
      <a:defRPr sz="2800" kern="1200">
        <a:solidFill>
          <a:schemeClr val="tx1"/>
        </a:solidFill>
        <a:latin typeface=".VnTime" pitchFamily="34" charset="0"/>
        <a:ea typeface="+mn-ea"/>
        <a:cs typeface="+mn-cs"/>
      </a:defRPr>
    </a:lvl3pPr>
    <a:lvl4pPr marL="1371600" algn="ctr" rtl="0" fontAlgn="base">
      <a:spcBef>
        <a:spcPct val="0"/>
      </a:spcBef>
      <a:spcAft>
        <a:spcPct val="0"/>
      </a:spcAft>
      <a:defRPr sz="2800" kern="1200">
        <a:solidFill>
          <a:schemeClr val="tx1"/>
        </a:solidFill>
        <a:latin typeface=".VnTime" pitchFamily="34" charset="0"/>
        <a:ea typeface="+mn-ea"/>
        <a:cs typeface="+mn-cs"/>
      </a:defRPr>
    </a:lvl4pPr>
    <a:lvl5pPr marL="1828800" algn="ctr" rtl="0" fontAlgn="base">
      <a:spcBef>
        <a:spcPct val="0"/>
      </a:spcBef>
      <a:spcAft>
        <a:spcPct val="0"/>
      </a:spcAft>
      <a:defRPr sz="2800" kern="1200">
        <a:solidFill>
          <a:schemeClr val="tx1"/>
        </a:solidFill>
        <a:latin typeface=".VnTime" pitchFamily="34" charset="0"/>
        <a:ea typeface="+mn-ea"/>
        <a:cs typeface="+mn-cs"/>
      </a:defRPr>
    </a:lvl5pPr>
    <a:lvl6pPr marL="2286000" algn="l" defTabSz="914400" rtl="0" eaLnBrk="1" latinLnBrk="0" hangingPunct="1">
      <a:defRPr sz="2800" kern="1200">
        <a:solidFill>
          <a:schemeClr val="tx1"/>
        </a:solidFill>
        <a:latin typeface=".VnTime" pitchFamily="34" charset="0"/>
        <a:ea typeface="+mn-ea"/>
        <a:cs typeface="+mn-cs"/>
      </a:defRPr>
    </a:lvl6pPr>
    <a:lvl7pPr marL="2743200" algn="l" defTabSz="914400" rtl="0" eaLnBrk="1" latinLnBrk="0" hangingPunct="1">
      <a:defRPr sz="2800" kern="1200">
        <a:solidFill>
          <a:schemeClr val="tx1"/>
        </a:solidFill>
        <a:latin typeface=".VnTime" pitchFamily="34" charset="0"/>
        <a:ea typeface="+mn-ea"/>
        <a:cs typeface="+mn-cs"/>
      </a:defRPr>
    </a:lvl7pPr>
    <a:lvl8pPr marL="3200400" algn="l" defTabSz="914400" rtl="0" eaLnBrk="1" latinLnBrk="0" hangingPunct="1">
      <a:defRPr sz="2800" kern="1200">
        <a:solidFill>
          <a:schemeClr val="tx1"/>
        </a:solidFill>
        <a:latin typeface=".VnTime" pitchFamily="34" charset="0"/>
        <a:ea typeface="+mn-ea"/>
        <a:cs typeface="+mn-cs"/>
      </a:defRPr>
    </a:lvl8pPr>
    <a:lvl9pPr marL="3657600" algn="l" defTabSz="914400" rtl="0" eaLnBrk="1" latinLnBrk="0" hangingPunct="1">
      <a:defRPr sz="2800" kern="1200">
        <a:solidFill>
          <a:schemeClr val="tx1"/>
        </a:solidFill>
        <a:latin typeface=".VnTime"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CA824"/>
    <a:srgbClr val="872CA0"/>
    <a:srgbClr val="FFFF00"/>
    <a:srgbClr val="FF00FF"/>
    <a:srgbClr val="FF3300"/>
    <a:srgbClr val="00CC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44" autoAdjust="0"/>
    <p:restoredTop sz="94659" autoAdjust="0"/>
  </p:normalViewPr>
  <p:slideViewPr>
    <p:cSldViewPr>
      <p:cViewPr varScale="1">
        <p:scale>
          <a:sx n="69" d="100"/>
          <a:sy n="69" d="100"/>
        </p:scale>
        <p:origin x="118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5" Type="http://schemas.openxmlformats.org/officeDocument/2006/relationships/image" Target="../media/image12.wmf"/><Relationship Id="rId4"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9.wmf"/><Relationship Id="rId7" Type="http://schemas.openxmlformats.org/officeDocument/2006/relationships/image" Target="../media/image33.wmf"/><Relationship Id="rId2" Type="http://schemas.openxmlformats.org/officeDocument/2006/relationships/image" Target="../media/image28.e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image" Target="../media/image55.wmf"/><Relationship Id="rId7" Type="http://schemas.openxmlformats.org/officeDocument/2006/relationships/image" Target="../media/image59.wmf"/><Relationship Id="rId12" Type="http://schemas.openxmlformats.org/officeDocument/2006/relationships/image" Target="../media/image64.wmf"/><Relationship Id="rId2" Type="http://schemas.openxmlformats.org/officeDocument/2006/relationships/image" Target="../media/image54.wmf"/><Relationship Id="rId1" Type="http://schemas.openxmlformats.org/officeDocument/2006/relationships/image" Target="../media/image53.wmf"/><Relationship Id="rId6" Type="http://schemas.openxmlformats.org/officeDocument/2006/relationships/image" Target="../media/image58.wmf"/><Relationship Id="rId11" Type="http://schemas.openxmlformats.org/officeDocument/2006/relationships/image" Target="../media/image63.wmf"/><Relationship Id="rId5" Type="http://schemas.openxmlformats.org/officeDocument/2006/relationships/image" Target="../media/image57.wmf"/><Relationship Id="rId10" Type="http://schemas.openxmlformats.org/officeDocument/2006/relationships/image" Target="../media/image62.wmf"/><Relationship Id="rId4" Type="http://schemas.openxmlformats.org/officeDocument/2006/relationships/image" Target="../media/image56.wmf"/><Relationship Id="rId9" Type="http://schemas.openxmlformats.org/officeDocument/2006/relationships/image" Target="../media/image6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655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655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55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55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655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B687FF65-5695-4DEB-B27D-3B439BC563C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09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685800" y="2130425"/>
            <a:ext cx="7772400" cy="1470025"/>
          </a:xfrm>
        </p:spPr>
        <p:txBody>
          <a:bodyPr/>
          <a:lstStyle/>
          <a:p>
            <a:r>
              <a:rPr lang="vi-VN" smtClean="0"/>
              <a:t>Bấm &amp; sửa kiểu tiêu đề</a:t>
            </a:r>
            <a:endParaRPr lang="en-US"/>
          </a:p>
        </p:txBody>
      </p:sp>
      <p:sp>
        <p:nvSpPr>
          <p:cNvPr id="3" name="Tiêu đề phụ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vi-VN" smtClean="0"/>
              <a:t>Bấm &amp; sửa kiểu phụ đề</a:t>
            </a:r>
            <a:endParaRPr lang="en-US"/>
          </a:p>
        </p:txBody>
      </p:sp>
      <p:sp>
        <p:nvSpPr>
          <p:cNvPr id="4" name="Nơi giữ chỗ cho Ngày tháng 3"/>
          <p:cNvSpPr>
            <a:spLocks noGrp="1"/>
          </p:cNvSpPr>
          <p:nvPr>
            <p:ph type="dt" sz="half" idx="10"/>
          </p:nvPr>
        </p:nvSpPr>
        <p:spPr/>
        <p:txBody>
          <a:bodyPr/>
          <a:lstStyle>
            <a:lvl1pPr>
              <a:defRPr/>
            </a:lvl1pPr>
          </a:lstStyle>
          <a:p>
            <a:endParaRPr lang="en-US"/>
          </a:p>
        </p:txBody>
      </p:sp>
      <p:sp>
        <p:nvSpPr>
          <p:cNvPr id="5" name="Nơi giữ chỗ cho Chân trang 4"/>
          <p:cNvSpPr>
            <a:spLocks noGrp="1"/>
          </p:cNvSpPr>
          <p:nvPr>
            <p:ph type="ftr" sz="quarter" idx="11"/>
          </p:nvPr>
        </p:nvSpPr>
        <p:spPr/>
        <p:txBody>
          <a:bodyPr/>
          <a:lstStyle>
            <a:lvl1pPr>
              <a:defRPr/>
            </a:lvl1pPr>
          </a:lstStyle>
          <a:p>
            <a:endParaRPr lang="en-US"/>
          </a:p>
        </p:txBody>
      </p:sp>
      <p:sp>
        <p:nvSpPr>
          <p:cNvPr id="6" name="Nơi giữ chỗ cho Số hiệu Bản chiếu 5"/>
          <p:cNvSpPr>
            <a:spLocks noGrp="1"/>
          </p:cNvSpPr>
          <p:nvPr>
            <p:ph type="sldNum" sz="quarter" idx="12"/>
          </p:nvPr>
        </p:nvSpPr>
        <p:spPr/>
        <p:txBody>
          <a:bodyPr/>
          <a:lstStyle>
            <a:lvl1pPr>
              <a:defRPr/>
            </a:lvl1pPr>
          </a:lstStyle>
          <a:p>
            <a:fld id="{7DD8D12D-E3E3-435C-A25F-D25255B69F4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Văn bản Dọc 2"/>
          <p:cNvSpPr>
            <a:spLocks noGrp="1"/>
          </p:cNvSpPr>
          <p:nvPr>
            <p:ph type="body" orient="vert" idx="1"/>
          </p:nvPr>
        </p:nvSpPr>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endParaRPr lang="en-US"/>
          </a:p>
        </p:txBody>
      </p:sp>
      <p:sp>
        <p:nvSpPr>
          <p:cNvPr id="5" name="Nơi giữ chỗ cho Chân trang 4"/>
          <p:cNvSpPr>
            <a:spLocks noGrp="1"/>
          </p:cNvSpPr>
          <p:nvPr>
            <p:ph type="ftr" sz="quarter" idx="11"/>
          </p:nvPr>
        </p:nvSpPr>
        <p:spPr/>
        <p:txBody>
          <a:bodyPr/>
          <a:lstStyle>
            <a:lvl1pPr>
              <a:defRPr/>
            </a:lvl1pPr>
          </a:lstStyle>
          <a:p>
            <a:endParaRPr lang="en-US"/>
          </a:p>
        </p:txBody>
      </p:sp>
      <p:sp>
        <p:nvSpPr>
          <p:cNvPr id="6" name="Nơi giữ chỗ cho Số hiệu Bản chiếu 5"/>
          <p:cNvSpPr>
            <a:spLocks noGrp="1"/>
          </p:cNvSpPr>
          <p:nvPr>
            <p:ph type="sldNum" sz="quarter" idx="12"/>
          </p:nvPr>
        </p:nvSpPr>
        <p:spPr/>
        <p:txBody>
          <a:bodyPr/>
          <a:lstStyle>
            <a:lvl1pPr>
              <a:defRPr/>
            </a:lvl1pPr>
          </a:lstStyle>
          <a:p>
            <a:fld id="{614B2FA0-98D4-4F65-8D02-0285AB70D7C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p:nvPr>
        </p:nvSpPr>
        <p:spPr>
          <a:xfrm>
            <a:off x="6629400" y="274638"/>
            <a:ext cx="2057400" cy="5851525"/>
          </a:xfrm>
        </p:spPr>
        <p:txBody>
          <a:bodyPr vert="eaVert"/>
          <a:lstStyle/>
          <a:p>
            <a:r>
              <a:rPr lang="vi-VN" smtClean="0"/>
              <a:t>Bấm &amp; sửa kiểu tiêu đề</a:t>
            </a:r>
            <a:endParaRPr lang="en-US"/>
          </a:p>
        </p:txBody>
      </p:sp>
      <p:sp>
        <p:nvSpPr>
          <p:cNvPr id="3" name="Nơi giữ chỗ cho Văn bản Dọc 2"/>
          <p:cNvSpPr>
            <a:spLocks noGrp="1"/>
          </p:cNvSpPr>
          <p:nvPr>
            <p:ph type="body" orient="vert" idx="1"/>
          </p:nvPr>
        </p:nvSpPr>
        <p:spPr>
          <a:xfrm>
            <a:off x="457200" y="274638"/>
            <a:ext cx="6019800" cy="5851525"/>
          </a:xfrm>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endParaRPr lang="en-US"/>
          </a:p>
        </p:txBody>
      </p:sp>
      <p:sp>
        <p:nvSpPr>
          <p:cNvPr id="5" name="Nơi giữ chỗ cho Chân trang 4"/>
          <p:cNvSpPr>
            <a:spLocks noGrp="1"/>
          </p:cNvSpPr>
          <p:nvPr>
            <p:ph type="ftr" sz="quarter" idx="11"/>
          </p:nvPr>
        </p:nvSpPr>
        <p:spPr/>
        <p:txBody>
          <a:bodyPr/>
          <a:lstStyle>
            <a:lvl1pPr>
              <a:defRPr/>
            </a:lvl1pPr>
          </a:lstStyle>
          <a:p>
            <a:endParaRPr lang="en-US"/>
          </a:p>
        </p:txBody>
      </p:sp>
      <p:sp>
        <p:nvSpPr>
          <p:cNvPr id="6" name="Nơi giữ chỗ cho Số hiệu Bản chiếu 5"/>
          <p:cNvSpPr>
            <a:spLocks noGrp="1"/>
          </p:cNvSpPr>
          <p:nvPr>
            <p:ph type="sldNum" sz="quarter" idx="12"/>
          </p:nvPr>
        </p:nvSpPr>
        <p:spPr/>
        <p:txBody>
          <a:bodyPr/>
          <a:lstStyle>
            <a:lvl1pPr>
              <a:defRPr/>
            </a:lvl1pPr>
          </a:lstStyle>
          <a:p>
            <a:fld id="{6FF55D1C-9A13-4BD0-B180-4400A52FF61A}"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êu đề, Nội dung và 2 Nội dung">
    <p:spTree>
      <p:nvGrpSpPr>
        <p:cNvPr id="1" name=""/>
        <p:cNvGrpSpPr/>
        <p:nvPr/>
      </p:nvGrpSpPr>
      <p:grpSpPr>
        <a:xfrm>
          <a:off x="0" y="0"/>
          <a:ext cx="0" cy="0"/>
          <a:chOff x="0" y="0"/>
          <a:chExt cx="0" cy="0"/>
        </a:xfrm>
      </p:grpSpPr>
      <p:sp>
        <p:nvSpPr>
          <p:cNvPr id="2" name="Tiêu đề 1"/>
          <p:cNvSpPr>
            <a:spLocks noGrp="1"/>
          </p:cNvSpPr>
          <p:nvPr>
            <p:ph type="title"/>
          </p:nvPr>
        </p:nvSpPr>
        <p:spPr>
          <a:xfrm>
            <a:off x="457200" y="274638"/>
            <a:ext cx="8229600" cy="1143000"/>
          </a:xfrm>
        </p:spPr>
        <p:txBody>
          <a:bodyPr/>
          <a:lstStyle/>
          <a:p>
            <a:r>
              <a:rPr lang="vi-VN" smtClean="0"/>
              <a:t>Bấm &amp; sửa kiểu tiêu đề</a:t>
            </a:r>
            <a:endParaRPr lang="en-US"/>
          </a:p>
        </p:txBody>
      </p:sp>
      <p:sp>
        <p:nvSpPr>
          <p:cNvPr id="3" name="Nơi giữ chỗ cho Nội dung 2"/>
          <p:cNvSpPr>
            <a:spLocks noGrp="1"/>
          </p:cNvSpPr>
          <p:nvPr>
            <p:ph sz="half" idx="1"/>
          </p:nvPr>
        </p:nvSpPr>
        <p:spPr>
          <a:xfrm>
            <a:off x="457200" y="1600200"/>
            <a:ext cx="4038600" cy="4525963"/>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ội dung 3"/>
          <p:cNvSpPr>
            <a:spLocks noGrp="1"/>
          </p:cNvSpPr>
          <p:nvPr>
            <p:ph sz="quarter" idx="2"/>
          </p:nvPr>
        </p:nvSpPr>
        <p:spPr>
          <a:xfrm>
            <a:off x="4648200" y="1600200"/>
            <a:ext cx="4038600" cy="2185988"/>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Nơi giữ chỗ cho Nội dung 4"/>
          <p:cNvSpPr>
            <a:spLocks noGrp="1"/>
          </p:cNvSpPr>
          <p:nvPr>
            <p:ph sz="quarter" idx="3"/>
          </p:nvPr>
        </p:nvSpPr>
        <p:spPr>
          <a:xfrm>
            <a:off x="4648200" y="3938588"/>
            <a:ext cx="4038600" cy="2187575"/>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6" name="Nơi giữ chỗ cho Ngày tháng 5"/>
          <p:cNvSpPr>
            <a:spLocks noGrp="1"/>
          </p:cNvSpPr>
          <p:nvPr>
            <p:ph type="dt" sz="half" idx="10"/>
          </p:nvPr>
        </p:nvSpPr>
        <p:spPr>
          <a:xfrm>
            <a:off x="457200" y="6245225"/>
            <a:ext cx="2133600" cy="476250"/>
          </a:xfrm>
        </p:spPr>
        <p:txBody>
          <a:bodyPr/>
          <a:lstStyle>
            <a:lvl1pPr>
              <a:defRPr/>
            </a:lvl1pPr>
          </a:lstStyle>
          <a:p>
            <a:endParaRPr lang="en-US"/>
          </a:p>
        </p:txBody>
      </p:sp>
      <p:sp>
        <p:nvSpPr>
          <p:cNvPr id="7" name="Nơi giữ chỗ cho Chân trang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Nơi giữ chỗ cho Số hiệu Bản chiếu 7"/>
          <p:cNvSpPr>
            <a:spLocks noGrp="1"/>
          </p:cNvSpPr>
          <p:nvPr>
            <p:ph type="sldNum" sz="quarter" idx="12"/>
          </p:nvPr>
        </p:nvSpPr>
        <p:spPr>
          <a:xfrm>
            <a:off x="6553200" y="6245225"/>
            <a:ext cx="2133600" cy="476250"/>
          </a:xfrm>
        </p:spPr>
        <p:txBody>
          <a:bodyPr/>
          <a:lstStyle>
            <a:lvl1pPr>
              <a:defRPr/>
            </a:lvl1pPr>
          </a:lstStyle>
          <a:p>
            <a:fld id="{F7E63D0F-D0DC-40F5-BF39-F5E38574F075}"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Ngữ cảnh">
    <p:spTree>
      <p:nvGrpSpPr>
        <p:cNvPr id="1" name=""/>
        <p:cNvGrpSpPr/>
        <p:nvPr/>
      </p:nvGrpSpPr>
      <p:grpSpPr>
        <a:xfrm>
          <a:off x="0" y="0"/>
          <a:ext cx="0" cy="0"/>
          <a:chOff x="0" y="0"/>
          <a:chExt cx="0" cy="0"/>
        </a:xfrm>
      </p:grpSpPr>
      <p:sp>
        <p:nvSpPr>
          <p:cNvPr id="2" name="Nơi giữ chỗ cho Nội dung 1"/>
          <p:cNvSpPr>
            <a:spLocks noGrp="1"/>
          </p:cNvSpPr>
          <p:nvPr>
            <p:ph/>
          </p:nvPr>
        </p:nvSpPr>
        <p:spPr>
          <a:xfrm>
            <a:off x="457200" y="274638"/>
            <a:ext cx="8229600" cy="5851525"/>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3" name="Nơi giữ chỗ cho Ngày tháng 2"/>
          <p:cNvSpPr>
            <a:spLocks noGrp="1"/>
          </p:cNvSpPr>
          <p:nvPr>
            <p:ph type="dt" sz="half" idx="10"/>
          </p:nvPr>
        </p:nvSpPr>
        <p:spPr>
          <a:xfrm>
            <a:off x="457200" y="6245225"/>
            <a:ext cx="2133600" cy="476250"/>
          </a:xfrm>
        </p:spPr>
        <p:txBody>
          <a:bodyPr/>
          <a:lstStyle>
            <a:lvl1pPr>
              <a:defRPr/>
            </a:lvl1pPr>
          </a:lstStyle>
          <a:p>
            <a:endParaRPr lang="en-US"/>
          </a:p>
        </p:txBody>
      </p:sp>
      <p:sp>
        <p:nvSpPr>
          <p:cNvPr id="4" name="Nơi giữ chỗ cho Chân trang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Nơi giữ chỗ cho Số hiệu Bản chiếu 4"/>
          <p:cNvSpPr>
            <a:spLocks noGrp="1"/>
          </p:cNvSpPr>
          <p:nvPr>
            <p:ph type="sldNum" sz="quarter" idx="12"/>
          </p:nvPr>
        </p:nvSpPr>
        <p:spPr>
          <a:xfrm>
            <a:off x="6553200" y="6245225"/>
            <a:ext cx="2133600" cy="476250"/>
          </a:xfrm>
        </p:spPr>
        <p:txBody>
          <a:bodyPr/>
          <a:lstStyle>
            <a:lvl1pPr>
              <a:defRPr/>
            </a:lvl1pPr>
          </a:lstStyle>
          <a:p>
            <a:fld id="{AB2BBFA5-6EF0-40E4-ABB6-CB8232725D8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idx="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gày tháng 3"/>
          <p:cNvSpPr>
            <a:spLocks noGrp="1"/>
          </p:cNvSpPr>
          <p:nvPr>
            <p:ph type="dt" sz="half" idx="10"/>
          </p:nvPr>
        </p:nvSpPr>
        <p:spPr/>
        <p:txBody>
          <a:bodyPr/>
          <a:lstStyle>
            <a:lvl1pPr>
              <a:defRPr/>
            </a:lvl1pPr>
          </a:lstStyle>
          <a:p>
            <a:endParaRPr lang="en-US"/>
          </a:p>
        </p:txBody>
      </p:sp>
      <p:sp>
        <p:nvSpPr>
          <p:cNvPr id="5" name="Nơi giữ chỗ cho Chân trang 4"/>
          <p:cNvSpPr>
            <a:spLocks noGrp="1"/>
          </p:cNvSpPr>
          <p:nvPr>
            <p:ph type="ftr" sz="quarter" idx="11"/>
          </p:nvPr>
        </p:nvSpPr>
        <p:spPr/>
        <p:txBody>
          <a:bodyPr/>
          <a:lstStyle>
            <a:lvl1pPr>
              <a:defRPr/>
            </a:lvl1pPr>
          </a:lstStyle>
          <a:p>
            <a:endParaRPr lang="en-US"/>
          </a:p>
        </p:txBody>
      </p:sp>
      <p:sp>
        <p:nvSpPr>
          <p:cNvPr id="6" name="Nơi giữ chỗ cho Số hiệu Bản chiếu 5"/>
          <p:cNvSpPr>
            <a:spLocks noGrp="1"/>
          </p:cNvSpPr>
          <p:nvPr>
            <p:ph type="sldNum" sz="quarter" idx="12"/>
          </p:nvPr>
        </p:nvSpPr>
        <p:spPr/>
        <p:txBody>
          <a:bodyPr/>
          <a:lstStyle>
            <a:lvl1pPr>
              <a:defRPr/>
            </a:lvl1pPr>
          </a:lstStyle>
          <a:p>
            <a:fld id="{CB35816A-48D4-4CF7-8B34-BAB6E113242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p:nvPr>
        </p:nvSpPr>
        <p:spPr>
          <a:xfrm>
            <a:off x="722313" y="4406900"/>
            <a:ext cx="7772400" cy="1362075"/>
          </a:xfrm>
        </p:spPr>
        <p:txBody>
          <a:bodyPr anchor="t"/>
          <a:lstStyle>
            <a:lvl1pPr algn="l">
              <a:defRPr sz="4000" b="1" cap="all"/>
            </a:lvl1pPr>
          </a:lstStyle>
          <a:p>
            <a:r>
              <a:rPr lang="vi-VN" smtClean="0"/>
              <a:t>Bấm &amp; sửa kiểu tiêu đề</a:t>
            </a:r>
            <a:endParaRPr lang="en-US"/>
          </a:p>
        </p:txBody>
      </p:sp>
      <p:sp>
        <p:nvSpPr>
          <p:cNvPr id="3" name="Nơi giữ chỗ cho Văn bản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vi-VN" smtClean="0"/>
              <a:t>Bấm &amp; sửa kiểu tiêu đề</a:t>
            </a:r>
          </a:p>
        </p:txBody>
      </p:sp>
      <p:sp>
        <p:nvSpPr>
          <p:cNvPr id="4" name="Nơi giữ chỗ cho Ngày tháng 3"/>
          <p:cNvSpPr>
            <a:spLocks noGrp="1"/>
          </p:cNvSpPr>
          <p:nvPr>
            <p:ph type="dt" sz="half" idx="10"/>
          </p:nvPr>
        </p:nvSpPr>
        <p:spPr/>
        <p:txBody>
          <a:bodyPr/>
          <a:lstStyle>
            <a:lvl1pPr>
              <a:defRPr/>
            </a:lvl1pPr>
          </a:lstStyle>
          <a:p>
            <a:endParaRPr lang="en-US"/>
          </a:p>
        </p:txBody>
      </p:sp>
      <p:sp>
        <p:nvSpPr>
          <p:cNvPr id="5" name="Nơi giữ chỗ cho Chân trang 4"/>
          <p:cNvSpPr>
            <a:spLocks noGrp="1"/>
          </p:cNvSpPr>
          <p:nvPr>
            <p:ph type="ftr" sz="quarter" idx="11"/>
          </p:nvPr>
        </p:nvSpPr>
        <p:spPr/>
        <p:txBody>
          <a:bodyPr/>
          <a:lstStyle>
            <a:lvl1pPr>
              <a:defRPr/>
            </a:lvl1pPr>
          </a:lstStyle>
          <a:p>
            <a:endParaRPr lang="en-US"/>
          </a:p>
        </p:txBody>
      </p:sp>
      <p:sp>
        <p:nvSpPr>
          <p:cNvPr id="6" name="Nơi giữ chỗ cho Số hiệu Bản chiếu 5"/>
          <p:cNvSpPr>
            <a:spLocks noGrp="1"/>
          </p:cNvSpPr>
          <p:nvPr>
            <p:ph type="sldNum" sz="quarter" idx="12"/>
          </p:nvPr>
        </p:nvSpPr>
        <p:spPr/>
        <p:txBody>
          <a:bodyPr/>
          <a:lstStyle>
            <a:lvl1pPr>
              <a:defRPr/>
            </a:lvl1pPr>
          </a:lstStyle>
          <a:p>
            <a:fld id="{168DDFFE-2E01-4610-88A5-0514FDDB407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ội dung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Nội dung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Nơi giữ chỗ cho Ngày tháng 4"/>
          <p:cNvSpPr>
            <a:spLocks noGrp="1"/>
          </p:cNvSpPr>
          <p:nvPr>
            <p:ph type="dt" sz="half" idx="10"/>
          </p:nvPr>
        </p:nvSpPr>
        <p:spPr/>
        <p:txBody>
          <a:bodyPr/>
          <a:lstStyle>
            <a:lvl1pPr>
              <a:defRPr/>
            </a:lvl1pPr>
          </a:lstStyle>
          <a:p>
            <a:endParaRPr lang="en-US"/>
          </a:p>
        </p:txBody>
      </p:sp>
      <p:sp>
        <p:nvSpPr>
          <p:cNvPr id="6" name="Nơi giữ chỗ cho Chân trang 5"/>
          <p:cNvSpPr>
            <a:spLocks noGrp="1"/>
          </p:cNvSpPr>
          <p:nvPr>
            <p:ph type="ftr" sz="quarter" idx="11"/>
          </p:nvPr>
        </p:nvSpPr>
        <p:spPr/>
        <p:txBody>
          <a:bodyPr/>
          <a:lstStyle>
            <a:lvl1pPr>
              <a:defRPr/>
            </a:lvl1pPr>
          </a:lstStyle>
          <a:p>
            <a:endParaRPr lang="en-US"/>
          </a:p>
        </p:txBody>
      </p:sp>
      <p:sp>
        <p:nvSpPr>
          <p:cNvPr id="7" name="Nơi giữ chỗ cho Số hiệu Bản chiếu 6"/>
          <p:cNvSpPr>
            <a:spLocks noGrp="1"/>
          </p:cNvSpPr>
          <p:nvPr>
            <p:ph type="sldNum" sz="quarter" idx="12"/>
          </p:nvPr>
        </p:nvSpPr>
        <p:spPr/>
        <p:txBody>
          <a:bodyPr/>
          <a:lstStyle>
            <a:lvl1pPr>
              <a:defRPr/>
            </a:lvl1pPr>
          </a:lstStyle>
          <a:p>
            <a:fld id="{55DD2B30-F044-4EBF-A74D-19FF9874055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lvl1pPr>
              <a:defRPr/>
            </a:lvl1pPr>
          </a:lstStyle>
          <a:p>
            <a:r>
              <a:rPr lang="vi-VN" smtClean="0"/>
              <a:t>Bấm &amp; sửa kiểu tiêu đề</a:t>
            </a:r>
            <a:endParaRPr lang="en-US"/>
          </a:p>
        </p:txBody>
      </p:sp>
      <p:sp>
        <p:nvSpPr>
          <p:cNvPr id="3" name="Nơi giữ chỗ cho Văn bản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smtClean="0"/>
              <a:t>Bấm &amp; sửa kiểu tiêu đề</a:t>
            </a:r>
          </a:p>
        </p:txBody>
      </p:sp>
      <p:sp>
        <p:nvSpPr>
          <p:cNvPr id="4" name="Nơi giữ chỗ cho Nội dung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Nơi giữ chỗ cho Văn bản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smtClean="0"/>
              <a:t>Bấm &amp; sửa kiểu tiêu đề</a:t>
            </a:r>
          </a:p>
        </p:txBody>
      </p:sp>
      <p:sp>
        <p:nvSpPr>
          <p:cNvPr id="6" name="Nơi giữ chỗ cho Nội dung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7" name="Nơi giữ chỗ cho Ngày tháng 6"/>
          <p:cNvSpPr>
            <a:spLocks noGrp="1"/>
          </p:cNvSpPr>
          <p:nvPr>
            <p:ph type="dt" sz="half" idx="10"/>
          </p:nvPr>
        </p:nvSpPr>
        <p:spPr/>
        <p:txBody>
          <a:bodyPr/>
          <a:lstStyle>
            <a:lvl1pPr>
              <a:defRPr/>
            </a:lvl1pPr>
          </a:lstStyle>
          <a:p>
            <a:endParaRPr lang="en-US"/>
          </a:p>
        </p:txBody>
      </p:sp>
      <p:sp>
        <p:nvSpPr>
          <p:cNvPr id="8" name="Nơi giữ chỗ cho Chân trang 7"/>
          <p:cNvSpPr>
            <a:spLocks noGrp="1"/>
          </p:cNvSpPr>
          <p:nvPr>
            <p:ph type="ftr" sz="quarter" idx="11"/>
          </p:nvPr>
        </p:nvSpPr>
        <p:spPr/>
        <p:txBody>
          <a:bodyPr/>
          <a:lstStyle>
            <a:lvl1pPr>
              <a:defRPr/>
            </a:lvl1pPr>
          </a:lstStyle>
          <a:p>
            <a:endParaRPr lang="en-US"/>
          </a:p>
        </p:txBody>
      </p:sp>
      <p:sp>
        <p:nvSpPr>
          <p:cNvPr id="9" name="Nơi giữ chỗ cho Số hiệu Bản chiếu 8"/>
          <p:cNvSpPr>
            <a:spLocks noGrp="1"/>
          </p:cNvSpPr>
          <p:nvPr>
            <p:ph type="sldNum" sz="quarter" idx="12"/>
          </p:nvPr>
        </p:nvSpPr>
        <p:spPr/>
        <p:txBody>
          <a:bodyPr/>
          <a:lstStyle>
            <a:lvl1pPr>
              <a:defRPr/>
            </a:lvl1pPr>
          </a:lstStyle>
          <a:p>
            <a:fld id="{07009221-794C-42E1-8919-A5873FD553F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vi-VN" smtClean="0"/>
              <a:t>Bấm &amp; sửa kiểu tiêu đề</a:t>
            </a:r>
            <a:endParaRPr lang="en-US"/>
          </a:p>
        </p:txBody>
      </p:sp>
      <p:sp>
        <p:nvSpPr>
          <p:cNvPr id="3" name="Nơi giữ chỗ cho Ngày tháng 2"/>
          <p:cNvSpPr>
            <a:spLocks noGrp="1"/>
          </p:cNvSpPr>
          <p:nvPr>
            <p:ph type="dt" sz="half" idx="10"/>
          </p:nvPr>
        </p:nvSpPr>
        <p:spPr/>
        <p:txBody>
          <a:bodyPr/>
          <a:lstStyle>
            <a:lvl1pPr>
              <a:defRPr/>
            </a:lvl1pPr>
          </a:lstStyle>
          <a:p>
            <a:endParaRPr lang="en-US"/>
          </a:p>
        </p:txBody>
      </p:sp>
      <p:sp>
        <p:nvSpPr>
          <p:cNvPr id="4" name="Nơi giữ chỗ cho Chân trang 3"/>
          <p:cNvSpPr>
            <a:spLocks noGrp="1"/>
          </p:cNvSpPr>
          <p:nvPr>
            <p:ph type="ftr" sz="quarter" idx="11"/>
          </p:nvPr>
        </p:nvSpPr>
        <p:spPr/>
        <p:txBody>
          <a:bodyPr/>
          <a:lstStyle>
            <a:lvl1pPr>
              <a:defRPr/>
            </a:lvl1pPr>
          </a:lstStyle>
          <a:p>
            <a:endParaRPr lang="en-US"/>
          </a:p>
        </p:txBody>
      </p:sp>
      <p:sp>
        <p:nvSpPr>
          <p:cNvPr id="5" name="Nơi giữ chỗ cho Số hiệu Bản chiếu 4"/>
          <p:cNvSpPr>
            <a:spLocks noGrp="1"/>
          </p:cNvSpPr>
          <p:nvPr>
            <p:ph type="sldNum" sz="quarter" idx="12"/>
          </p:nvPr>
        </p:nvSpPr>
        <p:spPr/>
        <p:txBody>
          <a:bodyPr/>
          <a:lstStyle>
            <a:lvl1pPr>
              <a:defRPr/>
            </a:lvl1pPr>
          </a:lstStyle>
          <a:p>
            <a:fld id="{700E403A-06DD-4CDA-B7DD-BD780EF4EEF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Nơi giữ chỗ cho Ngày tháng 1"/>
          <p:cNvSpPr>
            <a:spLocks noGrp="1"/>
          </p:cNvSpPr>
          <p:nvPr>
            <p:ph type="dt" sz="half" idx="10"/>
          </p:nvPr>
        </p:nvSpPr>
        <p:spPr/>
        <p:txBody>
          <a:bodyPr/>
          <a:lstStyle>
            <a:lvl1pPr>
              <a:defRPr/>
            </a:lvl1pPr>
          </a:lstStyle>
          <a:p>
            <a:endParaRPr lang="en-US"/>
          </a:p>
        </p:txBody>
      </p:sp>
      <p:sp>
        <p:nvSpPr>
          <p:cNvPr id="3" name="Nơi giữ chỗ cho Chân trang 2"/>
          <p:cNvSpPr>
            <a:spLocks noGrp="1"/>
          </p:cNvSpPr>
          <p:nvPr>
            <p:ph type="ftr" sz="quarter" idx="11"/>
          </p:nvPr>
        </p:nvSpPr>
        <p:spPr/>
        <p:txBody>
          <a:bodyPr/>
          <a:lstStyle>
            <a:lvl1pPr>
              <a:defRPr/>
            </a:lvl1pPr>
          </a:lstStyle>
          <a:p>
            <a:endParaRPr lang="en-US"/>
          </a:p>
        </p:txBody>
      </p:sp>
      <p:sp>
        <p:nvSpPr>
          <p:cNvPr id="4" name="Nơi giữ chỗ cho Số hiệu Bản chiếu 3"/>
          <p:cNvSpPr>
            <a:spLocks noGrp="1"/>
          </p:cNvSpPr>
          <p:nvPr>
            <p:ph type="sldNum" sz="quarter" idx="12"/>
          </p:nvPr>
        </p:nvSpPr>
        <p:spPr/>
        <p:txBody>
          <a:bodyPr/>
          <a:lstStyle>
            <a:lvl1pPr>
              <a:defRPr/>
            </a:lvl1pPr>
          </a:lstStyle>
          <a:p>
            <a:fld id="{0823E0DA-5C69-4B1A-8582-170FC9D2305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457200" y="273050"/>
            <a:ext cx="3008313" cy="1162050"/>
          </a:xfrm>
        </p:spPr>
        <p:txBody>
          <a:bodyPr anchor="b"/>
          <a:lstStyle>
            <a:lvl1pPr algn="l">
              <a:defRPr sz="2000" b="1"/>
            </a:lvl1pPr>
          </a:lstStyle>
          <a:p>
            <a:r>
              <a:rPr lang="vi-VN" smtClean="0"/>
              <a:t>Bấm &amp; sửa kiểu tiêu đề</a:t>
            </a:r>
            <a:endParaRPr lang="en-US"/>
          </a:p>
        </p:txBody>
      </p:sp>
      <p:sp>
        <p:nvSpPr>
          <p:cNvPr id="3" name="Nơi giữ chỗ cho Nội dung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Nơi giữ chỗ cho Văn bản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smtClean="0"/>
              <a:t>Bấm &amp; sửa kiểu tiêu đề</a:t>
            </a:r>
          </a:p>
        </p:txBody>
      </p:sp>
      <p:sp>
        <p:nvSpPr>
          <p:cNvPr id="5" name="Nơi giữ chỗ cho Ngày tháng 4"/>
          <p:cNvSpPr>
            <a:spLocks noGrp="1"/>
          </p:cNvSpPr>
          <p:nvPr>
            <p:ph type="dt" sz="half" idx="10"/>
          </p:nvPr>
        </p:nvSpPr>
        <p:spPr/>
        <p:txBody>
          <a:bodyPr/>
          <a:lstStyle>
            <a:lvl1pPr>
              <a:defRPr/>
            </a:lvl1pPr>
          </a:lstStyle>
          <a:p>
            <a:endParaRPr lang="en-US"/>
          </a:p>
        </p:txBody>
      </p:sp>
      <p:sp>
        <p:nvSpPr>
          <p:cNvPr id="6" name="Nơi giữ chỗ cho Chân trang 5"/>
          <p:cNvSpPr>
            <a:spLocks noGrp="1"/>
          </p:cNvSpPr>
          <p:nvPr>
            <p:ph type="ftr" sz="quarter" idx="11"/>
          </p:nvPr>
        </p:nvSpPr>
        <p:spPr/>
        <p:txBody>
          <a:bodyPr/>
          <a:lstStyle>
            <a:lvl1pPr>
              <a:defRPr/>
            </a:lvl1pPr>
          </a:lstStyle>
          <a:p>
            <a:endParaRPr lang="en-US"/>
          </a:p>
        </p:txBody>
      </p:sp>
      <p:sp>
        <p:nvSpPr>
          <p:cNvPr id="7" name="Nơi giữ chỗ cho Số hiệu Bản chiếu 6"/>
          <p:cNvSpPr>
            <a:spLocks noGrp="1"/>
          </p:cNvSpPr>
          <p:nvPr>
            <p:ph type="sldNum" sz="quarter" idx="12"/>
          </p:nvPr>
        </p:nvSpPr>
        <p:spPr/>
        <p:txBody>
          <a:bodyPr/>
          <a:lstStyle>
            <a:lvl1pPr>
              <a:defRPr/>
            </a:lvl1pPr>
          </a:lstStyle>
          <a:p>
            <a:fld id="{E698D19F-E268-4946-B2C7-E76911847C7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1792288" y="4800600"/>
            <a:ext cx="5486400" cy="566738"/>
          </a:xfrm>
        </p:spPr>
        <p:txBody>
          <a:bodyPr anchor="b"/>
          <a:lstStyle>
            <a:lvl1pPr algn="l">
              <a:defRPr sz="2000" b="1"/>
            </a:lvl1pPr>
          </a:lstStyle>
          <a:p>
            <a:r>
              <a:rPr lang="vi-VN" smtClean="0"/>
              <a:t>Bấm &amp; sửa kiểu tiêu đề</a:t>
            </a:r>
            <a:endParaRPr lang="en-US"/>
          </a:p>
        </p:txBody>
      </p:sp>
      <p:sp>
        <p:nvSpPr>
          <p:cNvPr id="3" name="Nơi giữ chỗ cho Hình ảnh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Nơi giữ chỗ cho Văn bản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smtClean="0"/>
              <a:t>Bấm &amp; sửa kiểu tiêu đề</a:t>
            </a:r>
          </a:p>
        </p:txBody>
      </p:sp>
      <p:sp>
        <p:nvSpPr>
          <p:cNvPr id="5" name="Nơi giữ chỗ cho Ngày tháng 4"/>
          <p:cNvSpPr>
            <a:spLocks noGrp="1"/>
          </p:cNvSpPr>
          <p:nvPr>
            <p:ph type="dt" sz="half" idx="10"/>
          </p:nvPr>
        </p:nvSpPr>
        <p:spPr/>
        <p:txBody>
          <a:bodyPr/>
          <a:lstStyle>
            <a:lvl1pPr>
              <a:defRPr/>
            </a:lvl1pPr>
          </a:lstStyle>
          <a:p>
            <a:endParaRPr lang="en-US"/>
          </a:p>
        </p:txBody>
      </p:sp>
      <p:sp>
        <p:nvSpPr>
          <p:cNvPr id="6" name="Nơi giữ chỗ cho Chân trang 5"/>
          <p:cNvSpPr>
            <a:spLocks noGrp="1"/>
          </p:cNvSpPr>
          <p:nvPr>
            <p:ph type="ftr" sz="quarter" idx="11"/>
          </p:nvPr>
        </p:nvSpPr>
        <p:spPr/>
        <p:txBody>
          <a:bodyPr/>
          <a:lstStyle>
            <a:lvl1pPr>
              <a:defRPr/>
            </a:lvl1pPr>
          </a:lstStyle>
          <a:p>
            <a:endParaRPr lang="en-US"/>
          </a:p>
        </p:txBody>
      </p:sp>
      <p:sp>
        <p:nvSpPr>
          <p:cNvPr id="7" name="Nơi giữ chỗ cho Số hiệu Bản chiếu 6"/>
          <p:cNvSpPr>
            <a:spLocks noGrp="1"/>
          </p:cNvSpPr>
          <p:nvPr>
            <p:ph type="sldNum" sz="quarter" idx="12"/>
          </p:nvPr>
        </p:nvSpPr>
        <p:spPr/>
        <p:txBody>
          <a:bodyPr/>
          <a:lstStyle>
            <a:lvl1pPr>
              <a:defRPr/>
            </a:lvl1pPr>
          </a:lstStyle>
          <a:p>
            <a:fld id="{67DAA1FA-0711-41D9-BEF6-63C535167E9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mn-lt"/>
              </a:defRPr>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A4DD05DD-C084-4927-B8E4-629670D2D82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34.png"/><Relationship Id="rId16" Type="http://schemas.openxmlformats.org/officeDocument/2006/relationships/slide" Target="slide12.xml"/><Relationship Id="rId1" Type="http://schemas.openxmlformats.org/officeDocument/2006/relationships/slideLayout" Target="../slideLayouts/slideLayout13.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6.bin"/><Relationship Id="rId3" Type="http://schemas.openxmlformats.org/officeDocument/2006/relationships/image" Target="../media/image51.png"/><Relationship Id="rId7" Type="http://schemas.openxmlformats.org/officeDocument/2006/relationships/oleObject" Target="../embeddings/oleObject31.bin"/><Relationship Id="rId12" Type="http://schemas.openxmlformats.org/officeDocument/2006/relationships/image" Target="../media/image49.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8.wmf"/><Relationship Id="rId11" Type="http://schemas.openxmlformats.org/officeDocument/2006/relationships/oleObject" Target="../embeddings/oleObject35.bin"/><Relationship Id="rId5" Type="http://schemas.openxmlformats.org/officeDocument/2006/relationships/oleObject" Target="../embeddings/oleObject30.bin"/><Relationship Id="rId10" Type="http://schemas.openxmlformats.org/officeDocument/2006/relationships/oleObject" Target="../embeddings/oleObject34.bin"/><Relationship Id="rId4" Type="http://schemas.openxmlformats.org/officeDocument/2006/relationships/image" Target="../media/image52.png"/><Relationship Id="rId9" Type="http://schemas.openxmlformats.org/officeDocument/2006/relationships/oleObject" Target="../embeddings/oleObject33.bin"/><Relationship Id="rId14" Type="http://schemas.openxmlformats.org/officeDocument/2006/relationships/image" Target="../media/image50.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9.bin"/><Relationship Id="rId13" Type="http://schemas.openxmlformats.org/officeDocument/2006/relationships/image" Target="../media/image57.wmf"/><Relationship Id="rId18" Type="http://schemas.openxmlformats.org/officeDocument/2006/relationships/oleObject" Target="../embeddings/oleObject44.bin"/><Relationship Id="rId26" Type="http://schemas.openxmlformats.org/officeDocument/2006/relationships/oleObject" Target="../embeddings/oleObject48.bin"/><Relationship Id="rId3" Type="http://schemas.openxmlformats.org/officeDocument/2006/relationships/image" Target="../media/image65.jpeg"/><Relationship Id="rId21" Type="http://schemas.openxmlformats.org/officeDocument/2006/relationships/image" Target="../media/image61.wmf"/><Relationship Id="rId7" Type="http://schemas.openxmlformats.org/officeDocument/2006/relationships/image" Target="../media/image54.wmf"/><Relationship Id="rId12" Type="http://schemas.openxmlformats.org/officeDocument/2006/relationships/oleObject" Target="../embeddings/oleObject41.bin"/><Relationship Id="rId17" Type="http://schemas.openxmlformats.org/officeDocument/2006/relationships/image" Target="../media/image59.wmf"/><Relationship Id="rId25" Type="http://schemas.openxmlformats.org/officeDocument/2006/relationships/image" Target="../media/image63.wmf"/><Relationship Id="rId2" Type="http://schemas.openxmlformats.org/officeDocument/2006/relationships/slideLayout" Target="../slideLayouts/slideLayout2.xml"/><Relationship Id="rId16" Type="http://schemas.openxmlformats.org/officeDocument/2006/relationships/oleObject" Target="../embeddings/oleObject43.bin"/><Relationship Id="rId20" Type="http://schemas.openxmlformats.org/officeDocument/2006/relationships/oleObject" Target="../embeddings/oleObject45.bin"/><Relationship Id="rId1" Type="http://schemas.openxmlformats.org/officeDocument/2006/relationships/vmlDrawing" Target="../drawings/vmlDrawing9.vml"/><Relationship Id="rId6" Type="http://schemas.openxmlformats.org/officeDocument/2006/relationships/oleObject" Target="../embeddings/oleObject38.bin"/><Relationship Id="rId11" Type="http://schemas.openxmlformats.org/officeDocument/2006/relationships/image" Target="../media/image56.wmf"/><Relationship Id="rId24" Type="http://schemas.openxmlformats.org/officeDocument/2006/relationships/oleObject" Target="../embeddings/oleObject47.bin"/><Relationship Id="rId5" Type="http://schemas.openxmlformats.org/officeDocument/2006/relationships/image" Target="../media/image53.wmf"/><Relationship Id="rId15" Type="http://schemas.openxmlformats.org/officeDocument/2006/relationships/image" Target="../media/image58.wmf"/><Relationship Id="rId23" Type="http://schemas.openxmlformats.org/officeDocument/2006/relationships/image" Target="../media/image62.wmf"/><Relationship Id="rId10" Type="http://schemas.openxmlformats.org/officeDocument/2006/relationships/oleObject" Target="../embeddings/oleObject40.bin"/><Relationship Id="rId19" Type="http://schemas.openxmlformats.org/officeDocument/2006/relationships/image" Target="../media/image60.wmf"/><Relationship Id="rId4" Type="http://schemas.openxmlformats.org/officeDocument/2006/relationships/oleObject" Target="../embeddings/oleObject37.bin"/><Relationship Id="rId9" Type="http://schemas.openxmlformats.org/officeDocument/2006/relationships/image" Target="../media/image55.wmf"/><Relationship Id="rId14" Type="http://schemas.openxmlformats.org/officeDocument/2006/relationships/oleObject" Target="../embeddings/oleObject42.bin"/><Relationship Id="rId22" Type="http://schemas.openxmlformats.org/officeDocument/2006/relationships/oleObject" Target="../embeddings/oleObject46.bin"/><Relationship Id="rId27" Type="http://schemas.openxmlformats.org/officeDocument/2006/relationships/image" Target="../media/image64.wmf"/></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image" Target="../media/image12.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9.wmf"/><Relationship Id="rId11" Type="http://schemas.openxmlformats.org/officeDocument/2006/relationships/image" Target="../media/image13.gif"/><Relationship Id="rId5" Type="http://schemas.openxmlformats.org/officeDocument/2006/relationships/oleObject" Target="../embeddings/oleObject5.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7.bin"/><Relationship Id="rId14" Type="http://schemas.openxmlformats.org/officeDocument/2006/relationships/image" Target="../media/image14.gi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6.wmf"/><Relationship Id="rId5" Type="http://schemas.openxmlformats.org/officeDocument/2006/relationships/oleObject" Target="../embeddings/oleObject10.bin"/><Relationship Id="rId4" Type="http://schemas.openxmlformats.org/officeDocument/2006/relationships/image" Target="../media/image15.wmf"/></Relationships>
</file>

<file path=ppt/slides/_rels/slide6.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12.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14.bin"/></Relationships>
</file>

<file path=ppt/slides/_rels/slide7.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3.wmf"/><Relationship Id="rId5" Type="http://schemas.openxmlformats.org/officeDocument/2006/relationships/oleObject" Target="../embeddings/oleObject16.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20.bin"/><Relationship Id="rId10" Type="http://schemas.openxmlformats.org/officeDocument/2006/relationships/image" Target="../media/image26.wmf"/><Relationship Id="rId4" Type="http://schemas.openxmlformats.org/officeDocument/2006/relationships/image" Target="../media/image22.wmf"/><Relationship Id="rId9" Type="http://schemas.openxmlformats.org/officeDocument/2006/relationships/oleObject" Target="../embeddings/oleObject22.bin"/></Relationships>
</file>

<file path=ppt/slides/_rels/slide9.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31.wmf"/><Relationship Id="rId2" Type="http://schemas.openxmlformats.org/officeDocument/2006/relationships/slideLayout" Target="../slideLayouts/slideLayout12.xml"/><Relationship Id="rId16" Type="http://schemas.openxmlformats.org/officeDocument/2006/relationships/image" Target="../media/image33.wmf"/><Relationship Id="rId1" Type="http://schemas.openxmlformats.org/officeDocument/2006/relationships/vmlDrawing" Target="../drawings/vmlDrawing7.vml"/><Relationship Id="rId6" Type="http://schemas.openxmlformats.org/officeDocument/2006/relationships/image" Target="../media/image28.emf"/><Relationship Id="rId11" Type="http://schemas.openxmlformats.org/officeDocument/2006/relationships/oleObject" Target="../embeddings/oleObject27.bin"/><Relationship Id="rId5" Type="http://schemas.openxmlformats.org/officeDocument/2006/relationships/oleObject" Target="../embeddings/oleObject24.bin"/><Relationship Id="rId15" Type="http://schemas.openxmlformats.org/officeDocument/2006/relationships/oleObject" Target="../embeddings/oleObject29.bin"/><Relationship Id="rId10" Type="http://schemas.openxmlformats.org/officeDocument/2006/relationships/image" Target="../media/image30.wmf"/><Relationship Id="rId4" Type="http://schemas.openxmlformats.org/officeDocument/2006/relationships/image" Target="../media/image27.wmf"/><Relationship Id="rId9" Type="http://schemas.openxmlformats.org/officeDocument/2006/relationships/oleObject" Target="../embeddings/oleObject26.bin"/><Relationship Id="rId14" Type="http://schemas.openxmlformats.org/officeDocument/2006/relationships/image" Target="../media/image3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WordArt 3"/>
          <p:cNvSpPr>
            <a:spLocks noChangeArrowheads="1" noChangeShapeType="1" noTextEdit="1"/>
          </p:cNvSpPr>
          <p:nvPr/>
        </p:nvSpPr>
        <p:spPr bwMode="auto">
          <a:xfrm>
            <a:off x="714375" y="1562365"/>
            <a:ext cx="8001000" cy="2438136"/>
          </a:xfrm>
          <a:prstGeom prst="rect">
            <a:avLst/>
          </a:prstGeom>
        </p:spPr>
        <p:txBody>
          <a:bodyPr wrap="none" lIns="64002" tIns="32001" rIns="64002" bIns="32001" fromWordArt="1">
            <a:prstTxWarp prst="textTriangle">
              <a:avLst>
                <a:gd name="adj" fmla="val 50000"/>
              </a:avLst>
            </a:prstTxWarp>
          </a:bodyPr>
          <a:lstStyle/>
          <a:p>
            <a:pPr algn="ctr"/>
            <a:r>
              <a:rPr lang="en-US" sz="2500" kern="10" dirty="0">
                <a:ln w="9525">
                  <a:solidFill>
                    <a:srgbClr val="9900CC"/>
                  </a:solidFill>
                  <a:round/>
                  <a:headEnd/>
                  <a:tailEnd/>
                </a:ln>
                <a:gradFill rotWithShape="0">
                  <a:gsLst>
                    <a:gs pos="0">
                      <a:srgbClr val="9900CC"/>
                    </a:gs>
                    <a:gs pos="100000">
                      <a:srgbClr val="CC00CC"/>
                    </a:gs>
                  </a:gsLst>
                  <a:lin ang="5400000" scaled="1"/>
                </a:gradFill>
                <a:effectLst>
                  <a:outerShdw dist="53882" dir="2700000" algn="ctr" rotWithShape="0">
                    <a:srgbClr val="9999FF">
                      <a:alpha val="80000"/>
                    </a:srgbClr>
                  </a:outerShdw>
                </a:effectLst>
                <a:latin typeface="Times New Roman"/>
                <a:cs typeface="Times New Roman"/>
              </a:rPr>
              <a:t>SIÊNG NĂNG LÀ THÀNH CÔNG</a:t>
            </a:r>
          </a:p>
        </p:txBody>
      </p:sp>
      <p:sp>
        <p:nvSpPr>
          <p:cNvPr id="39940" name="WordArt 4"/>
          <p:cNvSpPr>
            <a:spLocks noChangeArrowheads="1" noChangeShapeType="1" noTextEdit="1"/>
          </p:cNvSpPr>
          <p:nvPr/>
        </p:nvSpPr>
        <p:spPr bwMode="auto">
          <a:xfrm>
            <a:off x="1447602" y="4749273"/>
            <a:ext cx="6172398" cy="457729"/>
          </a:xfrm>
          <a:prstGeom prst="rect">
            <a:avLst/>
          </a:prstGeom>
        </p:spPr>
        <p:txBody>
          <a:bodyPr wrap="none" lIns="64002" tIns="32001" rIns="64002" bIns="32001" fromWordArt="1">
            <a:prstTxWarp prst="textDeflate">
              <a:avLst>
                <a:gd name="adj" fmla="val 26227"/>
              </a:avLst>
            </a:prstTxWarp>
          </a:bodyPr>
          <a:lstStyle/>
          <a:p>
            <a:pPr algn="ctr"/>
            <a:r>
              <a:rPr lang="en-US" sz="2000" kern="10" dirty="0" err="1">
                <a:ln w="9525">
                  <a:solidFill>
                    <a:srgbClr val="000000"/>
                  </a:solidFill>
                  <a:round/>
                  <a:headEnd/>
                  <a:tailEnd/>
                </a:ln>
                <a:solidFill>
                  <a:srgbClr val="000000"/>
                </a:solidFill>
                <a:cs typeface="Times New Roman" pitchFamily="18" charset="0"/>
              </a:rPr>
              <a:t>Năm</a:t>
            </a:r>
            <a:r>
              <a:rPr lang="en-US" sz="2000" kern="10" dirty="0">
                <a:ln w="9525">
                  <a:solidFill>
                    <a:srgbClr val="000000"/>
                  </a:solidFill>
                  <a:round/>
                  <a:headEnd/>
                  <a:tailEnd/>
                </a:ln>
                <a:solidFill>
                  <a:srgbClr val="000000"/>
                </a:solidFill>
                <a:cs typeface="Times New Roman" pitchFamily="18" charset="0"/>
              </a:rPr>
              <a:t> </a:t>
            </a:r>
            <a:r>
              <a:rPr lang="en-US" sz="2000" kern="10" dirty="0" err="1">
                <a:ln w="9525">
                  <a:solidFill>
                    <a:srgbClr val="000000"/>
                  </a:solidFill>
                  <a:round/>
                  <a:headEnd/>
                  <a:tailEnd/>
                </a:ln>
                <a:solidFill>
                  <a:srgbClr val="000000"/>
                </a:solidFill>
                <a:cs typeface="Times New Roman" pitchFamily="18" charset="0"/>
              </a:rPr>
              <a:t>học</a:t>
            </a:r>
            <a:r>
              <a:rPr lang="en-US" sz="2000" kern="10" dirty="0">
                <a:ln w="9525">
                  <a:solidFill>
                    <a:srgbClr val="000000"/>
                  </a:solidFill>
                  <a:round/>
                  <a:headEnd/>
                  <a:tailEnd/>
                </a:ln>
                <a:solidFill>
                  <a:srgbClr val="000000"/>
                </a:solidFill>
                <a:cs typeface="Times New Roman" pitchFamily="18" charset="0"/>
              </a:rPr>
              <a:t> 2018 - 2019</a:t>
            </a:r>
          </a:p>
        </p:txBody>
      </p:sp>
      <p:pic>
        <p:nvPicPr>
          <p:cNvPr id="39943" name="Picture 7" descr="XMSTRER2"/>
          <p:cNvPicPr>
            <a:picLocks noChangeAspect="1" noChangeArrowheads="1"/>
          </p:cNvPicPr>
          <p:nvPr/>
        </p:nvPicPr>
        <p:blipFill>
          <a:blip r:embed="rId3"/>
          <a:srcRect/>
          <a:stretch>
            <a:fillRect/>
          </a:stretch>
        </p:blipFill>
        <p:spPr bwMode="auto">
          <a:xfrm>
            <a:off x="2" y="2"/>
            <a:ext cx="323453" cy="2708011"/>
          </a:xfrm>
          <a:prstGeom prst="rect">
            <a:avLst/>
          </a:prstGeom>
          <a:noFill/>
        </p:spPr>
      </p:pic>
      <p:pic>
        <p:nvPicPr>
          <p:cNvPr id="39944" name="Picture 8" descr="XMSTRER2"/>
          <p:cNvPicPr>
            <a:picLocks noChangeAspect="1" noChangeArrowheads="1"/>
          </p:cNvPicPr>
          <p:nvPr/>
        </p:nvPicPr>
        <p:blipFill>
          <a:blip r:embed="rId3"/>
          <a:srcRect/>
          <a:stretch>
            <a:fillRect/>
          </a:stretch>
        </p:blipFill>
        <p:spPr bwMode="auto">
          <a:xfrm rot="5400000">
            <a:off x="1406593" y="-1371864"/>
            <a:ext cx="209021" cy="2952750"/>
          </a:xfrm>
          <a:prstGeom prst="rect">
            <a:avLst/>
          </a:prstGeom>
          <a:noFill/>
        </p:spPr>
      </p:pic>
      <p:pic>
        <p:nvPicPr>
          <p:cNvPr id="39945" name="Picture 9" descr="FSTV116"/>
          <p:cNvPicPr>
            <a:picLocks noChangeAspect="1" noChangeArrowheads="1"/>
          </p:cNvPicPr>
          <p:nvPr/>
        </p:nvPicPr>
        <p:blipFill>
          <a:blip r:embed="rId4"/>
          <a:srcRect/>
          <a:stretch>
            <a:fillRect/>
          </a:stretch>
        </p:blipFill>
        <p:spPr bwMode="auto">
          <a:xfrm>
            <a:off x="251024" y="189179"/>
            <a:ext cx="1995289" cy="1801813"/>
          </a:xfrm>
          <a:prstGeom prst="rect">
            <a:avLst/>
          </a:prstGeom>
          <a:noFill/>
        </p:spPr>
      </p:pic>
      <p:pic>
        <p:nvPicPr>
          <p:cNvPr id="39946" name="Picture 10" descr="butterflies_flowers_md_wht"/>
          <p:cNvPicPr>
            <a:picLocks noChangeAspect="1" noChangeArrowheads="1" noCrop="1"/>
          </p:cNvPicPr>
          <p:nvPr/>
        </p:nvPicPr>
        <p:blipFill>
          <a:blip r:embed="rId5"/>
          <a:srcRect/>
          <a:stretch>
            <a:fillRect/>
          </a:stretch>
        </p:blipFill>
        <p:spPr bwMode="auto">
          <a:xfrm>
            <a:off x="106166" y="5341940"/>
            <a:ext cx="1729383" cy="1447271"/>
          </a:xfrm>
          <a:prstGeom prst="rect">
            <a:avLst/>
          </a:prstGeom>
          <a:noFill/>
        </p:spPr>
      </p:pic>
      <p:pic>
        <p:nvPicPr>
          <p:cNvPr id="39947" name="Picture 11" descr="butterflies_flowers_md_wht"/>
          <p:cNvPicPr>
            <a:picLocks noChangeAspect="1" noChangeArrowheads="1" noCrop="1"/>
          </p:cNvPicPr>
          <p:nvPr/>
        </p:nvPicPr>
        <p:blipFill>
          <a:blip r:embed="rId5"/>
          <a:srcRect/>
          <a:stretch>
            <a:fillRect/>
          </a:stretch>
        </p:blipFill>
        <p:spPr bwMode="auto">
          <a:xfrm>
            <a:off x="1965526" y="5376336"/>
            <a:ext cx="1728391" cy="1448594"/>
          </a:xfrm>
          <a:prstGeom prst="rect">
            <a:avLst/>
          </a:prstGeom>
          <a:noFill/>
        </p:spPr>
      </p:pic>
      <p:pic>
        <p:nvPicPr>
          <p:cNvPr id="39948" name="Picture 12" descr="butterflies_flowers_md_wht"/>
          <p:cNvPicPr>
            <a:picLocks noChangeAspect="1" noChangeArrowheads="1" noCrop="1"/>
          </p:cNvPicPr>
          <p:nvPr/>
        </p:nvPicPr>
        <p:blipFill>
          <a:blip r:embed="rId5"/>
          <a:srcRect/>
          <a:stretch>
            <a:fillRect/>
          </a:stretch>
        </p:blipFill>
        <p:spPr bwMode="auto">
          <a:xfrm>
            <a:off x="3810001" y="5410732"/>
            <a:ext cx="1728391" cy="1447271"/>
          </a:xfrm>
          <a:prstGeom prst="rect">
            <a:avLst/>
          </a:prstGeom>
          <a:noFill/>
        </p:spPr>
      </p:pic>
      <p:pic>
        <p:nvPicPr>
          <p:cNvPr id="39949" name="Picture 13" descr="butterflies_flowers_md_wht"/>
          <p:cNvPicPr>
            <a:picLocks noChangeAspect="1" noChangeArrowheads="1" noCrop="1"/>
          </p:cNvPicPr>
          <p:nvPr/>
        </p:nvPicPr>
        <p:blipFill>
          <a:blip r:embed="rId5"/>
          <a:srcRect/>
          <a:stretch>
            <a:fillRect/>
          </a:stretch>
        </p:blipFill>
        <p:spPr bwMode="auto">
          <a:xfrm>
            <a:off x="5632651" y="5390888"/>
            <a:ext cx="1728391" cy="1448593"/>
          </a:xfrm>
          <a:prstGeom prst="rect">
            <a:avLst/>
          </a:prstGeom>
          <a:noFill/>
        </p:spPr>
      </p:pic>
      <p:pic>
        <p:nvPicPr>
          <p:cNvPr id="39950" name="Picture 14" descr="butterflies_flowers_md_wht"/>
          <p:cNvPicPr>
            <a:picLocks noChangeAspect="1" noChangeArrowheads="1" noCrop="1"/>
          </p:cNvPicPr>
          <p:nvPr/>
        </p:nvPicPr>
        <p:blipFill>
          <a:blip r:embed="rId5"/>
          <a:srcRect/>
          <a:stretch>
            <a:fillRect/>
          </a:stretch>
        </p:blipFill>
        <p:spPr bwMode="auto">
          <a:xfrm>
            <a:off x="7415611" y="5410732"/>
            <a:ext cx="1728391" cy="144727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over"/>
          <p:cNvPicPr>
            <a:picLocks noChangeAspect="1" noChangeArrowheads="1"/>
          </p:cNvPicPr>
          <p:nvPr/>
        </p:nvPicPr>
        <p:blipFill>
          <a:blip r:embed="rId2"/>
          <a:srcRect/>
          <a:stretch>
            <a:fillRect/>
          </a:stretch>
        </p:blipFill>
        <p:spPr bwMode="auto">
          <a:xfrm>
            <a:off x="4114800" y="1447800"/>
            <a:ext cx="4500563" cy="4476750"/>
          </a:xfrm>
          <a:prstGeom prst="rect">
            <a:avLst/>
          </a:prstGeom>
          <a:noFill/>
        </p:spPr>
      </p:pic>
      <p:pic>
        <p:nvPicPr>
          <p:cNvPr id="60419" name="Picture 3" descr="Cover"/>
          <p:cNvPicPr>
            <a:picLocks noChangeAspect="1" noChangeArrowheads="1"/>
          </p:cNvPicPr>
          <p:nvPr/>
        </p:nvPicPr>
        <p:blipFill>
          <a:blip r:embed="rId3"/>
          <a:srcRect/>
          <a:stretch>
            <a:fillRect/>
          </a:stretch>
        </p:blipFill>
        <p:spPr bwMode="auto">
          <a:xfrm rot="-317702">
            <a:off x="2743200" y="4648200"/>
            <a:ext cx="1385888" cy="1196975"/>
          </a:xfrm>
          <a:prstGeom prst="rect">
            <a:avLst/>
          </a:prstGeom>
          <a:noFill/>
        </p:spPr>
      </p:pic>
      <p:pic>
        <p:nvPicPr>
          <p:cNvPr id="60420" name="Picture 4" descr="Cover"/>
          <p:cNvPicPr>
            <a:picLocks noChangeAspect="1" noChangeArrowheads="1"/>
          </p:cNvPicPr>
          <p:nvPr/>
        </p:nvPicPr>
        <p:blipFill>
          <a:blip r:embed="rId4"/>
          <a:srcRect/>
          <a:stretch>
            <a:fillRect/>
          </a:stretch>
        </p:blipFill>
        <p:spPr bwMode="auto">
          <a:xfrm>
            <a:off x="862013" y="3051175"/>
            <a:ext cx="1963737" cy="1852613"/>
          </a:xfrm>
          <a:prstGeom prst="rect">
            <a:avLst/>
          </a:prstGeom>
          <a:noFill/>
        </p:spPr>
      </p:pic>
      <p:pic>
        <p:nvPicPr>
          <p:cNvPr id="60421" name="Picture 5" descr="Cover"/>
          <p:cNvPicPr>
            <a:picLocks noChangeAspect="1" noChangeArrowheads="1"/>
          </p:cNvPicPr>
          <p:nvPr/>
        </p:nvPicPr>
        <p:blipFill>
          <a:blip r:embed="rId5"/>
          <a:srcRect/>
          <a:stretch>
            <a:fillRect/>
          </a:stretch>
        </p:blipFill>
        <p:spPr bwMode="auto">
          <a:xfrm>
            <a:off x="5105400" y="2667000"/>
            <a:ext cx="3048000" cy="1695450"/>
          </a:xfrm>
          <a:prstGeom prst="rect">
            <a:avLst/>
          </a:prstGeom>
          <a:noFill/>
        </p:spPr>
      </p:pic>
      <p:pic>
        <p:nvPicPr>
          <p:cNvPr id="60422" name="Picture 6" descr="Cover"/>
          <p:cNvPicPr>
            <a:picLocks noChangeAspect="1" noChangeArrowheads="1"/>
          </p:cNvPicPr>
          <p:nvPr/>
        </p:nvPicPr>
        <p:blipFill>
          <a:blip r:embed="rId6"/>
          <a:srcRect/>
          <a:stretch>
            <a:fillRect/>
          </a:stretch>
        </p:blipFill>
        <p:spPr bwMode="auto">
          <a:xfrm>
            <a:off x="5181600" y="4071938"/>
            <a:ext cx="2362200" cy="1600200"/>
          </a:xfrm>
          <a:prstGeom prst="rect">
            <a:avLst/>
          </a:prstGeom>
          <a:noFill/>
        </p:spPr>
      </p:pic>
      <p:pic>
        <p:nvPicPr>
          <p:cNvPr id="60423" name="Picture 7" descr="Cover"/>
          <p:cNvPicPr>
            <a:picLocks noChangeAspect="1" noChangeArrowheads="1"/>
          </p:cNvPicPr>
          <p:nvPr/>
        </p:nvPicPr>
        <p:blipFill>
          <a:blip r:embed="rId7"/>
          <a:srcRect/>
          <a:stretch>
            <a:fillRect/>
          </a:stretch>
        </p:blipFill>
        <p:spPr bwMode="auto">
          <a:xfrm>
            <a:off x="3038475" y="3487738"/>
            <a:ext cx="2295525" cy="855662"/>
          </a:xfrm>
          <a:prstGeom prst="rect">
            <a:avLst/>
          </a:prstGeom>
          <a:noFill/>
        </p:spPr>
      </p:pic>
      <p:pic>
        <p:nvPicPr>
          <p:cNvPr id="60424" name="Picture 8" descr="Cover"/>
          <p:cNvPicPr>
            <a:picLocks noChangeAspect="1" noChangeArrowheads="1"/>
          </p:cNvPicPr>
          <p:nvPr/>
        </p:nvPicPr>
        <p:blipFill>
          <a:blip r:embed="rId8"/>
          <a:srcRect/>
          <a:stretch>
            <a:fillRect/>
          </a:stretch>
        </p:blipFill>
        <p:spPr bwMode="auto">
          <a:xfrm>
            <a:off x="862013" y="3022600"/>
            <a:ext cx="2349500" cy="869950"/>
          </a:xfrm>
          <a:prstGeom prst="rect">
            <a:avLst/>
          </a:prstGeom>
          <a:noFill/>
        </p:spPr>
      </p:pic>
      <p:pic>
        <p:nvPicPr>
          <p:cNvPr id="60425" name="Picture 9" descr="Cover"/>
          <p:cNvPicPr>
            <a:picLocks noChangeAspect="1" noChangeArrowheads="1"/>
          </p:cNvPicPr>
          <p:nvPr/>
        </p:nvPicPr>
        <p:blipFill>
          <a:blip r:embed="rId9"/>
          <a:srcRect/>
          <a:stretch>
            <a:fillRect/>
          </a:stretch>
        </p:blipFill>
        <p:spPr bwMode="auto">
          <a:xfrm>
            <a:off x="3048000" y="1752600"/>
            <a:ext cx="2851150" cy="1081088"/>
          </a:xfrm>
          <a:prstGeom prst="rect">
            <a:avLst/>
          </a:prstGeom>
          <a:noFill/>
        </p:spPr>
      </p:pic>
      <p:pic>
        <p:nvPicPr>
          <p:cNvPr id="60426" name="Picture 10" descr="Cover"/>
          <p:cNvPicPr>
            <a:picLocks noChangeAspect="1" noChangeArrowheads="1"/>
          </p:cNvPicPr>
          <p:nvPr/>
        </p:nvPicPr>
        <p:blipFill>
          <a:blip r:embed="rId10"/>
          <a:srcRect/>
          <a:stretch>
            <a:fillRect/>
          </a:stretch>
        </p:blipFill>
        <p:spPr bwMode="auto">
          <a:xfrm>
            <a:off x="3048000" y="2514600"/>
            <a:ext cx="2554288" cy="949325"/>
          </a:xfrm>
          <a:prstGeom prst="rect">
            <a:avLst/>
          </a:prstGeom>
          <a:noFill/>
        </p:spPr>
      </p:pic>
      <p:pic>
        <p:nvPicPr>
          <p:cNvPr id="60427" name="Picture 11" descr="Cover"/>
          <p:cNvPicPr>
            <a:picLocks noChangeAspect="1" noChangeArrowheads="1"/>
          </p:cNvPicPr>
          <p:nvPr/>
        </p:nvPicPr>
        <p:blipFill>
          <a:blip r:embed="rId11"/>
          <a:srcRect/>
          <a:stretch>
            <a:fillRect/>
          </a:stretch>
        </p:blipFill>
        <p:spPr bwMode="auto">
          <a:xfrm>
            <a:off x="838200" y="2443163"/>
            <a:ext cx="2368550" cy="841375"/>
          </a:xfrm>
          <a:prstGeom prst="rect">
            <a:avLst/>
          </a:prstGeom>
          <a:noFill/>
        </p:spPr>
      </p:pic>
      <p:pic>
        <p:nvPicPr>
          <p:cNvPr id="60428" name="Picture 12" descr="Cover"/>
          <p:cNvPicPr>
            <a:picLocks noChangeAspect="1" noChangeArrowheads="1"/>
          </p:cNvPicPr>
          <p:nvPr/>
        </p:nvPicPr>
        <p:blipFill>
          <a:blip r:embed="rId12"/>
          <a:srcRect/>
          <a:stretch>
            <a:fillRect/>
          </a:stretch>
        </p:blipFill>
        <p:spPr bwMode="auto">
          <a:xfrm>
            <a:off x="5443538" y="928688"/>
            <a:ext cx="3124200" cy="1066800"/>
          </a:xfrm>
          <a:prstGeom prst="rect">
            <a:avLst/>
          </a:prstGeom>
          <a:noFill/>
        </p:spPr>
      </p:pic>
      <p:pic>
        <p:nvPicPr>
          <p:cNvPr id="60429" name="Picture 13" descr="Cover"/>
          <p:cNvPicPr>
            <a:picLocks noChangeAspect="1" noChangeArrowheads="1"/>
          </p:cNvPicPr>
          <p:nvPr/>
        </p:nvPicPr>
        <p:blipFill>
          <a:blip r:embed="rId13"/>
          <a:srcRect/>
          <a:stretch>
            <a:fillRect/>
          </a:stretch>
        </p:blipFill>
        <p:spPr bwMode="auto">
          <a:xfrm>
            <a:off x="2566988" y="1062038"/>
            <a:ext cx="2971800" cy="822325"/>
          </a:xfrm>
          <a:prstGeom prst="rect">
            <a:avLst/>
          </a:prstGeom>
          <a:noFill/>
        </p:spPr>
      </p:pic>
      <p:pic>
        <p:nvPicPr>
          <p:cNvPr id="60430" name="Picture 14" descr="Cover"/>
          <p:cNvPicPr>
            <a:picLocks noChangeAspect="1" noChangeArrowheads="1"/>
          </p:cNvPicPr>
          <p:nvPr/>
        </p:nvPicPr>
        <p:blipFill>
          <a:blip r:embed="rId14"/>
          <a:srcRect/>
          <a:stretch>
            <a:fillRect/>
          </a:stretch>
        </p:blipFill>
        <p:spPr bwMode="auto">
          <a:xfrm>
            <a:off x="838200" y="1676400"/>
            <a:ext cx="1951038" cy="1746250"/>
          </a:xfrm>
          <a:prstGeom prst="rect">
            <a:avLst/>
          </a:prstGeom>
          <a:noFill/>
        </p:spPr>
      </p:pic>
      <p:pic>
        <p:nvPicPr>
          <p:cNvPr id="60431" name="Picture 15" descr="Cover"/>
          <p:cNvPicPr>
            <a:picLocks noChangeAspect="1" noChangeArrowheads="1"/>
          </p:cNvPicPr>
          <p:nvPr/>
        </p:nvPicPr>
        <p:blipFill>
          <a:blip r:embed="rId15"/>
          <a:srcRect/>
          <a:stretch>
            <a:fillRect/>
          </a:stretch>
        </p:blipFill>
        <p:spPr bwMode="auto">
          <a:xfrm>
            <a:off x="0" y="2670175"/>
            <a:ext cx="1843088" cy="1109663"/>
          </a:xfrm>
          <a:prstGeom prst="rect">
            <a:avLst/>
          </a:prstGeom>
          <a:noFill/>
        </p:spPr>
      </p:pic>
      <p:sp>
        <p:nvSpPr>
          <p:cNvPr id="60432" name="Text Box 16"/>
          <p:cNvSpPr txBox="1">
            <a:spLocks noChangeArrowheads="1"/>
          </p:cNvSpPr>
          <p:nvPr/>
        </p:nvSpPr>
        <p:spPr bwMode="auto">
          <a:xfrm>
            <a:off x="457200" y="381000"/>
            <a:ext cx="8686800" cy="457200"/>
          </a:xfrm>
          <a:prstGeom prst="rect">
            <a:avLst/>
          </a:prstGeom>
          <a:noFill/>
          <a:ln w="9525">
            <a:noFill/>
            <a:miter lim="800000"/>
            <a:headEnd/>
            <a:tailEnd/>
          </a:ln>
          <a:effectLst/>
        </p:spPr>
        <p:txBody>
          <a:bodyPr>
            <a:spAutoFit/>
          </a:bodyPr>
          <a:lstStyle/>
          <a:p>
            <a:pPr algn="l"/>
            <a:endParaRPr lang="vi-VN" sz="2400">
              <a:latin typeface="Arial" charset="0"/>
            </a:endParaRPr>
          </a:p>
        </p:txBody>
      </p:sp>
      <p:sp>
        <p:nvSpPr>
          <p:cNvPr id="60433" name="Text Box 17"/>
          <p:cNvSpPr txBox="1">
            <a:spLocks noChangeArrowheads="1"/>
          </p:cNvSpPr>
          <p:nvPr/>
        </p:nvSpPr>
        <p:spPr bwMode="auto">
          <a:xfrm>
            <a:off x="228600" y="160338"/>
            <a:ext cx="8534400" cy="519112"/>
          </a:xfrm>
          <a:prstGeom prst="rect">
            <a:avLst/>
          </a:prstGeom>
          <a:noFill/>
          <a:ln w="9525">
            <a:noFill/>
            <a:miter lim="800000"/>
            <a:headEnd/>
            <a:tailEnd/>
          </a:ln>
          <a:effectLst/>
        </p:spPr>
        <p:txBody>
          <a:bodyPr>
            <a:spAutoFit/>
          </a:bodyPr>
          <a:lstStyle/>
          <a:p>
            <a:pPr algn="l">
              <a:spcBef>
                <a:spcPct val="50000"/>
              </a:spcBef>
            </a:pPr>
            <a:r>
              <a:rPr lang="en-US">
                <a:solidFill>
                  <a:srgbClr val="FF3300"/>
                </a:solidFill>
                <a:latin typeface="Arial" charset="0"/>
              </a:rPr>
              <a:t>Sơ đồ các bước giải phương trình chứa ẩn ở mẫu </a:t>
            </a:r>
          </a:p>
        </p:txBody>
      </p:sp>
      <p:sp>
        <p:nvSpPr>
          <p:cNvPr id="60434" name="AutoShape 18">
            <a:hlinkClick r:id="rId16" action="ppaction://hlinksldjump"/>
          </p:cNvPr>
          <p:cNvSpPr>
            <a:spLocks noChangeArrowheads="1"/>
          </p:cNvSpPr>
          <p:nvPr/>
        </p:nvSpPr>
        <p:spPr bwMode="auto">
          <a:xfrm>
            <a:off x="7772400" y="6324600"/>
            <a:ext cx="1371600" cy="533400"/>
          </a:xfrm>
          <a:prstGeom prst="rightArrow">
            <a:avLst>
              <a:gd name="adj1" fmla="val 50000"/>
              <a:gd name="adj2" fmla="val 64286"/>
            </a:avLst>
          </a:prstGeom>
          <a:noFill/>
          <a:ln w="9525" algn="ctr">
            <a:solidFill>
              <a:srgbClr val="00CC00"/>
            </a:solidFill>
            <a:miter lim="800000"/>
            <a:headEnd/>
            <a:tailEnd/>
          </a:ln>
          <a:effectLst/>
        </p:spPr>
        <p:txBody>
          <a:bodyPr wrap="none" anchor="ctr"/>
          <a:lstStyle/>
          <a:p>
            <a:r>
              <a:rPr lang="en-US" sz="2000"/>
              <a:t>Home</a:t>
            </a:r>
            <a:endParaRPr lang="vi-VN"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0431"/>
                                        </p:tgtEl>
                                        <p:attrNameLst>
                                          <p:attrName>style.visibility</p:attrName>
                                        </p:attrNameLst>
                                      </p:cBhvr>
                                      <p:to>
                                        <p:strVal val="visible"/>
                                      </p:to>
                                    </p:set>
                                    <p:animEffect transition="in" filter="box(out)">
                                      <p:cBhvr>
                                        <p:cTn id="7" dur="500"/>
                                        <p:tgtEl>
                                          <p:spTgt spid="604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430"/>
                                        </p:tgtEl>
                                        <p:attrNameLst>
                                          <p:attrName>style.visibility</p:attrName>
                                        </p:attrNameLst>
                                      </p:cBhvr>
                                      <p:to>
                                        <p:strVal val="visible"/>
                                      </p:to>
                                    </p:set>
                                    <p:animEffect transition="in" filter="wipe(left)">
                                      <p:cBhvr>
                                        <p:cTn id="12" dur="500"/>
                                        <p:tgtEl>
                                          <p:spTgt spid="604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0429"/>
                                        </p:tgtEl>
                                        <p:attrNameLst>
                                          <p:attrName>style.visibility</p:attrName>
                                        </p:attrNameLst>
                                      </p:cBhvr>
                                      <p:to>
                                        <p:strVal val="visible"/>
                                      </p:to>
                                    </p:set>
                                    <p:animEffect transition="in" filter="wipe(left)">
                                      <p:cBhvr>
                                        <p:cTn id="17" dur="500"/>
                                        <p:tgtEl>
                                          <p:spTgt spid="604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0428"/>
                                        </p:tgtEl>
                                        <p:attrNameLst>
                                          <p:attrName>style.visibility</p:attrName>
                                        </p:attrNameLst>
                                      </p:cBhvr>
                                      <p:to>
                                        <p:strVal val="visible"/>
                                      </p:to>
                                    </p:set>
                                    <p:animEffect transition="in" filter="wipe(left)">
                                      <p:cBhvr>
                                        <p:cTn id="22" dur="500"/>
                                        <p:tgtEl>
                                          <p:spTgt spid="604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0427"/>
                                        </p:tgtEl>
                                        <p:attrNameLst>
                                          <p:attrName>style.visibility</p:attrName>
                                        </p:attrNameLst>
                                      </p:cBhvr>
                                      <p:to>
                                        <p:strVal val="visible"/>
                                      </p:to>
                                    </p:set>
                                    <p:animEffect transition="in" filter="wipe(left)">
                                      <p:cBhvr>
                                        <p:cTn id="27" dur="500"/>
                                        <p:tgtEl>
                                          <p:spTgt spid="604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425"/>
                                        </p:tgtEl>
                                        <p:attrNameLst>
                                          <p:attrName>style.visibility</p:attrName>
                                        </p:attrNameLst>
                                      </p:cBhvr>
                                      <p:to>
                                        <p:strVal val="visible"/>
                                      </p:to>
                                    </p:set>
                                    <p:animEffect transition="in" filter="wipe(left)">
                                      <p:cBhvr>
                                        <p:cTn id="32" dur="500"/>
                                        <p:tgtEl>
                                          <p:spTgt spid="604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0426"/>
                                        </p:tgtEl>
                                        <p:attrNameLst>
                                          <p:attrName>style.visibility</p:attrName>
                                        </p:attrNameLst>
                                      </p:cBhvr>
                                      <p:to>
                                        <p:strVal val="visible"/>
                                      </p:to>
                                    </p:set>
                                    <p:animEffect transition="in" filter="wipe(left)">
                                      <p:cBhvr>
                                        <p:cTn id="37" dur="500"/>
                                        <p:tgtEl>
                                          <p:spTgt spid="604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0424"/>
                                        </p:tgtEl>
                                        <p:attrNameLst>
                                          <p:attrName>style.visibility</p:attrName>
                                        </p:attrNameLst>
                                      </p:cBhvr>
                                      <p:to>
                                        <p:strVal val="visible"/>
                                      </p:to>
                                    </p:set>
                                    <p:animEffect transition="in" filter="wipe(left)">
                                      <p:cBhvr>
                                        <p:cTn id="42" dur="500"/>
                                        <p:tgtEl>
                                          <p:spTgt spid="604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0423"/>
                                        </p:tgtEl>
                                        <p:attrNameLst>
                                          <p:attrName>style.visibility</p:attrName>
                                        </p:attrNameLst>
                                      </p:cBhvr>
                                      <p:to>
                                        <p:strVal val="visible"/>
                                      </p:to>
                                    </p:set>
                                    <p:animEffect transition="in" filter="wipe(left)">
                                      <p:cBhvr>
                                        <p:cTn id="47" dur="500"/>
                                        <p:tgtEl>
                                          <p:spTgt spid="604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0421"/>
                                        </p:tgtEl>
                                        <p:attrNameLst>
                                          <p:attrName>style.visibility</p:attrName>
                                        </p:attrNameLst>
                                      </p:cBhvr>
                                      <p:to>
                                        <p:strVal val="visible"/>
                                      </p:to>
                                    </p:set>
                                    <p:animEffect transition="in" filter="wipe(left)">
                                      <p:cBhvr>
                                        <p:cTn id="52" dur="500"/>
                                        <p:tgtEl>
                                          <p:spTgt spid="604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0422"/>
                                        </p:tgtEl>
                                        <p:attrNameLst>
                                          <p:attrName>style.visibility</p:attrName>
                                        </p:attrNameLst>
                                      </p:cBhvr>
                                      <p:to>
                                        <p:strVal val="visible"/>
                                      </p:to>
                                    </p:set>
                                    <p:animEffect transition="in" filter="wipe(left)">
                                      <p:cBhvr>
                                        <p:cTn id="57" dur="500"/>
                                        <p:tgtEl>
                                          <p:spTgt spid="604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60420"/>
                                        </p:tgtEl>
                                        <p:attrNameLst>
                                          <p:attrName>style.visibility</p:attrName>
                                        </p:attrNameLst>
                                      </p:cBhvr>
                                      <p:to>
                                        <p:strVal val="visible"/>
                                      </p:to>
                                    </p:set>
                                    <p:animEffect transition="in" filter="wipe(left)">
                                      <p:cBhvr>
                                        <p:cTn id="62" dur="500"/>
                                        <p:tgtEl>
                                          <p:spTgt spid="604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60419"/>
                                        </p:tgtEl>
                                        <p:attrNameLst>
                                          <p:attrName>style.visibility</p:attrName>
                                        </p:attrNameLst>
                                      </p:cBhvr>
                                      <p:to>
                                        <p:strVal val="visible"/>
                                      </p:to>
                                    </p:set>
                                    <p:animEffect transition="in" filter="wipe(left)">
                                      <p:cBhvr>
                                        <p:cTn id="67" dur="500"/>
                                        <p:tgtEl>
                                          <p:spTgt spid="6041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0418"/>
                                        </p:tgtEl>
                                        <p:attrNameLst>
                                          <p:attrName>style.visibility</p:attrName>
                                        </p:attrNameLst>
                                      </p:cBhvr>
                                      <p:to>
                                        <p:strVal val="visible"/>
                                      </p:to>
                                    </p:set>
                                    <p:animEffect transition="in" filter="wipe(left)">
                                      <p:cBhvr>
                                        <p:cTn id="72"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9"/>
          <p:cNvSpPr>
            <a:spLocks noGrp="1" noChangeArrowheads="1"/>
          </p:cNvSpPr>
          <p:nvPr>
            <p:ph type="title" idx="4294967295"/>
          </p:nvPr>
        </p:nvSpPr>
        <p:spPr/>
        <p:txBody>
          <a:bodyPr/>
          <a:lstStyle/>
          <a:p>
            <a:endParaRPr lang="vi-VN"/>
          </a:p>
        </p:txBody>
      </p:sp>
      <p:pic>
        <p:nvPicPr>
          <p:cNvPr id="59395" name="Picture 4" descr="Picture4"/>
          <p:cNvPicPr>
            <a:picLocks noChangeAspect="1" noChangeArrowheads="1"/>
          </p:cNvPicPr>
          <p:nvPr/>
        </p:nvPicPr>
        <p:blipFill>
          <a:blip r:embed="rId3"/>
          <a:srcRect/>
          <a:stretch>
            <a:fillRect/>
          </a:stretch>
        </p:blipFill>
        <p:spPr bwMode="auto">
          <a:xfrm>
            <a:off x="-11113" y="0"/>
            <a:ext cx="9155113" cy="6858000"/>
          </a:xfrm>
          <a:prstGeom prst="rect">
            <a:avLst/>
          </a:prstGeom>
          <a:noFill/>
          <a:ln w="9525">
            <a:noFill/>
            <a:miter lim="800000"/>
            <a:headEnd/>
            <a:tailEnd/>
          </a:ln>
        </p:spPr>
      </p:pic>
      <p:sp>
        <p:nvSpPr>
          <p:cNvPr id="58373" name="Text Box 5"/>
          <p:cNvSpPr txBox="1">
            <a:spLocks noChangeArrowheads="1"/>
          </p:cNvSpPr>
          <p:nvPr/>
        </p:nvSpPr>
        <p:spPr bwMode="auto">
          <a:xfrm>
            <a:off x="457200" y="76200"/>
            <a:ext cx="8305800" cy="579438"/>
          </a:xfrm>
          <a:prstGeom prst="rect">
            <a:avLst/>
          </a:prstGeom>
          <a:noFill/>
          <a:ln w="9525">
            <a:noFill/>
            <a:miter lim="800000"/>
            <a:headEnd/>
            <a:tailEnd/>
          </a:ln>
        </p:spPr>
        <p:txBody>
          <a:bodyPr>
            <a:spAutoFit/>
          </a:bodyPr>
          <a:lstStyle/>
          <a:p>
            <a:pPr>
              <a:spcBef>
                <a:spcPct val="50000"/>
              </a:spcBef>
            </a:pPr>
            <a:r>
              <a:rPr lang="en-US" sz="3200" b="1">
                <a:solidFill>
                  <a:srgbClr val="FF0000"/>
                </a:solidFill>
                <a:latin typeface="Arial" charset="0"/>
              </a:rPr>
              <a:t>CỦNG CỐ</a:t>
            </a:r>
            <a:endParaRPr lang="en-US" b="1">
              <a:solidFill>
                <a:schemeClr val="hlink"/>
              </a:solidFill>
              <a:latin typeface="Times New Roman" pitchFamily="18" charset="0"/>
            </a:endParaRPr>
          </a:p>
        </p:txBody>
      </p:sp>
      <p:pic>
        <p:nvPicPr>
          <p:cNvPr id="58374" name="Picture 6" descr="question_pop_up_from_box_hg_clr"/>
          <p:cNvPicPr>
            <a:picLocks noChangeAspect="1" noChangeArrowheads="1" noCrop="1"/>
          </p:cNvPicPr>
          <p:nvPr/>
        </p:nvPicPr>
        <p:blipFill>
          <a:blip r:embed="rId4"/>
          <a:srcRect/>
          <a:stretch>
            <a:fillRect/>
          </a:stretch>
        </p:blipFill>
        <p:spPr bwMode="auto">
          <a:xfrm>
            <a:off x="76200" y="630238"/>
            <a:ext cx="762000" cy="1046162"/>
          </a:xfrm>
          <a:prstGeom prst="rect">
            <a:avLst/>
          </a:prstGeom>
          <a:noFill/>
          <a:ln w="9525">
            <a:noFill/>
            <a:miter lim="800000"/>
            <a:headEnd/>
            <a:tailEnd/>
          </a:ln>
        </p:spPr>
      </p:pic>
      <p:sp>
        <p:nvSpPr>
          <p:cNvPr id="58375" name="Rectangle 7"/>
          <p:cNvSpPr>
            <a:spLocks noChangeArrowheads="1"/>
          </p:cNvSpPr>
          <p:nvPr/>
        </p:nvSpPr>
        <p:spPr bwMode="auto">
          <a:xfrm>
            <a:off x="1219200" y="685800"/>
            <a:ext cx="7924800" cy="822325"/>
          </a:xfrm>
          <a:prstGeom prst="rect">
            <a:avLst/>
          </a:prstGeom>
          <a:noFill/>
          <a:ln w="9525">
            <a:noFill/>
            <a:miter lim="800000"/>
            <a:headEnd/>
            <a:tailEnd/>
          </a:ln>
        </p:spPr>
        <p:txBody>
          <a:bodyPr>
            <a:spAutoFit/>
          </a:bodyPr>
          <a:lstStyle/>
          <a:p>
            <a:pPr algn="l"/>
            <a:r>
              <a:rPr lang="en-US" sz="2400" b="1">
                <a:solidFill>
                  <a:srgbClr val="008000"/>
                </a:solidFill>
                <a:latin typeface="Tahoma" pitchFamily="34" charset="0"/>
                <a:cs typeface="Tahoma" pitchFamily="34" charset="0"/>
              </a:rPr>
              <a:t>Hãy tìm và chỉ ra những chỗ sai trong bài giải phương trình sau đây và sửa lại cho đúng:</a:t>
            </a:r>
          </a:p>
        </p:txBody>
      </p:sp>
      <p:sp>
        <p:nvSpPr>
          <p:cNvPr id="58394" name="Text Box 26"/>
          <p:cNvSpPr txBox="1">
            <a:spLocks noChangeArrowheads="1"/>
          </p:cNvSpPr>
          <p:nvPr/>
        </p:nvSpPr>
        <p:spPr bwMode="auto">
          <a:xfrm>
            <a:off x="2743200" y="3352800"/>
            <a:ext cx="3124200" cy="396875"/>
          </a:xfrm>
          <a:prstGeom prst="rect">
            <a:avLst/>
          </a:prstGeom>
          <a:noFill/>
          <a:ln w="9525">
            <a:noFill/>
            <a:miter lim="800000"/>
            <a:headEnd/>
            <a:tailEnd/>
          </a:ln>
        </p:spPr>
        <p:txBody>
          <a:bodyPr>
            <a:spAutoFit/>
          </a:bodyPr>
          <a:lstStyle/>
          <a:p>
            <a:pPr>
              <a:spcBef>
                <a:spcPct val="50000"/>
              </a:spcBef>
            </a:pPr>
            <a:r>
              <a:rPr lang="en-US" sz="2000" b="1">
                <a:latin typeface="Times New Roman" pitchFamily="18" charset="0"/>
              </a:rPr>
              <a:t>x</a:t>
            </a:r>
            <a:r>
              <a:rPr lang="en-US" sz="2000" b="1" baseline="30000">
                <a:latin typeface="Times New Roman" pitchFamily="18" charset="0"/>
              </a:rPr>
              <a:t>2</a:t>
            </a:r>
            <a:r>
              <a:rPr lang="en-US" sz="2000" b="1">
                <a:latin typeface="Times New Roman" pitchFamily="18" charset="0"/>
              </a:rPr>
              <a:t> – 5x = 5(x – 5) </a:t>
            </a:r>
            <a:r>
              <a:rPr lang="en-US" sz="2000" b="1">
                <a:solidFill>
                  <a:srgbClr val="FF3300"/>
                </a:solidFill>
                <a:latin typeface="Times New Roman" pitchFamily="18" charset="0"/>
              </a:rPr>
              <a:t>(1a)</a:t>
            </a:r>
          </a:p>
        </p:txBody>
      </p:sp>
      <p:graphicFrame>
        <p:nvGraphicFramePr>
          <p:cNvPr id="58395" name="Object 27"/>
          <p:cNvGraphicFramePr>
            <a:graphicFrameLocks noGrp="1" noChangeAspect="1"/>
          </p:cNvGraphicFramePr>
          <p:nvPr>
            <p:ph idx="4294967295"/>
          </p:nvPr>
        </p:nvGraphicFramePr>
        <p:xfrm>
          <a:off x="2362200" y="3352800"/>
          <a:ext cx="457200" cy="422275"/>
        </p:xfrm>
        <a:graphic>
          <a:graphicData uri="http://schemas.openxmlformats.org/presentationml/2006/ole">
            <mc:AlternateContent xmlns:mc="http://schemas.openxmlformats.org/markup-compatibility/2006">
              <mc:Choice xmlns:v="urn:schemas-microsoft-com:vml" Requires="v">
                <p:oleObj spid="_x0000_s59502" name="Equation" r:id="rId5" imgW="1498320" imgH="203040" progId="Equation.DSMT4">
                  <p:embed/>
                </p:oleObj>
              </mc:Choice>
              <mc:Fallback>
                <p:oleObj name="Equation" r:id="rId5" imgW="1498320" imgH="203040" progId="Equation.DSMT4">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t="11940" r="87062"/>
                      <a:stretch>
                        <a:fillRect/>
                      </a:stretch>
                    </p:blipFill>
                    <p:spPr bwMode="auto">
                      <a:xfrm>
                        <a:off x="2362200" y="3352800"/>
                        <a:ext cx="4572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97" name="Text Box 29"/>
          <p:cNvSpPr txBox="1">
            <a:spLocks noChangeArrowheads="1"/>
          </p:cNvSpPr>
          <p:nvPr/>
        </p:nvSpPr>
        <p:spPr bwMode="auto">
          <a:xfrm>
            <a:off x="2438400" y="3843338"/>
            <a:ext cx="3124200" cy="396875"/>
          </a:xfrm>
          <a:prstGeom prst="rect">
            <a:avLst/>
          </a:prstGeom>
          <a:noFill/>
          <a:ln w="9525">
            <a:noFill/>
            <a:miter lim="800000"/>
            <a:headEnd/>
            <a:tailEnd/>
          </a:ln>
        </p:spPr>
        <p:txBody>
          <a:bodyPr>
            <a:spAutoFit/>
          </a:bodyPr>
          <a:lstStyle/>
          <a:p>
            <a:pPr>
              <a:spcBef>
                <a:spcPct val="50000"/>
              </a:spcBef>
            </a:pPr>
            <a:r>
              <a:rPr lang="en-US" sz="2000" b="1">
                <a:latin typeface="Times New Roman" pitchFamily="18" charset="0"/>
              </a:rPr>
              <a:t>x</a:t>
            </a:r>
            <a:r>
              <a:rPr lang="en-US" sz="2000" b="1" baseline="30000">
                <a:latin typeface="Times New Roman" pitchFamily="18" charset="0"/>
              </a:rPr>
              <a:t>2</a:t>
            </a:r>
            <a:r>
              <a:rPr lang="en-US" sz="2000" b="1">
                <a:latin typeface="Times New Roman" pitchFamily="18" charset="0"/>
              </a:rPr>
              <a:t> – 5x = 5x – 25</a:t>
            </a:r>
          </a:p>
        </p:txBody>
      </p:sp>
      <p:sp>
        <p:nvSpPr>
          <p:cNvPr id="58398" name="Text Box 30"/>
          <p:cNvSpPr txBox="1">
            <a:spLocks noChangeArrowheads="1"/>
          </p:cNvSpPr>
          <p:nvPr/>
        </p:nvSpPr>
        <p:spPr bwMode="auto">
          <a:xfrm>
            <a:off x="2819400" y="4343400"/>
            <a:ext cx="3124200" cy="1768475"/>
          </a:xfrm>
          <a:prstGeom prst="rect">
            <a:avLst/>
          </a:prstGeom>
          <a:noFill/>
          <a:ln w="9525">
            <a:noFill/>
            <a:miter lim="800000"/>
            <a:headEnd/>
            <a:tailEnd/>
          </a:ln>
        </p:spPr>
        <p:txBody>
          <a:bodyPr>
            <a:spAutoFit/>
          </a:bodyPr>
          <a:lstStyle/>
          <a:p>
            <a:pPr algn="l">
              <a:spcBef>
                <a:spcPct val="50000"/>
              </a:spcBef>
            </a:pPr>
            <a:r>
              <a:rPr lang="en-US" sz="2000" b="1">
                <a:latin typeface="Times New Roman" pitchFamily="18" charset="0"/>
              </a:rPr>
              <a:t>x</a:t>
            </a:r>
            <a:r>
              <a:rPr lang="en-US" sz="2000" b="1" baseline="30000">
                <a:latin typeface="Times New Roman" pitchFamily="18" charset="0"/>
              </a:rPr>
              <a:t>2</a:t>
            </a:r>
            <a:r>
              <a:rPr lang="en-US" sz="2000" b="1">
                <a:latin typeface="Times New Roman" pitchFamily="18" charset="0"/>
              </a:rPr>
              <a:t> – 10x + 25 = 0</a:t>
            </a:r>
          </a:p>
          <a:p>
            <a:pPr algn="l">
              <a:spcBef>
                <a:spcPct val="50000"/>
              </a:spcBef>
            </a:pPr>
            <a:r>
              <a:rPr lang="en-US" sz="2000" b="1">
                <a:latin typeface="Times New Roman" pitchFamily="18" charset="0"/>
              </a:rPr>
              <a:t>(x – 5)</a:t>
            </a:r>
            <a:r>
              <a:rPr lang="en-US" sz="2000" b="1" baseline="30000">
                <a:latin typeface="Times New Roman" pitchFamily="18" charset="0"/>
              </a:rPr>
              <a:t>2</a:t>
            </a:r>
            <a:r>
              <a:rPr lang="en-US" sz="2000" b="1">
                <a:latin typeface="Times New Roman" pitchFamily="18" charset="0"/>
              </a:rPr>
              <a:t> = 0</a:t>
            </a:r>
          </a:p>
          <a:p>
            <a:pPr algn="l">
              <a:spcBef>
                <a:spcPct val="50000"/>
              </a:spcBef>
            </a:pPr>
            <a:r>
              <a:rPr lang="en-US" sz="2000" b="1">
                <a:latin typeface="Times New Roman" pitchFamily="18" charset="0"/>
              </a:rPr>
              <a:t>x = 5</a:t>
            </a:r>
          </a:p>
          <a:p>
            <a:pPr algn="l">
              <a:spcBef>
                <a:spcPct val="50000"/>
              </a:spcBef>
            </a:pPr>
            <a:endParaRPr lang="en-US" sz="2000" b="1">
              <a:latin typeface="Times New Roman" pitchFamily="18" charset="0"/>
            </a:endParaRPr>
          </a:p>
        </p:txBody>
      </p:sp>
      <p:graphicFrame>
        <p:nvGraphicFramePr>
          <p:cNvPr id="58400" name="Object 32"/>
          <p:cNvGraphicFramePr>
            <a:graphicFrameLocks noChangeAspect="1"/>
          </p:cNvGraphicFramePr>
          <p:nvPr/>
        </p:nvGraphicFramePr>
        <p:xfrm>
          <a:off x="2362200" y="3844925"/>
          <a:ext cx="457200" cy="422275"/>
        </p:xfrm>
        <a:graphic>
          <a:graphicData uri="http://schemas.openxmlformats.org/presentationml/2006/ole">
            <mc:AlternateContent xmlns:mc="http://schemas.openxmlformats.org/markup-compatibility/2006">
              <mc:Choice xmlns:v="urn:schemas-microsoft-com:vml" Requires="v">
                <p:oleObj spid="_x0000_s59503" name="Equation" r:id="rId7" imgW="1498320" imgH="203040" progId="Equation.DSMT4">
                  <p:embed/>
                </p:oleObj>
              </mc:Choice>
              <mc:Fallback>
                <p:oleObj name="Equation" r:id="rId7" imgW="1498320" imgH="203040" progId="Equation.DSMT4">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t="11940" r="87062"/>
                      <a:stretch>
                        <a:fillRect/>
                      </a:stretch>
                    </p:blipFill>
                    <p:spPr bwMode="auto">
                      <a:xfrm>
                        <a:off x="2362200" y="3844925"/>
                        <a:ext cx="4572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8401" name="Object 33"/>
          <p:cNvGraphicFramePr>
            <a:graphicFrameLocks noChangeAspect="1"/>
          </p:cNvGraphicFramePr>
          <p:nvPr/>
        </p:nvGraphicFramePr>
        <p:xfrm>
          <a:off x="2362200" y="4343400"/>
          <a:ext cx="457200" cy="422275"/>
        </p:xfrm>
        <a:graphic>
          <a:graphicData uri="http://schemas.openxmlformats.org/presentationml/2006/ole">
            <mc:AlternateContent xmlns:mc="http://schemas.openxmlformats.org/markup-compatibility/2006">
              <mc:Choice xmlns:v="urn:schemas-microsoft-com:vml" Requires="v">
                <p:oleObj spid="_x0000_s59504" name="Equation" r:id="rId8" imgW="1498320" imgH="203040" progId="Equation.DSMT4">
                  <p:embed/>
                </p:oleObj>
              </mc:Choice>
              <mc:Fallback>
                <p:oleObj name="Equation" r:id="rId8" imgW="1498320" imgH="203040" progId="Equation.DSMT4">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t="11940" r="87062"/>
                      <a:stretch>
                        <a:fillRect/>
                      </a:stretch>
                    </p:blipFill>
                    <p:spPr bwMode="auto">
                      <a:xfrm>
                        <a:off x="2362200" y="4343400"/>
                        <a:ext cx="4572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8404" name="Object 36"/>
          <p:cNvGraphicFramePr>
            <a:graphicFrameLocks noChangeAspect="1"/>
          </p:cNvGraphicFramePr>
          <p:nvPr/>
        </p:nvGraphicFramePr>
        <p:xfrm>
          <a:off x="2362200" y="4800600"/>
          <a:ext cx="457200" cy="422275"/>
        </p:xfrm>
        <a:graphic>
          <a:graphicData uri="http://schemas.openxmlformats.org/presentationml/2006/ole">
            <mc:AlternateContent xmlns:mc="http://schemas.openxmlformats.org/markup-compatibility/2006">
              <mc:Choice xmlns:v="urn:schemas-microsoft-com:vml" Requires="v">
                <p:oleObj spid="_x0000_s59505" name="Equation" r:id="rId9" imgW="1498320" imgH="203040" progId="Equation.DSMT4">
                  <p:embed/>
                </p:oleObj>
              </mc:Choice>
              <mc:Fallback>
                <p:oleObj name="Equation" r:id="rId9" imgW="1498320" imgH="203040" progId="Equation.DSMT4">
                  <p:embed/>
                  <p:pic>
                    <p:nvPicPr>
                      <p:cNvPr id="0" name="Object 36"/>
                      <p:cNvPicPr>
                        <a:picLocks noChangeAspect="1" noChangeArrowheads="1"/>
                      </p:cNvPicPr>
                      <p:nvPr/>
                    </p:nvPicPr>
                    <p:blipFill>
                      <a:blip r:embed="rId6">
                        <a:extLst>
                          <a:ext uri="{28A0092B-C50C-407E-A947-70E740481C1C}">
                            <a14:useLocalDpi xmlns:a14="http://schemas.microsoft.com/office/drawing/2010/main" val="0"/>
                          </a:ext>
                        </a:extLst>
                      </a:blip>
                      <a:srcRect t="11940" r="87062"/>
                      <a:stretch>
                        <a:fillRect/>
                      </a:stretch>
                    </p:blipFill>
                    <p:spPr bwMode="auto">
                      <a:xfrm>
                        <a:off x="2362200" y="4800600"/>
                        <a:ext cx="4572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8405" name="Object 37"/>
          <p:cNvGraphicFramePr>
            <a:graphicFrameLocks noChangeAspect="1"/>
          </p:cNvGraphicFramePr>
          <p:nvPr/>
        </p:nvGraphicFramePr>
        <p:xfrm>
          <a:off x="2362200" y="5257800"/>
          <a:ext cx="457200" cy="422275"/>
        </p:xfrm>
        <a:graphic>
          <a:graphicData uri="http://schemas.openxmlformats.org/presentationml/2006/ole">
            <mc:AlternateContent xmlns:mc="http://schemas.openxmlformats.org/markup-compatibility/2006">
              <mc:Choice xmlns:v="urn:schemas-microsoft-com:vml" Requires="v">
                <p:oleObj spid="_x0000_s59506" name="Equation" r:id="rId10" imgW="1498320" imgH="203040" progId="Equation.DSMT4">
                  <p:embed/>
                </p:oleObj>
              </mc:Choice>
              <mc:Fallback>
                <p:oleObj name="Equation" r:id="rId10" imgW="1498320" imgH="203040" progId="Equation.DSMT4">
                  <p:embed/>
                  <p:pic>
                    <p:nvPicPr>
                      <p:cNvPr id="0" name="Object 37"/>
                      <p:cNvPicPr>
                        <a:picLocks noChangeAspect="1" noChangeArrowheads="1"/>
                      </p:cNvPicPr>
                      <p:nvPr/>
                    </p:nvPicPr>
                    <p:blipFill>
                      <a:blip r:embed="rId6">
                        <a:extLst>
                          <a:ext uri="{28A0092B-C50C-407E-A947-70E740481C1C}">
                            <a14:useLocalDpi xmlns:a14="http://schemas.microsoft.com/office/drawing/2010/main" val="0"/>
                          </a:ext>
                        </a:extLst>
                      </a:blip>
                      <a:srcRect t="11940" r="87062"/>
                      <a:stretch>
                        <a:fillRect/>
                      </a:stretch>
                    </p:blipFill>
                    <p:spPr bwMode="auto">
                      <a:xfrm>
                        <a:off x="2362200" y="5257800"/>
                        <a:ext cx="457200"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407" name="Text Box 39"/>
          <p:cNvSpPr txBox="1">
            <a:spLocks noChangeArrowheads="1"/>
          </p:cNvSpPr>
          <p:nvPr/>
        </p:nvSpPr>
        <p:spPr bwMode="auto">
          <a:xfrm>
            <a:off x="3581400" y="5241925"/>
            <a:ext cx="4419600" cy="396875"/>
          </a:xfrm>
          <a:prstGeom prst="rect">
            <a:avLst/>
          </a:prstGeom>
          <a:noFill/>
          <a:ln w="9525">
            <a:noFill/>
            <a:miter lim="800000"/>
            <a:headEnd/>
            <a:tailEnd/>
          </a:ln>
        </p:spPr>
        <p:txBody>
          <a:bodyPr>
            <a:spAutoFit/>
          </a:bodyPr>
          <a:lstStyle/>
          <a:p>
            <a:pPr algn="l">
              <a:spcBef>
                <a:spcPct val="50000"/>
              </a:spcBef>
            </a:pPr>
            <a:r>
              <a:rPr lang="en-US" sz="2000" b="1">
                <a:solidFill>
                  <a:srgbClr val="FF3300"/>
                </a:solidFill>
                <a:latin typeface="Times New Roman" pitchFamily="18" charset="0"/>
              </a:rPr>
              <a:t>(không thỏa mãn ĐKXĐ)</a:t>
            </a:r>
          </a:p>
        </p:txBody>
      </p:sp>
      <p:sp>
        <p:nvSpPr>
          <p:cNvPr id="58408" name="Text Box 40"/>
          <p:cNvSpPr txBox="1">
            <a:spLocks noChangeArrowheads="1"/>
          </p:cNvSpPr>
          <p:nvPr/>
        </p:nvSpPr>
        <p:spPr bwMode="auto">
          <a:xfrm>
            <a:off x="1828800" y="5638800"/>
            <a:ext cx="5867400" cy="396875"/>
          </a:xfrm>
          <a:prstGeom prst="rect">
            <a:avLst/>
          </a:prstGeom>
          <a:noFill/>
          <a:ln w="9525">
            <a:noFill/>
            <a:miter lim="800000"/>
            <a:headEnd/>
            <a:tailEnd/>
          </a:ln>
        </p:spPr>
        <p:txBody>
          <a:bodyPr>
            <a:spAutoFit/>
          </a:bodyPr>
          <a:lstStyle/>
          <a:p>
            <a:pPr algn="l">
              <a:spcBef>
                <a:spcPct val="50000"/>
              </a:spcBef>
            </a:pPr>
            <a:r>
              <a:rPr lang="en-US" sz="2000" b="1">
                <a:solidFill>
                  <a:srgbClr val="FF3300"/>
                </a:solidFill>
                <a:latin typeface="Times New Roman" pitchFamily="18" charset="0"/>
              </a:rPr>
              <a:t>Vậy tập nghiệm của phương trình là S = </a:t>
            </a:r>
            <a:r>
              <a:rPr lang="en-US" sz="2000" b="1">
                <a:solidFill>
                  <a:srgbClr val="FF3300"/>
                </a:solidFill>
                <a:latin typeface="Times New Roman" pitchFamily="18" charset="0"/>
                <a:cs typeface="Times New Roman" pitchFamily="18" charset="0"/>
              </a:rPr>
              <a:t>Ø</a:t>
            </a:r>
            <a:endParaRPr lang="en-US" sz="2000" b="1">
              <a:solidFill>
                <a:srgbClr val="FF3300"/>
              </a:solidFill>
              <a:latin typeface="Times New Roman" pitchFamily="18" charset="0"/>
            </a:endParaRPr>
          </a:p>
        </p:txBody>
      </p:sp>
      <p:graphicFrame>
        <p:nvGraphicFramePr>
          <p:cNvPr id="59470" name="Object 78"/>
          <p:cNvGraphicFramePr>
            <a:graphicFrameLocks noChangeAspect="1"/>
          </p:cNvGraphicFramePr>
          <p:nvPr/>
        </p:nvGraphicFramePr>
        <p:xfrm>
          <a:off x="2667000" y="1600200"/>
          <a:ext cx="2133600" cy="1020763"/>
        </p:xfrm>
        <a:graphic>
          <a:graphicData uri="http://schemas.openxmlformats.org/presentationml/2006/ole">
            <mc:AlternateContent xmlns:mc="http://schemas.openxmlformats.org/markup-compatibility/2006">
              <mc:Choice xmlns:v="urn:schemas-microsoft-com:vml" Requires="v">
                <p:oleObj spid="_x0000_s59507" name="Equation" r:id="rId11" imgW="876240" imgH="419040" progId="Equation.DSMT4">
                  <p:embed/>
                </p:oleObj>
              </mc:Choice>
              <mc:Fallback>
                <p:oleObj name="Equation" r:id="rId11" imgW="876240" imgH="419040" progId="Equation.DSMT4">
                  <p:embed/>
                  <p:pic>
                    <p:nvPicPr>
                      <p:cNvPr id="0" name="Picture 7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7000" y="1600200"/>
                        <a:ext cx="2133600" cy="1020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471" name="Text Box 79"/>
          <p:cNvSpPr txBox="1">
            <a:spLocks noChangeArrowheads="1"/>
          </p:cNvSpPr>
          <p:nvPr/>
        </p:nvSpPr>
        <p:spPr bwMode="auto">
          <a:xfrm>
            <a:off x="2362200" y="3048000"/>
            <a:ext cx="3886200" cy="396875"/>
          </a:xfrm>
          <a:prstGeom prst="rect">
            <a:avLst/>
          </a:prstGeom>
          <a:noFill/>
          <a:ln w="9525" algn="ctr">
            <a:noFill/>
            <a:miter lim="800000"/>
            <a:headEnd/>
            <a:tailEnd/>
          </a:ln>
          <a:effectLst/>
        </p:spPr>
        <p:txBody>
          <a:bodyPr>
            <a:spAutoFit/>
          </a:bodyPr>
          <a:lstStyle/>
          <a:p>
            <a:pPr algn="l">
              <a:spcBef>
                <a:spcPct val="50000"/>
              </a:spcBef>
            </a:pPr>
            <a:r>
              <a:rPr lang="vi-VN" sz="2000">
                <a:solidFill>
                  <a:srgbClr val="FF3300"/>
                </a:solidFill>
                <a:latin typeface="Arial" charset="0"/>
              </a:rPr>
              <a:t>ĐKXĐ: x</a:t>
            </a:r>
            <a:r>
              <a:rPr lang="vi-VN" sz="2000">
                <a:solidFill>
                  <a:srgbClr val="FF3300"/>
                </a:solidFill>
                <a:latin typeface="Arial" charset="0"/>
                <a:cs typeface="Arial" charset="0"/>
              </a:rPr>
              <a:t> </a:t>
            </a:r>
            <a:r>
              <a:rPr lang="en-US" sz="2000">
                <a:solidFill>
                  <a:srgbClr val="FF3300"/>
                </a:solidFill>
                <a:latin typeface="Arial" charset="0"/>
                <a:cs typeface="Arial" charset="0"/>
              </a:rPr>
              <a:t>≠ 5</a:t>
            </a:r>
          </a:p>
        </p:txBody>
      </p:sp>
      <p:sp>
        <p:nvSpPr>
          <p:cNvPr id="59472" name="Text Box 80"/>
          <p:cNvSpPr txBox="1">
            <a:spLocks noChangeArrowheads="1"/>
          </p:cNvSpPr>
          <p:nvPr/>
        </p:nvSpPr>
        <p:spPr bwMode="auto">
          <a:xfrm>
            <a:off x="3200400" y="2590800"/>
            <a:ext cx="3886200" cy="396875"/>
          </a:xfrm>
          <a:prstGeom prst="rect">
            <a:avLst/>
          </a:prstGeom>
          <a:noFill/>
          <a:ln w="9525" algn="ctr">
            <a:noFill/>
            <a:miter lim="800000"/>
            <a:headEnd/>
            <a:tailEnd/>
          </a:ln>
          <a:effectLst/>
        </p:spPr>
        <p:txBody>
          <a:bodyPr>
            <a:spAutoFit/>
          </a:bodyPr>
          <a:lstStyle/>
          <a:p>
            <a:pPr algn="l">
              <a:spcBef>
                <a:spcPct val="50000"/>
              </a:spcBef>
            </a:pPr>
            <a:r>
              <a:rPr lang="en-US" sz="2000" u="sng">
                <a:latin typeface="Arial" charset="0"/>
              </a:rPr>
              <a:t>Giải</a:t>
            </a:r>
            <a:endParaRPr lang="en-US" sz="2000" u="sng">
              <a:latin typeface="Arial" charset="0"/>
              <a:cs typeface="Arial" charset="0"/>
            </a:endParaRPr>
          </a:p>
        </p:txBody>
      </p:sp>
      <p:graphicFrame>
        <p:nvGraphicFramePr>
          <p:cNvPr id="59473" name="Object 81"/>
          <p:cNvGraphicFramePr>
            <a:graphicFrameLocks noChangeAspect="1"/>
          </p:cNvGraphicFramePr>
          <p:nvPr/>
        </p:nvGraphicFramePr>
        <p:xfrm>
          <a:off x="2362200" y="3352800"/>
          <a:ext cx="533400" cy="427038"/>
        </p:xfrm>
        <a:graphic>
          <a:graphicData uri="http://schemas.openxmlformats.org/presentationml/2006/ole">
            <mc:AlternateContent xmlns:mc="http://schemas.openxmlformats.org/markup-compatibility/2006">
              <mc:Choice xmlns:v="urn:schemas-microsoft-com:vml" Requires="v">
                <p:oleObj spid="_x0000_s59508" name="Equation" r:id="rId13" imgW="190440" imgH="152280" progId="Equation.DSMT4">
                  <p:embed/>
                </p:oleObj>
              </mc:Choice>
              <mc:Fallback>
                <p:oleObj name="Equation" r:id="rId13" imgW="190440" imgH="152280" progId="Equation.DSMT4">
                  <p:embed/>
                  <p:pic>
                    <p:nvPicPr>
                      <p:cNvPr id="0" name="Picture 8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62200" y="3352800"/>
                        <a:ext cx="533400" cy="427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3">
                                            <p:txEl>
                                              <p:pRg st="0" end="0"/>
                                            </p:txEl>
                                          </p:spTgt>
                                        </p:tgtEl>
                                        <p:attrNameLst>
                                          <p:attrName>style.visibility</p:attrName>
                                        </p:attrNameLst>
                                      </p:cBhvr>
                                      <p:to>
                                        <p:strVal val="visible"/>
                                      </p:to>
                                    </p:set>
                                    <p:anim calcmode="lin" valueType="num">
                                      <p:cBhvr additive="base">
                                        <p:cTn id="7" dur="500" fill="hold"/>
                                        <p:tgtEl>
                                          <p:spTgt spid="5837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83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5" fill="hold" nodeType="clickEffect">
                                  <p:stCondLst>
                                    <p:cond delay="0"/>
                                  </p:stCondLst>
                                  <p:childTnLst>
                                    <p:set>
                                      <p:cBhvr>
                                        <p:cTn id="12" dur="1" fill="hold">
                                          <p:stCondLst>
                                            <p:cond delay="0"/>
                                          </p:stCondLst>
                                        </p:cTn>
                                        <p:tgtEl>
                                          <p:spTgt spid="58374"/>
                                        </p:tgtEl>
                                        <p:attrNameLst>
                                          <p:attrName>style.visibility</p:attrName>
                                        </p:attrNameLst>
                                      </p:cBhvr>
                                      <p:to>
                                        <p:strVal val="visible"/>
                                      </p:to>
                                    </p:set>
                                    <p:animEffect transition="in" filter="checkerboard(down)">
                                      <p:cBhvr>
                                        <p:cTn id="13" dur="500"/>
                                        <p:tgtEl>
                                          <p:spTgt spid="58374"/>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58375"/>
                                        </p:tgtEl>
                                        <p:attrNameLst>
                                          <p:attrName>style.visibility</p:attrName>
                                        </p:attrNameLst>
                                      </p:cBhvr>
                                      <p:to>
                                        <p:strVal val="visible"/>
                                      </p:to>
                                    </p:set>
                                    <p:animEffect transition="in" filter="checkerboard(across)">
                                      <p:cBhvr>
                                        <p:cTn id="17" dur="500"/>
                                        <p:tgtEl>
                                          <p:spTgt spid="58375"/>
                                        </p:tgtEl>
                                      </p:cBhvr>
                                    </p:animEffect>
                                  </p:childTnLst>
                                </p:cTn>
                              </p:par>
                            </p:childTnLst>
                          </p:cTn>
                        </p:par>
                        <p:par>
                          <p:cTn id="18" fill="hold">
                            <p:stCondLst>
                              <p:cond delay="1000"/>
                            </p:stCondLst>
                            <p:childTnLst>
                              <p:par>
                                <p:cTn id="19" presetID="4" presetClass="entr" presetSubtype="16" fill="hold" nodeType="afterEffect">
                                  <p:stCondLst>
                                    <p:cond delay="0"/>
                                  </p:stCondLst>
                                  <p:childTnLst>
                                    <p:set>
                                      <p:cBhvr>
                                        <p:cTn id="20" dur="1" fill="hold">
                                          <p:stCondLst>
                                            <p:cond delay="0"/>
                                          </p:stCondLst>
                                        </p:cTn>
                                        <p:tgtEl>
                                          <p:spTgt spid="59470"/>
                                        </p:tgtEl>
                                        <p:attrNameLst>
                                          <p:attrName>style.visibility</p:attrName>
                                        </p:attrNameLst>
                                      </p:cBhvr>
                                      <p:to>
                                        <p:strVal val="visible"/>
                                      </p:to>
                                    </p:set>
                                    <p:animEffect transition="in" filter="box(in)">
                                      <p:cBhvr>
                                        <p:cTn id="21" dur="500"/>
                                        <p:tgtEl>
                                          <p:spTgt spid="5947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9472"/>
                                        </p:tgtEl>
                                        <p:attrNameLst>
                                          <p:attrName>style.visibility</p:attrName>
                                        </p:attrNameLst>
                                      </p:cBhvr>
                                      <p:to>
                                        <p:strVal val="visible"/>
                                      </p:to>
                                    </p:set>
                                    <p:anim calcmode="lin" valueType="num">
                                      <p:cBhvr additive="base">
                                        <p:cTn id="26" dur="500" fill="hold"/>
                                        <p:tgtEl>
                                          <p:spTgt spid="59472"/>
                                        </p:tgtEl>
                                        <p:attrNameLst>
                                          <p:attrName>ppt_x</p:attrName>
                                        </p:attrNameLst>
                                      </p:cBhvr>
                                      <p:tavLst>
                                        <p:tav tm="0">
                                          <p:val>
                                            <p:strVal val="#ppt_x"/>
                                          </p:val>
                                        </p:tav>
                                        <p:tav tm="100000">
                                          <p:val>
                                            <p:strVal val="#ppt_x"/>
                                          </p:val>
                                        </p:tav>
                                      </p:tavLst>
                                    </p:anim>
                                    <p:anim calcmode="lin" valueType="num">
                                      <p:cBhvr additive="base">
                                        <p:cTn id="27" dur="500" fill="hold"/>
                                        <p:tgtEl>
                                          <p:spTgt spid="5947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8395"/>
                                        </p:tgtEl>
                                        <p:attrNameLst>
                                          <p:attrName>style.visibility</p:attrName>
                                        </p:attrNameLst>
                                      </p:cBhvr>
                                      <p:to>
                                        <p:strVal val="visible"/>
                                      </p:to>
                                    </p:set>
                                    <p:anim calcmode="lin" valueType="num">
                                      <p:cBhvr additive="base">
                                        <p:cTn id="32" dur="500" fill="hold"/>
                                        <p:tgtEl>
                                          <p:spTgt spid="58395"/>
                                        </p:tgtEl>
                                        <p:attrNameLst>
                                          <p:attrName>ppt_x</p:attrName>
                                        </p:attrNameLst>
                                      </p:cBhvr>
                                      <p:tavLst>
                                        <p:tav tm="0">
                                          <p:val>
                                            <p:strVal val="#ppt_x"/>
                                          </p:val>
                                        </p:tav>
                                        <p:tav tm="100000">
                                          <p:val>
                                            <p:strVal val="#ppt_x"/>
                                          </p:val>
                                        </p:tav>
                                      </p:tavLst>
                                    </p:anim>
                                    <p:anim calcmode="lin" valueType="num">
                                      <p:cBhvr additive="base">
                                        <p:cTn id="33" dur="500" fill="hold"/>
                                        <p:tgtEl>
                                          <p:spTgt spid="5839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8394"/>
                                        </p:tgtEl>
                                        <p:attrNameLst>
                                          <p:attrName>style.visibility</p:attrName>
                                        </p:attrNameLst>
                                      </p:cBhvr>
                                      <p:to>
                                        <p:strVal val="visible"/>
                                      </p:to>
                                    </p:set>
                                    <p:anim calcmode="lin" valueType="num">
                                      <p:cBhvr additive="base">
                                        <p:cTn id="36" dur="500" fill="hold"/>
                                        <p:tgtEl>
                                          <p:spTgt spid="58394"/>
                                        </p:tgtEl>
                                        <p:attrNameLst>
                                          <p:attrName>ppt_x</p:attrName>
                                        </p:attrNameLst>
                                      </p:cBhvr>
                                      <p:tavLst>
                                        <p:tav tm="0">
                                          <p:val>
                                            <p:strVal val="#ppt_x"/>
                                          </p:val>
                                        </p:tav>
                                        <p:tav tm="100000">
                                          <p:val>
                                            <p:strVal val="#ppt_x"/>
                                          </p:val>
                                        </p:tav>
                                      </p:tavLst>
                                    </p:anim>
                                    <p:anim calcmode="lin" valueType="num">
                                      <p:cBhvr additive="base">
                                        <p:cTn id="37" dur="500" fill="hold"/>
                                        <p:tgtEl>
                                          <p:spTgt spid="58394"/>
                                        </p:tgtEl>
                                        <p:attrNameLst>
                                          <p:attrName>ppt_y</p:attrName>
                                        </p:attrNameLst>
                                      </p:cBhvr>
                                      <p:tavLst>
                                        <p:tav tm="0">
                                          <p:val>
                                            <p:strVal val="1+#ppt_h/2"/>
                                          </p:val>
                                        </p:tav>
                                        <p:tav tm="100000">
                                          <p:val>
                                            <p:strVal val="#ppt_y"/>
                                          </p:val>
                                        </p:tav>
                                      </p:tavLst>
                                    </p:anim>
                                  </p:childTnLst>
                                </p:cTn>
                              </p:par>
                              <p:par>
                                <p:cTn id="38" presetID="53" presetClass="entr" presetSubtype="0" fill="hold" nodeType="withEffect">
                                  <p:stCondLst>
                                    <p:cond delay="0"/>
                                  </p:stCondLst>
                                  <p:childTnLst>
                                    <p:set>
                                      <p:cBhvr>
                                        <p:cTn id="39" dur="1" fill="hold">
                                          <p:stCondLst>
                                            <p:cond delay="0"/>
                                          </p:stCondLst>
                                        </p:cTn>
                                        <p:tgtEl>
                                          <p:spTgt spid="58400"/>
                                        </p:tgtEl>
                                        <p:attrNameLst>
                                          <p:attrName>style.visibility</p:attrName>
                                        </p:attrNameLst>
                                      </p:cBhvr>
                                      <p:to>
                                        <p:strVal val="visible"/>
                                      </p:to>
                                    </p:set>
                                    <p:anim calcmode="lin" valueType="num">
                                      <p:cBhvr>
                                        <p:cTn id="40" dur="500" fill="hold"/>
                                        <p:tgtEl>
                                          <p:spTgt spid="58400"/>
                                        </p:tgtEl>
                                        <p:attrNameLst>
                                          <p:attrName>ppt_w</p:attrName>
                                        </p:attrNameLst>
                                      </p:cBhvr>
                                      <p:tavLst>
                                        <p:tav tm="0">
                                          <p:val>
                                            <p:fltVal val="0"/>
                                          </p:val>
                                        </p:tav>
                                        <p:tav tm="100000">
                                          <p:val>
                                            <p:strVal val="#ppt_w"/>
                                          </p:val>
                                        </p:tav>
                                      </p:tavLst>
                                    </p:anim>
                                    <p:anim calcmode="lin" valueType="num">
                                      <p:cBhvr>
                                        <p:cTn id="41" dur="500" fill="hold"/>
                                        <p:tgtEl>
                                          <p:spTgt spid="58400"/>
                                        </p:tgtEl>
                                        <p:attrNameLst>
                                          <p:attrName>ppt_h</p:attrName>
                                        </p:attrNameLst>
                                      </p:cBhvr>
                                      <p:tavLst>
                                        <p:tav tm="0">
                                          <p:val>
                                            <p:fltVal val="0"/>
                                          </p:val>
                                        </p:tav>
                                        <p:tav tm="100000">
                                          <p:val>
                                            <p:strVal val="#ppt_h"/>
                                          </p:val>
                                        </p:tav>
                                      </p:tavLst>
                                    </p:anim>
                                    <p:animEffect transition="in" filter="fade">
                                      <p:cBhvr>
                                        <p:cTn id="42" dur="500"/>
                                        <p:tgtEl>
                                          <p:spTgt spid="58400"/>
                                        </p:tgtEl>
                                      </p:cBhvr>
                                    </p:animEffect>
                                  </p:childTnLst>
                                </p:cTn>
                              </p:par>
                              <p:par>
                                <p:cTn id="43" presetID="2" presetClass="entr" presetSubtype="4" fill="hold" grpId="0" nodeType="withEffect">
                                  <p:stCondLst>
                                    <p:cond delay="0"/>
                                  </p:stCondLst>
                                  <p:childTnLst>
                                    <p:set>
                                      <p:cBhvr>
                                        <p:cTn id="44" dur="1" fill="hold">
                                          <p:stCondLst>
                                            <p:cond delay="0"/>
                                          </p:stCondLst>
                                        </p:cTn>
                                        <p:tgtEl>
                                          <p:spTgt spid="58397"/>
                                        </p:tgtEl>
                                        <p:attrNameLst>
                                          <p:attrName>style.visibility</p:attrName>
                                        </p:attrNameLst>
                                      </p:cBhvr>
                                      <p:to>
                                        <p:strVal val="visible"/>
                                      </p:to>
                                    </p:set>
                                    <p:anim calcmode="lin" valueType="num">
                                      <p:cBhvr additive="base">
                                        <p:cTn id="45" dur="500" fill="hold"/>
                                        <p:tgtEl>
                                          <p:spTgt spid="58397"/>
                                        </p:tgtEl>
                                        <p:attrNameLst>
                                          <p:attrName>ppt_x</p:attrName>
                                        </p:attrNameLst>
                                      </p:cBhvr>
                                      <p:tavLst>
                                        <p:tav tm="0">
                                          <p:val>
                                            <p:strVal val="#ppt_x"/>
                                          </p:val>
                                        </p:tav>
                                        <p:tav tm="100000">
                                          <p:val>
                                            <p:strVal val="#ppt_x"/>
                                          </p:val>
                                        </p:tav>
                                      </p:tavLst>
                                    </p:anim>
                                    <p:anim calcmode="lin" valueType="num">
                                      <p:cBhvr additive="base">
                                        <p:cTn id="46" dur="500" fill="hold"/>
                                        <p:tgtEl>
                                          <p:spTgt spid="58397"/>
                                        </p:tgtEl>
                                        <p:attrNameLst>
                                          <p:attrName>ppt_y</p:attrName>
                                        </p:attrNameLst>
                                      </p:cBhvr>
                                      <p:tavLst>
                                        <p:tav tm="0">
                                          <p:val>
                                            <p:strVal val="1+#ppt_h/2"/>
                                          </p:val>
                                        </p:tav>
                                        <p:tav tm="100000">
                                          <p:val>
                                            <p:strVal val="#ppt_y"/>
                                          </p:val>
                                        </p:tav>
                                      </p:tavLst>
                                    </p:anim>
                                  </p:childTnLst>
                                </p:cTn>
                              </p:par>
                              <p:par>
                                <p:cTn id="47" presetID="53" presetClass="entr" presetSubtype="0" fill="hold" nodeType="withEffect">
                                  <p:stCondLst>
                                    <p:cond delay="0"/>
                                  </p:stCondLst>
                                  <p:childTnLst>
                                    <p:set>
                                      <p:cBhvr>
                                        <p:cTn id="48" dur="1" fill="hold">
                                          <p:stCondLst>
                                            <p:cond delay="0"/>
                                          </p:stCondLst>
                                        </p:cTn>
                                        <p:tgtEl>
                                          <p:spTgt spid="58401"/>
                                        </p:tgtEl>
                                        <p:attrNameLst>
                                          <p:attrName>style.visibility</p:attrName>
                                        </p:attrNameLst>
                                      </p:cBhvr>
                                      <p:to>
                                        <p:strVal val="visible"/>
                                      </p:to>
                                    </p:set>
                                    <p:anim calcmode="lin" valueType="num">
                                      <p:cBhvr>
                                        <p:cTn id="49" dur="500" fill="hold"/>
                                        <p:tgtEl>
                                          <p:spTgt spid="58401"/>
                                        </p:tgtEl>
                                        <p:attrNameLst>
                                          <p:attrName>ppt_w</p:attrName>
                                        </p:attrNameLst>
                                      </p:cBhvr>
                                      <p:tavLst>
                                        <p:tav tm="0">
                                          <p:val>
                                            <p:fltVal val="0"/>
                                          </p:val>
                                        </p:tav>
                                        <p:tav tm="100000">
                                          <p:val>
                                            <p:strVal val="#ppt_w"/>
                                          </p:val>
                                        </p:tav>
                                      </p:tavLst>
                                    </p:anim>
                                    <p:anim calcmode="lin" valueType="num">
                                      <p:cBhvr>
                                        <p:cTn id="50" dur="500" fill="hold"/>
                                        <p:tgtEl>
                                          <p:spTgt spid="58401"/>
                                        </p:tgtEl>
                                        <p:attrNameLst>
                                          <p:attrName>ppt_h</p:attrName>
                                        </p:attrNameLst>
                                      </p:cBhvr>
                                      <p:tavLst>
                                        <p:tav tm="0">
                                          <p:val>
                                            <p:fltVal val="0"/>
                                          </p:val>
                                        </p:tav>
                                        <p:tav tm="100000">
                                          <p:val>
                                            <p:strVal val="#ppt_h"/>
                                          </p:val>
                                        </p:tav>
                                      </p:tavLst>
                                    </p:anim>
                                    <p:animEffect transition="in" filter="fade">
                                      <p:cBhvr>
                                        <p:cTn id="51" dur="500"/>
                                        <p:tgtEl>
                                          <p:spTgt spid="58401"/>
                                        </p:tgtEl>
                                      </p:cBhvr>
                                    </p:animEffect>
                                  </p:childTnLst>
                                </p:cTn>
                              </p:par>
                              <p:par>
                                <p:cTn id="52" presetID="2" presetClass="entr" presetSubtype="4" fill="hold" grpId="0" nodeType="withEffect">
                                  <p:stCondLst>
                                    <p:cond delay="0"/>
                                  </p:stCondLst>
                                  <p:childTnLst>
                                    <p:set>
                                      <p:cBhvr>
                                        <p:cTn id="53" dur="1" fill="hold">
                                          <p:stCondLst>
                                            <p:cond delay="0"/>
                                          </p:stCondLst>
                                        </p:cTn>
                                        <p:tgtEl>
                                          <p:spTgt spid="58398">
                                            <p:txEl>
                                              <p:pRg st="0" end="0"/>
                                            </p:txEl>
                                          </p:spTgt>
                                        </p:tgtEl>
                                        <p:attrNameLst>
                                          <p:attrName>style.visibility</p:attrName>
                                        </p:attrNameLst>
                                      </p:cBhvr>
                                      <p:to>
                                        <p:strVal val="visible"/>
                                      </p:to>
                                    </p:set>
                                    <p:anim calcmode="lin" valueType="num">
                                      <p:cBhvr additive="base">
                                        <p:cTn id="54" dur="500" fill="hold"/>
                                        <p:tgtEl>
                                          <p:spTgt spid="58398">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58398">
                                            <p:txEl>
                                              <p:pRg st="0" end="0"/>
                                            </p:txEl>
                                          </p:spTgt>
                                        </p:tgtEl>
                                        <p:attrNameLst>
                                          <p:attrName>ppt_y</p:attrName>
                                        </p:attrNameLst>
                                      </p:cBhvr>
                                      <p:tavLst>
                                        <p:tav tm="0">
                                          <p:val>
                                            <p:strVal val="1+#ppt_h/2"/>
                                          </p:val>
                                        </p:tav>
                                        <p:tav tm="100000">
                                          <p:val>
                                            <p:strVal val="#ppt_y"/>
                                          </p:val>
                                        </p:tav>
                                      </p:tavLst>
                                    </p:anim>
                                  </p:childTnLst>
                                </p:cTn>
                              </p:par>
                              <p:par>
                                <p:cTn id="56" presetID="53" presetClass="entr" presetSubtype="0" fill="hold" nodeType="withEffect">
                                  <p:stCondLst>
                                    <p:cond delay="0"/>
                                  </p:stCondLst>
                                  <p:childTnLst>
                                    <p:set>
                                      <p:cBhvr>
                                        <p:cTn id="57" dur="1" fill="hold">
                                          <p:stCondLst>
                                            <p:cond delay="0"/>
                                          </p:stCondLst>
                                        </p:cTn>
                                        <p:tgtEl>
                                          <p:spTgt spid="58404"/>
                                        </p:tgtEl>
                                        <p:attrNameLst>
                                          <p:attrName>style.visibility</p:attrName>
                                        </p:attrNameLst>
                                      </p:cBhvr>
                                      <p:to>
                                        <p:strVal val="visible"/>
                                      </p:to>
                                    </p:set>
                                    <p:anim calcmode="lin" valueType="num">
                                      <p:cBhvr>
                                        <p:cTn id="58" dur="500" fill="hold"/>
                                        <p:tgtEl>
                                          <p:spTgt spid="58404"/>
                                        </p:tgtEl>
                                        <p:attrNameLst>
                                          <p:attrName>ppt_w</p:attrName>
                                        </p:attrNameLst>
                                      </p:cBhvr>
                                      <p:tavLst>
                                        <p:tav tm="0">
                                          <p:val>
                                            <p:fltVal val="0"/>
                                          </p:val>
                                        </p:tav>
                                        <p:tav tm="100000">
                                          <p:val>
                                            <p:strVal val="#ppt_w"/>
                                          </p:val>
                                        </p:tav>
                                      </p:tavLst>
                                    </p:anim>
                                    <p:anim calcmode="lin" valueType="num">
                                      <p:cBhvr>
                                        <p:cTn id="59" dur="500" fill="hold"/>
                                        <p:tgtEl>
                                          <p:spTgt spid="58404"/>
                                        </p:tgtEl>
                                        <p:attrNameLst>
                                          <p:attrName>ppt_h</p:attrName>
                                        </p:attrNameLst>
                                      </p:cBhvr>
                                      <p:tavLst>
                                        <p:tav tm="0">
                                          <p:val>
                                            <p:fltVal val="0"/>
                                          </p:val>
                                        </p:tav>
                                        <p:tav tm="100000">
                                          <p:val>
                                            <p:strVal val="#ppt_h"/>
                                          </p:val>
                                        </p:tav>
                                      </p:tavLst>
                                    </p:anim>
                                    <p:animEffect transition="in" filter="fade">
                                      <p:cBhvr>
                                        <p:cTn id="60" dur="500"/>
                                        <p:tgtEl>
                                          <p:spTgt spid="58404"/>
                                        </p:tgtEl>
                                      </p:cBhvr>
                                    </p:animEffect>
                                  </p:childTnLst>
                                </p:cTn>
                              </p:par>
                              <p:par>
                                <p:cTn id="61" presetID="2" presetClass="entr" presetSubtype="4" fill="hold" grpId="0" nodeType="withEffect">
                                  <p:stCondLst>
                                    <p:cond delay="0"/>
                                  </p:stCondLst>
                                  <p:childTnLst>
                                    <p:set>
                                      <p:cBhvr>
                                        <p:cTn id="62" dur="1" fill="hold">
                                          <p:stCondLst>
                                            <p:cond delay="0"/>
                                          </p:stCondLst>
                                        </p:cTn>
                                        <p:tgtEl>
                                          <p:spTgt spid="58398">
                                            <p:txEl>
                                              <p:pRg st="1" end="1"/>
                                            </p:txEl>
                                          </p:spTgt>
                                        </p:tgtEl>
                                        <p:attrNameLst>
                                          <p:attrName>style.visibility</p:attrName>
                                        </p:attrNameLst>
                                      </p:cBhvr>
                                      <p:to>
                                        <p:strVal val="visible"/>
                                      </p:to>
                                    </p:set>
                                    <p:anim calcmode="lin" valueType="num">
                                      <p:cBhvr additive="base">
                                        <p:cTn id="63" dur="500" fill="hold"/>
                                        <p:tgtEl>
                                          <p:spTgt spid="58398">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8398">
                                            <p:txEl>
                                              <p:pRg st="1" end="1"/>
                                            </p:txEl>
                                          </p:spTgt>
                                        </p:tgtEl>
                                        <p:attrNameLst>
                                          <p:attrName>ppt_y</p:attrName>
                                        </p:attrNameLst>
                                      </p:cBhvr>
                                      <p:tavLst>
                                        <p:tav tm="0">
                                          <p:val>
                                            <p:strVal val="1+#ppt_h/2"/>
                                          </p:val>
                                        </p:tav>
                                        <p:tav tm="100000">
                                          <p:val>
                                            <p:strVal val="#ppt_y"/>
                                          </p:val>
                                        </p:tav>
                                      </p:tavLst>
                                    </p:anim>
                                  </p:childTnLst>
                                </p:cTn>
                              </p:par>
                              <p:par>
                                <p:cTn id="65" presetID="53" presetClass="entr" presetSubtype="0" fill="hold" nodeType="withEffect">
                                  <p:stCondLst>
                                    <p:cond delay="0"/>
                                  </p:stCondLst>
                                  <p:childTnLst>
                                    <p:set>
                                      <p:cBhvr>
                                        <p:cTn id="66" dur="1" fill="hold">
                                          <p:stCondLst>
                                            <p:cond delay="0"/>
                                          </p:stCondLst>
                                        </p:cTn>
                                        <p:tgtEl>
                                          <p:spTgt spid="58405"/>
                                        </p:tgtEl>
                                        <p:attrNameLst>
                                          <p:attrName>style.visibility</p:attrName>
                                        </p:attrNameLst>
                                      </p:cBhvr>
                                      <p:to>
                                        <p:strVal val="visible"/>
                                      </p:to>
                                    </p:set>
                                    <p:anim calcmode="lin" valueType="num">
                                      <p:cBhvr>
                                        <p:cTn id="67" dur="500" fill="hold"/>
                                        <p:tgtEl>
                                          <p:spTgt spid="58405"/>
                                        </p:tgtEl>
                                        <p:attrNameLst>
                                          <p:attrName>ppt_w</p:attrName>
                                        </p:attrNameLst>
                                      </p:cBhvr>
                                      <p:tavLst>
                                        <p:tav tm="0">
                                          <p:val>
                                            <p:fltVal val="0"/>
                                          </p:val>
                                        </p:tav>
                                        <p:tav tm="100000">
                                          <p:val>
                                            <p:strVal val="#ppt_w"/>
                                          </p:val>
                                        </p:tav>
                                      </p:tavLst>
                                    </p:anim>
                                    <p:anim calcmode="lin" valueType="num">
                                      <p:cBhvr>
                                        <p:cTn id="68" dur="500" fill="hold"/>
                                        <p:tgtEl>
                                          <p:spTgt spid="58405"/>
                                        </p:tgtEl>
                                        <p:attrNameLst>
                                          <p:attrName>ppt_h</p:attrName>
                                        </p:attrNameLst>
                                      </p:cBhvr>
                                      <p:tavLst>
                                        <p:tav tm="0">
                                          <p:val>
                                            <p:fltVal val="0"/>
                                          </p:val>
                                        </p:tav>
                                        <p:tav tm="100000">
                                          <p:val>
                                            <p:strVal val="#ppt_h"/>
                                          </p:val>
                                        </p:tav>
                                      </p:tavLst>
                                    </p:anim>
                                    <p:animEffect transition="in" filter="fade">
                                      <p:cBhvr>
                                        <p:cTn id="69" dur="500"/>
                                        <p:tgtEl>
                                          <p:spTgt spid="58405"/>
                                        </p:tgtEl>
                                      </p:cBhvr>
                                    </p:animEffect>
                                  </p:childTnLst>
                                </p:cTn>
                              </p:par>
                              <p:par>
                                <p:cTn id="70" presetID="2" presetClass="entr" presetSubtype="4" fill="hold" grpId="0" nodeType="withEffect">
                                  <p:stCondLst>
                                    <p:cond delay="0"/>
                                  </p:stCondLst>
                                  <p:childTnLst>
                                    <p:set>
                                      <p:cBhvr>
                                        <p:cTn id="71" dur="1" fill="hold">
                                          <p:stCondLst>
                                            <p:cond delay="0"/>
                                          </p:stCondLst>
                                        </p:cTn>
                                        <p:tgtEl>
                                          <p:spTgt spid="58398">
                                            <p:txEl>
                                              <p:pRg st="2" end="2"/>
                                            </p:txEl>
                                          </p:spTgt>
                                        </p:tgtEl>
                                        <p:attrNameLst>
                                          <p:attrName>style.visibility</p:attrName>
                                        </p:attrNameLst>
                                      </p:cBhvr>
                                      <p:to>
                                        <p:strVal val="visible"/>
                                      </p:to>
                                    </p:set>
                                    <p:anim calcmode="lin" valueType="num">
                                      <p:cBhvr additive="base">
                                        <p:cTn id="72" dur="500" fill="hold"/>
                                        <p:tgtEl>
                                          <p:spTgt spid="58398">
                                            <p:txEl>
                                              <p:pRg st="2" end="2"/>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583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59471"/>
                                        </p:tgtEl>
                                        <p:attrNameLst>
                                          <p:attrName>style.visibility</p:attrName>
                                        </p:attrNameLst>
                                      </p:cBhvr>
                                      <p:to>
                                        <p:strVal val="visible"/>
                                      </p:to>
                                    </p:set>
                                    <p:animEffect transition="in" filter="diamond(in)">
                                      <p:cBhvr>
                                        <p:cTn id="78" dur="2000"/>
                                        <p:tgtEl>
                                          <p:spTgt spid="59471"/>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xit" presetSubtype="10" fill="hold" nodeType="clickEffect">
                                  <p:stCondLst>
                                    <p:cond delay="0"/>
                                  </p:stCondLst>
                                  <p:childTnLst>
                                    <p:animEffect transition="out" filter="blinds(horizontal)">
                                      <p:cBhvr>
                                        <p:cTn id="82" dur="500"/>
                                        <p:tgtEl>
                                          <p:spTgt spid="58395"/>
                                        </p:tgtEl>
                                      </p:cBhvr>
                                    </p:animEffect>
                                    <p:set>
                                      <p:cBhvr>
                                        <p:cTn id="83" dur="1" fill="hold">
                                          <p:stCondLst>
                                            <p:cond delay="499"/>
                                          </p:stCondLst>
                                        </p:cTn>
                                        <p:tgtEl>
                                          <p:spTgt spid="58395"/>
                                        </p:tgtEl>
                                        <p:attrNameLst>
                                          <p:attrName>style.visibility</p:attrName>
                                        </p:attrNameLst>
                                      </p:cBhvr>
                                      <p:to>
                                        <p:strVal val="hidden"/>
                                      </p:to>
                                    </p:set>
                                  </p:childTnLst>
                                </p:cTn>
                              </p:par>
                            </p:childTnLst>
                          </p:cTn>
                        </p:par>
                        <p:par>
                          <p:cTn id="84" fill="hold">
                            <p:stCondLst>
                              <p:cond delay="500"/>
                            </p:stCondLst>
                            <p:childTnLst>
                              <p:par>
                                <p:cTn id="85" presetID="4" presetClass="entr" presetSubtype="16" fill="hold" nodeType="afterEffect">
                                  <p:stCondLst>
                                    <p:cond delay="0"/>
                                  </p:stCondLst>
                                  <p:childTnLst>
                                    <p:set>
                                      <p:cBhvr>
                                        <p:cTn id="86" dur="1" fill="hold">
                                          <p:stCondLst>
                                            <p:cond delay="0"/>
                                          </p:stCondLst>
                                        </p:cTn>
                                        <p:tgtEl>
                                          <p:spTgt spid="59473"/>
                                        </p:tgtEl>
                                        <p:attrNameLst>
                                          <p:attrName>style.visibility</p:attrName>
                                        </p:attrNameLst>
                                      </p:cBhvr>
                                      <p:to>
                                        <p:strVal val="visible"/>
                                      </p:to>
                                    </p:set>
                                    <p:animEffect transition="in" filter="box(in)">
                                      <p:cBhvr>
                                        <p:cTn id="87" dur="500"/>
                                        <p:tgtEl>
                                          <p:spTgt spid="5947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8407"/>
                                        </p:tgtEl>
                                        <p:attrNameLst>
                                          <p:attrName>style.visibility</p:attrName>
                                        </p:attrNameLst>
                                      </p:cBhvr>
                                      <p:to>
                                        <p:strVal val="visible"/>
                                      </p:to>
                                    </p:set>
                                    <p:animEffect transition="in" filter="wipe(left)">
                                      <p:cBhvr>
                                        <p:cTn id="92" dur="500"/>
                                        <p:tgtEl>
                                          <p:spTgt spid="5840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58408"/>
                                        </p:tgtEl>
                                        <p:attrNameLst>
                                          <p:attrName>style.visibility</p:attrName>
                                        </p:attrNameLst>
                                      </p:cBhvr>
                                      <p:to>
                                        <p:strVal val="visible"/>
                                      </p:to>
                                    </p:set>
                                    <p:animEffect transition="in" filter="blinds(horizontal)">
                                      <p:cBhvr>
                                        <p:cTn id="97" dur="500"/>
                                        <p:tgtEl>
                                          <p:spTgt spid="58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build="allAtOnce"/>
      <p:bldP spid="58394" grpId="0"/>
      <p:bldP spid="58397" grpId="0"/>
      <p:bldP spid="58398" grpId="0" build="allAtOnce"/>
      <p:bldP spid="58407" grpId="0"/>
      <p:bldP spid="58408" grpId="0"/>
      <p:bldP spid="59471" grpId="0"/>
      <p:bldP spid="594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49488" y="1371600"/>
            <a:ext cx="4608512" cy="649288"/>
          </a:xfrm>
          <a:solidFill>
            <a:srgbClr val="00CCFF"/>
          </a:solidFill>
          <a:ln>
            <a:solidFill>
              <a:srgbClr val="FF0066"/>
            </a:solidFill>
          </a:ln>
        </p:spPr>
        <p:txBody>
          <a:bodyPr/>
          <a:lstStyle/>
          <a:p>
            <a:r>
              <a:rPr lang="en-US" altLang="zh-CN" sz="4000">
                <a:latin typeface="Comic Sans MS" pitchFamily="66" charset="0"/>
                <a:ea typeface="SimSun" pitchFamily="2" charset="-122"/>
              </a:rPr>
              <a:t>Hướng dẫn về nhà:</a:t>
            </a:r>
          </a:p>
        </p:txBody>
      </p:sp>
      <p:sp>
        <p:nvSpPr>
          <p:cNvPr id="17411" name="Rectangle 3"/>
          <p:cNvSpPr>
            <a:spLocks noGrp="1" noChangeArrowheads="1"/>
          </p:cNvSpPr>
          <p:nvPr>
            <p:ph type="body" idx="1"/>
          </p:nvPr>
        </p:nvSpPr>
        <p:spPr>
          <a:xfrm>
            <a:off x="457200" y="2514600"/>
            <a:ext cx="8093075" cy="1728788"/>
          </a:xfrm>
        </p:spPr>
        <p:txBody>
          <a:bodyPr/>
          <a:lstStyle/>
          <a:p>
            <a:pPr marL="609600" indent="-609600">
              <a:lnSpc>
                <a:spcPct val="90000"/>
              </a:lnSpc>
              <a:buFontTx/>
              <a:buNone/>
            </a:pPr>
            <a:r>
              <a:rPr lang="en-US" altLang="zh-CN" sz="2800">
                <a:solidFill>
                  <a:srgbClr val="0000FF"/>
                </a:solidFill>
                <a:ea typeface="SimSun" pitchFamily="2" charset="-122"/>
              </a:rPr>
              <a:t>1</a:t>
            </a:r>
            <a:r>
              <a:rPr lang="en-US" altLang="zh-CN" sz="2800" b="1">
                <a:solidFill>
                  <a:srgbClr val="0000FF"/>
                </a:solidFill>
                <a:ea typeface="SimSun" pitchFamily="2" charset="-122"/>
              </a:rPr>
              <a:t>.</a:t>
            </a:r>
            <a:r>
              <a:rPr lang="en-US" altLang="zh-CN" sz="2800">
                <a:solidFill>
                  <a:srgbClr val="0000FF"/>
                </a:solidFill>
                <a:ea typeface="SimSun" pitchFamily="2" charset="-122"/>
              </a:rPr>
              <a:t> Về nhà học kĩ lý thuyết</a:t>
            </a:r>
          </a:p>
          <a:p>
            <a:pPr marL="609600" indent="-609600">
              <a:lnSpc>
                <a:spcPct val="90000"/>
              </a:lnSpc>
              <a:buFontTx/>
              <a:buNone/>
            </a:pPr>
            <a:r>
              <a:rPr lang="en-US" altLang="zh-CN" sz="2800">
                <a:solidFill>
                  <a:srgbClr val="0000FF"/>
                </a:solidFill>
                <a:ea typeface="SimSun" pitchFamily="2" charset="-122"/>
              </a:rPr>
              <a:t>2. Nắm vững các bước giải phương trình.</a:t>
            </a:r>
          </a:p>
          <a:p>
            <a:pPr marL="609600" indent="-609600">
              <a:lnSpc>
                <a:spcPct val="90000"/>
              </a:lnSpc>
              <a:buFontTx/>
              <a:buNone/>
            </a:pPr>
            <a:r>
              <a:rPr lang="en-US" altLang="zh-CN" sz="2800">
                <a:solidFill>
                  <a:srgbClr val="0000FF"/>
                </a:solidFill>
                <a:ea typeface="SimSun" pitchFamily="2" charset="-122"/>
              </a:rPr>
              <a:t>3. Xem kĩ các bài tập giải trên lớp.</a:t>
            </a:r>
          </a:p>
          <a:p>
            <a:pPr marL="609600" indent="-609600">
              <a:lnSpc>
                <a:spcPct val="90000"/>
              </a:lnSpc>
              <a:buFontTx/>
              <a:buNone/>
            </a:pPr>
            <a:r>
              <a:rPr lang="en-US" altLang="zh-CN" sz="2800">
                <a:solidFill>
                  <a:srgbClr val="0000FF"/>
                </a:solidFill>
                <a:ea typeface="SimSun" pitchFamily="2" charset="-122"/>
              </a:rPr>
              <a:t>4. Bài tập về nhà : BT 27, 28 trang 22 ( SGK) </a:t>
            </a:r>
          </a:p>
          <a:p>
            <a:pPr marL="609600" indent="-609600">
              <a:lnSpc>
                <a:spcPct val="90000"/>
              </a:lnSpc>
              <a:buFontTx/>
              <a:buNone/>
            </a:pPr>
            <a:endParaRPr lang="en-US" altLang="zh-CN" sz="2800">
              <a:solidFill>
                <a:srgbClr val="0000FF"/>
              </a:solidFill>
              <a:ea typeface="SimSun"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repeatCount="indefinite" fill="hold" nodeType="withEffect">
                                  <p:stCondLst>
                                    <p:cond delay="0"/>
                                  </p:stCondLst>
                                  <p:iterate type="lt">
                                    <p:tmPct val="4000"/>
                                  </p:iterate>
                                  <p:childTnLst>
                                    <p:set>
                                      <p:cBhvr override="childStyle">
                                        <p:cTn id="6" dur="500" fill="hold"/>
                                        <p:tgtEl>
                                          <p:spTgt spid="17411">
                                            <p:txEl>
                                              <p:pRg st="0" end="0"/>
                                            </p:txEl>
                                          </p:spTgt>
                                        </p:tgtEl>
                                        <p:attrNameLst>
                                          <p:attrName>style.color</p:attrName>
                                        </p:attrNameLst>
                                      </p:cBhvr>
                                      <p:to>
                                        <p:clrVal>
                                          <a:srgbClr val="00CC00"/>
                                        </p:clrVal>
                                      </p:to>
                                    </p:set>
                                    <p:set>
                                      <p:cBhvr>
                                        <p:cTn id="7" dur="500" fill="hold"/>
                                        <p:tgtEl>
                                          <p:spTgt spid="17411">
                                            <p:txEl>
                                              <p:pRg st="0" end="0"/>
                                            </p:txEl>
                                          </p:spTgt>
                                        </p:tgtEl>
                                        <p:attrNameLst>
                                          <p:attrName>fillcolor</p:attrName>
                                        </p:attrNameLst>
                                      </p:cBhvr>
                                      <p:to>
                                        <p:clrVal>
                                          <a:srgbClr val="00CC00"/>
                                        </p:clrVal>
                                      </p:to>
                                    </p:set>
                                    <p:set>
                                      <p:cBhvr>
                                        <p:cTn id="8" dur="500" fill="hold"/>
                                        <p:tgtEl>
                                          <p:spTgt spid="17411">
                                            <p:txEl>
                                              <p:pRg st="0" end="0"/>
                                            </p:txEl>
                                          </p:spTgt>
                                        </p:tgtEl>
                                        <p:attrNameLst>
                                          <p:attrName>fill.type</p:attrName>
                                        </p:attrNameLst>
                                      </p:cBhvr>
                                      <p:to>
                                        <p:strVal val="solid"/>
                                      </p:to>
                                    </p:set>
                                  </p:childTnLst>
                                </p:cTn>
                              </p:par>
                              <p:par>
                                <p:cTn id="9" presetID="16" presetClass="emph" presetSubtype="0" repeatCount="indefinite" fill="hold" nodeType="withEffect">
                                  <p:stCondLst>
                                    <p:cond delay="0"/>
                                  </p:stCondLst>
                                  <p:iterate type="lt">
                                    <p:tmPct val="4000"/>
                                  </p:iterate>
                                  <p:childTnLst>
                                    <p:set>
                                      <p:cBhvr override="childStyle">
                                        <p:cTn id="10" dur="500" fill="hold"/>
                                        <p:tgtEl>
                                          <p:spTgt spid="17411">
                                            <p:txEl>
                                              <p:pRg st="1" end="1"/>
                                            </p:txEl>
                                          </p:spTgt>
                                        </p:tgtEl>
                                        <p:attrNameLst>
                                          <p:attrName>style.color</p:attrName>
                                        </p:attrNameLst>
                                      </p:cBhvr>
                                      <p:to>
                                        <p:clrVal>
                                          <a:srgbClr val="FF00FF"/>
                                        </p:clrVal>
                                      </p:to>
                                    </p:set>
                                    <p:set>
                                      <p:cBhvr>
                                        <p:cTn id="11" dur="500" fill="hold"/>
                                        <p:tgtEl>
                                          <p:spTgt spid="17411">
                                            <p:txEl>
                                              <p:pRg st="1" end="1"/>
                                            </p:txEl>
                                          </p:spTgt>
                                        </p:tgtEl>
                                        <p:attrNameLst>
                                          <p:attrName>fillcolor</p:attrName>
                                        </p:attrNameLst>
                                      </p:cBhvr>
                                      <p:to>
                                        <p:clrVal>
                                          <a:srgbClr val="FF00FF"/>
                                        </p:clrVal>
                                      </p:to>
                                    </p:set>
                                    <p:set>
                                      <p:cBhvr>
                                        <p:cTn id="12" dur="500" fill="hold"/>
                                        <p:tgtEl>
                                          <p:spTgt spid="17411">
                                            <p:txEl>
                                              <p:pRg st="1" end="1"/>
                                            </p:txEl>
                                          </p:spTgt>
                                        </p:tgtEl>
                                        <p:attrNameLst>
                                          <p:attrName>fill.type</p:attrName>
                                        </p:attrNameLst>
                                      </p:cBhvr>
                                      <p:to>
                                        <p:strVal val="solid"/>
                                      </p:to>
                                    </p:set>
                                  </p:childTnLst>
                                </p:cTn>
                              </p:par>
                              <p:par>
                                <p:cTn id="13" presetID="16" presetClass="emph" presetSubtype="0" repeatCount="indefinite" fill="hold" nodeType="withEffect">
                                  <p:stCondLst>
                                    <p:cond delay="0"/>
                                  </p:stCondLst>
                                  <p:iterate type="lt">
                                    <p:tmPct val="4000"/>
                                  </p:iterate>
                                  <p:childTnLst>
                                    <p:set>
                                      <p:cBhvr override="childStyle">
                                        <p:cTn id="14" dur="500" fill="hold"/>
                                        <p:tgtEl>
                                          <p:spTgt spid="17411">
                                            <p:txEl>
                                              <p:pRg st="2" end="2"/>
                                            </p:txEl>
                                          </p:spTgt>
                                        </p:tgtEl>
                                        <p:attrNameLst>
                                          <p:attrName>style.color</p:attrName>
                                        </p:attrNameLst>
                                      </p:cBhvr>
                                      <p:to>
                                        <p:clrVal>
                                          <a:srgbClr val="00CC00"/>
                                        </p:clrVal>
                                      </p:to>
                                    </p:set>
                                    <p:set>
                                      <p:cBhvr>
                                        <p:cTn id="15" dur="500" fill="hold"/>
                                        <p:tgtEl>
                                          <p:spTgt spid="17411">
                                            <p:txEl>
                                              <p:pRg st="2" end="2"/>
                                            </p:txEl>
                                          </p:spTgt>
                                        </p:tgtEl>
                                        <p:attrNameLst>
                                          <p:attrName>fillcolor</p:attrName>
                                        </p:attrNameLst>
                                      </p:cBhvr>
                                      <p:to>
                                        <p:clrVal>
                                          <a:srgbClr val="00CC00"/>
                                        </p:clrVal>
                                      </p:to>
                                    </p:set>
                                    <p:set>
                                      <p:cBhvr>
                                        <p:cTn id="16" dur="500" fill="hold"/>
                                        <p:tgtEl>
                                          <p:spTgt spid="17411">
                                            <p:txEl>
                                              <p:pRg st="2" end="2"/>
                                            </p:txEl>
                                          </p:spTgt>
                                        </p:tgtEl>
                                        <p:attrNameLst>
                                          <p:attrName>fill.type</p:attrName>
                                        </p:attrNameLst>
                                      </p:cBhvr>
                                      <p:to>
                                        <p:strVal val="solid"/>
                                      </p:to>
                                    </p:set>
                                  </p:childTnLst>
                                </p:cTn>
                              </p:par>
                              <p:par>
                                <p:cTn id="17" presetID="16" presetClass="emph" presetSubtype="0" repeatCount="indefinite" fill="hold" nodeType="withEffect">
                                  <p:stCondLst>
                                    <p:cond delay="0"/>
                                  </p:stCondLst>
                                  <p:iterate type="lt">
                                    <p:tmPct val="4000"/>
                                  </p:iterate>
                                  <p:childTnLst>
                                    <p:set>
                                      <p:cBhvr override="childStyle">
                                        <p:cTn id="18" dur="500" fill="hold"/>
                                        <p:tgtEl>
                                          <p:spTgt spid="17411">
                                            <p:txEl>
                                              <p:pRg st="3" end="3"/>
                                            </p:txEl>
                                          </p:spTgt>
                                        </p:tgtEl>
                                        <p:attrNameLst>
                                          <p:attrName>style.color</p:attrName>
                                        </p:attrNameLst>
                                      </p:cBhvr>
                                      <p:to>
                                        <p:clrVal>
                                          <a:srgbClr val="FF00FF"/>
                                        </p:clrVal>
                                      </p:to>
                                    </p:set>
                                    <p:set>
                                      <p:cBhvr>
                                        <p:cTn id="19" dur="500" fill="hold"/>
                                        <p:tgtEl>
                                          <p:spTgt spid="17411">
                                            <p:txEl>
                                              <p:pRg st="3" end="3"/>
                                            </p:txEl>
                                          </p:spTgt>
                                        </p:tgtEl>
                                        <p:attrNameLst>
                                          <p:attrName>fillcolor</p:attrName>
                                        </p:attrNameLst>
                                      </p:cBhvr>
                                      <p:to>
                                        <p:clrVal>
                                          <a:srgbClr val="FF00FF"/>
                                        </p:clrVal>
                                      </p:to>
                                    </p:set>
                                    <p:set>
                                      <p:cBhvr>
                                        <p:cTn id="20" dur="500" fill="hold"/>
                                        <p:tgtEl>
                                          <p:spTgt spid="1741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descr="Ngo-Bao-Chau-tuong"/>
          <p:cNvPicPr>
            <a:picLocks noChangeAspect="1" noChangeArrowheads="1"/>
          </p:cNvPicPr>
          <p:nvPr/>
        </p:nvPicPr>
        <p:blipFill>
          <a:blip r:embed="rId3"/>
          <a:srcRect/>
          <a:stretch>
            <a:fillRect/>
          </a:stretch>
        </p:blipFill>
        <p:spPr bwMode="auto">
          <a:xfrm>
            <a:off x="457200" y="228600"/>
            <a:ext cx="8153400" cy="6629400"/>
          </a:xfrm>
          <a:prstGeom prst="rect">
            <a:avLst/>
          </a:prstGeom>
          <a:noFill/>
        </p:spPr>
      </p:pic>
      <p:sp>
        <p:nvSpPr>
          <p:cNvPr id="64517" name="Rectangle 5"/>
          <p:cNvSpPr>
            <a:spLocks noChangeArrowheads="1"/>
          </p:cNvSpPr>
          <p:nvPr/>
        </p:nvSpPr>
        <p:spPr bwMode="auto">
          <a:xfrm>
            <a:off x="457200" y="228600"/>
            <a:ext cx="3124200" cy="66294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18" name="Text Box 6"/>
          <p:cNvSpPr txBox="1">
            <a:spLocks noChangeArrowheads="1"/>
          </p:cNvSpPr>
          <p:nvPr/>
        </p:nvSpPr>
        <p:spPr bwMode="auto">
          <a:xfrm>
            <a:off x="381000" y="228600"/>
            <a:ext cx="3200400" cy="6664325"/>
          </a:xfrm>
          <a:prstGeom prst="rect">
            <a:avLst/>
          </a:prstGeom>
          <a:solidFill>
            <a:schemeClr val="accent1"/>
          </a:solidFill>
          <a:ln w="9525">
            <a:noFill/>
            <a:miter lim="800000"/>
            <a:headEnd/>
            <a:tailEnd/>
          </a:ln>
          <a:effectLst/>
        </p:spPr>
        <p:txBody>
          <a:bodyPr>
            <a:spAutoFit/>
          </a:bodyPr>
          <a:lstStyle/>
          <a:p>
            <a:pPr algn="l" eaLnBrk="0" hangingPunct="0">
              <a:spcBef>
                <a:spcPct val="50000"/>
              </a:spcBef>
            </a:pPr>
            <a:r>
              <a:rPr lang="en-US" sz="2400">
                <a:solidFill>
                  <a:srgbClr val="FF0066"/>
                </a:solidFill>
                <a:latin typeface="Times New Roman" pitchFamily="18" charset="0"/>
              </a:rPr>
              <a:t>"Tôi tin nếu bản thân mỗi người đam mê học tập để đạt mục tiêu gặt hái tri thức, định hướng nghề nghiệp rõ ràng thì thành công của bạn sẽ vươn xa hơn. Nguyên nhân thất bại là sai lầm của nhận thức. Sự thay đổi nhận thức sẽ mở ra con đường, chân trời mới dẫn đến thành công".                             "học trước hết là vì sự tò mò, ham mê khám phá, đó mới là chân giá trị, đỉnh cao của quá trình học tập, nghiên cứu".  </a:t>
            </a:r>
          </a:p>
        </p:txBody>
      </p:sp>
      <p:sp>
        <p:nvSpPr>
          <p:cNvPr id="64519" name="Rectangle 7"/>
          <p:cNvSpPr>
            <a:spLocks noChangeArrowheads="1"/>
          </p:cNvSpPr>
          <p:nvPr/>
        </p:nvSpPr>
        <p:spPr bwMode="auto">
          <a:xfrm>
            <a:off x="4800600" y="5562600"/>
            <a:ext cx="2362200" cy="1524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0" name="Rectangle 8"/>
          <p:cNvSpPr>
            <a:spLocks noChangeArrowheads="1"/>
          </p:cNvSpPr>
          <p:nvPr/>
        </p:nvSpPr>
        <p:spPr bwMode="auto">
          <a:xfrm>
            <a:off x="3581400" y="228600"/>
            <a:ext cx="2667000" cy="3352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1" name="Rectangle 9"/>
          <p:cNvSpPr>
            <a:spLocks noChangeArrowheads="1"/>
          </p:cNvSpPr>
          <p:nvPr/>
        </p:nvSpPr>
        <p:spPr bwMode="auto">
          <a:xfrm>
            <a:off x="6248400" y="228600"/>
            <a:ext cx="2667000" cy="3352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2" name="Rectangle 10"/>
          <p:cNvSpPr>
            <a:spLocks noChangeArrowheads="1"/>
          </p:cNvSpPr>
          <p:nvPr/>
        </p:nvSpPr>
        <p:spPr bwMode="auto">
          <a:xfrm>
            <a:off x="3581400" y="3505200"/>
            <a:ext cx="2667000" cy="3352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3" name="Rectangle 11"/>
          <p:cNvSpPr>
            <a:spLocks noChangeArrowheads="1"/>
          </p:cNvSpPr>
          <p:nvPr/>
        </p:nvSpPr>
        <p:spPr bwMode="auto">
          <a:xfrm>
            <a:off x="6248400" y="3505200"/>
            <a:ext cx="2667000" cy="33528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4" name="WordArt 12"/>
          <p:cNvSpPr>
            <a:spLocks noChangeArrowheads="1" noChangeShapeType="1" noTextEdit="1"/>
          </p:cNvSpPr>
          <p:nvPr/>
        </p:nvSpPr>
        <p:spPr bwMode="auto">
          <a:xfrm>
            <a:off x="4495800" y="4876800"/>
            <a:ext cx="171450" cy="874713"/>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1</a:t>
            </a:r>
          </a:p>
        </p:txBody>
      </p:sp>
      <p:sp>
        <p:nvSpPr>
          <p:cNvPr id="64525" name="WordArt 13"/>
          <p:cNvSpPr>
            <a:spLocks noChangeArrowheads="1" noChangeShapeType="1" noTextEdit="1"/>
          </p:cNvSpPr>
          <p:nvPr/>
        </p:nvSpPr>
        <p:spPr bwMode="auto">
          <a:xfrm>
            <a:off x="7467600" y="4800600"/>
            <a:ext cx="228600" cy="874713"/>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2</a:t>
            </a:r>
          </a:p>
        </p:txBody>
      </p:sp>
      <p:sp>
        <p:nvSpPr>
          <p:cNvPr id="64526" name="WordArt 14"/>
          <p:cNvSpPr>
            <a:spLocks noChangeArrowheads="1" noChangeShapeType="1" noTextEdit="1"/>
          </p:cNvSpPr>
          <p:nvPr/>
        </p:nvSpPr>
        <p:spPr bwMode="auto">
          <a:xfrm>
            <a:off x="4572000" y="1066800"/>
            <a:ext cx="238125" cy="874713"/>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3</a:t>
            </a:r>
          </a:p>
        </p:txBody>
      </p:sp>
      <p:sp>
        <p:nvSpPr>
          <p:cNvPr id="64527" name="WordArt 15"/>
          <p:cNvSpPr>
            <a:spLocks noChangeArrowheads="1" noChangeShapeType="1" noTextEdit="1"/>
          </p:cNvSpPr>
          <p:nvPr/>
        </p:nvSpPr>
        <p:spPr bwMode="auto">
          <a:xfrm>
            <a:off x="7315200" y="1143000"/>
            <a:ext cx="228600" cy="874713"/>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rPr>
              <a:t>4</a:t>
            </a:r>
          </a:p>
        </p:txBody>
      </p:sp>
      <p:sp>
        <p:nvSpPr>
          <p:cNvPr id="64528" name="Rectangle 16"/>
          <p:cNvSpPr>
            <a:spLocks noChangeArrowheads="1"/>
          </p:cNvSpPr>
          <p:nvPr/>
        </p:nvSpPr>
        <p:spPr bwMode="auto">
          <a:xfrm>
            <a:off x="381000" y="228600"/>
            <a:ext cx="3200400" cy="66294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64529" name="WordArt 17"/>
          <p:cNvSpPr>
            <a:spLocks noChangeArrowheads="1" noChangeShapeType="1" noTextEdit="1"/>
          </p:cNvSpPr>
          <p:nvPr/>
        </p:nvSpPr>
        <p:spPr bwMode="auto">
          <a:xfrm>
            <a:off x="990600" y="1295400"/>
            <a:ext cx="1666875" cy="1047750"/>
          </a:xfrm>
          <a:prstGeom prst="rect">
            <a:avLst/>
          </a:prstGeom>
        </p:spPr>
        <p:txBody>
          <a:bodyPr wrap="none" fromWordArt="1">
            <a:prstTxWarp prst="textPlain">
              <a:avLst>
                <a:gd name="adj" fmla="val 50000"/>
              </a:avLst>
            </a:prstTxWarp>
          </a:bodyPr>
          <a:lstStyle/>
          <a:p>
            <a:r>
              <a:rPr lang="vi-VN"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a:cs typeface="Times New Roman"/>
              </a:rPr>
              <a:t>Trò chơi </a:t>
            </a:r>
          </a:p>
          <a:p>
            <a:r>
              <a:rPr lang="vi-VN"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a:cs typeface="Times New Roman"/>
              </a:rPr>
              <a:t>Toán học</a:t>
            </a:r>
            <a:endPar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a:cs typeface="Times New Roman"/>
            </a:endParaRPr>
          </a:p>
        </p:txBody>
      </p:sp>
      <p:sp>
        <p:nvSpPr>
          <p:cNvPr id="64530" name="WordArt 18"/>
          <p:cNvSpPr>
            <a:spLocks noChangeArrowheads="1" noChangeShapeType="1" noTextEdit="1"/>
          </p:cNvSpPr>
          <p:nvPr/>
        </p:nvSpPr>
        <p:spPr bwMode="auto">
          <a:xfrm>
            <a:off x="219075" y="2843213"/>
            <a:ext cx="3381375" cy="1177925"/>
          </a:xfrm>
          <a:prstGeom prst="rect">
            <a:avLst/>
          </a:prstGeom>
        </p:spPr>
        <p:txBody>
          <a:bodyPr wrap="none" fromWordArt="1">
            <a:prstTxWarp prst="textSlantUp">
              <a:avLst>
                <a:gd name="adj" fmla="val 32056"/>
              </a:avLst>
            </a:prstTxWarp>
          </a:bodyPr>
          <a:lstStyle/>
          <a:p>
            <a:r>
              <a:rPr lang="en-US"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Times New Roman"/>
                <a:cs typeface="Times New Roman"/>
              </a:rPr>
              <a:t>TÌM ĐIỀU BÍ ẨN</a:t>
            </a:r>
          </a:p>
        </p:txBody>
      </p:sp>
      <p:sp>
        <p:nvSpPr>
          <p:cNvPr id="64531" name="Text Box 19"/>
          <p:cNvSpPr txBox="1">
            <a:spLocks noChangeArrowheads="1"/>
          </p:cNvSpPr>
          <p:nvPr/>
        </p:nvSpPr>
        <p:spPr bwMode="auto">
          <a:xfrm>
            <a:off x="3581400" y="3886200"/>
            <a:ext cx="2743200" cy="1917700"/>
          </a:xfrm>
          <a:prstGeom prst="rect">
            <a:avLst/>
          </a:prstGeom>
          <a:noFill/>
          <a:ln w="9525">
            <a:noFill/>
            <a:miter lim="800000"/>
            <a:headEnd/>
            <a:tailEnd/>
          </a:ln>
          <a:effectLst/>
        </p:spPr>
        <p:txBody>
          <a:bodyPr>
            <a:spAutoFit/>
          </a:bodyPr>
          <a:lstStyle/>
          <a:p>
            <a:pPr algn="l" eaLnBrk="0" hangingPunct="0">
              <a:spcBef>
                <a:spcPct val="50000"/>
              </a:spcBef>
            </a:pPr>
            <a:r>
              <a:rPr lang="en-US" sz="2400">
                <a:latin typeface="Times New Roman" pitchFamily="18" charset="0"/>
              </a:rPr>
              <a:t>ĐKXĐ của phương trình</a:t>
            </a:r>
          </a:p>
          <a:p>
            <a:pPr algn="l" eaLnBrk="0" hangingPunct="0">
              <a:spcBef>
                <a:spcPct val="50000"/>
              </a:spcBef>
            </a:pPr>
            <a:endParaRPr lang="en-US" sz="2400">
              <a:latin typeface="Times New Roman" pitchFamily="18" charset="0"/>
            </a:endParaRPr>
          </a:p>
          <a:p>
            <a:pPr algn="l" eaLnBrk="0" hangingPunct="0">
              <a:spcBef>
                <a:spcPct val="50000"/>
              </a:spcBef>
            </a:pPr>
            <a:r>
              <a:rPr lang="en-US" sz="2400">
                <a:latin typeface="Times New Roman" pitchFamily="18" charset="0"/>
              </a:rPr>
              <a:t>là :  </a:t>
            </a:r>
          </a:p>
        </p:txBody>
      </p:sp>
      <p:graphicFrame>
        <p:nvGraphicFramePr>
          <p:cNvPr id="64532" name="Object 20"/>
          <p:cNvGraphicFramePr>
            <a:graphicFrameLocks noChangeAspect="1"/>
          </p:cNvGraphicFramePr>
          <p:nvPr/>
        </p:nvGraphicFramePr>
        <p:xfrm>
          <a:off x="4343400" y="4191000"/>
          <a:ext cx="1371600" cy="868363"/>
        </p:xfrm>
        <a:graphic>
          <a:graphicData uri="http://schemas.openxmlformats.org/presentationml/2006/ole">
            <mc:AlternateContent xmlns:mc="http://schemas.openxmlformats.org/markup-compatibility/2006">
              <mc:Choice xmlns:v="urn:schemas-microsoft-com:vml" Requires="v">
                <p:oleObj spid="_x0000_s64596" name="Equation" r:id="rId4" imgW="622080" imgH="393480" progId="Equation.DSMT4">
                  <p:embed/>
                </p:oleObj>
              </mc:Choice>
              <mc:Fallback>
                <p:oleObj name="Equation" r:id="rId4" imgW="622080" imgH="393480" progId="Equation.DSMT4">
                  <p:embed/>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4191000"/>
                        <a:ext cx="1371600" cy="868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33" name="Object 21"/>
          <p:cNvGraphicFramePr>
            <a:graphicFrameLocks noChangeAspect="1"/>
          </p:cNvGraphicFramePr>
          <p:nvPr/>
        </p:nvGraphicFramePr>
        <p:xfrm>
          <a:off x="4267200" y="5314950"/>
          <a:ext cx="1143000" cy="552450"/>
        </p:xfrm>
        <a:graphic>
          <a:graphicData uri="http://schemas.openxmlformats.org/presentationml/2006/ole">
            <mc:AlternateContent xmlns:mc="http://schemas.openxmlformats.org/markup-compatibility/2006">
              <mc:Choice xmlns:v="urn:schemas-microsoft-com:vml" Requires="v">
                <p:oleObj spid="_x0000_s64597" name="Equation" r:id="rId6" imgW="368280" imgH="177480" progId="Equation.DSMT4">
                  <p:embed/>
                </p:oleObj>
              </mc:Choice>
              <mc:Fallback>
                <p:oleObj name="Equation" r:id="rId6" imgW="368280" imgH="177480" progId="Equation.DSMT4">
                  <p:embed/>
                  <p:pic>
                    <p:nvPicPr>
                      <p:cNvPr id="0"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0" y="5314950"/>
                        <a:ext cx="1143000"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534" name="Text Box 22"/>
          <p:cNvSpPr txBox="1">
            <a:spLocks noChangeArrowheads="1"/>
          </p:cNvSpPr>
          <p:nvPr/>
        </p:nvSpPr>
        <p:spPr bwMode="auto">
          <a:xfrm>
            <a:off x="3810000" y="6019800"/>
            <a:ext cx="1676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a:solidFill>
                  <a:srgbClr val="FF0000"/>
                </a:solidFill>
                <a:latin typeface="Times New Roman" pitchFamily="18" charset="0"/>
              </a:rPr>
              <a:t>Đúng</a:t>
            </a:r>
          </a:p>
        </p:txBody>
      </p:sp>
      <p:graphicFrame>
        <p:nvGraphicFramePr>
          <p:cNvPr id="64535" name="Object 23"/>
          <p:cNvGraphicFramePr>
            <a:graphicFrameLocks noChangeAspect="1"/>
          </p:cNvGraphicFramePr>
          <p:nvPr/>
        </p:nvGraphicFramePr>
        <p:xfrm>
          <a:off x="6400800" y="4343400"/>
          <a:ext cx="2514600" cy="874713"/>
        </p:xfrm>
        <a:graphic>
          <a:graphicData uri="http://schemas.openxmlformats.org/presentationml/2006/ole">
            <mc:AlternateContent xmlns:mc="http://schemas.openxmlformats.org/markup-compatibility/2006">
              <mc:Choice xmlns:v="urn:schemas-microsoft-com:vml" Requires="v">
                <p:oleObj spid="_x0000_s64598" name="Equation" r:id="rId8" imgW="1130040" imgH="393480" progId="Equation.DSMT4">
                  <p:embed/>
                </p:oleObj>
              </mc:Choice>
              <mc:Fallback>
                <p:oleObj name="Equation" r:id="rId8" imgW="1130040" imgH="393480" progId="Equation.DSMT4">
                  <p:embed/>
                  <p:pic>
                    <p:nvPicPr>
                      <p:cNvPr id="0" name="Picture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0800" y="4343400"/>
                        <a:ext cx="2514600" cy="874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536" name="Text Box 24"/>
          <p:cNvSpPr txBox="1">
            <a:spLocks noChangeArrowheads="1"/>
          </p:cNvSpPr>
          <p:nvPr/>
        </p:nvSpPr>
        <p:spPr bwMode="auto">
          <a:xfrm>
            <a:off x="7010400" y="6019800"/>
            <a:ext cx="11430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a:solidFill>
                  <a:srgbClr val="FF0000"/>
                </a:solidFill>
                <a:latin typeface="VNI-Times" pitchFamily="2" charset="0"/>
              </a:rPr>
              <a:t>Sai</a:t>
            </a:r>
          </a:p>
        </p:txBody>
      </p:sp>
      <p:graphicFrame>
        <p:nvGraphicFramePr>
          <p:cNvPr id="64537" name="Object 25"/>
          <p:cNvGraphicFramePr>
            <a:graphicFrameLocks noChangeAspect="1"/>
          </p:cNvGraphicFramePr>
          <p:nvPr/>
        </p:nvGraphicFramePr>
        <p:xfrm>
          <a:off x="6705600" y="5486400"/>
          <a:ext cx="838200" cy="450850"/>
        </p:xfrm>
        <a:graphic>
          <a:graphicData uri="http://schemas.openxmlformats.org/presentationml/2006/ole">
            <mc:AlternateContent xmlns:mc="http://schemas.openxmlformats.org/markup-compatibility/2006">
              <mc:Choice xmlns:v="urn:schemas-microsoft-com:vml" Requires="v">
                <p:oleObj spid="_x0000_s64599" name="Equation" r:id="rId10" imgW="330120" imgH="177480" progId="Equation.DSMT4">
                  <p:embed/>
                </p:oleObj>
              </mc:Choice>
              <mc:Fallback>
                <p:oleObj name="Equation" r:id="rId10" imgW="330120" imgH="177480" progId="Equation.DSMT4">
                  <p:embed/>
                  <p:pic>
                    <p:nvPicPr>
                      <p:cNvPr id="0"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5600" y="5486400"/>
                        <a:ext cx="838200"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38" name="Object 26"/>
          <p:cNvGraphicFramePr>
            <a:graphicFrameLocks noChangeAspect="1"/>
          </p:cNvGraphicFramePr>
          <p:nvPr/>
        </p:nvGraphicFramePr>
        <p:xfrm>
          <a:off x="6705600" y="5486400"/>
          <a:ext cx="1131888" cy="465138"/>
        </p:xfrm>
        <a:graphic>
          <a:graphicData uri="http://schemas.openxmlformats.org/presentationml/2006/ole">
            <mc:AlternateContent xmlns:mc="http://schemas.openxmlformats.org/markup-compatibility/2006">
              <mc:Choice xmlns:v="urn:schemas-microsoft-com:vml" Requires="v">
                <p:oleObj spid="_x0000_s64600" name="Equation" r:id="rId12" imgW="431640" imgH="177480" progId="Equation.DSMT4">
                  <p:embed/>
                </p:oleObj>
              </mc:Choice>
              <mc:Fallback>
                <p:oleObj name="Equation" r:id="rId12" imgW="431640" imgH="177480" progId="Equation.DSMT4">
                  <p:embed/>
                  <p:pic>
                    <p:nvPicPr>
                      <p:cNvPr id="0" name="Picture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05600" y="5486400"/>
                        <a:ext cx="1131888" cy="46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39" name="Object 27"/>
          <p:cNvGraphicFramePr>
            <a:graphicFrameLocks noChangeAspect="1"/>
          </p:cNvGraphicFramePr>
          <p:nvPr/>
        </p:nvGraphicFramePr>
        <p:xfrm>
          <a:off x="3657600" y="1066800"/>
          <a:ext cx="2438400" cy="890588"/>
        </p:xfrm>
        <a:graphic>
          <a:graphicData uri="http://schemas.openxmlformats.org/presentationml/2006/ole">
            <mc:AlternateContent xmlns:mc="http://schemas.openxmlformats.org/markup-compatibility/2006">
              <mc:Choice xmlns:v="urn:schemas-microsoft-com:vml" Requires="v">
                <p:oleObj spid="_x0000_s64601" name="Equation" r:id="rId14" imgW="1434960" imgH="393480" progId="Equation.DSMT4">
                  <p:embed/>
                </p:oleObj>
              </mc:Choice>
              <mc:Fallback>
                <p:oleObj name="Equation" r:id="rId14" imgW="1434960" imgH="393480" progId="Equation.DSMT4">
                  <p:embed/>
                  <p:pic>
                    <p:nvPicPr>
                      <p:cNvPr id="0" name="Picture 2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57600" y="1066800"/>
                        <a:ext cx="2438400" cy="890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40" name="Object 28"/>
          <p:cNvGraphicFramePr>
            <a:graphicFrameLocks noChangeAspect="1"/>
          </p:cNvGraphicFramePr>
          <p:nvPr/>
        </p:nvGraphicFramePr>
        <p:xfrm>
          <a:off x="3733800" y="1987550"/>
          <a:ext cx="533400" cy="376238"/>
        </p:xfrm>
        <a:graphic>
          <a:graphicData uri="http://schemas.openxmlformats.org/presentationml/2006/ole">
            <mc:AlternateContent xmlns:mc="http://schemas.openxmlformats.org/markup-compatibility/2006">
              <mc:Choice xmlns:v="urn:schemas-microsoft-com:vml" Requires="v">
                <p:oleObj spid="_x0000_s64602" name="Equation" r:id="rId16" imgW="215640" imgH="152280" progId="Equation.DSMT4">
                  <p:embed/>
                </p:oleObj>
              </mc:Choice>
              <mc:Fallback>
                <p:oleObj name="Equation" r:id="rId16" imgW="215640" imgH="152280" progId="Equation.DSMT4">
                  <p:embed/>
                  <p:pic>
                    <p:nvPicPr>
                      <p:cNvPr id="0" name="Picture 2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733800" y="1987550"/>
                        <a:ext cx="533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41" name="Object 29"/>
          <p:cNvGraphicFramePr>
            <a:graphicFrameLocks noChangeAspect="1"/>
          </p:cNvGraphicFramePr>
          <p:nvPr/>
        </p:nvGraphicFramePr>
        <p:xfrm>
          <a:off x="4419600" y="1993900"/>
          <a:ext cx="914400" cy="400050"/>
        </p:xfrm>
        <a:graphic>
          <a:graphicData uri="http://schemas.openxmlformats.org/presentationml/2006/ole">
            <mc:AlternateContent xmlns:mc="http://schemas.openxmlformats.org/markup-compatibility/2006">
              <mc:Choice xmlns:v="urn:schemas-microsoft-com:vml" Requires="v">
                <p:oleObj spid="_x0000_s64603" name="Equation" r:id="rId18" imgW="406080" imgH="177480" progId="Equation.DSMT4">
                  <p:embed/>
                </p:oleObj>
              </mc:Choice>
              <mc:Fallback>
                <p:oleObj name="Equation" r:id="rId18" imgW="406080" imgH="177480" progId="Equation.DSMT4">
                  <p:embed/>
                  <p:pic>
                    <p:nvPicPr>
                      <p:cNvPr id="0" name="Picture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19600" y="1993900"/>
                        <a:ext cx="914400" cy="400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542" name="Text Box 30"/>
          <p:cNvSpPr txBox="1">
            <a:spLocks noChangeArrowheads="1"/>
          </p:cNvSpPr>
          <p:nvPr/>
        </p:nvSpPr>
        <p:spPr bwMode="auto">
          <a:xfrm>
            <a:off x="3733800" y="2679700"/>
            <a:ext cx="20574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a:solidFill>
                  <a:srgbClr val="FF0000"/>
                </a:solidFill>
                <a:latin typeface="Times New Roman" pitchFamily="18" charset="0"/>
              </a:rPr>
              <a:t>Đúng</a:t>
            </a:r>
          </a:p>
        </p:txBody>
      </p:sp>
      <p:graphicFrame>
        <p:nvGraphicFramePr>
          <p:cNvPr id="64543" name="Object 31"/>
          <p:cNvGraphicFramePr>
            <a:graphicFrameLocks noChangeAspect="1"/>
          </p:cNvGraphicFramePr>
          <p:nvPr/>
        </p:nvGraphicFramePr>
        <p:xfrm>
          <a:off x="6553200" y="1600200"/>
          <a:ext cx="2286000" cy="723900"/>
        </p:xfrm>
        <a:graphic>
          <a:graphicData uri="http://schemas.openxmlformats.org/presentationml/2006/ole">
            <mc:AlternateContent xmlns:mc="http://schemas.openxmlformats.org/markup-compatibility/2006">
              <mc:Choice xmlns:v="urn:schemas-microsoft-com:vml" Requires="v">
                <p:oleObj spid="_x0000_s64604" name="Equation" r:id="rId20" imgW="1244520" imgH="393480" progId="Equation.DSMT4">
                  <p:embed/>
                </p:oleObj>
              </mc:Choice>
              <mc:Fallback>
                <p:oleObj name="Equation" r:id="rId20" imgW="1244520" imgH="393480" progId="Equation.DSMT4">
                  <p:embed/>
                  <p:pic>
                    <p:nvPicPr>
                      <p:cNvPr id="0" name="Picture 3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553200" y="1600200"/>
                        <a:ext cx="2286000"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44" name="Object 32"/>
          <p:cNvGraphicFramePr>
            <a:graphicFrameLocks noChangeAspect="1"/>
          </p:cNvGraphicFramePr>
          <p:nvPr/>
        </p:nvGraphicFramePr>
        <p:xfrm>
          <a:off x="6629400" y="2362200"/>
          <a:ext cx="533400" cy="376238"/>
        </p:xfrm>
        <a:graphic>
          <a:graphicData uri="http://schemas.openxmlformats.org/presentationml/2006/ole">
            <mc:AlternateContent xmlns:mc="http://schemas.openxmlformats.org/markup-compatibility/2006">
              <mc:Choice xmlns:v="urn:schemas-microsoft-com:vml" Requires="v">
                <p:oleObj spid="_x0000_s64605" name="Equation" r:id="rId22" imgW="215640" imgH="152280" progId="Equation.DSMT4">
                  <p:embed/>
                </p:oleObj>
              </mc:Choice>
              <mc:Fallback>
                <p:oleObj name="Equation" r:id="rId22" imgW="215640" imgH="152280" progId="Equation.DSMT4">
                  <p:embed/>
                  <p:pic>
                    <p:nvPicPr>
                      <p:cNvPr id="0" name="Picture 3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629400" y="2362200"/>
                        <a:ext cx="533400" cy="37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545" name="Object 33"/>
          <p:cNvGraphicFramePr>
            <a:graphicFrameLocks noChangeAspect="1"/>
          </p:cNvGraphicFramePr>
          <p:nvPr/>
        </p:nvGraphicFramePr>
        <p:xfrm>
          <a:off x="7239000" y="2362200"/>
          <a:ext cx="762000" cy="395288"/>
        </p:xfrm>
        <a:graphic>
          <a:graphicData uri="http://schemas.openxmlformats.org/presentationml/2006/ole">
            <mc:AlternateContent xmlns:mc="http://schemas.openxmlformats.org/markup-compatibility/2006">
              <mc:Choice xmlns:v="urn:schemas-microsoft-com:vml" Requires="v">
                <p:oleObj spid="_x0000_s64606" name="Equation" r:id="rId24" imgW="342720" imgH="177480" progId="Equation.DSMT4">
                  <p:embed/>
                </p:oleObj>
              </mc:Choice>
              <mc:Fallback>
                <p:oleObj name="Equation" r:id="rId24" imgW="342720" imgH="177480" progId="Equation.DSMT4">
                  <p:embed/>
                  <p:pic>
                    <p:nvPicPr>
                      <p:cNvPr id="0" name="Picture 3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239000" y="2362200"/>
                        <a:ext cx="762000" cy="395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546" name="Text Box 34"/>
          <p:cNvSpPr txBox="1">
            <a:spLocks noChangeArrowheads="1"/>
          </p:cNvSpPr>
          <p:nvPr/>
        </p:nvSpPr>
        <p:spPr bwMode="auto">
          <a:xfrm>
            <a:off x="6781800" y="2895600"/>
            <a:ext cx="1295400" cy="396875"/>
          </a:xfrm>
          <a:prstGeom prst="rect">
            <a:avLst/>
          </a:prstGeom>
          <a:noFill/>
          <a:ln w="9525">
            <a:noFill/>
            <a:miter lim="800000"/>
            <a:headEnd/>
            <a:tailEnd/>
          </a:ln>
          <a:effectLst/>
        </p:spPr>
        <p:txBody>
          <a:bodyPr>
            <a:spAutoFit/>
          </a:bodyPr>
          <a:lstStyle/>
          <a:p>
            <a:pPr algn="l" eaLnBrk="0" hangingPunct="0">
              <a:spcBef>
                <a:spcPct val="50000"/>
              </a:spcBef>
            </a:pPr>
            <a:r>
              <a:rPr lang="en-US" sz="2000">
                <a:solidFill>
                  <a:srgbClr val="FF0000"/>
                </a:solidFill>
                <a:latin typeface="VNI-Times" pitchFamily="2" charset="0"/>
              </a:rPr>
              <a:t>Sai</a:t>
            </a:r>
          </a:p>
        </p:txBody>
      </p:sp>
      <p:graphicFrame>
        <p:nvGraphicFramePr>
          <p:cNvPr id="64547" name="Object 35"/>
          <p:cNvGraphicFramePr>
            <a:graphicFrameLocks noChangeAspect="1"/>
          </p:cNvGraphicFramePr>
          <p:nvPr/>
        </p:nvGraphicFramePr>
        <p:xfrm>
          <a:off x="6705600" y="2362200"/>
          <a:ext cx="419100" cy="334963"/>
        </p:xfrm>
        <a:graphic>
          <a:graphicData uri="http://schemas.openxmlformats.org/presentationml/2006/ole">
            <mc:AlternateContent xmlns:mc="http://schemas.openxmlformats.org/markup-compatibility/2006">
              <mc:Choice xmlns:v="urn:schemas-microsoft-com:vml" Requires="v">
                <p:oleObj spid="_x0000_s64607" name="Equation" r:id="rId26" imgW="190440" imgH="152280" progId="Equation.DSMT4">
                  <p:embed/>
                </p:oleObj>
              </mc:Choice>
              <mc:Fallback>
                <p:oleObj name="Equation" r:id="rId26" imgW="190440" imgH="152280" progId="Equation.DSMT4">
                  <p:embed/>
                  <p:pic>
                    <p:nvPicPr>
                      <p:cNvPr id="0" name="Picture 3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705600" y="2362200"/>
                        <a:ext cx="419100" cy="334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64524"/>
                                        </p:tgtEl>
                                      </p:cBhvr>
                                    </p:animEffect>
                                    <p:set>
                                      <p:cBhvr>
                                        <p:cTn id="7" dur="1" fill="hold">
                                          <p:stCondLst>
                                            <p:cond delay="499"/>
                                          </p:stCondLst>
                                        </p:cTn>
                                        <p:tgtEl>
                                          <p:spTgt spid="6452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4531"/>
                                        </p:tgtEl>
                                        <p:attrNameLst>
                                          <p:attrName>style.visibility</p:attrName>
                                        </p:attrNameLst>
                                      </p:cBhvr>
                                      <p:to>
                                        <p:strVal val="visible"/>
                                      </p:to>
                                    </p:set>
                                    <p:animEffect transition="in" filter="box(in)">
                                      <p:cBhvr>
                                        <p:cTn id="12" dur="500"/>
                                        <p:tgtEl>
                                          <p:spTgt spid="64531"/>
                                        </p:tgtEl>
                                      </p:cBhvr>
                                    </p:animEffect>
                                  </p:childTnLst>
                                </p:cTn>
                              </p:par>
                              <p:par>
                                <p:cTn id="13" presetID="4" presetClass="entr" presetSubtype="16" fill="hold" nodeType="withEffect">
                                  <p:stCondLst>
                                    <p:cond delay="0"/>
                                  </p:stCondLst>
                                  <p:childTnLst>
                                    <p:set>
                                      <p:cBhvr>
                                        <p:cTn id="14" dur="1" fill="hold">
                                          <p:stCondLst>
                                            <p:cond delay="0"/>
                                          </p:stCondLst>
                                        </p:cTn>
                                        <p:tgtEl>
                                          <p:spTgt spid="64532"/>
                                        </p:tgtEl>
                                        <p:attrNameLst>
                                          <p:attrName>style.visibility</p:attrName>
                                        </p:attrNameLst>
                                      </p:cBhvr>
                                      <p:to>
                                        <p:strVal val="visible"/>
                                      </p:to>
                                    </p:set>
                                    <p:animEffect transition="in" filter="box(in)">
                                      <p:cBhvr>
                                        <p:cTn id="15" dur="500"/>
                                        <p:tgtEl>
                                          <p:spTgt spid="6453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64533"/>
                                        </p:tgtEl>
                                        <p:attrNameLst>
                                          <p:attrName>style.visibility</p:attrName>
                                        </p:attrNameLst>
                                      </p:cBhvr>
                                      <p:to>
                                        <p:strVal val="visible"/>
                                      </p:to>
                                    </p:set>
                                    <p:animEffect transition="in" filter="box(in)">
                                      <p:cBhvr>
                                        <p:cTn id="20" dur="500"/>
                                        <p:tgtEl>
                                          <p:spTgt spid="64533"/>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3" nodeType="clickEffect">
                                  <p:stCondLst>
                                    <p:cond delay="0"/>
                                  </p:stCondLst>
                                  <p:childTnLst>
                                    <p:set>
                                      <p:cBhvr>
                                        <p:cTn id="24" dur="1" fill="hold">
                                          <p:stCondLst>
                                            <p:cond delay="0"/>
                                          </p:stCondLst>
                                        </p:cTn>
                                        <p:tgtEl>
                                          <p:spTgt spid="64534"/>
                                        </p:tgtEl>
                                        <p:attrNameLst>
                                          <p:attrName>style.visibility</p:attrName>
                                        </p:attrNameLst>
                                      </p:cBhvr>
                                      <p:to>
                                        <p:strVal val="visible"/>
                                      </p:to>
                                    </p:set>
                                    <p:animEffect transition="in" filter="box(in)">
                                      <p:cBhvr>
                                        <p:cTn id="25" dur="500"/>
                                        <p:tgtEl>
                                          <p:spTgt spid="6453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grpId="1" nodeType="clickEffect">
                                  <p:stCondLst>
                                    <p:cond delay="0"/>
                                  </p:stCondLst>
                                  <p:childTnLst>
                                    <p:anim calcmode="lin" valueType="num">
                                      <p:cBhvr additive="base">
                                        <p:cTn id="29" dur="500"/>
                                        <p:tgtEl>
                                          <p:spTgt spid="64531"/>
                                        </p:tgtEl>
                                        <p:attrNameLst>
                                          <p:attrName>ppt_x</p:attrName>
                                        </p:attrNameLst>
                                      </p:cBhvr>
                                      <p:tavLst>
                                        <p:tav tm="0">
                                          <p:val>
                                            <p:strVal val="ppt_x"/>
                                          </p:val>
                                        </p:tav>
                                        <p:tav tm="100000">
                                          <p:val>
                                            <p:strVal val="ppt_x"/>
                                          </p:val>
                                        </p:tav>
                                      </p:tavLst>
                                    </p:anim>
                                    <p:anim calcmode="lin" valueType="num">
                                      <p:cBhvr additive="base">
                                        <p:cTn id="30" dur="500"/>
                                        <p:tgtEl>
                                          <p:spTgt spid="64531"/>
                                        </p:tgtEl>
                                        <p:attrNameLst>
                                          <p:attrName>ppt_y</p:attrName>
                                        </p:attrNameLst>
                                      </p:cBhvr>
                                      <p:tavLst>
                                        <p:tav tm="0">
                                          <p:val>
                                            <p:strVal val="ppt_y"/>
                                          </p:val>
                                        </p:tav>
                                        <p:tav tm="100000">
                                          <p:val>
                                            <p:strVal val="1+ppt_h/2"/>
                                          </p:val>
                                        </p:tav>
                                      </p:tavLst>
                                    </p:anim>
                                    <p:set>
                                      <p:cBhvr>
                                        <p:cTn id="31" dur="1" fill="hold">
                                          <p:stCondLst>
                                            <p:cond delay="499"/>
                                          </p:stCondLst>
                                        </p:cTn>
                                        <p:tgtEl>
                                          <p:spTgt spid="64531"/>
                                        </p:tgtEl>
                                        <p:attrNameLst>
                                          <p:attrName>style.visibility</p:attrName>
                                        </p:attrNameLst>
                                      </p:cBhvr>
                                      <p:to>
                                        <p:strVal val="hidden"/>
                                      </p:to>
                                    </p:set>
                                  </p:childTnLst>
                                </p:cTn>
                              </p:par>
                              <p:par>
                                <p:cTn id="32" presetID="2" presetClass="exit" presetSubtype="4" fill="hold" nodeType="withEffect">
                                  <p:stCondLst>
                                    <p:cond delay="0"/>
                                  </p:stCondLst>
                                  <p:childTnLst>
                                    <p:anim calcmode="lin" valueType="num">
                                      <p:cBhvr additive="base">
                                        <p:cTn id="33" dur="500"/>
                                        <p:tgtEl>
                                          <p:spTgt spid="64532"/>
                                        </p:tgtEl>
                                        <p:attrNameLst>
                                          <p:attrName>ppt_x</p:attrName>
                                        </p:attrNameLst>
                                      </p:cBhvr>
                                      <p:tavLst>
                                        <p:tav tm="0">
                                          <p:val>
                                            <p:strVal val="ppt_x"/>
                                          </p:val>
                                        </p:tav>
                                        <p:tav tm="100000">
                                          <p:val>
                                            <p:strVal val="ppt_x"/>
                                          </p:val>
                                        </p:tav>
                                      </p:tavLst>
                                    </p:anim>
                                    <p:anim calcmode="lin" valueType="num">
                                      <p:cBhvr additive="base">
                                        <p:cTn id="34" dur="500"/>
                                        <p:tgtEl>
                                          <p:spTgt spid="64532"/>
                                        </p:tgtEl>
                                        <p:attrNameLst>
                                          <p:attrName>ppt_y</p:attrName>
                                        </p:attrNameLst>
                                      </p:cBhvr>
                                      <p:tavLst>
                                        <p:tav tm="0">
                                          <p:val>
                                            <p:strVal val="ppt_y"/>
                                          </p:val>
                                        </p:tav>
                                        <p:tav tm="100000">
                                          <p:val>
                                            <p:strVal val="1+ppt_h/2"/>
                                          </p:val>
                                        </p:tav>
                                      </p:tavLst>
                                    </p:anim>
                                    <p:set>
                                      <p:cBhvr>
                                        <p:cTn id="35" dur="1" fill="hold">
                                          <p:stCondLst>
                                            <p:cond delay="499"/>
                                          </p:stCondLst>
                                        </p:cTn>
                                        <p:tgtEl>
                                          <p:spTgt spid="64532"/>
                                        </p:tgtEl>
                                        <p:attrNameLst>
                                          <p:attrName>style.visibility</p:attrName>
                                        </p:attrNameLst>
                                      </p:cBhvr>
                                      <p:to>
                                        <p:strVal val="hidden"/>
                                      </p:to>
                                    </p:set>
                                  </p:childTnLst>
                                </p:cTn>
                              </p:par>
                              <p:par>
                                <p:cTn id="36" presetID="2" presetClass="exit" presetSubtype="4" fill="hold" nodeType="withEffect">
                                  <p:stCondLst>
                                    <p:cond delay="0"/>
                                  </p:stCondLst>
                                  <p:childTnLst>
                                    <p:anim calcmode="lin" valueType="num">
                                      <p:cBhvr additive="base">
                                        <p:cTn id="37" dur="500"/>
                                        <p:tgtEl>
                                          <p:spTgt spid="64533"/>
                                        </p:tgtEl>
                                        <p:attrNameLst>
                                          <p:attrName>ppt_x</p:attrName>
                                        </p:attrNameLst>
                                      </p:cBhvr>
                                      <p:tavLst>
                                        <p:tav tm="0">
                                          <p:val>
                                            <p:strVal val="ppt_x"/>
                                          </p:val>
                                        </p:tav>
                                        <p:tav tm="100000">
                                          <p:val>
                                            <p:strVal val="ppt_x"/>
                                          </p:val>
                                        </p:tav>
                                      </p:tavLst>
                                    </p:anim>
                                    <p:anim calcmode="lin" valueType="num">
                                      <p:cBhvr additive="base">
                                        <p:cTn id="38" dur="500"/>
                                        <p:tgtEl>
                                          <p:spTgt spid="64533"/>
                                        </p:tgtEl>
                                        <p:attrNameLst>
                                          <p:attrName>ppt_y</p:attrName>
                                        </p:attrNameLst>
                                      </p:cBhvr>
                                      <p:tavLst>
                                        <p:tav tm="0">
                                          <p:val>
                                            <p:strVal val="ppt_y"/>
                                          </p:val>
                                        </p:tav>
                                        <p:tav tm="100000">
                                          <p:val>
                                            <p:strVal val="1+ppt_h/2"/>
                                          </p:val>
                                        </p:tav>
                                      </p:tavLst>
                                    </p:anim>
                                    <p:set>
                                      <p:cBhvr>
                                        <p:cTn id="39" dur="1" fill="hold">
                                          <p:stCondLst>
                                            <p:cond delay="499"/>
                                          </p:stCondLst>
                                        </p:cTn>
                                        <p:tgtEl>
                                          <p:spTgt spid="6453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64534"/>
                                        </p:tgtEl>
                                        <p:attrNameLst>
                                          <p:attrName>style.visibility</p:attrName>
                                        </p:attrNameLst>
                                      </p:cBhvr>
                                      <p:to>
                                        <p:strVal val="visible"/>
                                      </p:to>
                                    </p:set>
                                    <p:animEffect transition="in" filter="box(in)">
                                      <p:cBhvr>
                                        <p:cTn id="44" dur="500"/>
                                        <p:tgtEl>
                                          <p:spTgt spid="64534"/>
                                        </p:tgtEl>
                                      </p:cBhvr>
                                    </p:animEffect>
                                  </p:childTnLst>
                                </p:cTn>
                              </p:par>
                              <p:par>
                                <p:cTn id="45" presetID="2" presetClass="exit" presetSubtype="4" fill="hold" grpId="1" nodeType="withEffect">
                                  <p:stCondLst>
                                    <p:cond delay="0"/>
                                  </p:stCondLst>
                                  <p:childTnLst>
                                    <p:anim calcmode="lin" valueType="num">
                                      <p:cBhvr additive="base">
                                        <p:cTn id="46" dur="500"/>
                                        <p:tgtEl>
                                          <p:spTgt spid="64534"/>
                                        </p:tgtEl>
                                        <p:attrNameLst>
                                          <p:attrName>ppt_x</p:attrName>
                                        </p:attrNameLst>
                                      </p:cBhvr>
                                      <p:tavLst>
                                        <p:tav tm="0">
                                          <p:val>
                                            <p:strVal val="ppt_x"/>
                                          </p:val>
                                        </p:tav>
                                        <p:tav tm="100000">
                                          <p:val>
                                            <p:strVal val="ppt_x"/>
                                          </p:val>
                                        </p:tav>
                                      </p:tavLst>
                                    </p:anim>
                                    <p:anim calcmode="lin" valueType="num">
                                      <p:cBhvr additive="base">
                                        <p:cTn id="47" dur="500"/>
                                        <p:tgtEl>
                                          <p:spTgt spid="64534"/>
                                        </p:tgtEl>
                                        <p:attrNameLst>
                                          <p:attrName>ppt_y</p:attrName>
                                        </p:attrNameLst>
                                      </p:cBhvr>
                                      <p:tavLst>
                                        <p:tav tm="0">
                                          <p:val>
                                            <p:strVal val="ppt_y"/>
                                          </p:val>
                                        </p:tav>
                                        <p:tav tm="100000">
                                          <p:val>
                                            <p:strVal val="1+ppt_h/2"/>
                                          </p:val>
                                        </p:tav>
                                      </p:tavLst>
                                    </p:anim>
                                    <p:set>
                                      <p:cBhvr>
                                        <p:cTn id="48" dur="1" fill="hold">
                                          <p:stCondLst>
                                            <p:cond delay="499"/>
                                          </p:stCondLst>
                                        </p:cTn>
                                        <p:tgtEl>
                                          <p:spTgt spid="6453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4" presetClass="exit" presetSubtype="16" fill="hold" grpId="2" nodeType="clickEffect">
                                  <p:stCondLst>
                                    <p:cond delay="0"/>
                                  </p:stCondLst>
                                  <p:childTnLst>
                                    <p:animEffect transition="out" filter="box(in)">
                                      <p:cBhvr>
                                        <p:cTn id="52" dur="500"/>
                                        <p:tgtEl>
                                          <p:spTgt spid="64534"/>
                                        </p:tgtEl>
                                      </p:cBhvr>
                                    </p:animEffect>
                                    <p:set>
                                      <p:cBhvr>
                                        <p:cTn id="53" dur="1" fill="hold">
                                          <p:stCondLst>
                                            <p:cond delay="499"/>
                                          </p:stCondLst>
                                        </p:cTn>
                                        <p:tgtEl>
                                          <p:spTgt spid="64534"/>
                                        </p:tgtEl>
                                        <p:attrNameLst>
                                          <p:attrName>style.visibility</p:attrName>
                                        </p:attrNameLst>
                                      </p:cBhvr>
                                      <p:to>
                                        <p:strVal val="hidden"/>
                                      </p:to>
                                    </p:set>
                                  </p:childTnLst>
                                </p:cTn>
                              </p:par>
                              <p:par>
                                <p:cTn id="54" presetID="4" presetClass="exit" presetSubtype="16" fill="hold" nodeType="withEffect">
                                  <p:stCondLst>
                                    <p:cond delay="0"/>
                                  </p:stCondLst>
                                  <p:childTnLst>
                                    <p:animEffect transition="out" filter="box(in)">
                                      <p:cBhvr>
                                        <p:cTn id="55" dur="500"/>
                                        <p:tgtEl>
                                          <p:spTgt spid="64533"/>
                                        </p:tgtEl>
                                      </p:cBhvr>
                                    </p:animEffect>
                                    <p:set>
                                      <p:cBhvr>
                                        <p:cTn id="56" dur="1" fill="hold">
                                          <p:stCondLst>
                                            <p:cond delay="499"/>
                                          </p:stCondLst>
                                        </p:cTn>
                                        <p:tgtEl>
                                          <p:spTgt spid="64533"/>
                                        </p:tgtEl>
                                        <p:attrNameLst>
                                          <p:attrName>style.visibility</p:attrName>
                                        </p:attrNameLst>
                                      </p:cBhvr>
                                      <p:to>
                                        <p:strVal val="hidden"/>
                                      </p:to>
                                    </p:set>
                                  </p:childTnLst>
                                </p:cTn>
                              </p:par>
                              <p:par>
                                <p:cTn id="57" presetID="4" presetClass="exit" presetSubtype="16" fill="hold" grpId="2" nodeType="withEffect">
                                  <p:stCondLst>
                                    <p:cond delay="0"/>
                                  </p:stCondLst>
                                  <p:childTnLst>
                                    <p:animEffect transition="out" filter="box(in)">
                                      <p:cBhvr>
                                        <p:cTn id="58" dur="500"/>
                                        <p:tgtEl>
                                          <p:spTgt spid="64531"/>
                                        </p:tgtEl>
                                      </p:cBhvr>
                                    </p:animEffect>
                                    <p:set>
                                      <p:cBhvr>
                                        <p:cTn id="59" dur="1" fill="hold">
                                          <p:stCondLst>
                                            <p:cond delay="499"/>
                                          </p:stCondLst>
                                        </p:cTn>
                                        <p:tgtEl>
                                          <p:spTgt spid="64531"/>
                                        </p:tgtEl>
                                        <p:attrNameLst>
                                          <p:attrName>style.visibility</p:attrName>
                                        </p:attrNameLst>
                                      </p:cBhvr>
                                      <p:to>
                                        <p:strVal val="hidden"/>
                                      </p:to>
                                    </p:set>
                                  </p:childTnLst>
                                </p:cTn>
                              </p:par>
                              <p:par>
                                <p:cTn id="60" presetID="4" presetClass="exit" presetSubtype="16" fill="hold" nodeType="withEffect">
                                  <p:stCondLst>
                                    <p:cond delay="0"/>
                                  </p:stCondLst>
                                  <p:childTnLst>
                                    <p:animEffect transition="out" filter="box(in)">
                                      <p:cBhvr>
                                        <p:cTn id="61" dur="500"/>
                                        <p:tgtEl>
                                          <p:spTgt spid="64532"/>
                                        </p:tgtEl>
                                      </p:cBhvr>
                                    </p:animEffect>
                                    <p:set>
                                      <p:cBhvr>
                                        <p:cTn id="62" dur="1" fill="hold">
                                          <p:stCondLst>
                                            <p:cond delay="499"/>
                                          </p:stCondLst>
                                        </p:cTn>
                                        <p:tgtEl>
                                          <p:spTgt spid="64532"/>
                                        </p:tgtEl>
                                        <p:attrNameLst>
                                          <p:attrName>style.visibility</p:attrName>
                                        </p:attrNameLst>
                                      </p:cBhvr>
                                      <p:to>
                                        <p:strVal val="hidden"/>
                                      </p:to>
                                    </p:set>
                                  </p:childTnLst>
                                </p:cTn>
                              </p:par>
                              <p:par>
                                <p:cTn id="63" presetID="4" presetClass="exit" presetSubtype="16" fill="hold" grpId="0" nodeType="withEffect">
                                  <p:stCondLst>
                                    <p:cond delay="0"/>
                                  </p:stCondLst>
                                  <p:childTnLst>
                                    <p:animEffect transition="out" filter="box(in)">
                                      <p:cBhvr>
                                        <p:cTn id="64" dur="500"/>
                                        <p:tgtEl>
                                          <p:spTgt spid="64522"/>
                                        </p:tgtEl>
                                      </p:cBhvr>
                                    </p:animEffect>
                                    <p:set>
                                      <p:cBhvr>
                                        <p:cTn id="65" dur="1" fill="hold">
                                          <p:stCondLst>
                                            <p:cond delay="499"/>
                                          </p:stCondLst>
                                        </p:cTn>
                                        <p:tgtEl>
                                          <p:spTgt spid="645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 presetClass="exit" presetSubtype="16" fill="hold" grpId="0" nodeType="clickEffect">
                                  <p:stCondLst>
                                    <p:cond delay="0"/>
                                  </p:stCondLst>
                                  <p:childTnLst>
                                    <p:animEffect transition="out" filter="box(in)">
                                      <p:cBhvr>
                                        <p:cTn id="69" dur="500"/>
                                        <p:tgtEl>
                                          <p:spTgt spid="64525"/>
                                        </p:tgtEl>
                                      </p:cBhvr>
                                    </p:animEffect>
                                    <p:set>
                                      <p:cBhvr>
                                        <p:cTn id="70" dur="1" fill="hold">
                                          <p:stCondLst>
                                            <p:cond delay="499"/>
                                          </p:stCondLst>
                                        </p:cTn>
                                        <p:tgtEl>
                                          <p:spTgt spid="64525"/>
                                        </p:tgtEl>
                                        <p:attrNameLst>
                                          <p:attrName>style.visibility</p:attrName>
                                        </p:attrNameLst>
                                      </p:cBhvr>
                                      <p:to>
                                        <p:strVal val="hidden"/>
                                      </p:to>
                                    </p:set>
                                  </p:childTnLst>
                                </p:cTn>
                              </p:par>
                              <p:par>
                                <p:cTn id="71" presetID="4" presetClass="entr" presetSubtype="16" fill="hold" nodeType="withEffect">
                                  <p:stCondLst>
                                    <p:cond delay="0"/>
                                  </p:stCondLst>
                                  <p:childTnLst>
                                    <p:set>
                                      <p:cBhvr>
                                        <p:cTn id="72" dur="1" fill="hold">
                                          <p:stCondLst>
                                            <p:cond delay="0"/>
                                          </p:stCondLst>
                                        </p:cTn>
                                        <p:tgtEl>
                                          <p:spTgt spid="64535"/>
                                        </p:tgtEl>
                                        <p:attrNameLst>
                                          <p:attrName>style.visibility</p:attrName>
                                        </p:attrNameLst>
                                      </p:cBhvr>
                                      <p:to>
                                        <p:strVal val="visible"/>
                                      </p:to>
                                    </p:set>
                                    <p:animEffect transition="in" filter="box(in)">
                                      <p:cBhvr>
                                        <p:cTn id="73" dur="500"/>
                                        <p:tgtEl>
                                          <p:spTgt spid="64535"/>
                                        </p:tgtEl>
                                      </p:cBhvr>
                                    </p:animEffect>
                                  </p:childTnLst>
                                </p:cTn>
                              </p:par>
                            </p:childTnLst>
                          </p:cTn>
                        </p:par>
                      </p:childTnLst>
                    </p:cTn>
                  </p:par>
                  <p:par>
                    <p:cTn id="74" fill="hold">
                      <p:stCondLst>
                        <p:cond delay="indefinite"/>
                      </p:stCondLst>
                      <p:childTnLst>
                        <p:par>
                          <p:cTn id="75" fill="hold">
                            <p:stCondLst>
                              <p:cond delay="0"/>
                            </p:stCondLst>
                            <p:childTnLst>
                              <p:par>
                                <p:cTn id="76" presetID="4" presetClass="entr" presetSubtype="16" fill="hold" nodeType="clickEffect">
                                  <p:stCondLst>
                                    <p:cond delay="0"/>
                                  </p:stCondLst>
                                  <p:childTnLst>
                                    <p:set>
                                      <p:cBhvr>
                                        <p:cTn id="77" dur="1" fill="hold">
                                          <p:stCondLst>
                                            <p:cond delay="0"/>
                                          </p:stCondLst>
                                        </p:cTn>
                                        <p:tgtEl>
                                          <p:spTgt spid="64538"/>
                                        </p:tgtEl>
                                        <p:attrNameLst>
                                          <p:attrName>style.visibility</p:attrName>
                                        </p:attrNameLst>
                                      </p:cBhvr>
                                      <p:to>
                                        <p:strVal val="visible"/>
                                      </p:to>
                                    </p:set>
                                    <p:animEffect transition="in" filter="box(in)">
                                      <p:cBhvr>
                                        <p:cTn id="78" dur="500"/>
                                        <p:tgtEl>
                                          <p:spTgt spid="64538"/>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0" nodeType="clickEffect">
                                  <p:stCondLst>
                                    <p:cond delay="0"/>
                                  </p:stCondLst>
                                  <p:childTnLst>
                                    <p:set>
                                      <p:cBhvr>
                                        <p:cTn id="82" dur="1" fill="hold">
                                          <p:stCondLst>
                                            <p:cond delay="0"/>
                                          </p:stCondLst>
                                        </p:cTn>
                                        <p:tgtEl>
                                          <p:spTgt spid="64536"/>
                                        </p:tgtEl>
                                        <p:attrNameLst>
                                          <p:attrName>style.visibility</p:attrName>
                                        </p:attrNameLst>
                                      </p:cBhvr>
                                      <p:to>
                                        <p:strVal val="visible"/>
                                      </p:to>
                                    </p:set>
                                    <p:animEffect transition="in" filter="box(in)">
                                      <p:cBhvr>
                                        <p:cTn id="83" dur="500"/>
                                        <p:tgtEl>
                                          <p:spTgt spid="64536"/>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xit" presetSubtype="4" fill="hold" grpId="1" nodeType="clickEffect">
                                  <p:stCondLst>
                                    <p:cond delay="0"/>
                                  </p:stCondLst>
                                  <p:childTnLst>
                                    <p:anim calcmode="lin" valueType="num">
                                      <p:cBhvr additive="base">
                                        <p:cTn id="87" dur="500"/>
                                        <p:tgtEl>
                                          <p:spTgt spid="64536"/>
                                        </p:tgtEl>
                                        <p:attrNameLst>
                                          <p:attrName>ppt_x</p:attrName>
                                        </p:attrNameLst>
                                      </p:cBhvr>
                                      <p:tavLst>
                                        <p:tav tm="0">
                                          <p:val>
                                            <p:strVal val="ppt_x"/>
                                          </p:val>
                                        </p:tav>
                                        <p:tav tm="100000">
                                          <p:val>
                                            <p:strVal val="ppt_x"/>
                                          </p:val>
                                        </p:tav>
                                      </p:tavLst>
                                    </p:anim>
                                    <p:anim calcmode="lin" valueType="num">
                                      <p:cBhvr additive="base">
                                        <p:cTn id="88" dur="500"/>
                                        <p:tgtEl>
                                          <p:spTgt spid="64536"/>
                                        </p:tgtEl>
                                        <p:attrNameLst>
                                          <p:attrName>ppt_y</p:attrName>
                                        </p:attrNameLst>
                                      </p:cBhvr>
                                      <p:tavLst>
                                        <p:tav tm="0">
                                          <p:val>
                                            <p:strVal val="ppt_y"/>
                                          </p:val>
                                        </p:tav>
                                        <p:tav tm="100000">
                                          <p:val>
                                            <p:strVal val="1+ppt_h/2"/>
                                          </p:val>
                                        </p:tav>
                                      </p:tavLst>
                                    </p:anim>
                                    <p:set>
                                      <p:cBhvr>
                                        <p:cTn id="89" dur="1" fill="hold">
                                          <p:stCondLst>
                                            <p:cond delay="499"/>
                                          </p:stCondLst>
                                        </p:cTn>
                                        <p:tgtEl>
                                          <p:spTgt spid="6453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8" presetClass="exit" presetSubtype="16" fill="hold" nodeType="clickEffect">
                                  <p:stCondLst>
                                    <p:cond delay="0"/>
                                  </p:stCondLst>
                                  <p:childTnLst>
                                    <p:animEffect transition="out" filter="diamond(in)">
                                      <p:cBhvr>
                                        <p:cTn id="93" dur="2000"/>
                                        <p:tgtEl>
                                          <p:spTgt spid="64538"/>
                                        </p:tgtEl>
                                      </p:cBhvr>
                                    </p:animEffect>
                                    <p:set>
                                      <p:cBhvr>
                                        <p:cTn id="94" dur="1" fill="hold">
                                          <p:stCondLst>
                                            <p:cond delay="1999"/>
                                          </p:stCondLst>
                                        </p:cTn>
                                        <p:tgtEl>
                                          <p:spTgt spid="6453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64537"/>
                                        </p:tgtEl>
                                        <p:attrNameLst>
                                          <p:attrName>style.visibility</p:attrName>
                                        </p:attrNameLst>
                                      </p:cBhvr>
                                      <p:to>
                                        <p:strVal val="visible"/>
                                      </p:to>
                                    </p:set>
                                    <p:anim calcmode="lin" valueType="num">
                                      <p:cBhvr additive="base">
                                        <p:cTn id="99" dur="500" fill="hold"/>
                                        <p:tgtEl>
                                          <p:spTgt spid="64537"/>
                                        </p:tgtEl>
                                        <p:attrNameLst>
                                          <p:attrName>ppt_x</p:attrName>
                                        </p:attrNameLst>
                                      </p:cBhvr>
                                      <p:tavLst>
                                        <p:tav tm="0">
                                          <p:val>
                                            <p:strVal val="#ppt_x"/>
                                          </p:val>
                                        </p:tav>
                                        <p:tav tm="100000">
                                          <p:val>
                                            <p:strVal val="#ppt_x"/>
                                          </p:val>
                                        </p:tav>
                                      </p:tavLst>
                                    </p:anim>
                                    <p:anim calcmode="lin" valueType="num">
                                      <p:cBhvr additive="base">
                                        <p:cTn id="100" dur="500" fill="hold"/>
                                        <p:tgtEl>
                                          <p:spTgt spid="6453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 presetClass="exit" presetSubtype="16" fill="hold" nodeType="clickEffect">
                                  <p:stCondLst>
                                    <p:cond delay="0"/>
                                  </p:stCondLst>
                                  <p:childTnLst>
                                    <p:animEffect transition="out" filter="box(in)">
                                      <p:cBhvr>
                                        <p:cTn id="104" dur="500"/>
                                        <p:tgtEl>
                                          <p:spTgt spid="64537"/>
                                        </p:tgtEl>
                                      </p:cBhvr>
                                    </p:animEffect>
                                    <p:set>
                                      <p:cBhvr>
                                        <p:cTn id="105" dur="1" fill="hold">
                                          <p:stCondLst>
                                            <p:cond delay="499"/>
                                          </p:stCondLst>
                                        </p:cTn>
                                        <p:tgtEl>
                                          <p:spTgt spid="64537"/>
                                        </p:tgtEl>
                                        <p:attrNameLst>
                                          <p:attrName>style.visibility</p:attrName>
                                        </p:attrNameLst>
                                      </p:cBhvr>
                                      <p:to>
                                        <p:strVal val="hidden"/>
                                      </p:to>
                                    </p:set>
                                  </p:childTnLst>
                                </p:cTn>
                              </p:par>
                              <p:par>
                                <p:cTn id="106" presetID="4" presetClass="exit" presetSubtype="16" fill="hold" grpId="2" nodeType="withEffect">
                                  <p:stCondLst>
                                    <p:cond delay="0"/>
                                  </p:stCondLst>
                                  <p:childTnLst>
                                    <p:animEffect transition="out" filter="box(in)">
                                      <p:cBhvr>
                                        <p:cTn id="107" dur="500"/>
                                        <p:tgtEl>
                                          <p:spTgt spid="64536"/>
                                        </p:tgtEl>
                                      </p:cBhvr>
                                    </p:animEffect>
                                    <p:set>
                                      <p:cBhvr>
                                        <p:cTn id="108" dur="1" fill="hold">
                                          <p:stCondLst>
                                            <p:cond delay="499"/>
                                          </p:stCondLst>
                                        </p:cTn>
                                        <p:tgtEl>
                                          <p:spTgt spid="64536"/>
                                        </p:tgtEl>
                                        <p:attrNameLst>
                                          <p:attrName>style.visibility</p:attrName>
                                        </p:attrNameLst>
                                      </p:cBhvr>
                                      <p:to>
                                        <p:strVal val="hidden"/>
                                      </p:to>
                                    </p:set>
                                  </p:childTnLst>
                                </p:cTn>
                              </p:par>
                              <p:par>
                                <p:cTn id="109" presetID="4" presetClass="exit" presetSubtype="16" fill="hold" nodeType="withEffect">
                                  <p:stCondLst>
                                    <p:cond delay="0"/>
                                  </p:stCondLst>
                                  <p:childTnLst>
                                    <p:animEffect transition="out" filter="box(in)">
                                      <p:cBhvr>
                                        <p:cTn id="110" dur="500"/>
                                        <p:tgtEl>
                                          <p:spTgt spid="64535"/>
                                        </p:tgtEl>
                                      </p:cBhvr>
                                    </p:animEffect>
                                    <p:set>
                                      <p:cBhvr>
                                        <p:cTn id="111" dur="1" fill="hold">
                                          <p:stCondLst>
                                            <p:cond delay="499"/>
                                          </p:stCondLst>
                                        </p:cTn>
                                        <p:tgtEl>
                                          <p:spTgt spid="64535"/>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4" presetClass="entr" presetSubtype="16" fill="hold" nodeType="clickEffect">
                                  <p:stCondLst>
                                    <p:cond delay="0"/>
                                  </p:stCondLst>
                                  <p:childTnLst>
                                    <p:set>
                                      <p:cBhvr>
                                        <p:cTn id="115" dur="1" fill="hold">
                                          <p:stCondLst>
                                            <p:cond delay="0"/>
                                          </p:stCondLst>
                                        </p:cTn>
                                        <p:tgtEl>
                                          <p:spTgt spid="64538"/>
                                        </p:tgtEl>
                                        <p:attrNameLst>
                                          <p:attrName>style.visibility</p:attrName>
                                        </p:attrNameLst>
                                      </p:cBhvr>
                                      <p:to>
                                        <p:strVal val="visible"/>
                                      </p:to>
                                    </p:set>
                                    <p:animEffect transition="in" filter="box(in)">
                                      <p:cBhvr>
                                        <p:cTn id="116" dur="500"/>
                                        <p:tgtEl>
                                          <p:spTgt spid="64538"/>
                                        </p:tgtEl>
                                      </p:cBhvr>
                                    </p:animEffect>
                                  </p:childTnLst>
                                </p:cTn>
                              </p:par>
                              <p:par>
                                <p:cTn id="117" presetID="2" presetClass="exit" presetSubtype="4" fill="hold" nodeType="withEffect">
                                  <p:stCondLst>
                                    <p:cond delay="0"/>
                                  </p:stCondLst>
                                  <p:childTnLst>
                                    <p:anim calcmode="lin" valueType="num">
                                      <p:cBhvr additive="base">
                                        <p:cTn id="118" dur="500"/>
                                        <p:tgtEl>
                                          <p:spTgt spid="64538"/>
                                        </p:tgtEl>
                                        <p:attrNameLst>
                                          <p:attrName>ppt_x</p:attrName>
                                        </p:attrNameLst>
                                      </p:cBhvr>
                                      <p:tavLst>
                                        <p:tav tm="0">
                                          <p:val>
                                            <p:strVal val="ppt_x"/>
                                          </p:val>
                                        </p:tav>
                                        <p:tav tm="100000">
                                          <p:val>
                                            <p:strVal val="ppt_x"/>
                                          </p:val>
                                        </p:tav>
                                      </p:tavLst>
                                    </p:anim>
                                    <p:anim calcmode="lin" valueType="num">
                                      <p:cBhvr additive="base">
                                        <p:cTn id="119" dur="500"/>
                                        <p:tgtEl>
                                          <p:spTgt spid="64538"/>
                                        </p:tgtEl>
                                        <p:attrNameLst>
                                          <p:attrName>ppt_y</p:attrName>
                                        </p:attrNameLst>
                                      </p:cBhvr>
                                      <p:tavLst>
                                        <p:tav tm="0">
                                          <p:val>
                                            <p:strVal val="ppt_y"/>
                                          </p:val>
                                        </p:tav>
                                        <p:tav tm="100000">
                                          <p:val>
                                            <p:strVal val="1+ppt_h/2"/>
                                          </p:val>
                                        </p:tav>
                                      </p:tavLst>
                                    </p:anim>
                                    <p:set>
                                      <p:cBhvr>
                                        <p:cTn id="120" dur="1" fill="hold">
                                          <p:stCondLst>
                                            <p:cond delay="499"/>
                                          </p:stCondLst>
                                        </p:cTn>
                                        <p:tgtEl>
                                          <p:spTgt spid="64538"/>
                                        </p:tgtEl>
                                        <p:attrNameLst>
                                          <p:attrName>style.visibility</p:attrName>
                                        </p:attrNameLst>
                                      </p:cBhvr>
                                      <p:to>
                                        <p:strVal val="hidden"/>
                                      </p:to>
                                    </p:set>
                                  </p:childTnLst>
                                </p:cTn>
                              </p:par>
                              <p:par>
                                <p:cTn id="121" presetID="4" presetClass="exit" presetSubtype="16" fill="hold" nodeType="withEffect">
                                  <p:stCondLst>
                                    <p:cond delay="0"/>
                                  </p:stCondLst>
                                  <p:childTnLst>
                                    <p:animEffect transition="out" filter="box(in)">
                                      <p:cBhvr>
                                        <p:cTn id="122" dur="500"/>
                                        <p:tgtEl>
                                          <p:spTgt spid="64538"/>
                                        </p:tgtEl>
                                      </p:cBhvr>
                                    </p:animEffect>
                                    <p:set>
                                      <p:cBhvr>
                                        <p:cTn id="123" dur="1" fill="hold">
                                          <p:stCondLst>
                                            <p:cond delay="499"/>
                                          </p:stCondLst>
                                        </p:cTn>
                                        <p:tgtEl>
                                          <p:spTgt spid="64538"/>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2" presetClass="exit" presetSubtype="4" fill="hold" nodeType="clickEffect">
                                  <p:stCondLst>
                                    <p:cond delay="0"/>
                                  </p:stCondLst>
                                  <p:childTnLst>
                                    <p:anim calcmode="lin" valueType="num">
                                      <p:cBhvr additive="base">
                                        <p:cTn id="127" dur="500"/>
                                        <p:tgtEl>
                                          <p:spTgt spid="64538"/>
                                        </p:tgtEl>
                                        <p:attrNameLst>
                                          <p:attrName>ppt_x</p:attrName>
                                        </p:attrNameLst>
                                      </p:cBhvr>
                                      <p:tavLst>
                                        <p:tav tm="0">
                                          <p:val>
                                            <p:strVal val="ppt_x"/>
                                          </p:val>
                                        </p:tav>
                                        <p:tav tm="100000">
                                          <p:val>
                                            <p:strVal val="ppt_x"/>
                                          </p:val>
                                        </p:tav>
                                      </p:tavLst>
                                    </p:anim>
                                    <p:anim calcmode="lin" valueType="num">
                                      <p:cBhvr additive="base">
                                        <p:cTn id="128" dur="500"/>
                                        <p:tgtEl>
                                          <p:spTgt spid="64538"/>
                                        </p:tgtEl>
                                        <p:attrNameLst>
                                          <p:attrName>ppt_y</p:attrName>
                                        </p:attrNameLst>
                                      </p:cBhvr>
                                      <p:tavLst>
                                        <p:tav tm="0">
                                          <p:val>
                                            <p:strVal val="ppt_y"/>
                                          </p:val>
                                        </p:tav>
                                        <p:tav tm="100000">
                                          <p:val>
                                            <p:strVal val="1+ppt_h/2"/>
                                          </p:val>
                                        </p:tav>
                                      </p:tavLst>
                                    </p:anim>
                                    <p:set>
                                      <p:cBhvr>
                                        <p:cTn id="129" dur="1" fill="hold">
                                          <p:stCondLst>
                                            <p:cond delay="499"/>
                                          </p:stCondLst>
                                        </p:cTn>
                                        <p:tgtEl>
                                          <p:spTgt spid="64538"/>
                                        </p:tgtEl>
                                        <p:attrNameLst>
                                          <p:attrName>style.visibility</p:attrName>
                                        </p:attrNameLst>
                                      </p:cBhvr>
                                      <p:to>
                                        <p:strVal val="hidden"/>
                                      </p:to>
                                    </p:set>
                                  </p:childTnLst>
                                </p:cTn>
                              </p:par>
                              <p:par>
                                <p:cTn id="130" presetID="2" presetClass="exit" presetSubtype="4" fill="hold" nodeType="withEffect">
                                  <p:stCondLst>
                                    <p:cond delay="0"/>
                                  </p:stCondLst>
                                  <p:childTnLst>
                                    <p:anim calcmode="lin" valueType="num">
                                      <p:cBhvr additive="base">
                                        <p:cTn id="131" dur="500"/>
                                        <p:tgtEl>
                                          <p:spTgt spid="64537"/>
                                        </p:tgtEl>
                                        <p:attrNameLst>
                                          <p:attrName>ppt_x</p:attrName>
                                        </p:attrNameLst>
                                      </p:cBhvr>
                                      <p:tavLst>
                                        <p:tav tm="0">
                                          <p:val>
                                            <p:strVal val="ppt_x"/>
                                          </p:val>
                                        </p:tav>
                                        <p:tav tm="100000">
                                          <p:val>
                                            <p:strVal val="ppt_x"/>
                                          </p:val>
                                        </p:tav>
                                      </p:tavLst>
                                    </p:anim>
                                    <p:anim calcmode="lin" valueType="num">
                                      <p:cBhvr additive="base">
                                        <p:cTn id="132" dur="500"/>
                                        <p:tgtEl>
                                          <p:spTgt spid="64537"/>
                                        </p:tgtEl>
                                        <p:attrNameLst>
                                          <p:attrName>ppt_y</p:attrName>
                                        </p:attrNameLst>
                                      </p:cBhvr>
                                      <p:tavLst>
                                        <p:tav tm="0">
                                          <p:val>
                                            <p:strVal val="ppt_y"/>
                                          </p:val>
                                        </p:tav>
                                        <p:tav tm="100000">
                                          <p:val>
                                            <p:strVal val="1+ppt_h/2"/>
                                          </p:val>
                                        </p:tav>
                                      </p:tavLst>
                                    </p:anim>
                                    <p:set>
                                      <p:cBhvr>
                                        <p:cTn id="133" dur="1" fill="hold">
                                          <p:stCondLst>
                                            <p:cond delay="499"/>
                                          </p:stCondLst>
                                        </p:cTn>
                                        <p:tgtEl>
                                          <p:spTgt spid="64537"/>
                                        </p:tgtEl>
                                        <p:attrNameLst>
                                          <p:attrName>style.visibility</p:attrName>
                                        </p:attrNameLst>
                                      </p:cBhvr>
                                      <p:to>
                                        <p:strVal val="hidden"/>
                                      </p:to>
                                    </p:set>
                                  </p:childTnLst>
                                </p:cTn>
                              </p:par>
                              <p:par>
                                <p:cTn id="134" presetID="2" presetClass="exit" presetSubtype="4" fill="hold" grpId="3" nodeType="withEffect">
                                  <p:stCondLst>
                                    <p:cond delay="0"/>
                                  </p:stCondLst>
                                  <p:childTnLst>
                                    <p:anim calcmode="lin" valueType="num">
                                      <p:cBhvr additive="base">
                                        <p:cTn id="135" dur="500"/>
                                        <p:tgtEl>
                                          <p:spTgt spid="64536"/>
                                        </p:tgtEl>
                                        <p:attrNameLst>
                                          <p:attrName>ppt_x</p:attrName>
                                        </p:attrNameLst>
                                      </p:cBhvr>
                                      <p:tavLst>
                                        <p:tav tm="0">
                                          <p:val>
                                            <p:strVal val="ppt_x"/>
                                          </p:val>
                                        </p:tav>
                                        <p:tav tm="100000">
                                          <p:val>
                                            <p:strVal val="ppt_x"/>
                                          </p:val>
                                        </p:tav>
                                      </p:tavLst>
                                    </p:anim>
                                    <p:anim calcmode="lin" valueType="num">
                                      <p:cBhvr additive="base">
                                        <p:cTn id="136" dur="500"/>
                                        <p:tgtEl>
                                          <p:spTgt spid="64536"/>
                                        </p:tgtEl>
                                        <p:attrNameLst>
                                          <p:attrName>ppt_y</p:attrName>
                                        </p:attrNameLst>
                                      </p:cBhvr>
                                      <p:tavLst>
                                        <p:tav tm="0">
                                          <p:val>
                                            <p:strVal val="ppt_y"/>
                                          </p:val>
                                        </p:tav>
                                        <p:tav tm="100000">
                                          <p:val>
                                            <p:strVal val="1+ppt_h/2"/>
                                          </p:val>
                                        </p:tav>
                                      </p:tavLst>
                                    </p:anim>
                                    <p:set>
                                      <p:cBhvr>
                                        <p:cTn id="137" dur="1" fill="hold">
                                          <p:stCondLst>
                                            <p:cond delay="499"/>
                                          </p:stCondLst>
                                        </p:cTn>
                                        <p:tgtEl>
                                          <p:spTgt spid="64536"/>
                                        </p:tgtEl>
                                        <p:attrNameLst>
                                          <p:attrName>style.visibility</p:attrName>
                                        </p:attrNameLst>
                                      </p:cBhvr>
                                      <p:to>
                                        <p:strVal val="hidden"/>
                                      </p:to>
                                    </p:set>
                                  </p:childTnLst>
                                </p:cTn>
                              </p:par>
                              <p:par>
                                <p:cTn id="138" presetID="2" presetClass="exit" presetSubtype="4" fill="hold" nodeType="withEffect">
                                  <p:stCondLst>
                                    <p:cond delay="0"/>
                                  </p:stCondLst>
                                  <p:childTnLst>
                                    <p:anim calcmode="lin" valueType="num">
                                      <p:cBhvr additive="base">
                                        <p:cTn id="139" dur="500"/>
                                        <p:tgtEl>
                                          <p:spTgt spid="64535"/>
                                        </p:tgtEl>
                                        <p:attrNameLst>
                                          <p:attrName>ppt_x</p:attrName>
                                        </p:attrNameLst>
                                      </p:cBhvr>
                                      <p:tavLst>
                                        <p:tav tm="0">
                                          <p:val>
                                            <p:strVal val="ppt_x"/>
                                          </p:val>
                                        </p:tav>
                                        <p:tav tm="100000">
                                          <p:val>
                                            <p:strVal val="ppt_x"/>
                                          </p:val>
                                        </p:tav>
                                      </p:tavLst>
                                    </p:anim>
                                    <p:anim calcmode="lin" valueType="num">
                                      <p:cBhvr additive="base">
                                        <p:cTn id="140" dur="500"/>
                                        <p:tgtEl>
                                          <p:spTgt spid="64535"/>
                                        </p:tgtEl>
                                        <p:attrNameLst>
                                          <p:attrName>ppt_y</p:attrName>
                                        </p:attrNameLst>
                                      </p:cBhvr>
                                      <p:tavLst>
                                        <p:tav tm="0">
                                          <p:val>
                                            <p:strVal val="ppt_y"/>
                                          </p:val>
                                        </p:tav>
                                        <p:tav tm="100000">
                                          <p:val>
                                            <p:strVal val="1+ppt_h/2"/>
                                          </p:val>
                                        </p:tav>
                                      </p:tavLst>
                                    </p:anim>
                                    <p:set>
                                      <p:cBhvr>
                                        <p:cTn id="141" dur="1" fill="hold">
                                          <p:stCondLst>
                                            <p:cond delay="499"/>
                                          </p:stCondLst>
                                        </p:cTn>
                                        <p:tgtEl>
                                          <p:spTgt spid="64535"/>
                                        </p:tgtEl>
                                        <p:attrNameLst>
                                          <p:attrName>style.visibility</p:attrName>
                                        </p:attrNameLst>
                                      </p:cBhvr>
                                      <p:to>
                                        <p:strVal val="hidden"/>
                                      </p:to>
                                    </p:set>
                                  </p:childTnLst>
                                </p:cTn>
                              </p:par>
                              <p:par>
                                <p:cTn id="142" presetID="2" presetClass="exit" presetSubtype="4" fill="hold" grpId="0" nodeType="withEffect">
                                  <p:stCondLst>
                                    <p:cond delay="0"/>
                                  </p:stCondLst>
                                  <p:childTnLst>
                                    <p:anim calcmode="lin" valueType="num">
                                      <p:cBhvr additive="base">
                                        <p:cTn id="143" dur="500"/>
                                        <p:tgtEl>
                                          <p:spTgt spid="64523"/>
                                        </p:tgtEl>
                                        <p:attrNameLst>
                                          <p:attrName>ppt_x</p:attrName>
                                        </p:attrNameLst>
                                      </p:cBhvr>
                                      <p:tavLst>
                                        <p:tav tm="0">
                                          <p:val>
                                            <p:strVal val="ppt_x"/>
                                          </p:val>
                                        </p:tav>
                                        <p:tav tm="100000">
                                          <p:val>
                                            <p:strVal val="ppt_x"/>
                                          </p:val>
                                        </p:tav>
                                      </p:tavLst>
                                    </p:anim>
                                    <p:anim calcmode="lin" valueType="num">
                                      <p:cBhvr additive="base">
                                        <p:cTn id="144" dur="500"/>
                                        <p:tgtEl>
                                          <p:spTgt spid="64523"/>
                                        </p:tgtEl>
                                        <p:attrNameLst>
                                          <p:attrName>ppt_y</p:attrName>
                                        </p:attrNameLst>
                                      </p:cBhvr>
                                      <p:tavLst>
                                        <p:tav tm="0">
                                          <p:val>
                                            <p:strVal val="ppt_y"/>
                                          </p:val>
                                        </p:tav>
                                        <p:tav tm="100000">
                                          <p:val>
                                            <p:strVal val="1+ppt_h/2"/>
                                          </p:val>
                                        </p:tav>
                                      </p:tavLst>
                                    </p:anim>
                                    <p:set>
                                      <p:cBhvr>
                                        <p:cTn id="145" dur="1" fill="hold">
                                          <p:stCondLst>
                                            <p:cond delay="499"/>
                                          </p:stCondLst>
                                        </p:cTn>
                                        <p:tgtEl>
                                          <p:spTgt spid="64523"/>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3" presetClass="exit" presetSubtype="10" fill="hold" grpId="0" nodeType="clickEffect">
                                  <p:stCondLst>
                                    <p:cond delay="0"/>
                                  </p:stCondLst>
                                  <p:childTnLst>
                                    <p:animEffect transition="out" filter="blinds(horizontal)">
                                      <p:cBhvr>
                                        <p:cTn id="149" dur="500"/>
                                        <p:tgtEl>
                                          <p:spTgt spid="64526"/>
                                        </p:tgtEl>
                                      </p:cBhvr>
                                    </p:animEffect>
                                    <p:set>
                                      <p:cBhvr>
                                        <p:cTn id="150" dur="1" fill="hold">
                                          <p:stCondLst>
                                            <p:cond delay="499"/>
                                          </p:stCondLst>
                                        </p:cTn>
                                        <p:tgtEl>
                                          <p:spTgt spid="64526"/>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4" presetClass="entr" presetSubtype="16" fill="hold" nodeType="clickEffect">
                                  <p:stCondLst>
                                    <p:cond delay="0"/>
                                  </p:stCondLst>
                                  <p:childTnLst>
                                    <p:set>
                                      <p:cBhvr>
                                        <p:cTn id="154" dur="1" fill="hold">
                                          <p:stCondLst>
                                            <p:cond delay="0"/>
                                          </p:stCondLst>
                                        </p:cTn>
                                        <p:tgtEl>
                                          <p:spTgt spid="64540"/>
                                        </p:tgtEl>
                                        <p:attrNameLst>
                                          <p:attrName>style.visibility</p:attrName>
                                        </p:attrNameLst>
                                      </p:cBhvr>
                                      <p:to>
                                        <p:strVal val="visible"/>
                                      </p:to>
                                    </p:set>
                                    <p:animEffect transition="in" filter="box(in)">
                                      <p:cBhvr>
                                        <p:cTn id="155" dur="500"/>
                                        <p:tgtEl>
                                          <p:spTgt spid="64540"/>
                                        </p:tgtEl>
                                      </p:cBhvr>
                                    </p:animEffect>
                                  </p:childTnLst>
                                </p:cTn>
                              </p:par>
                              <p:par>
                                <p:cTn id="156" presetID="4" presetClass="entr" presetSubtype="16" fill="hold" nodeType="withEffect">
                                  <p:stCondLst>
                                    <p:cond delay="0"/>
                                  </p:stCondLst>
                                  <p:childTnLst>
                                    <p:set>
                                      <p:cBhvr>
                                        <p:cTn id="157" dur="1" fill="hold">
                                          <p:stCondLst>
                                            <p:cond delay="0"/>
                                          </p:stCondLst>
                                        </p:cTn>
                                        <p:tgtEl>
                                          <p:spTgt spid="64539"/>
                                        </p:tgtEl>
                                        <p:attrNameLst>
                                          <p:attrName>style.visibility</p:attrName>
                                        </p:attrNameLst>
                                      </p:cBhvr>
                                      <p:to>
                                        <p:strVal val="visible"/>
                                      </p:to>
                                    </p:set>
                                    <p:animEffect transition="in" filter="box(in)">
                                      <p:cBhvr>
                                        <p:cTn id="158" dur="500"/>
                                        <p:tgtEl>
                                          <p:spTgt spid="64539"/>
                                        </p:tgtEl>
                                      </p:cBhvr>
                                    </p:animEffect>
                                  </p:childTnLst>
                                </p:cTn>
                              </p:par>
                              <p:par>
                                <p:cTn id="159" presetID="4" presetClass="entr" presetSubtype="16" fill="hold" nodeType="withEffect">
                                  <p:stCondLst>
                                    <p:cond delay="0"/>
                                  </p:stCondLst>
                                  <p:childTnLst>
                                    <p:set>
                                      <p:cBhvr>
                                        <p:cTn id="160" dur="1" fill="hold">
                                          <p:stCondLst>
                                            <p:cond delay="0"/>
                                          </p:stCondLst>
                                        </p:cTn>
                                        <p:tgtEl>
                                          <p:spTgt spid="64541"/>
                                        </p:tgtEl>
                                        <p:attrNameLst>
                                          <p:attrName>style.visibility</p:attrName>
                                        </p:attrNameLst>
                                      </p:cBhvr>
                                      <p:to>
                                        <p:strVal val="visible"/>
                                      </p:to>
                                    </p:set>
                                    <p:animEffect transition="in" filter="box(in)">
                                      <p:cBhvr>
                                        <p:cTn id="161" dur="500"/>
                                        <p:tgtEl>
                                          <p:spTgt spid="64541"/>
                                        </p:tgtEl>
                                      </p:cBhvr>
                                    </p:animEffect>
                                  </p:childTnLst>
                                </p:cTn>
                              </p:par>
                            </p:childTnLst>
                          </p:cTn>
                        </p:par>
                      </p:childTnLst>
                    </p:cTn>
                  </p:par>
                  <p:par>
                    <p:cTn id="162" fill="hold">
                      <p:stCondLst>
                        <p:cond delay="indefinite"/>
                      </p:stCondLst>
                      <p:childTnLst>
                        <p:par>
                          <p:cTn id="163" fill="hold">
                            <p:stCondLst>
                              <p:cond delay="0"/>
                            </p:stCondLst>
                            <p:childTnLst>
                              <p:par>
                                <p:cTn id="164" presetID="4" presetClass="entr" presetSubtype="16" fill="hold" grpId="1" nodeType="clickEffect">
                                  <p:stCondLst>
                                    <p:cond delay="0"/>
                                  </p:stCondLst>
                                  <p:childTnLst>
                                    <p:set>
                                      <p:cBhvr>
                                        <p:cTn id="165" dur="1" fill="hold">
                                          <p:stCondLst>
                                            <p:cond delay="0"/>
                                          </p:stCondLst>
                                        </p:cTn>
                                        <p:tgtEl>
                                          <p:spTgt spid="64542"/>
                                        </p:tgtEl>
                                        <p:attrNameLst>
                                          <p:attrName>style.visibility</p:attrName>
                                        </p:attrNameLst>
                                      </p:cBhvr>
                                      <p:to>
                                        <p:strVal val="visible"/>
                                      </p:to>
                                    </p:set>
                                    <p:animEffect transition="in" filter="box(in)">
                                      <p:cBhvr>
                                        <p:cTn id="166" dur="500"/>
                                        <p:tgtEl>
                                          <p:spTgt spid="64542"/>
                                        </p:tgtEl>
                                      </p:cBhvr>
                                    </p:animEffect>
                                  </p:childTnLst>
                                </p:cTn>
                              </p:par>
                            </p:childTnLst>
                          </p:cTn>
                        </p:par>
                      </p:childTnLst>
                    </p:cTn>
                  </p:par>
                  <p:par>
                    <p:cTn id="167" fill="hold">
                      <p:stCondLst>
                        <p:cond delay="indefinite"/>
                      </p:stCondLst>
                      <p:childTnLst>
                        <p:par>
                          <p:cTn id="168" fill="hold">
                            <p:stCondLst>
                              <p:cond delay="0"/>
                            </p:stCondLst>
                            <p:childTnLst>
                              <p:par>
                                <p:cTn id="169" presetID="2" presetClass="exit" presetSubtype="4" fill="hold" grpId="0" nodeType="clickEffect">
                                  <p:stCondLst>
                                    <p:cond delay="0"/>
                                  </p:stCondLst>
                                  <p:childTnLst>
                                    <p:anim calcmode="lin" valueType="num">
                                      <p:cBhvr additive="base">
                                        <p:cTn id="170" dur="500"/>
                                        <p:tgtEl>
                                          <p:spTgt spid="64542"/>
                                        </p:tgtEl>
                                        <p:attrNameLst>
                                          <p:attrName>ppt_x</p:attrName>
                                        </p:attrNameLst>
                                      </p:cBhvr>
                                      <p:tavLst>
                                        <p:tav tm="0">
                                          <p:val>
                                            <p:strVal val="ppt_x"/>
                                          </p:val>
                                        </p:tav>
                                        <p:tav tm="100000">
                                          <p:val>
                                            <p:strVal val="ppt_x"/>
                                          </p:val>
                                        </p:tav>
                                      </p:tavLst>
                                    </p:anim>
                                    <p:anim calcmode="lin" valueType="num">
                                      <p:cBhvr additive="base">
                                        <p:cTn id="171" dur="500"/>
                                        <p:tgtEl>
                                          <p:spTgt spid="64542"/>
                                        </p:tgtEl>
                                        <p:attrNameLst>
                                          <p:attrName>ppt_y</p:attrName>
                                        </p:attrNameLst>
                                      </p:cBhvr>
                                      <p:tavLst>
                                        <p:tav tm="0">
                                          <p:val>
                                            <p:strVal val="ppt_y"/>
                                          </p:val>
                                        </p:tav>
                                        <p:tav tm="100000">
                                          <p:val>
                                            <p:strVal val="1+ppt_h/2"/>
                                          </p:val>
                                        </p:tav>
                                      </p:tavLst>
                                    </p:anim>
                                    <p:set>
                                      <p:cBhvr>
                                        <p:cTn id="172" dur="1" fill="hold">
                                          <p:stCondLst>
                                            <p:cond delay="499"/>
                                          </p:stCondLst>
                                        </p:cTn>
                                        <p:tgtEl>
                                          <p:spTgt spid="64542"/>
                                        </p:tgtEl>
                                        <p:attrNameLst>
                                          <p:attrName>style.visibility</p:attrName>
                                        </p:attrNameLst>
                                      </p:cBhvr>
                                      <p:to>
                                        <p:strVal val="hidden"/>
                                      </p:to>
                                    </p:set>
                                  </p:childTnLst>
                                </p:cTn>
                              </p:par>
                              <p:par>
                                <p:cTn id="173" presetID="2" presetClass="exit" presetSubtype="4" fill="hold" nodeType="withEffect">
                                  <p:stCondLst>
                                    <p:cond delay="0"/>
                                  </p:stCondLst>
                                  <p:childTnLst>
                                    <p:anim calcmode="lin" valueType="num">
                                      <p:cBhvr additive="base">
                                        <p:cTn id="174" dur="500"/>
                                        <p:tgtEl>
                                          <p:spTgt spid="64541"/>
                                        </p:tgtEl>
                                        <p:attrNameLst>
                                          <p:attrName>ppt_x</p:attrName>
                                        </p:attrNameLst>
                                      </p:cBhvr>
                                      <p:tavLst>
                                        <p:tav tm="0">
                                          <p:val>
                                            <p:strVal val="ppt_x"/>
                                          </p:val>
                                        </p:tav>
                                        <p:tav tm="100000">
                                          <p:val>
                                            <p:strVal val="ppt_x"/>
                                          </p:val>
                                        </p:tav>
                                      </p:tavLst>
                                    </p:anim>
                                    <p:anim calcmode="lin" valueType="num">
                                      <p:cBhvr additive="base">
                                        <p:cTn id="175" dur="500"/>
                                        <p:tgtEl>
                                          <p:spTgt spid="64541"/>
                                        </p:tgtEl>
                                        <p:attrNameLst>
                                          <p:attrName>ppt_y</p:attrName>
                                        </p:attrNameLst>
                                      </p:cBhvr>
                                      <p:tavLst>
                                        <p:tav tm="0">
                                          <p:val>
                                            <p:strVal val="ppt_y"/>
                                          </p:val>
                                        </p:tav>
                                        <p:tav tm="100000">
                                          <p:val>
                                            <p:strVal val="1+ppt_h/2"/>
                                          </p:val>
                                        </p:tav>
                                      </p:tavLst>
                                    </p:anim>
                                    <p:set>
                                      <p:cBhvr>
                                        <p:cTn id="176" dur="1" fill="hold">
                                          <p:stCondLst>
                                            <p:cond delay="499"/>
                                          </p:stCondLst>
                                        </p:cTn>
                                        <p:tgtEl>
                                          <p:spTgt spid="64541"/>
                                        </p:tgtEl>
                                        <p:attrNameLst>
                                          <p:attrName>style.visibility</p:attrName>
                                        </p:attrNameLst>
                                      </p:cBhvr>
                                      <p:to>
                                        <p:strVal val="hidden"/>
                                      </p:to>
                                    </p:set>
                                  </p:childTnLst>
                                </p:cTn>
                              </p:par>
                              <p:par>
                                <p:cTn id="177" presetID="2" presetClass="exit" presetSubtype="4" fill="hold" nodeType="withEffect">
                                  <p:stCondLst>
                                    <p:cond delay="0"/>
                                  </p:stCondLst>
                                  <p:childTnLst>
                                    <p:anim calcmode="lin" valueType="num">
                                      <p:cBhvr additive="base">
                                        <p:cTn id="178" dur="500"/>
                                        <p:tgtEl>
                                          <p:spTgt spid="64540"/>
                                        </p:tgtEl>
                                        <p:attrNameLst>
                                          <p:attrName>ppt_x</p:attrName>
                                        </p:attrNameLst>
                                      </p:cBhvr>
                                      <p:tavLst>
                                        <p:tav tm="0">
                                          <p:val>
                                            <p:strVal val="ppt_x"/>
                                          </p:val>
                                        </p:tav>
                                        <p:tav tm="100000">
                                          <p:val>
                                            <p:strVal val="ppt_x"/>
                                          </p:val>
                                        </p:tav>
                                      </p:tavLst>
                                    </p:anim>
                                    <p:anim calcmode="lin" valueType="num">
                                      <p:cBhvr additive="base">
                                        <p:cTn id="179" dur="500"/>
                                        <p:tgtEl>
                                          <p:spTgt spid="64540"/>
                                        </p:tgtEl>
                                        <p:attrNameLst>
                                          <p:attrName>ppt_y</p:attrName>
                                        </p:attrNameLst>
                                      </p:cBhvr>
                                      <p:tavLst>
                                        <p:tav tm="0">
                                          <p:val>
                                            <p:strVal val="ppt_y"/>
                                          </p:val>
                                        </p:tav>
                                        <p:tav tm="100000">
                                          <p:val>
                                            <p:strVal val="1+ppt_h/2"/>
                                          </p:val>
                                        </p:tav>
                                      </p:tavLst>
                                    </p:anim>
                                    <p:set>
                                      <p:cBhvr>
                                        <p:cTn id="180" dur="1" fill="hold">
                                          <p:stCondLst>
                                            <p:cond delay="499"/>
                                          </p:stCondLst>
                                        </p:cTn>
                                        <p:tgtEl>
                                          <p:spTgt spid="64540"/>
                                        </p:tgtEl>
                                        <p:attrNameLst>
                                          <p:attrName>style.visibility</p:attrName>
                                        </p:attrNameLst>
                                      </p:cBhvr>
                                      <p:to>
                                        <p:strVal val="hidden"/>
                                      </p:to>
                                    </p:set>
                                  </p:childTnLst>
                                </p:cTn>
                              </p:par>
                              <p:par>
                                <p:cTn id="181" presetID="2" presetClass="exit" presetSubtype="4" fill="hold" nodeType="withEffect">
                                  <p:stCondLst>
                                    <p:cond delay="0"/>
                                  </p:stCondLst>
                                  <p:childTnLst>
                                    <p:anim calcmode="lin" valueType="num">
                                      <p:cBhvr additive="base">
                                        <p:cTn id="182" dur="500"/>
                                        <p:tgtEl>
                                          <p:spTgt spid="64539"/>
                                        </p:tgtEl>
                                        <p:attrNameLst>
                                          <p:attrName>ppt_x</p:attrName>
                                        </p:attrNameLst>
                                      </p:cBhvr>
                                      <p:tavLst>
                                        <p:tav tm="0">
                                          <p:val>
                                            <p:strVal val="ppt_x"/>
                                          </p:val>
                                        </p:tav>
                                        <p:tav tm="100000">
                                          <p:val>
                                            <p:strVal val="ppt_x"/>
                                          </p:val>
                                        </p:tav>
                                      </p:tavLst>
                                    </p:anim>
                                    <p:anim calcmode="lin" valueType="num">
                                      <p:cBhvr additive="base">
                                        <p:cTn id="183" dur="500"/>
                                        <p:tgtEl>
                                          <p:spTgt spid="64539"/>
                                        </p:tgtEl>
                                        <p:attrNameLst>
                                          <p:attrName>ppt_y</p:attrName>
                                        </p:attrNameLst>
                                      </p:cBhvr>
                                      <p:tavLst>
                                        <p:tav tm="0">
                                          <p:val>
                                            <p:strVal val="ppt_y"/>
                                          </p:val>
                                        </p:tav>
                                        <p:tav tm="100000">
                                          <p:val>
                                            <p:strVal val="1+ppt_h/2"/>
                                          </p:val>
                                        </p:tav>
                                      </p:tavLst>
                                    </p:anim>
                                    <p:set>
                                      <p:cBhvr>
                                        <p:cTn id="184" dur="1" fill="hold">
                                          <p:stCondLst>
                                            <p:cond delay="499"/>
                                          </p:stCondLst>
                                        </p:cTn>
                                        <p:tgtEl>
                                          <p:spTgt spid="64539"/>
                                        </p:tgtEl>
                                        <p:attrNameLst>
                                          <p:attrName>style.visibility</p:attrName>
                                        </p:attrNameLst>
                                      </p:cBhvr>
                                      <p:to>
                                        <p:strVal val="hidden"/>
                                      </p:to>
                                    </p:set>
                                  </p:childTnLst>
                                </p:cTn>
                              </p:par>
                              <p:par>
                                <p:cTn id="185" presetID="2" presetClass="exit" presetSubtype="4" fill="hold" grpId="0" nodeType="withEffect">
                                  <p:stCondLst>
                                    <p:cond delay="0"/>
                                  </p:stCondLst>
                                  <p:childTnLst>
                                    <p:anim calcmode="lin" valueType="num">
                                      <p:cBhvr additive="base">
                                        <p:cTn id="186" dur="500"/>
                                        <p:tgtEl>
                                          <p:spTgt spid="64520"/>
                                        </p:tgtEl>
                                        <p:attrNameLst>
                                          <p:attrName>ppt_x</p:attrName>
                                        </p:attrNameLst>
                                      </p:cBhvr>
                                      <p:tavLst>
                                        <p:tav tm="0">
                                          <p:val>
                                            <p:strVal val="ppt_x"/>
                                          </p:val>
                                        </p:tav>
                                        <p:tav tm="100000">
                                          <p:val>
                                            <p:strVal val="ppt_x"/>
                                          </p:val>
                                        </p:tav>
                                      </p:tavLst>
                                    </p:anim>
                                    <p:anim calcmode="lin" valueType="num">
                                      <p:cBhvr additive="base">
                                        <p:cTn id="187" dur="500"/>
                                        <p:tgtEl>
                                          <p:spTgt spid="64520"/>
                                        </p:tgtEl>
                                        <p:attrNameLst>
                                          <p:attrName>ppt_y</p:attrName>
                                        </p:attrNameLst>
                                      </p:cBhvr>
                                      <p:tavLst>
                                        <p:tav tm="0">
                                          <p:val>
                                            <p:strVal val="ppt_y"/>
                                          </p:val>
                                        </p:tav>
                                        <p:tav tm="100000">
                                          <p:val>
                                            <p:strVal val="1+ppt_h/2"/>
                                          </p:val>
                                        </p:tav>
                                      </p:tavLst>
                                    </p:anim>
                                    <p:set>
                                      <p:cBhvr>
                                        <p:cTn id="188" dur="1" fill="hold">
                                          <p:stCondLst>
                                            <p:cond delay="499"/>
                                          </p:stCondLst>
                                        </p:cTn>
                                        <p:tgtEl>
                                          <p:spTgt spid="64520"/>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4" presetClass="exit" presetSubtype="16" fill="hold" grpId="0" nodeType="clickEffect">
                                  <p:stCondLst>
                                    <p:cond delay="0"/>
                                  </p:stCondLst>
                                  <p:childTnLst>
                                    <p:animEffect transition="out" filter="box(in)">
                                      <p:cBhvr>
                                        <p:cTn id="192" dur="500"/>
                                        <p:tgtEl>
                                          <p:spTgt spid="64527"/>
                                        </p:tgtEl>
                                      </p:cBhvr>
                                    </p:animEffect>
                                    <p:set>
                                      <p:cBhvr>
                                        <p:cTn id="193" dur="1" fill="hold">
                                          <p:stCondLst>
                                            <p:cond delay="499"/>
                                          </p:stCondLst>
                                        </p:cTn>
                                        <p:tgtEl>
                                          <p:spTgt spid="64527"/>
                                        </p:tgtEl>
                                        <p:attrNameLst>
                                          <p:attrName>style.visibility</p:attrName>
                                        </p:attrNameLst>
                                      </p:cBhvr>
                                      <p:to>
                                        <p:strVal val="hidden"/>
                                      </p:to>
                                    </p:set>
                                  </p:childTnLst>
                                </p:cTn>
                              </p:par>
                            </p:childTnLst>
                          </p:cTn>
                        </p:par>
                      </p:childTnLst>
                    </p:cTn>
                  </p:par>
                  <p:par>
                    <p:cTn id="194" fill="hold">
                      <p:stCondLst>
                        <p:cond delay="indefinite"/>
                      </p:stCondLst>
                      <p:childTnLst>
                        <p:par>
                          <p:cTn id="195" fill="hold">
                            <p:stCondLst>
                              <p:cond delay="0"/>
                            </p:stCondLst>
                            <p:childTnLst>
                              <p:par>
                                <p:cTn id="196" presetID="4" presetClass="entr" presetSubtype="16" fill="hold" nodeType="clickEffect">
                                  <p:stCondLst>
                                    <p:cond delay="0"/>
                                  </p:stCondLst>
                                  <p:childTnLst>
                                    <p:set>
                                      <p:cBhvr>
                                        <p:cTn id="197" dur="1" fill="hold">
                                          <p:stCondLst>
                                            <p:cond delay="0"/>
                                          </p:stCondLst>
                                        </p:cTn>
                                        <p:tgtEl>
                                          <p:spTgt spid="64543"/>
                                        </p:tgtEl>
                                        <p:attrNameLst>
                                          <p:attrName>style.visibility</p:attrName>
                                        </p:attrNameLst>
                                      </p:cBhvr>
                                      <p:to>
                                        <p:strVal val="visible"/>
                                      </p:to>
                                    </p:set>
                                    <p:animEffect transition="in" filter="box(in)">
                                      <p:cBhvr>
                                        <p:cTn id="198" dur="500"/>
                                        <p:tgtEl>
                                          <p:spTgt spid="64543"/>
                                        </p:tgtEl>
                                      </p:cBhvr>
                                    </p:animEffect>
                                  </p:childTnLst>
                                </p:cTn>
                              </p:par>
                              <p:par>
                                <p:cTn id="199" presetID="4" presetClass="entr" presetSubtype="16" fill="hold" nodeType="withEffect">
                                  <p:stCondLst>
                                    <p:cond delay="0"/>
                                  </p:stCondLst>
                                  <p:childTnLst>
                                    <p:set>
                                      <p:cBhvr>
                                        <p:cTn id="200" dur="1" fill="hold">
                                          <p:stCondLst>
                                            <p:cond delay="0"/>
                                          </p:stCondLst>
                                        </p:cTn>
                                        <p:tgtEl>
                                          <p:spTgt spid="64544"/>
                                        </p:tgtEl>
                                        <p:attrNameLst>
                                          <p:attrName>style.visibility</p:attrName>
                                        </p:attrNameLst>
                                      </p:cBhvr>
                                      <p:to>
                                        <p:strVal val="visible"/>
                                      </p:to>
                                    </p:set>
                                    <p:animEffect transition="in" filter="box(in)">
                                      <p:cBhvr>
                                        <p:cTn id="201" dur="500"/>
                                        <p:tgtEl>
                                          <p:spTgt spid="64544"/>
                                        </p:tgtEl>
                                      </p:cBhvr>
                                    </p:animEffect>
                                  </p:childTnLst>
                                </p:cTn>
                              </p:par>
                              <p:par>
                                <p:cTn id="202" presetID="4" presetClass="entr" presetSubtype="16" fill="hold" nodeType="withEffect">
                                  <p:stCondLst>
                                    <p:cond delay="0"/>
                                  </p:stCondLst>
                                  <p:childTnLst>
                                    <p:set>
                                      <p:cBhvr>
                                        <p:cTn id="203" dur="1" fill="hold">
                                          <p:stCondLst>
                                            <p:cond delay="0"/>
                                          </p:stCondLst>
                                        </p:cTn>
                                        <p:tgtEl>
                                          <p:spTgt spid="64545"/>
                                        </p:tgtEl>
                                        <p:attrNameLst>
                                          <p:attrName>style.visibility</p:attrName>
                                        </p:attrNameLst>
                                      </p:cBhvr>
                                      <p:to>
                                        <p:strVal val="visible"/>
                                      </p:to>
                                    </p:set>
                                    <p:animEffect transition="in" filter="box(in)">
                                      <p:cBhvr>
                                        <p:cTn id="204" dur="500"/>
                                        <p:tgtEl>
                                          <p:spTgt spid="64545"/>
                                        </p:tgtEl>
                                      </p:cBhvr>
                                    </p:animEffect>
                                  </p:childTnLst>
                                </p:cTn>
                              </p:par>
                            </p:childTnLst>
                          </p:cTn>
                        </p:par>
                      </p:childTnLst>
                    </p:cTn>
                  </p:par>
                  <p:par>
                    <p:cTn id="205" fill="hold">
                      <p:stCondLst>
                        <p:cond delay="indefinite"/>
                      </p:stCondLst>
                      <p:childTnLst>
                        <p:par>
                          <p:cTn id="206" fill="hold">
                            <p:stCondLst>
                              <p:cond delay="0"/>
                            </p:stCondLst>
                            <p:childTnLst>
                              <p:par>
                                <p:cTn id="207" presetID="4" presetClass="entr" presetSubtype="16" fill="hold" grpId="0" nodeType="clickEffect">
                                  <p:stCondLst>
                                    <p:cond delay="0"/>
                                  </p:stCondLst>
                                  <p:childTnLst>
                                    <p:set>
                                      <p:cBhvr>
                                        <p:cTn id="208" dur="1" fill="hold">
                                          <p:stCondLst>
                                            <p:cond delay="0"/>
                                          </p:stCondLst>
                                        </p:cTn>
                                        <p:tgtEl>
                                          <p:spTgt spid="64546"/>
                                        </p:tgtEl>
                                        <p:attrNameLst>
                                          <p:attrName>style.visibility</p:attrName>
                                        </p:attrNameLst>
                                      </p:cBhvr>
                                      <p:to>
                                        <p:strVal val="visible"/>
                                      </p:to>
                                    </p:set>
                                    <p:animEffect transition="in" filter="box(in)">
                                      <p:cBhvr>
                                        <p:cTn id="209" dur="500"/>
                                        <p:tgtEl>
                                          <p:spTgt spid="64546"/>
                                        </p:tgtEl>
                                      </p:cBhvr>
                                    </p:animEffect>
                                  </p:childTnLst>
                                </p:cTn>
                              </p:par>
                            </p:childTnLst>
                          </p:cTn>
                        </p:par>
                      </p:childTnLst>
                    </p:cTn>
                  </p:par>
                  <p:par>
                    <p:cTn id="210" fill="hold">
                      <p:stCondLst>
                        <p:cond delay="indefinite"/>
                      </p:stCondLst>
                      <p:childTnLst>
                        <p:par>
                          <p:cTn id="211" fill="hold">
                            <p:stCondLst>
                              <p:cond delay="0"/>
                            </p:stCondLst>
                            <p:childTnLst>
                              <p:par>
                                <p:cTn id="212" presetID="4" presetClass="exit" presetSubtype="16" fill="hold" nodeType="clickEffect">
                                  <p:stCondLst>
                                    <p:cond delay="0"/>
                                  </p:stCondLst>
                                  <p:childTnLst>
                                    <p:animEffect transition="out" filter="box(in)">
                                      <p:cBhvr>
                                        <p:cTn id="213" dur="500"/>
                                        <p:tgtEl>
                                          <p:spTgt spid="64544"/>
                                        </p:tgtEl>
                                      </p:cBhvr>
                                    </p:animEffect>
                                    <p:set>
                                      <p:cBhvr>
                                        <p:cTn id="214" dur="1" fill="hold">
                                          <p:stCondLst>
                                            <p:cond delay="499"/>
                                          </p:stCondLst>
                                        </p:cTn>
                                        <p:tgtEl>
                                          <p:spTgt spid="64544"/>
                                        </p:tgtEl>
                                        <p:attrNameLst>
                                          <p:attrName>style.visibility</p:attrName>
                                        </p:attrNameLst>
                                      </p:cBhvr>
                                      <p:to>
                                        <p:strVal val="hidden"/>
                                      </p:to>
                                    </p:set>
                                  </p:childTnLst>
                                </p:cTn>
                              </p:par>
                            </p:childTnLst>
                          </p:cTn>
                        </p:par>
                      </p:childTnLst>
                    </p:cTn>
                  </p:par>
                  <p:par>
                    <p:cTn id="215" fill="hold">
                      <p:stCondLst>
                        <p:cond delay="indefinite"/>
                      </p:stCondLst>
                      <p:childTnLst>
                        <p:par>
                          <p:cTn id="216" fill="hold">
                            <p:stCondLst>
                              <p:cond delay="0"/>
                            </p:stCondLst>
                            <p:childTnLst>
                              <p:par>
                                <p:cTn id="217" presetID="4" presetClass="exit" presetSubtype="16" fill="hold" grpId="1" nodeType="clickEffect">
                                  <p:stCondLst>
                                    <p:cond delay="0"/>
                                  </p:stCondLst>
                                  <p:childTnLst>
                                    <p:animEffect transition="out" filter="box(in)">
                                      <p:cBhvr>
                                        <p:cTn id="218" dur="500"/>
                                        <p:tgtEl>
                                          <p:spTgt spid="64546"/>
                                        </p:tgtEl>
                                      </p:cBhvr>
                                    </p:animEffect>
                                    <p:set>
                                      <p:cBhvr>
                                        <p:cTn id="219" dur="1" fill="hold">
                                          <p:stCondLst>
                                            <p:cond delay="499"/>
                                          </p:stCondLst>
                                        </p:cTn>
                                        <p:tgtEl>
                                          <p:spTgt spid="64546"/>
                                        </p:tgtEl>
                                        <p:attrNameLst>
                                          <p:attrName>style.visibility</p:attrName>
                                        </p:attrNameLst>
                                      </p:cBhvr>
                                      <p:to>
                                        <p:strVal val="hidden"/>
                                      </p:to>
                                    </p:set>
                                  </p:childTnLst>
                                </p:cTn>
                              </p:par>
                            </p:childTnLst>
                          </p:cTn>
                        </p:par>
                      </p:childTnLst>
                    </p:cTn>
                  </p:par>
                  <p:par>
                    <p:cTn id="220" fill="hold">
                      <p:stCondLst>
                        <p:cond delay="indefinite"/>
                      </p:stCondLst>
                      <p:childTnLst>
                        <p:par>
                          <p:cTn id="221" fill="hold">
                            <p:stCondLst>
                              <p:cond delay="0"/>
                            </p:stCondLst>
                            <p:childTnLst>
                              <p:par>
                                <p:cTn id="222" presetID="4" presetClass="entr" presetSubtype="16" fill="hold" nodeType="clickEffect">
                                  <p:stCondLst>
                                    <p:cond delay="0"/>
                                  </p:stCondLst>
                                  <p:childTnLst>
                                    <p:set>
                                      <p:cBhvr>
                                        <p:cTn id="223" dur="1" fill="hold">
                                          <p:stCondLst>
                                            <p:cond delay="0"/>
                                          </p:stCondLst>
                                        </p:cTn>
                                        <p:tgtEl>
                                          <p:spTgt spid="64547"/>
                                        </p:tgtEl>
                                        <p:attrNameLst>
                                          <p:attrName>style.visibility</p:attrName>
                                        </p:attrNameLst>
                                      </p:cBhvr>
                                      <p:to>
                                        <p:strVal val="visible"/>
                                      </p:to>
                                    </p:set>
                                    <p:animEffect transition="in" filter="box(in)">
                                      <p:cBhvr>
                                        <p:cTn id="224" dur="500"/>
                                        <p:tgtEl>
                                          <p:spTgt spid="64547"/>
                                        </p:tgtEl>
                                      </p:cBhvr>
                                    </p:animEffect>
                                  </p:childTnLst>
                                </p:cTn>
                              </p:par>
                            </p:childTnLst>
                          </p:cTn>
                        </p:par>
                      </p:childTnLst>
                    </p:cTn>
                  </p:par>
                  <p:par>
                    <p:cTn id="225" fill="hold">
                      <p:stCondLst>
                        <p:cond delay="indefinite"/>
                      </p:stCondLst>
                      <p:childTnLst>
                        <p:par>
                          <p:cTn id="226" fill="hold">
                            <p:stCondLst>
                              <p:cond delay="0"/>
                            </p:stCondLst>
                            <p:childTnLst>
                              <p:par>
                                <p:cTn id="227" presetID="2" presetClass="exit" presetSubtype="4" fill="hold" nodeType="clickEffect">
                                  <p:stCondLst>
                                    <p:cond delay="0"/>
                                  </p:stCondLst>
                                  <p:childTnLst>
                                    <p:anim calcmode="lin" valueType="num">
                                      <p:cBhvr additive="base">
                                        <p:cTn id="228" dur="500"/>
                                        <p:tgtEl>
                                          <p:spTgt spid="64547"/>
                                        </p:tgtEl>
                                        <p:attrNameLst>
                                          <p:attrName>ppt_x</p:attrName>
                                        </p:attrNameLst>
                                      </p:cBhvr>
                                      <p:tavLst>
                                        <p:tav tm="0">
                                          <p:val>
                                            <p:strVal val="ppt_x"/>
                                          </p:val>
                                        </p:tav>
                                        <p:tav tm="100000">
                                          <p:val>
                                            <p:strVal val="ppt_x"/>
                                          </p:val>
                                        </p:tav>
                                      </p:tavLst>
                                    </p:anim>
                                    <p:anim calcmode="lin" valueType="num">
                                      <p:cBhvr additive="base">
                                        <p:cTn id="229" dur="500"/>
                                        <p:tgtEl>
                                          <p:spTgt spid="64547"/>
                                        </p:tgtEl>
                                        <p:attrNameLst>
                                          <p:attrName>ppt_y</p:attrName>
                                        </p:attrNameLst>
                                      </p:cBhvr>
                                      <p:tavLst>
                                        <p:tav tm="0">
                                          <p:val>
                                            <p:strVal val="ppt_y"/>
                                          </p:val>
                                        </p:tav>
                                        <p:tav tm="100000">
                                          <p:val>
                                            <p:strVal val="1+ppt_h/2"/>
                                          </p:val>
                                        </p:tav>
                                      </p:tavLst>
                                    </p:anim>
                                    <p:set>
                                      <p:cBhvr>
                                        <p:cTn id="230" dur="1" fill="hold">
                                          <p:stCondLst>
                                            <p:cond delay="499"/>
                                          </p:stCondLst>
                                        </p:cTn>
                                        <p:tgtEl>
                                          <p:spTgt spid="64547"/>
                                        </p:tgtEl>
                                        <p:attrNameLst>
                                          <p:attrName>style.visibility</p:attrName>
                                        </p:attrNameLst>
                                      </p:cBhvr>
                                      <p:to>
                                        <p:strVal val="hidden"/>
                                      </p:to>
                                    </p:set>
                                  </p:childTnLst>
                                </p:cTn>
                              </p:par>
                              <p:par>
                                <p:cTn id="231" presetID="2" presetClass="exit" presetSubtype="4" fill="hold" grpId="2" nodeType="withEffect">
                                  <p:stCondLst>
                                    <p:cond delay="0"/>
                                  </p:stCondLst>
                                  <p:childTnLst>
                                    <p:anim calcmode="lin" valueType="num">
                                      <p:cBhvr additive="base">
                                        <p:cTn id="232" dur="500"/>
                                        <p:tgtEl>
                                          <p:spTgt spid="64546"/>
                                        </p:tgtEl>
                                        <p:attrNameLst>
                                          <p:attrName>ppt_x</p:attrName>
                                        </p:attrNameLst>
                                      </p:cBhvr>
                                      <p:tavLst>
                                        <p:tav tm="0">
                                          <p:val>
                                            <p:strVal val="ppt_x"/>
                                          </p:val>
                                        </p:tav>
                                        <p:tav tm="100000">
                                          <p:val>
                                            <p:strVal val="ppt_x"/>
                                          </p:val>
                                        </p:tav>
                                      </p:tavLst>
                                    </p:anim>
                                    <p:anim calcmode="lin" valueType="num">
                                      <p:cBhvr additive="base">
                                        <p:cTn id="233" dur="500"/>
                                        <p:tgtEl>
                                          <p:spTgt spid="64546"/>
                                        </p:tgtEl>
                                        <p:attrNameLst>
                                          <p:attrName>ppt_y</p:attrName>
                                        </p:attrNameLst>
                                      </p:cBhvr>
                                      <p:tavLst>
                                        <p:tav tm="0">
                                          <p:val>
                                            <p:strVal val="ppt_y"/>
                                          </p:val>
                                        </p:tav>
                                        <p:tav tm="100000">
                                          <p:val>
                                            <p:strVal val="1+ppt_h/2"/>
                                          </p:val>
                                        </p:tav>
                                      </p:tavLst>
                                    </p:anim>
                                    <p:set>
                                      <p:cBhvr>
                                        <p:cTn id="234" dur="1" fill="hold">
                                          <p:stCondLst>
                                            <p:cond delay="499"/>
                                          </p:stCondLst>
                                        </p:cTn>
                                        <p:tgtEl>
                                          <p:spTgt spid="64546"/>
                                        </p:tgtEl>
                                        <p:attrNameLst>
                                          <p:attrName>style.visibility</p:attrName>
                                        </p:attrNameLst>
                                      </p:cBhvr>
                                      <p:to>
                                        <p:strVal val="hidden"/>
                                      </p:to>
                                    </p:set>
                                  </p:childTnLst>
                                </p:cTn>
                              </p:par>
                              <p:par>
                                <p:cTn id="235" presetID="2" presetClass="exit" presetSubtype="4" fill="hold" nodeType="withEffect">
                                  <p:stCondLst>
                                    <p:cond delay="0"/>
                                  </p:stCondLst>
                                  <p:childTnLst>
                                    <p:anim calcmode="lin" valueType="num">
                                      <p:cBhvr additive="base">
                                        <p:cTn id="236" dur="500"/>
                                        <p:tgtEl>
                                          <p:spTgt spid="64545"/>
                                        </p:tgtEl>
                                        <p:attrNameLst>
                                          <p:attrName>ppt_x</p:attrName>
                                        </p:attrNameLst>
                                      </p:cBhvr>
                                      <p:tavLst>
                                        <p:tav tm="0">
                                          <p:val>
                                            <p:strVal val="ppt_x"/>
                                          </p:val>
                                        </p:tav>
                                        <p:tav tm="100000">
                                          <p:val>
                                            <p:strVal val="ppt_x"/>
                                          </p:val>
                                        </p:tav>
                                      </p:tavLst>
                                    </p:anim>
                                    <p:anim calcmode="lin" valueType="num">
                                      <p:cBhvr additive="base">
                                        <p:cTn id="237" dur="500"/>
                                        <p:tgtEl>
                                          <p:spTgt spid="64545"/>
                                        </p:tgtEl>
                                        <p:attrNameLst>
                                          <p:attrName>ppt_y</p:attrName>
                                        </p:attrNameLst>
                                      </p:cBhvr>
                                      <p:tavLst>
                                        <p:tav tm="0">
                                          <p:val>
                                            <p:strVal val="ppt_y"/>
                                          </p:val>
                                        </p:tav>
                                        <p:tav tm="100000">
                                          <p:val>
                                            <p:strVal val="1+ppt_h/2"/>
                                          </p:val>
                                        </p:tav>
                                      </p:tavLst>
                                    </p:anim>
                                    <p:set>
                                      <p:cBhvr>
                                        <p:cTn id="238" dur="1" fill="hold">
                                          <p:stCondLst>
                                            <p:cond delay="499"/>
                                          </p:stCondLst>
                                        </p:cTn>
                                        <p:tgtEl>
                                          <p:spTgt spid="64545"/>
                                        </p:tgtEl>
                                        <p:attrNameLst>
                                          <p:attrName>style.visibility</p:attrName>
                                        </p:attrNameLst>
                                      </p:cBhvr>
                                      <p:to>
                                        <p:strVal val="hidden"/>
                                      </p:to>
                                    </p:set>
                                  </p:childTnLst>
                                </p:cTn>
                              </p:par>
                              <p:par>
                                <p:cTn id="239" presetID="2" presetClass="exit" presetSubtype="4" fill="hold" nodeType="withEffect">
                                  <p:stCondLst>
                                    <p:cond delay="0"/>
                                  </p:stCondLst>
                                  <p:childTnLst>
                                    <p:anim calcmode="lin" valueType="num">
                                      <p:cBhvr additive="base">
                                        <p:cTn id="240" dur="500"/>
                                        <p:tgtEl>
                                          <p:spTgt spid="64543"/>
                                        </p:tgtEl>
                                        <p:attrNameLst>
                                          <p:attrName>ppt_x</p:attrName>
                                        </p:attrNameLst>
                                      </p:cBhvr>
                                      <p:tavLst>
                                        <p:tav tm="0">
                                          <p:val>
                                            <p:strVal val="ppt_x"/>
                                          </p:val>
                                        </p:tav>
                                        <p:tav tm="100000">
                                          <p:val>
                                            <p:strVal val="ppt_x"/>
                                          </p:val>
                                        </p:tav>
                                      </p:tavLst>
                                    </p:anim>
                                    <p:anim calcmode="lin" valueType="num">
                                      <p:cBhvr additive="base">
                                        <p:cTn id="241" dur="500"/>
                                        <p:tgtEl>
                                          <p:spTgt spid="64543"/>
                                        </p:tgtEl>
                                        <p:attrNameLst>
                                          <p:attrName>ppt_y</p:attrName>
                                        </p:attrNameLst>
                                      </p:cBhvr>
                                      <p:tavLst>
                                        <p:tav tm="0">
                                          <p:val>
                                            <p:strVal val="ppt_y"/>
                                          </p:val>
                                        </p:tav>
                                        <p:tav tm="100000">
                                          <p:val>
                                            <p:strVal val="1+ppt_h/2"/>
                                          </p:val>
                                        </p:tav>
                                      </p:tavLst>
                                    </p:anim>
                                    <p:set>
                                      <p:cBhvr>
                                        <p:cTn id="242" dur="1" fill="hold">
                                          <p:stCondLst>
                                            <p:cond delay="499"/>
                                          </p:stCondLst>
                                        </p:cTn>
                                        <p:tgtEl>
                                          <p:spTgt spid="64543"/>
                                        </p:tgtEl>
                                        <p:attrNameLst>
                                          <p:attrName>style.visibility</p:attrName>
                                        </p:attrNameLst>
                                      </p:cBhvr>
                                      <p:to>
                                        <p:strVal val="hidden"/>
                                      </p:to>
                                    </p:set>
                                  </p:childTnLst>
                                </p:cTn>
                              </p:par>
                              <p:par>
                                <p:cTn id="243" presetID="2" presetClass="exit" presetSubtype="4" fill="hold" grpId="0" nodeType="withEffect">
                                  <p:stCondLst>
                                    <p:cond delay="0"/>
                                  </p:stCondLst>
                                  <p:childTnLst>
                                    <p:anim calcmode="lin" valueType="num">
                                      <p:cBhvr additive="base">
                                        <p:cTn id="244" dur="500"/>
                                        <p:tgtEl>
                                          <p:spTgt spid="64521"/>
                                        </p:tgtEl>
                                        <p:attrNameLst>
                                          <p:attrName>ppt_x</p:attrName>
                                        </p:attrNameLst>
                                      </p:cBhvr>
                                      <p:tavLst>
                                        <p:tav tm="0">
                                          <p:val>
                                            <p:strVal val="ppt_x"/>
                                          </p:val>
                                        </p:tav>
                                        <p:tav tm="100000">
                                          <p:val>
                                            <p:strVal val="ppt_x"/>
                                          </p:val>
                                        </p:tav>
                                      </p:tavLst>
                                    </p:anim>
                                    <p:anim calcmode="lin" valueType="num">
                                      <p:cBhvr additive="base">
                                        <p:cTn id="245" dur="500"/>
                                        <p:tgtEl>
                                          <p:spTgt spid="64521"/>
                                        </p:tgtEl>
                                        <p:attrNameLst>
                                          <p:attrName>ppt_y</p:attrName>
                                        </p:attrNameLst>
                                      </p:cBhvr>
                                      <p:tavLst>
                                        <p:tav tm="0">
                                          <p:val>
                                            <p:strVal val="ppt_y"/>
                                          </p:val>
                                        </p:tav>
                                        <p:tav tm="100000">
                                          <p:val>
                                            <p:strVal val="1+ppt_h/2"/>
                                          </p:val>
                                        </p:tav>
                                      </p:tavLst>
                                    </p:anim>
                                    <p:set>
                                      <p:cBhvr>
                                        <p:cTn id="246" dur="1" fill="hold">
                                          <p:stCondLst>
                                            <p:cond delay="499"/>
                                          </p:stCondLst>
                                        </p:cTn>
                                        <p:tgtEl>
                                          <p:spTgt spid="64521"/>
                                        </p:tgtEl>
                                        <p:attrNameLst>
                                          <p:attrName>style.visibility</p:attrName>
                                        </p:attrNameLst>
                                      </p:cBhvr>
                                      <p:to>
                                        <p:strVal val="hidden"/>
                                      </p:to>
                                    </p:set>
                                  </p:childTnLst>
                                </p:cTn>
                              </p:par>
                            </p:childTnLst>
                          </p:cTn>
                        </p:par>
                      </p:childTnLst>
                    </p:cTn>
                  </p:par>
                  <p:par>
                    <p:cTn id="247" fill="hold">
                      <p:stCondLst>
                        <p:cond delay="indefinite"/>
                      </p:stCondLst>
                      <p:childTnLst>
                        <p:par>
                          <p:cTn id="248" fill="hold">
                            <p:stCondLst>
                              <p:cond delay="0"/>
                            </p:stCondLst>
                            <p:childTnLst>
                              <p:par>
                                <p:cTn id="249" presetID="5" presetClass="exit" presetSubtype="10" fill="hold" grpId="0" nodeType="clickEffect">
                                  <p:stCondLst>
                                    <p:cond delay="0"/>
                                  </p:stCondLst>
                                  <p:childTnLst>
                                    <p:animEffect transition="out" filter="checkerboard(across)">
                                      <p:cBhvr>
                                        <p:cTn id="250" dur="500"/>
                                        <p:tgtEl>
                                          <p:spTgt spid="64528"/>
                                        </p:tgtEl>
                                      </p:cBhvr>
                                    </p:animEffect>
                                    <p:set>
                                      <p:cBhvr>
                                        <p:cTn id="251" dur="1" fill="hold">
                                          <p:stCondLst>
                                            <p:cond delay="499"/>
                                          </p:stCondLst>
                                        </p:cTn>
                                        <p:tgtEl>
                                          <p:spTgt spid="64528"/>
                                        </p:tgtEl>
                                        <p:attrNameLst>
                                          <p:attrName>style.visibility</p:attrName>
                                        </p:attrNameLst>
                                      </p:cBhvr>
                                      <p:to>
                                        <p:strVal val="hidden"/>
                                      </p:to>
                                    </p:set>
                                  </p:childTnLst>
                                </p:cTn>
                              </p:par>
                              <p:par>
                                <p:cTn id="252" presetID="5" presetClass="exit" presetSubtype="10" fill="hold" grpId="0" nodeType="withEffect">
                                  <p:stCondLst>
                                    <p:cond delay="0"/>
                                  </p:stCondLst>
                                  <p:childTnLst>
                                    <p:animEffect transition="out" filter="checkerboard(across)">
                                      <p:cBhvr>
                                        <p:cTn id="253" dur="500"/>
                                        <p:tgtEl>
                                          <p:spTgt spid="64530"/>
                                        </p:tgtEl>
                                      </p:cBhvr>
                                    </p:animEffect>
                                    <p:set>
                                      <p:cBhvr>
                                        <p:cTn id="254" dur="1" fill="hold">
                                          <p:stCondLst>
                                            <p:cond delay="499"/>
                                          </p:stCondLst>
                                        </p:cTn>
                                        <p:tgtEl>
                                          <p:spTgt spid="64530"/>
                                        </p:tgtEl>
                                        <p:attrNameLst>
                                          <p:attrName>style.visibility</p:attrName>
                                        </p:attrNameLst>
                                      </p:cBhvr>
                                      <p:to>
                                        <p:strVal val="hidden"/>
                                      </p:to>
                                    </p:set>
                                  </p:childTnLst>
                                </p:cTn>
                              </p:par>
                              <p:par>
                                <p:cTn id="255" presetID="5" presetClass="exit" presetSubtype="10" fill="hold" grpId="0" nodeType="withEffect">
                                  <p:stCondLst>
                                    <p:cond delay="0"/>
                                  </p:stCondLst>
                                  <p:childTnLst>
                                    <p:animEffect transition="out" filter="checkerboard(across)">
                                      <p:cBhvr>
                                        <p:cTn id="256" dur="500"/>
                                        <p:tgtEl>
                                          <p:spTgt spid="64529"/>
                                        </p:tgtEl>
                                      </p:cBhvr>
                                    </p:animEffect>
                                    <p:set>
                                      <p:cBhvr>
                                        <p:cTn id="257" dur="1" fill="hold">
                                          <p:stCondLst>
                                            <p:cond delay="499"/>
                                          </p:stCondLst>
                                        </p:cTn>
                                        <p:tgtEl>
                                          <p:spTgt spid="645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animBg="1"/>
      <p:bldP spid="64521" grpId="0" animBg="1"/>
      <p:bldP spid="64522" grpId="0" animBg="1"/>
      <p:bldP spid="64523" grpId="0" animBg="1"/>
      <p:bldP spid="64524" grpId="0" animBg="1"/>
      <p:bldP spid="64525" grpId="0" animBg="1"/>
      <p:bldP spid="64526" grpId="0" animBg="1"/>
      <p:bldP spid="64527" grpId="0" animBg="1"/>
      <p:bldP spid="64528" grpId="0" animBg="1"/>
      <p:bldP spid="64529" grpId="0" animBg="1"/>
      <p:bldP spid="64530" grpId="0" animBg="1"/>
      <p:bldP spid="64531" grpId="0"/>
      <p:bldP spid="64531" grpId="1"/>
      <p:bldP spid="64531" grpId="2"/>
      <p:bldP spid="64534" grpId="0"/>
      <p:bldP spid="64534" grpId="1"/>
      <p:bldP spid="64534" grpId="2"/>
      <p:bldP spid="64534" grpId="3"/>
      <p:bldP spid="64536" grpId="0"/>
      <p:bldP spid="64536" grpId="1"/>
      <p:bldP spid="64536" grpId="2"/>
      <p:bldP spid="64536" grpId="3"/>
      <p:bldP spid="64542" grpId="0"/>
      <p:bldP spid="64542" grpId="1"/>
      <p:bldP spid="64546" grpId="0"/>
      <p:bldP spid="64546" grpId="1"/>
      <p:bldP spid="64546"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4648200" y="762000"/>
            <a:ext cx="4038600" cy="5364163"/>
          </a:xfrm>
          <a:prstGeom prst="rect">
            <a:avLst/>
          </a:prstGeom>
          <a:noFill/>
          <a:ln w="9525">
            <a:noFill/>
            <a:miter lim="800000"/>
            <a:headEnd/>
            <a:tailEnd/>
          </a:ln>
          <a:effectLst/>
        </p:spPr>
        <p:txBody>
          <a:bodyPr/>
          <a:lstStyle/>
          <a:p>
            <a:pPr marL="342900" indent="-342900" algn="l">
              <a:spcBef>
                <a:spcPct val="20000"/>
              </a:spcBef>
            </a:pPr>
            <a:r>
              <a:rPr lang="en-US" dirty="0" err="1" smtClean="0">
                <a:solidFill>
                  <a:srgbClr val="000000"/>
                </a:solidFill>
                <a:latin typeface="Times New Roman" pitchFamily="18" charset="0"/>
                <a:cs typeface="Times New Roman" pitchFamily="18" charset="0"/>
              </a:rPr>
              <a:t>Nhóm</a:t>
            </a:r>
            <a:r>
              <a:rPr lang="en-US" dirty="0" smtClean="0">
                <a:solidFill>
                  <a:srgbClr val="000000"/>
                </a:solidFill>
              </a:rPr>
              <a:t> </a:t>
            </a:r>
            <a:r>
              <a:rPr lang="en-US" dirty="0">
                <a:solidFill>
                  <a:srgbClr val="000000"/>
                </a:solidFill>
              </a:rPr>
              <a:t>II	</a:t>
            </a:r>
          </a:p>
        </p:txBody>
      </p:sp>
      <p:sp>
        <p:nvSpPr>
          <p:cNvPr id="63493" name="Text Box 5"/>
          <p:cNvSpPr txBox="1">
            <a:spLocks noChangeArrowheads="1"/>
          </p:cNvSpPr>
          <p:nvPr/>
        </p:nvSpPr>
        <p:spPr bwMode="auto">
          <a:xfrm>
            <a:off x="0" y="1295400"/>
            <a:ext cx="4538663" cy="579438"/>
          </a:xfrm>
          <a:prstGeom prst="rect">
            <a:avLst/>
          </a:prstGeom>
          <a:noFill/>
          <a:ln w="9525" algn="ctr">
            <a:noFill/>
            <a:miter lim="800000"/>
            <a:headEnd/>
            <a:tailEnd/>
          </a:ln>
          <a:effectLst/>
        </p:spPr>
        <p:txBody>
          <a:bodyPr>
            <a:spAutoFit/>
          </a:bodyPr>
          <a:lstStyle/>
          <a:p>
            <a:r>
              <a:rPr lang="en-US" sz="3200">
                <a:solidFill>
                  <a:srgbClr val="000000"/>
                </a:solidFill>
              </a:rPr>
              <a:t>2x - (3 - 5x) = 4(x +3)</a:t>
            </a:r>
          </a:p>
        </p:txBody>
      </p:sp>
      <p:graphicFrame>
        <p:nvGraphicFramePr>
          <p:cNvPr id="63494" name="Object 6"/>
          <p:cNvGraphicFramePr>
            <a:graphicFrameLocks noChangeAspect="1"/>
          </p:cNvGraphicFramePr>
          <p:nvPr/>
        </p:nvGraphicFramePr>
        <p:xfrm>
          <a:off x="152400" y="2057400"/>
          <a:ext cx="4152900" cy="485775"/>
        </p:xfrm>
        <a:graphic>
          <a:graphicData uri="http://schemas.openxmlformats.org/presentationml/2006/ole">
            <mc:AlternateContent xmlns:mc="http://schemas.openxmlformats.org/markup-compatibility/2006">
              <mc:Choice xmlns:v="urn:schemas-microsoft-com:vml" Requires="v">
                <p:oleObj spid="_x0000_s63509" name="Equation" r:id="rId3" imgW="1790700" imgH="215900" progId="Equation.DSMT4">
                  <p:embed/>
                </p:oleObj>
              </mc:Choice>
              <mc:Fallback>
                <p:oleObj name="Equation" r:id="rId3" imgW="1790700" imgH="215900" progId="Equation.DSMT4">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057400"/>
                        <a:ext cx="4152900"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495" name="Object 7"/>
          <p:cNvGraphicFramePr>
            <a:graphicFrameLocks noChangeAspect="1"/>
          </p:cNvGraphicFramePr>
          <p:nvPr/>
        </p:nvGraphicFramePr>
        <p:xfrm>
          <a:off x="4800600" y="2514600"/>
          <a:ext cx="2743200" cy="914400"/>
        </p:xfrm>
        <a:graphic>
          <a:graphicData uri="http://schemas.openxmlformats.org/presentationml/2006/ole">
            <mc:AlternateContent xmlns:mc="http://schemas.openxmlformats.org/markup-compatibility/2006">
              <mc:Choice xmlns:v="urn:schemas-microsoft-com:vml" Requires="v">
                <p:oleObj spid="_x0000_s63510" r:id="rId5" imgW="1168400" imgH="457200" progId="Equation.DSMT4">
                  <p:embed/>
                </p:oleObj>
              </mc:Choice>
              <mc:Fallback>
                <p:oleObj r:id="rId5" imgW="1168400" imgH="457200" progId="Equation.DSMT4">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2514600"/>
                        <a:ext cx="27432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496" name="Object 8"/>
          <p:cNvGraphicFramePr>
            <a:graphicFrameLocks noChangeAspect="1"/>
          </p:cNvGraphicFramePr>
          <p:nvPr/>
        </p:nvGraphicFramePr>
        <p:xfrm>
          <a:off x="4724400" y="1219200"/>
          <a:ext cx="4070350" cy="1066800"/>
        </p:xfrm>
        <a:graphic>
          <a:graphicData uri="http://schemas.openxmlformats.org/presentationml/2006/ole">
            <mc:AlternateContent xmlns:mc="http://schemas.openxmlformats.org/markup-compatibility/2006">
              <mc:Choice xmlns:v="urn:schemas-microsoft-com:vml" Requires="v">
                <p:oleObj spid="_x0000_s63511" name="Equation" r:id="rId7" imgW="1739880" imgH="393480" progId="Equation.DSMT4">
                  <p:embed/>
                </p:oleObj>
              </mc:Choice>
              <mc:Fallback>
                <p:oleObj name="Equation" r:id="rId7" imgW="1739880" imgH="393480" progId="Equation.DSMT4">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400" y="1219200"/>
                        <a:ext cx="407035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497" name="Text Box 9"/>
          <p:cNvSpPr txBox="1">
            <a:spLocks noChangeArrowheads="1"/>
          </p:cNvSpPr>
          <p:nvPr/>
        </p:nvSpPr>
        <p:spPr bwMode="auto">
          <a:xfrm>
            <a:off x="228600" y="3810000"/>
            <a:ext cx="4267200" cy="2554545"/>
          </a:xfrm>
          <a:prstGeom prst="rect">
            <a:avLst/>
          </a:prstGeom>
          <a:noFill/>
          <a:ln w="9525" algn="ctr">
            <a:noFill/>
            <a:miter lim="800000"/>
            <a:headEnd/>
            <a:tailEnd/>
          </a:ln>
          <a:effectLst/>
        </p:spPr>
        <p:txBody>
          <a:bodyPr>
            <a:spAutoFit/>
          </a:bodyPr>
          <a:lstStyle/>
          <a:p>
            <a:pPr algn="l"/>
            <a:r>
              <a:rPr lang="en-US" sz="3200" dirty="0">
                <a:solidFill>
                  <a:srgbClr val="009900"/>
                </a:solidFill>
              </a:rPr>
              <a:t>- Pt </a:t>
            </a:r>
            <a:r>
              <a:rPr lang="en-US" sz="3200" dirty="0" smtClean="0">
                <a:solidFill>
                  <a:srgbClr val="009900"/>
                </a:solidFill>
                <a:latin typeface="Times New Roman" pitchFamily="18" charset="0"/>
                <a:cs typeface="Times New Roman" pitchFamily="18" charset="0"/>
              </a:rPr>
              <a:t>ở </a:t>
            </a:r>
            <a:r>
              <a:rPr lang="en-US" sz="3200" dirty="0" err="1" smtClean="0">
                <a:solidFill>
                  <a:srgbClr val="009900"/>
                </a:solidFill>
                <a:latin typeface="Times New Roman" pitchFamily="18" charset="0"/>
                <a:cs typeface="Times New Roman" pitchFamily="18" charset="0"/>
              </a:rPr>
              <a:t>nhóm</a:t>
            </a:r>
            <a:r>
              <a:rPr lang="en-US" sz="3200" dirty="0" smtClean="0">
                <a:solidFill>
                  <a:srgbClr val="009900"/>
                </a:solidFill>
              </a:rPr>
              <a:t> </a:t>
            </a:r>
            <a:r>
              <a:rPr lang="en-US" sz="3200" dirty="0">
                <a:solidFill>
                  <a:srgbClr val="009900"/>
                </a:solidFill>
              </a:rPr>
              <a:t>(I) </a:t>
            </a:r>
            <a:r>
              <a:rPr lang="en-US" sz="3200" dirty="0" err="1" smtClean="0">
                <a:solidFill>
                  <a:srgbClr val="009900"/>
                </a:solidFill>
                <a:latin typeface="Times New Roman" pitchFamily="18" charset="0"/>
                <a:cs typeface="Times New Roman" pitchFamily="18" charset="0"/>
              </a:rPr>
              <a:t>là</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các</a:t>
            </a:r>
            <a:r>
              <a:rPr lang="en-US" sz="3200" dirty="0" smtClean="0">
                <a:solidFill>
                  <a:srgbClr val="009900"/>
                </a:solidFill>
              </a:rPr>
              <a:t> </a:t>
            </a:r>
            <a:r>
              <a:rPr lang="en-US" sz="3200" dirty="0">
                <a:solidFill>
                  <a:srgbClr val="009900"/>
                </a:solidFill>
              </a:rPr>
              <a:t>pt </a:t>
            </a:r>
            <a:r>
              <a:rPr lang="en-US" sz="3200" dirty="0" err="1" smtClean="0">
                <a:solidFill>
                  <a:srgbClr val="009900"/>
                </a:solidFill>
                <a:latin typeface="Times New Roman" pitchFamily="18" charset="0"/>
                <a:cs typeface="Times New Roman" pitchFamily="18" charset="0"/>
              </a:rPr>
              <a:t>mà</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hai</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vế</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của</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nó</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đều</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là</a:t>
            </a:r>
            <a:r>
              <a:rPr lang="en-US" sz="3200" dirty="0" smtClean="0">
                <a:solidFill>
                  <a:srgbClr val="009900"/>
                </a:solidFill>
              </a:rPr>
              <a:t> </a:t>
            </a:r>
            <a:r>
              <a:rPr lang="en-US" sz="3200" dirty="0" err="1" smtClean="0">
                <a:solidFill>
                  <a:srgbClr val="009900"/>
                </a:solidFill>
                <a:latin typeface="Times New Roman" pitchFamily="18" charset="0"/>
                <a:cs typeface="Times New Roman" pitchFamily="18" charset="0"/>
              </a:rPr>
              <a:t>các</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biểu</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thức</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hữu</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tỉ</a:t>
            </a:r>
            <a:r>
              <a:rPr lang="en-US" sz="3200" dirty="0" smtClean="0">
                <a:solidFill>
                  <a:srgbClr val="009900"/>
                </a:solidFill>
              </a:rPr>
              <a:t> </a:t>
            </a:r>
            <a:r>
              <a:rPr lang="en-US" sz="3200" dirty="0" err="1" smtClean="0">
                <a:solidFill>
                  <a:srgbClr val="009900"/>
                </a:solidFill>
                <a:latin typeface="Times New Roman" pitchFamily="18" charset="0"/>
                <a:cs typeface="Times New Roman" pitchFamily="18" charset="0"/>
              </a:rPr>
              <a:t>của</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ẩn</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và</a:t>
            </a:r>
            <a:r>
              <a:rPr lang="en-US" sz="3200" dirty="0" smtClean="0">
                <a:solidFill>
                  <a:srgbClr val="009900"/>
                </a:solidFill>
              </a:rPr>
              <a:t> </a:t>
            </a:r>
            <a:r>
              <a:rPr lang="en-US" sz="3200" b="1" dirty="0" err="1" smtClean="0">
                <a:solidFill>
                  <a:srgbClr val="FF0000"/>
                </a:solidFill>
                <a:latin typeface="Times New Roman" pitchFamily="18" charset="0"/>
                <a:cs typeface="Times New Roman" pitchFamily="18" charset="0"/>
              </a:rPr>
              <a:t>không</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chứa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ẩn</a:t>
            </a:r>
            <a:r>
              <a:rPr lang="en-US" sz="3200" b="1" dirty="0" smtClean="0">
                <a:solidFill>
                  <a:srgbClr val="FF0000"/>
                </a:solidFill>
                <a:latin typeface="Times New Roman" pitchFamily="18" charset="0"/>
                <a:cs typeface="Times New Roman" pitchFamily="18" charset="0"/>
              </a:rPr>
              <a:t> ở </a:t>
            </a:r>
            <a:r>
              <a:rPr lang="en-US" sz="3200" b="1" dirty="0" err="1" smtClean="0">
                <a:solidFill>
                  <a:srgbClr val="FF0000"/>
                </a:solidFill>
                <a:latin typeface="Times New Roman" pitchFamily="18" charset="0"/>
                <a:cs typeface="Times New Roman" pitchFamily="18" charset="0"/>
              </a:rPr>
              <a:t>mẫu</a:t>
            </a:r>
            <a:endParaRPr lang="en-US" sz="3200" b="1" dirty="0">
              <a:solidFill>
                <a:srgbClr val="FF0000"/>
              </a:solidFill>
            </a:endParaRPr>
          </a:p>
        </p:txBody>
      </p:sp>
      <p:sp>
        <p:nvSpPr>
          <p:cNvPr id="63498" name="Text Box 10"/>
          <p:cNvSpPr txBox="1">
            <a:spLocks noChangeArrowheads="1"/>
          </p:cNvSpPr>
          <p:nvPr/>
        </p:nvSpPr>
        <p:spPr bwMode="auto">
          <a:xfrm>
            <a:off x="533400" y="3276600"/>
            <a:ext cx="488950" cy="579438"/>
          </a:xfrm>
          <a:prstGeom prst="rect">
            <a:avLst/>
          </a:prstGeom>
          <a:noFill/>
          <a:ln w="9525" algn="ctr">
            <a:noFill/>
            <a:miter lim="800000"/>
            <a:headEnd/>
            <a:tailEnd/>
          </a:ln>
          <a:effectLst/>
        </p:spPr>
        <p:txBody>
          <a:bodyPr>
            <a:spAutoFit/>
          </a:bodyPr>
          <a:lstStyle/>
          <a:p>
            <a:r>
              <a:rPr lang="en-US" sz="3200">
                <a:solidFill>
                  <a:srgbClr val="009900"/>
                </a:solidFill>
              </a:rPr>
              <a:t>...</a:t>
            </a:r>
          </a:p>
        </p:txBody>
      </p:sp>
      <p:sp>
        <p:nvSpPr>
          <p:cNvPr id="63499" name="Text Box 11"/>
          <p:cNvSpPr txBox="1">
            <a:spLocks noChangeArrowheads="1"/>
          </p:cNvSpPr>
          <p:nvPr/>
        </p:nvSpPr>
        <p:spPr bwMode="auto">
          <a:xfrm>
            <a:off x="4572000" y="3919538"/>
            <a:ext cx="4251325" cy="2062103"/>
          </a:xfrm>
          <a:prstGeom prst="rect">
            <a:avLst/>
          </a:prstGeom>
          <a:noFill/>
          <a:ln w="9525" algn="ctr">
            <a:noFill/>
            <a:miter lim="800000"/>
            <a:headEnd/>
            <a:tailEnd/>
          </a:ln>
          <a:effectLst/>
        </p:spPr>
        <p:txBody>
          <a:bodyPr>
            <a:spAutoFit/>
          </a:bodyPr>
          <a:lstStyle/>
          <a:p>
            <a:pPr algn="l"/>
            <a:r>
              <a:rPr lang="en-US" sz="3200" dirty="0">
                <a:solidFill>
                  <a:srgbClr val="009900"/>
                </a:solidFill>
              </a:rPr>
              <a:t>- </a:t>
            </a:r>
            <a:r>
              <a:rPr lang="en-US" sz="3200" dirty="0" smtClean="0">
                <a:solidFill>
                  <a:srgbClr val="009900"/>
                </a:solidFill>
                <a:latin typeface="Times New Roman" pitchFamily="18" charset="0"/>
                <a:cs typeface="Times New Roman" pitchFamily="18" charset="0"/>
              </a:rPr>
              <a:t>Pt ở </a:t>
            </a:r>
            <a:r>
              <a:rPr lang="en-US" sz="3200" dirty="0" err="1" smtClean="0">
                <a:solidFill>
                  <a:srgbClr val="009900"/>
                </a:solidFill>
                <a:latin typeface="Times New Roman" pitchFamily="18" charset="0"/>
                <a:cs typeface="Times New Roman" pitchFamily="18" charset="0"/>
              </a:rPr>
              <a:t>nhóm</a:t>
            </a:r>
            <a:r>
              <a:rPr lang="en-US" sz="3200" dirty="0" smtClean="0">
                <a:solidFill>
                  <a:srgbClr val="009900"/>
                </a:solidFill>
              </a:rPr>
              <a:t> </a:t>
            </a:r>
            <a:r>
              <a:rPr lang="en-US" sz="3200" dirty="0">
                <a:solidFill>
                  <a:srgbClr val="009900"/>
                </a:solidFill>
              </a:rPr>
              <a:t>(II) </a:t>
            </a:r>
            <a:r>
              <a:rPr lang="en-US" sz="3200" dirty="0" err="1" smtClean="0">
                <a:solidFill>
                  <a:srgbClr val="009900"/>
                </a:solidFill>
                <a:latin typeface="Times New Roman" pitchFamily="18" charset="0"/>
                <a:cs typeface="Times New Roman" pitchFamily="18" charset="0"/>
              </a:rPr>
              <a:t>là</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các</a:t>
            </a:r>
            <a:r>
              <a:rPr lang="en-US" sz="3200" dirty="0" smtClean="0">
                <a:solidFill>
                  <a:srgbClr val="009900"/>
                </a:solidFill>
              </a:rPr>
              <a:t> </a:t>
            </a:r>
            <a:r>
              <a:rPr lang="en-US" sz="3200" dirty="0">
                <a:solidFill>
                  <a:srgbClr val="009900"/>
                </a:solidFill>
              </a:rPr>
              <a:t>pt </a:t>
            </a:r>
            <a:r>
              <a:rPr lang="en-US" sz="3200" dirty="0" err="1" smtClean="0">
                <a:solidFill>
                  <a:srgbClr val="009900"/>
                </a:solidFill>
                <a:latin typeface="Times New Roman" pitchFamily="18" charset="0"/>
                <a:cs typeface="Times New Roman" pitchFamily="18" charset="0"/>
              </a:rPr>
              <a:t>có</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biểu</a:t>
            </a:r>
            <a:r>
              <a:rPr lang="en-US" sz="3200" dirty="0" smtClean="0">
                <a:solidFill>
                  <a:srgbClr val="009900"/>
                </a:solidFill>
                <a:latin typeface="Times New Roman" pitchFamily="18" charset="0"/>
                <a:cs typeface="Times New Roman" pitchFamily="18" charset="0"/>
              </a:rPr>
              <a:t> </a:t>
            </a:r>
            <a:r>
              <a:rPr lang="en-US" sz="3200" dirty="0" err="1" smtClean="0">
                <a:solidFill>
                  <a:srgbClr val="009900"/>
                </a:solidFill>
                <a:latin typeface="Times New Roman" pitchFamily="18" charset="0"/>
                <a:cs typeface="Times New Roman" pitchFamily="18" charset="0"/>
              </a:rPr>
              <a:t>thức</a:t>
            </a:r>
            <a:r>
              <a:rPr lang="en-US" sz="3200" dirty="0" smtClean="0">
                <a:solidFill>
                  <a:srgbClr val="009900"/>
                </a:solidFill>
              </a:rPr>
              <a:t> </a:t>
            </a:r>
            <a:r>
              <a:rPr lang="en-US" sz="3200" b="1" dirty="0" err="1" smtClean="0">
                <a:solidFill>
                  <a:schemeClr val="bg2"/>
                </a:solidFill>
                <a:latin typeface="Times New Roman" pitchFamily="18" charset="0"/>
                <a:cs typeface="Times New Roman" pitchFamily="18" charset="0"/>
              </a:rPr>
              <a:t>chứa</a:t>
            </a:r>
            <a:r>
              <a:rPr lang="en-US" sz="3200" b="1" dirty="0" smtClean="0">
                <a:solidFill>
                  <a:schemeClr val="bg2"/>
                </a:solidFill>
                <a:latin typeface="Times New Roman" pitchFamily="18" charset="0"/>
                <a:cs typeface="Times New Roman" pitchFamily="18" charset="0"/>
              </a:rPr>
              <a:t> </a:t>
            </a:r>
            <a:r>
              <a:rPr lang="en-US" sz="3200" b="1" dirty="0" err="1" smtClean="0">
                <a:solidFill>
                  <a:schemeClr val="bg2"/>
                </a:solidFill>
                <a:latin typeface="Times New Roman" pitchFamily="18" charset="0"/>
                <a:cs typeface="Times New Roman" pitchFamily="18" charset="0"/>
              </a:rPr>
              <a:t>ẩn</a:t>
            </a:r>
            <a:r>
              <a:rPr lang="en-US" sz="3200" b="1" dirty="0" smtClean="0">
                <a:solidFill>
                  <a:schemeClr val="bg2"/>
                </a:solidFill>
                <a:latin typeface="Times New Roman" pitchFamily="18" charset="0"/>
                <a:cs typeface="Times New Roman" pitchFamily="18" charset="0"/>
              </a:rPr>
              <a:t> ở </a:t>
            </a:r>
            <a:r>
              <a:rPr lang="en-US" sz="3200" b="1" dirty="0" err="1" smtClean="0">
                <a:solidFill>
                  <a:schemeClr val="bg2"/>
                </a:solidFill>
                <a:latin typeface="Times New Roman" pitchFamily="18" charset="0"/>
                <a:cs typeface="Times New Roman" pitchFamily="18" charset="0"/>
              </a:rPr>
              <a:t>mẫu</a:t>
            </a:r>
            <a:r>
              <a:rPr lang="en-US" sz="3200" b="1" dirty="0" smtClean="0">
                <a:solidFill>
                  <a:schemeClr val="bg2"/>
                </a:solidFill>
              </a:rPr>
              <a:t> </a:t>
            </a:r>
            <a:r>
              <a:rPr lang="en-US" sz="3200" b="1" dirty="0" smtClean="0">
                <a:solidFill>
                  <a:srgbClr val="009900"/>
                </a:solidFill>
              </a:rPr>
              <a:t>(</a:t>
            </a:r>
            <a:r>
              <a:rPr lang="en-US" sz="3200" b="1" dirty="0" smtClean="0">
                <a:solidFill>
                  <a:srgbClr val="FF0000"/>
                </a:solidFill>
                <a:latin typeface="Times New Roman" pitchFamily="18" charset="0"/>
                <a:cs typeface="Times New Roman" pitchFamily="18" charset="0"/>
              </a:rPr>
              <a:t>hay pt </a:t>
            </a:r>
            <a:r>
              <a:rPr lang="en-US" sz="3200" b="1" dirty="0" err="1" smtClean="0">
                <a:solidFill>
                  <a:srgbClr val="FF0000"/>
                </a:solidFill>
                <a:latin typeface="Times New Roman" pitchFamily="18" charset="0"/>
                <a:cs typeface="Times New Roman" pitchFamily="18" charset="0"/>
              </a:rPr>
              <a:t>chứa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ẩn</a:t>
            </a:r>
            <a:r>
              <a:rPr lang="en-US" sz="3200" b="1" dirty="0" smtClean="0">
                <a:solidFill>
                  <a:srgbClr val="FF0000"/>
                </a:solidFill>
                <a:latin typeface="Times New Roman" pitchFamily="18" charset="0"/>
                <a:cs typeface="Times New Roman" pitchFamily="18" charset="0"/>
              </a:rPr>
              <a:t> ở </a:t>
            </a:r>
            <a:r>
              <a:rPr lang="en-US" sz="3200" b="1" dirty="0" err="1" smtClean="0">
                <a:solidFill>
                  <a:srgbClr val="FF0000"/>
                </a:solidFill>
                <a:latin typeface="Times New Roman" pitchFamily="18" charset="0"/>
                <a:cs typeface="Times New Roman" pitchFamily="18" charset="0"/>
              </a:rPr>
              <a:t>mẫu</a:t>
            </a:r>
            <a:r>
              <a:rPr lang="en-US" sz="3200" b="1" i="1" dirty="0" smtClean="0">
                <a:solidFill>
                  <a:srgbClr val="FF0000"/>
                </a:solidFill>
              </a:rPr>
              <a:t> </a:t>
            </a:r>
            <a:r>
              <a:rPr lang="en-US" sz="3200" b="1" i="1" dirty="0">
                <a:solidFill>
                  <a:srgbClr val="009900"/>
                </a:solidFill>
              </a:rPr>
              <a:t>)</a:t>
            </a:r>
          </a:p>
        </p:txBody>
      </p:sp>
      <p:sp>
        <p:nvSpPr>
          <p:cNvPr id="63500" name="Text Box 12"/>
          <p:cNvSpPr txBox="1">
            <a:spLocks noChangeArrowheads="1"/>
          </p:cNvSpPr>
          <p:nvPr/>
        </p:nvSpPr>
        <p:spPr bwMode="auto">
          <a:xfrm>
            <a:off x="7756525" y="2459038"/>
            <a:ext cx="488950" cy="579437"/>
          </a:xfrm>
          <a:prstGeom prst="rect">
            <a:avLst/>
          </a:prstGeom>
          <a:noFill/>
          <a:ln w="9525" algn="ctr">
            <a:noFill/>
            <a:miter lim="800000"/>
            <a:headEnd/>
            <a:tailEnd/>
          </a:ln>
          <a:effectLst/>
        </p:spPr>
        <p:txBody>
          <a:bodyPr wrap="none">
            <a:spAutoFit/>
          </a:bodyPr>
          <a:lstStyle/>
          <a:p>
            <a:r>
              <a:rPr lang="en-US" sz="3200">
                <a:solidFill>
                  <a:srgbClr val="009900"/>
                </a:solidFill>
              </a:rPr>
              <a:t>...</a:t>
            </a:r>
          </a:p>
        </p:txBody>
      </p:sp>
      <p:sp>
        <p:nvSpPr>
          <p:cNvPr id="63501" name="Text Box 13"/>
          <p:cNvSpPr txBox="1">
            <a:spLocks noChangeArrowheads="1"/>
          </p:cNvSpPr>
          <p:nvPr/>
        </p:nvSpPr>
        <p:spPr bwMode="auto">
          <a:xfrm>
            <a:off x="0" y="2667000"/>
            <a:ext cx="4038600" cy="579438"/>
          </a:xfrm>
          <a:prstGeom prst="rect">
            <a:avLst/>
          </a:prstGeom>
          <a:noFill/>
          <a:ln w="9525" algn="ctr">
            <a:noFill/>
            <a:miter lim="800000"/>
            <a:headEnd/>
            <a:tailEnd/>
          </a:ln>
          <a:effectLst/>
        </p:spPr>
        <p:txBody>
          <a:bodyPr>
            <a:spAutoFit/>
          </a:bodyPr>
          <a:lstStyle/>
          <a:p>
            <a:r>
              <a:rPr lang="en-US" sz="3200">
                <a:solidFill>
                  <a:srgbClr val="000000"/>
                </a:solidFill>
              </a:rPr>
              <a:t>x</a:t>
            </a:r>
            <a:r>
              <a:rPr lang="en-US" sz="3200" baseline="30000">
                <a:solidFill>
                  <a:srgbClr val="000000"/>
                </a:solidFill>
              </a:rPr>
              <a:t>3</a:t>
            </a:r>
            <a:r>
              <a:rPr lang="en-US" sz="3200">
                <a:solidFill>
                  <a:srgbClr val="000000"/>
                </a:solidFill>
              </a:rPr>
              <a:t>+ 3x</a:t>
            </a:r>
            <a:r>
              <a:rPr lang="en-US" sz="3200" baseline="30000">
                <a:solidFill>
                  <a:srgbClr val="000000"/>
                </a:solidFill>
              </a:rPr>
              <a:t>2 </a:t>
            </a:r>
            <a:r>
              <a:rPr lang="en-US" sz="3200">
                <a:solidFill>
                  <a:srgbClr val="000000"/>
                </a:solidFill>
              </a:rPr>
              <a:t>+ 3x+1= 0</a:t>
            </a:r>
          </a:p>
        </p:txBody>
      </p:sp>
      <p:sp>
        <p:nvSpPr>
          <p:cNvPr id="63502" name="Rectangle 14"/>
          <p:cNvSpPr>
            <a:spLocks noGrp="1" noChangeArrowheads="1"/>
          </p:cNvSpPr>
          <p:nvPr>
            <p:ph type="title"/>
          </p:nvPr>
        </p:nvSpPr>
        <p:spPr>
          <a:xfrm>
            <a:off x="457200" y="228600"/>
            <a:ext cx="8229600" cy="563563"/>
          </a:xfrm>
          <a:noFill/>
          <a:ln/>
        </p:spPr>
        <p:txBody>
          <a:bodyPr/>
          <a:lstStyle/>
          <a:p>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sát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sau</a:t>
            </a:r>
            <a:endParaRPr lang="en-US" sz="3000" dirty="0">
              <a:latin typeface="Times New Roman" pitchFamily="18" charset="0"/>
              <a:cs typeface="Times New Roman" pitchFamily="18" charset="0"/>
            </a:endParaRPr>
          </a:p>
        </p:txBody>
      </p:sp>
      <p:sp>
        <p:nvSpPr>
          <p:cNvPr id="63503" name="Rectangle 15"/>
          <p:cNvSpPr>
            <a:spLocks noChangeArrowheads="1"/>
          </p:cNvSpPr>
          <p:nvPr/>
        </p:nvSpPr>
        <p:spPr bwMode="auto">
          <a:xfrm>
            <a:off x="0" y="685800"/>
            <a:ext cx="1828800" cy="954107"/>
          </a:xfrm>
          <a:prstGeom prst="rect">
            <a:avLst/>
          </a:prstGeom>
          <a:noFill/>
          <a:ln w="9525" algn="ctr">
            <a:noFill/>
            <a:miter lim="800000"/>
            <a:headEnd/>
            <a:tailEnd/>
          </a:ln>
          <a:effectLst/>
        </p:spPr>
        <p:txBody>
          <a:bodyPr>
            <a:spAutoFit/>
          </a:bodyPr>
          <a:lstStyle/>
          <a:p>
            <a:r>
              <a:rPr lang="en-US" dirty="0" err="1" smtClean="0">
                <a:solidFill>
                  <a:srgbClr val="000000"/>
                </a:solidFill>
                <a:latin typeface="Times New Roman" pitchFamily="18" charset="0"/>
                <a:cs typeface="Times New Roman" pitchFamily="18" charset="0"/>
              </a:rPr>
              <a:t>Nhóm</a:t>
            </a:r>
            <a:r>
              <a:rPr lang="en-US" dirty="0" smtClean="0">
                <a:solidFill>
                  <a:srgbClr val="000000"/>
                </a:solidFill>
              </a:rPr>
              <a:t> </a:t>
            </a:r>
            <a:r>
              <a:rPr lang="en-US" dirty="0">
                <a:solidFill>
                  <a:srgbClr val="000000"/>
                </a:solidFill>
              </a:rPr>
              <a:t>I	</a:t>
            </a:r>
          </a:p>
        </p:txBody>
      </p:sp>
      <p:sp>
        <p:nvSpPr>
          <p:cNvPr id="63504" name="Line 16"/>
          <p:cNvSpPr>
            <a:spLocks noChangeShapeType="1"/>
          </p:cNvSpPr>
          <p:nvPr/>
        </p:nvSpPr>
        <p:spPr bwMode="auto">
          <a:xfrm>
            <a:off x="4572000" y="1262063"/>
            <a:ext cx="0" cy="5410200"/>
          </a:xfrm>
          <a:prstGeom prst="line">
            <a:avLst/>
          </a:prstGeom>
          <a:noFill/>
          <a:ln w="9525">
            <a:solidFill>
              <a:srgbClr val="FF0000"/>
            </a:solidFill>
            <a:round/>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blinds(horizontal)">
                                      <p:cBhvr>
                                        <p:cTn id="7" dur="500"/>
                                        <p:tgtEl>
                                          <p:spTgt spid="6349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3493"/>
                                        </p:tgtEl>
                                        <p:attrNameLst>
                                          <p:attrName>style.visibility</p:attrName>
                                        </p:attrNameLst>
                                      </p:cBhvr>
                                      <p:to>
                                        <p:strVal val="visible"/>
                                      </p:to>
                                    </p:set>
                                    <p:animEffect transition="in" filter="blinds(horizontal)">
                                      <p:cBhvr>
                                        <p:cTn id="10" dur="500"/>
                                        <p:tgtEl>
                                          <p:spTgt spid="6349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3501"/>
                                        </p:tgtEl>
                                        <p:attrNameLst>
                                          <p:attrName>style.visibility</p:attrName>
                                        </p:attrNameLst>
                                      </p:cBhvr>
                                      <p:to>
                                        <p:strVal val="visible"/>
                                      </p:to>
                                    </p:set>
                                    <p:animEffect transition="in" filter="blinds(horizontal)">
                                      <p:cBhvr>
                                        <p:cTn id="15" dur="500"/>
                                        <p:tgtEl>
                                          <p:spTgt spid="6350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3496"/>
                                        </p:tgtEl>
                                        <p:attrNameLst>
                                          <p:attrName>style.visibility</p:attrName>
                                        </p:attrNameLst>
                                      </p:cBhvr>
                                      <p:to>
                                        <p:strVal val="visible"/>
                                      </p:to>
                                    </p:set>
                                    <p:animEffect transition="in" filter="blinds(horizontal)">
                                      <p:cBhvr>
                                        <p:cTn id="20" dur="500"/>
                                        <p:tgtEl>
                                          <p:spTgt spid="63496"/>
                                        </p:tgtEl>
                                      </p:cBhvr>
                                    </p:animEffect>
                                  </p:childTnLst>
                                </p:cTn>
                              </p:par>
                              <p:par>
                                <p:cTn id="21" presetID="3" presetClass="entr" presetSubtype="10" fill="hold" nodeType="withEffect">
                                  <p:stCondLst>
                                    <p:cond delay="0"/>
                                  </p:stCondLst>
                                  <p:childTnLst>
                                    <p:set>
                                      <p:cBhvr>
                                        <p:cTn id="22" dur="1" fill="hold">
                                          <p:stCondLst>
                                            <p:cond delay="0"/>
                                          </p:stCondLst>
                                        </p:cTn>
                                        <p:tgtEl>
                                          <p:spTgt spid="63495"/>
                                        </p:tgtEl>
                                        <p:attrNameLst>
                                          <p:attrName>style.visibility</p:attrName>
                                        </p:attrNameLst>
                                      </p:cBhvr>
                                      <p:to>
                                        <p:strVal val="visible"/>
                                      </p:to>
                                    </p:set>
                                    <p:animEffect transition="in" filter="blinds(horizontal)">
                                      <p:cBhvr>
                                        <p:cTn id="23" dur="500"/>
                                        <p:tgtEl>
                                          <p:spTgt spid="6349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3497"/>
                                        </p:tgtEl>
                                        <p:attrNameLst>
                                          <p:attrName>style.visibility</p:attrName>
                                        </p:attrNameLst>
                                      </p:cBhvr>
                                      <p:to>
                                        <p:strVal val="visible"/>
                                      </p:to>
                                    </p:set>
                                    <p:anim calcmode="lin" valueType="num">
                                      <p:cBhvr additive="base">
                                        <p:cTn id="28" dur="500" fill="hold"/>
                                        <p:tgtEl>
                                          <p:spTgt spid="63497"/>
                                        </p:tgtEl>
                                        <p:attrNameLst>
                                          <p:attrName>ppt_x</p:attrName>
                                        </p:attrNameLst>
                                      </p:cBhvr>
                                      <p:tavLst>
                                        <p:tav tm="0">
                                          <p:val>
                                            <p:strVal val="#ppt_x"/>
                                          </p:val>
                                        </p:tav>
                                        <p:tav tm="100000">
                                          <p:val>
                                            <p:strVal val="#ppt_x"/>
                                          </p:val>
                                        </p:tav>
                                      </p:tavLst>
                                    </p:anim>
                                    <p:anim calcmode="lin" valueType="num">
                                      <p:cBhvr additive="base">
                                        <p:cTn id="29" dur="500" fill="hold"/>
                                        <p:tgtEl>
                                          <p:spTgt spid="6349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3499"/>
                                        </p:tgtEl>
                                        <p:attrNameLst>
                                          <p:attrName>style.visibility</p:attrName>
                                        </p:attrNameLst>
                                      </p:cBhvr>
                                      <p:to>
                                        <p:strVal val="visible"/>
                                      </p:to>
                                    </p:set>
                                    <p:anim calcmode="lin" valueType="num">
                                      <p:cBhvr additive="base">
                                        <p:cTn id="34" dur="500" fill="hold"/>
                                        <p:tgtEl>
                                          <p:spTgt spid="63499"/>
                                        </p:tgtEl>
                                        <p:attrNameLst>
                                          <p:attrName>ppt_x</p:attrName>
                                        </p:attrNameLst>
                                      </p:cBhvr>
                                      <p:tavLst>
                                        <p:tav tm="0">
                                          <p:val>
                                            <p:strVal val="#ppt_x"/>
                                          </p:val>
                                        </p:tav>
                                        <p:tav tm="100000">
                                          <p:val>
                                            <p:strVal val="#ppt_x"/>
                                          </p:val>
                                        </p:tav>
                                      </p:tavLst>
                                    </p:anim>
                                    <p:anim calcmode="lin" valueType="num">
                                      <p:cBhvr additive="base">
                                        <p:cTn id="35" dur="500" fill="hold"/>
                                        <p:tgtEl>
                                          <p:spTgt spid="634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P spid="63497" grpId="0"/>
      <p:bldP spid="63499" grpId="0"/>
      <p:bldP spid="6350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ChangeArrowheads="1"/>
          </p:cNvSpPr>
          <p:nvPr/>
        </p:nvSpPr>
        <p:spPr bwMode="auto">
          <a:xfrm>
            <a:off x="0" y="457200"/>
            <a:ext cx="9144000" cy="4343400"/>
          </a:xfrm>
          <a:prstGeom prst="rect">
            <a:avLst/>
          </a:prstGeom>
          <a:noFill/>
          <a:ln w="9525" algn="ctr">
            <a:noFill/>
            <a:miter lim="800000"/>
            <a:headEnd/>
            <a:tailEnd/>
          </a:ln>
          <a:effectLst/>
        </p:spPr>
        <p:txBody>
          <a:bodyPr wrap="none" anchor="ctr"/>
          <a:lstStyle/>
          <a:p>
            <a:r>
              <a:rPr lang="en-US" dirty="0"/>
              <a:t>  </a:t>
            </a:r>
            <a:r>
              <a:rPr lang="en-US" sz="4000" dirty="0">
                <a:latin typeface=".VnTimeH" pitchFamily="34" charset="0"/>
              </a:rPr>
              <a:t>ë</a:t>
            </a:r>
            <a:r>
              <a:rPr lang="en-US" sz="4400" dirty="0"/>
              <a:t> </a:t>
            </a:r>
            <a:r>
              <a:rPr lang="en-US" sz="3600" dirty="0" err="1"/>
              <a:t>nh÷ng</a:t>
            </a:r>
            <a:r>
              <a:rPr lang="en-US" sz="3600" dirty="0"/>
              <a:t> </a:t>
            </a:r>
            <a:r>
              <a:rPr lang="en-US" sz="3600" dirty="0" err="1"/>
              <a:t>bµi</a:t>
            </a:r>
            <a:r>
              <a:rPr lang="en-US" sz="3600" dirty="0"/>
              <a:t> </a:t>
            </a:r>
            <a:r>
              <a:rPr lang="en-US" sz="3600" dirty="0" err="1"/>
              <a:t>tr­íc</a:t>
            </a:r>
            <a:r>
              <a:rPr lang="en-US" sz="3600" dirty="0"/>
              <a:t> </a:t>
            </a:r>
            <a:r>
              <a:rPr lang="en-US" sz="3600" dirty="0" err="1"/>
              <a:t>ta</a:t>
            </a:r>
            <a:r>
              <a:rPr lang="en-US" sz="3600" dirty="0"/>
              <a:t> </a:t>
            </a:r>
            <a:r>
              <a:rPr lang="en-US" sz="3600" dirty="0" err="1"/>
              <a:t>chØ</a:t>
            </a:r>
            <a:r>
              <a:rPr lang="en-US" sz="3600" dirty="0"/>
              <a:t> </a:t>
            </a:r>
            <a:r>
              <a:rPr lang="en-US" sz="3600" dirty="0" err="1"/>
              <a:t>xÐt</a:t>
            </a:r>
            <a:r>
              <a:rPr lang="en-US" sz="3600" dirty="0"/>
              <a:t> </a:t>
            </a:r>
            <a:r>
              <a:rPr lang="en-US" sz="3600" dirty="0" err="1"/>
              <a:t>c¸c</a:t>
            </a:r>
            <a:r>
              <a:rPr lang="en-US" sz="3600" dirty="0"/>
              <a:t> </a:t>
            </a:r>
            <a:r>
              <a:rPr lang="en-US" sz="3600" dirty="0" err="1"/>
              <a:t>ph­¬ng</a:t>
            </a:r>
            <a:r>
              <a:rPr lang="en-US" sz="3600" dirty="0"/>
              <a:t> </a:t>
            </a:r>
            <a:r>
              <a:rPr lang="en-US" sz="3600" dirty="0" err="1"/>
              <a:t>tr×nh</a:t>
            </a:r>
            <a:r>
              <a:rPr lang="en-US" sz="3600" dirty="0"/>
              <a:t> </a:t>
            </a:r>
          </a:p>
          <a:p>
            <a:r>
              <a:rPr lang="en-US" sz="3600" dirty="0"/>
              <a:t>mµ </a:t>
            </a:r>
            <a:r>
              <a:rPr lang="en-US" sz="3600" dirty="0" err="1"/>
              <a:t>hai</a:t>
            </a:r>
            <a:r>
              <a:rPr lang="en-US" sz="3600" dirty="0"/>
              <a:t> </a:t>
            </a:r>
            <a:r>
              <a:rPr lang="en-US" sz="3600" dirty="0" err="1"/>
              <a:t>vÕ</a:t>
            </a:r>
            <a:r>
              <a:rPr lang="en-US" sz="3600" dirty="0"/>
              <a:t> </a:t>
            </a:r>
            <a:r>
              <a:rPr lang="en-US" sz="3600" dirty="0" err="1"/>
              <a:t>cña</a:t>
            </a:r>
            <a:r>
              <a:rPr lang="en-US" sz="3600" dirty="0"/>
              <a:t> </a:t>
            </a:r>
            <a:r>
              <a:rPr lang="en-US" sz="3600" dirty="0" err="1"/>
              <a:t>nã</a:t>
            </a:r>
            <a:r>
              <a:rPr lang="en-US" sz="3600" dirty="0"/>
              <a:t> lµ </a:t>
            </a:r>
            <a:r>
              <a:rPr lang="en-US" sz="3600" dirty="0" err="1"/>
              <a:t>c¸c</a:t>
            </a:r>
            <a:r>
              <a:rPr lang="en-US" sz="3600" dirty="0"/>
              <a:t> </a:t>
            </a:r>
            <a:r>
              <a:rPr lang="en-US" sz="3600" dirty="0" err="1"/>
              <a:t>biÓu</a:t>
            </a:r>
            <a:r>
              <a:rPr lang="en-US" sz="3600" dirty="0"/>
              <a:t> </a:t>
            </a:r>
            <a:r>
              <a:rPr lang="en-US" sz="3600" dirty="0" err="1"/>
              <a:t>thøc</a:t>
            </a:r>
            <a:r>
              <a:rPr lang="en-US" sz="3600" dirty="0"/>
              <a:t> </a:t>
            </a:r>
            <a:r>
              <a:rPr lang="en-US" sz="3600" dirty="0" err="1"/>
              <a:t>h÷u</a:t>
            </a:r>
            <a:r>
              <a:rPr lang="en-US" sz="3600" dirty="0"/>
              <a:t> </a:t>
            </a:r>
            <a:r>
              <a:rPr lang="en-US" sz="3600" dirty="0" err="1"/>
              <a:t>tØ</a:t>
            </a:r>
            <a:r>
              <a:rPr lang="en-US" sz="3600" dirty="0"/>
              <a:t> </a:t>
            </a:r>
            <a:r>
              <a:rPr lang="en-US" sz="3600" dirty="0" err="1"/>
              <a:t>cña</a:t>
            </a:r>
            <a:r>
              <a:rPr lang="en-US" sz="3600" dirty="0"/>
              <a:t> </a:t>
            </a:r>
            <a:r>
              <a:rPr lang="en-US" sz="3600" dirty="0" err="1"/>
              <a:t>Èn</a:t>
            </a:r>
            <a:r>
              <a:rPr lang="en-US" sz="3600" dirty="0"/>
              <a:t> </a:t>
            </a:r>
          </a:p>
          <a:p>
            <a:r>
              <a:rPr lang="en-US" sz="3600" dirty="0"/>
              <a:t>vµ </a:t>
            </a:r>
            <a:r>
              <a:rPr lang="en-US" sz="3600" dirty="0" err="1">
                <a:solidFill>
                  <a:srgbClr val="FF3300"/>
                </a:solidFill>
              </a:rPr>
              <a:t>kh«ng</a:t>
            </a:r>
            <a:r>
              <a:rPr lang="en-US" sz="3600" dirty="0">
                <a:solidFill>
                  <a:srgbClr val="FF3300"/>
                </a:solidFill>
              </a:rPr>
              <a:t> </a:t>
            </a:r>
            <a:r>
              <a:rPr lang="en-US" sz="3600" dirty="0" err="1">
                <a:solidFill>
                  <a:srgbClr val="FF3300"/>
                </a:solidFill>
              </a:rPr>
              <a:t>chøa</a:t>
            </a:r>
            <a:r>
              <a:rPr lang="en-US" sz="3600" dirty="0">
                <a:solidFill>
                  <a:srgbClr val="FF3300"/>
                </a:solidFill>
              </a:rPr>
              <a:t> </a:t>
            </a:r>
            <a:r>
              <a:rPr lang="en-US" sz="3600" dirty="0" err="1">
                <a:solidFill>
                  <a:srgbClr val="FF3300"/>
                </a:solidFill>
              </a:rPr>
              <a:t>Èn</a:t>
            </a:r>
            <a:r>
              <a:rPr lang="en-US" sz="3600" dirty="0">
                <a:solidFill>
                  <a:srgbClr val="FF3300"/>
                </a:solidFill>
              </a:rPr>
              <a:t> ë </a:t>
            </a:r>
            <a:r>
              <a:rPr lang="en-US" sz="3600" dirty="0" err="1">
                <a:solidFill>
                  <a:srgbClr val="FF3300"/>
                </a:solidFill>
              </a:rPr>
              <a:t>mÉu</a:t>
            </a:r>
            <a:r>
              <a:rPr lang="en-US" sz="3600" dirty="0"/>
              <a:t> . </a:t>
            </a:r>
          </a:p>
          <a:p>
            <a:r>
              <a:rPr lang="en-US" sz="3600" dirty="0" err="1"/>
              <a:t>Trong</a:t>
            </a:r>
            <a:r>
              <a:rPr lang="en-US" sz="3600" dirty="0"/>
              <a:t> </a:t>
            </a:r>
            <a:r>
              <a:rPr lang="en-US" sz="3600" dirty="0" err="1"/>
              <a:t>bµi</a:t>
            </a:r>
            <a:r>
              <a:rPr lang="en-US" sz="3600" dirty="0"/>
              <a:t> </a:t>
            </a:r>
            <a:r>
              <a:rPr lang="en-US" sz="3600" dirty="0" err="1"/>
              <a:t>nµy</a:t>
            </a:r>
            <a:r>
              <a:rPr lang="en-US" sz="3600" dirty="0"/>
              <a:t> </a:t>
            </a:r>
            <a:r>
              <a:rPr lang="en-US" sz="3600" dirty="0" err="1"/>
              <a:t>ta</a:t>
            </a:r>
            <a:r>
              <a:rPr lang="en-US" sz="3600" dirty="0"/>
              <a:t> </a:t>
            </a:r>
            <a:r>
              <a:rPr lang="en-US" sz="3600" dirty="0" err="1"/>
              <a:t>sÏ</a:t>
            </a:r>
            <a:r>
              <a:rPr lang="en-US" sz="3600" dirty="0"/>
              <a:t> </a:t>
            </a:r>
            <a:r>
              <a:rPr lang="en-US" sz="3600" dirty="0" err="1"/>
              <a:t>nghiªn</a:t>
            </a:r>
            <a:r>
              <a:rPr lang="en-US" sz="3600" dirty="0"/>
              <a:t> </a:t>
            </a:r>
            <a:r>
              <a:rPr lang="en-US" sz="3600" dirty="0" err="1"/>
              <a:t>cøu</a:t>
            </a:r>
            <a:r>
              <a:rPr lang="en-US" sz="3600" dirty="0"/>
              <a:t> </a:t>
            </a:r>
            <a:r>
              <a:rPr lang="en-US" sz="3600" dirty="0" err="1"/>
              <a:t>c¸c</a:t>
            </a:r>
            <a:r>
              <a:rPr lang="en-US" sz="3600" dirty="0"/>
              <a:t> </a:t>
            </a:r>
            <a:r>
              <a:rPr lang="en-US" sz="3600" dirty="0" err="1"/>
              <a:t>ph­¬ng</a:t>
            </a:r>
            <a:r>
              <a:rPr lang="en-US" sz="3600" dirty="0"/>
              <a:t> </a:t>
            </a:r>
            <a:r>
              <a:rPr lang="en-US" sz="3600" dirty="0" err="1"/>
              <a:t>tr×nh</a:t>
            </a:r>
            <a:r>
              <a:rPr lang="en-US" sz="3600" dirty="0"/>
              <a:t> </a:t>
            </a:r>
          </a:p>
          <a:p>
            <a:r>
              <a:rPr lang="en-US" sz="3600" dirty="0" err="1"/>
              <a:t>cã</a:t>
            </a:r>
            <a:r>
              <a:rPr lang="en-US" sz="3600" dirty="0"/>
              <a:t> </a:t>
            </a:r>
            <a:r>
              <a:rPr lang="en-US" sz="3600" dirty="0" err="1"/>
              <a:t>biÓu</a:t>
            </a:r>
            <a:r>
              <a:rPr lang="en-US" sz="3600" dirty="0"/>
              <a:t> </a:t>
            </a:r>
            <a:r>
              <a:rPr lang="en-US" sz="3600" dirty="0" err="1"/>
              <a:t>thøc</a:t>
            </a:r>
            <a:r>
              <a:rPr lang="en-US" sz="3600" dirty="0"/>
              <a:t> </a:t>
            </a:r>
            <a:r>
              <a:rPr lang="en-US" sz="3600" dirty="0" err="1">
                <a:solidFill>
                  <a:srgbClr val="FF3300"/>
                </a:solidFill>
              </a:rPr>
              <a:t>chøa</a:t>
            </a:r>
            <a:r>
              <a:rPr lang="en-US" sz="3600" dirty="0">
                <a:solidFill>
                  <a:srgbClr val="FF3300"/>
                </a:solidFill>
              </a:rPr>
              <a:t> </a:t>
            </a:r>
            <a:r>
              <a:rPr lang="en-US" sz="3600" dirty="0" err="1">
                <a:solidFill>
                  <a:srgbClr val="FF3300"/>
                </a:solidFill>
              </a:rPr>
              <a:t>Èn</a:t>
            </a:r>
            <a:r>
              <a:rPr lang="en-US" sz="3600" dirty="0">
                <a:solidFill>
                  <a:srgbClr val="FF3300"/>
                </a:solidFill>
              </a:rPr>
              <a:t> ë </a:t>
            </a:r>
            <a:r>
              <a:rPr lang="en-US" sz="3600" dirty="0" err="1">
                <a:solidFill>
                  <a:srgbClr val="FF3300"/>
                </a:solidFill>
              </a:rPr>
              <a:t>mÉu</a:t>
            </a:r>
            <a:r>
              <a:rPr lang="en-US" sz="3600" dirty="0">
                <a:solidFill>
                  <a:srgbClr val="FF3300"/>
                </a:solidFill>
              </a:rPr>
              <a:t>.</a:t>
            </a:r>
          </a:p>
        </p:txBody>
      </p:sp>
      <p:pic>
        <p:nvPicPr>
          <p:cNvPr id="27653" name="Picture 5" descr="Bai toan vui ve hang dang thuc"/>
          <p:cNvPicPr>
            <a:picLocks noChangeAspect="1" noChangeArrowheads="1"/>
          </p:cNvPicPr>
          <p:nvPr/>
        </p:nvPicPr>
        <p:blipFill>
          <a:blip r:embed="rId2"/>
          <a:srcRect/>
          <a:stretch>
            <a:fillRect/>
          </a:stretch>
        </p:blipFill>
        <p:spPr bwMode="auto">
          <a:xfrm>
            <a:off x="2438400" y="4114800"/>
            <a:ext cx="4876800" cy="2362200"/>
          </a:xfrm>
          <a:prstGeom prst="rect">
            <a:avLst/>
          </a:prstGeom>
          <a:noFill/>
        </p:spPr>
      </p:pic>
      <p:sp>
        <p:nvSpPr>
          <p:cNvPr id="88156" name="WordArt 92"/>
          <p:cNvSpPr>
            <a:spLocks noChangeArrowheads="1" noChangeShapeType="1" noTextEdit="1"/>
          </p:cNvSpPr>
          <p:nvPr/>
        </p:nvSpPr>
        <p:spPr bwMode="auto">
          <a:xfrm>
            <a:off x="1828800" y="76200"/>
            <a:ext cx="6324600" cy="533400"/>
          </a:xfrm>
          <a:prstGeom prst="rect">
            <a:avLst/>
          </a:prstGeom>
        </p:spPr>
        <p:txBody>
          <a:bodyPr wrap="none" fromWordArt="1">
            <a:prstTxWarp prst="textPlain">
              <a:avLst>
                <a:gd name="adj" fmla="val 50000"/>
              </a:avLst>
            </a:prstTxWarp>
          </a:bodyPr>
          <a:lstStyle/>
          <a:p>
            <a:r>
              <a:rPr lang="vi-VN" sz="3600" b="1" kern="10" dirty="0">
                <a:ln w="9525">
                  <a:solidFill>
                    <a:srgbClr val="800000"/>
                  </a:solidFill>
                  <a:round/>
                  <a:headEnd/>
                  <a:tailEnd/>
                </a:ln>
                <a:solidFill>
                  <a:srgbClr val="C00000"/>
                </a:solidFill>
                <a:latin typeface="Times New Roman"/>
                <a:cs typeface="Times New Roman"/>
              </a:rPr>
              <a:t>BÀI 5. PHƯƠNG TRÌNH CHỨA ẨN Ở MẪU</a:t>
            </a:r>
            <a:endParaRPr lang="en-US" sz="3600" b="1" kern="10" dirty="0">
              <a:ln w="9525">
                <a:solidFill>
                  <a:srgbClr val="800000"/>
                </a:solidFill>
                <a:round/>
                <a:headEnd/>
                <a:tailEnd/>
              </a:ln>
              <a:solidFill>
                <a:srgbClr val="C00000"/>
              </a:solidFill>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7652"/>
                                        </p:tgtEl>
                                        <p:attrNameLst>
                                          <p:attrName>style.visibility</p:attrName>
                                        </p:attrNameLst>
                                      </p:cBhvr>
                                      <p:to>
                                        <p:strVal val="visible"/>
                                      </p:to>
                                    </p:set>
                                    <p:anim calcmode="discrete" valueType="clr">
                                      <p:cBhvr override="childStyle">
                                        <p:cTn id="7" dur="80"/>
                                        <p:tgtEl>
                                          <p:spTgt spid="276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52"/>
                                        </p:tgtEl>
                                        <p:attrNameLst>
                                          <p:attrName>fillcolor</p:attrName>
                                        </p:attrNameLst>
                                      </p:cBhvr>
                                      <p:tavLst>
                                        <p:tav tm="0">
                                          <p:val>
                                            <p:clrVal>
                                              <a:schemeClr val="accent2"/>
                                            </p:clrVal>
                                          </p:val>
                                        </p:tav>
                                        <p:tav tm="50000">
                                          <p:val>
                                            <p:clrVal>
                                              <a:schemeClr val="hlink"/>
                                            </p:clrVal>
                                          </p:val>
                                        </p:tav>
                                      </p:tavLst>
                                    </p:anim>
                                    <p:set>
                                      <p:cBhvr>
                                        <p:cTn id="9" dur="80"/>
                                        <p:tgtEl>
                                          <p:spTgt spid="27652"/>
                                        </p:tgtEl>
                                        <p:attrNameLst>
                                          <p:attrName>fill.type</p:attrName>
                                        </p:attrNameLst>
                                      </p:cBhvr>
                                      <p:to>
                                        <p:strVal val="solid"/>
                                      </p:to>
                                    </p:set>
                                  </p:childTnLst>
                                </p:cTn>
                              </p:par>
                            </p:childTnLst>
                          </p:cTn>
                        </p:par>
                        <p:par>
                          <p:cTn id="10" fill="hold">
                            <p:stCondLst>
                              <p:cond delay="5960"/>
                            </p:stCondLst>
                            <p:childTnLst>
                              <p:par>
                                <p:cTn id="11" presetID="3" presetClass="entr" presetSubtype="10" fill="hold" grpId="0" nodeType="afterEffect">
                                  <p:stCondLst>
                                    <p:cond delay="0"/>
                                  </p:stCondLst>
                                  <p:childTnLst>
                                    <p:set>
                                      <p:cBhvr>
                                        <p:cTn id="12" dur="1" fill="hold">
                                          <p:stCondLst>
                                            <p:cond delay="0"/>
                                          </p:stCondLst>
                                        </p:cTn>
                                        <p:tgtEl>
                                          <p:spTgt spid="88156"/>
                                        </p:tgtEl>
                                        <p:attrNameLst>
                                          <p:attrName>style.visibility</p:attrName>
                                        </p:attrNameLst>
                                      </p:cBhvr>
                                      <p:to>
                                        <p:strVal val="visible"/>
                                      </p:to>
                                    </p:set>
                                    <p:animEffect transition="in" filter="blinds(horizontal)">
                                      <p:cBhvr>
                                        <p:cTn id="13" dur="500"/>
                                        <p:tgtEl>
                                          <p:spTgt spid="88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8815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Grp="1" noChangeAspect="1"/>
          </p:cNvGraphicFramePr>
          <p:nvPr>
            <p:ph sz="half" idx="1"/>
          </p:nvPr>
        </p:nvGraphicFramePr>
        <p:xfrm>
          <a:off x="2419350" y="4251325"/>
          <a:ext cx="114300" cy="215900"/>
        </p:xfrm>
        <a:graphic>
          <a:graphicData uri="http://schemas.openxmlformats.org/presentationml/2006/ole">
            <mc:AlternateContent xmlns:mc="http://schemas.openxmlformats.org/markup-compatibility/2006">
              <mc:Choice xmlns:v="urn:schemas-microsoft-com:vml" Requires="v">
                <p:oleObj spid="_x0000_s31811" name="Equation" r:id="rId3" imgW="114120" imgH="215640" progId="Equation.3">
                  <p:embed/>
                </p:oleObj>
              </mc:Choice>
              <mc:Fallback>
                <p:oleObj name="Equation" r:id="rId3" imgW="11412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9350" y="4251325"/>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47" name="Text Box 3"/>
          <p:cNvSpPr txBox="1">
            <a:spLocks noChangeArrowheads="1"/>
          </p:cNvSpPr>
          <p:nvPr/>
        </p:nvSpPr>
        <p:spPr bwMode="auto">
          <a:xfrm>
            <a:off x="381000" y="609600"/>
            <a:ext cx="3276600" cy="579438"/>
          </a:xfrm>
          <a:prstGeom prst="rect">
            <a:avLst/>
          </a:prstGeom>
          <a:noFill/>
          <a:ln w="9525">
            <a:noFill/>
            <a:miter lim="800000"/>
            <a:headEnd/>
            <a:tailEnd/>
          </a:ln>
          <a:effectLst/>
        </p:spPr>
        <p:txBody>
          <a:bodyPr>
            <a:spAutoFit/>
          </a:bodyPr>
          <a:lstStyle/>
          <a:p>
            <a:pPr algn="l">
              <a:spcBef>
                <a:spcPct val="50000"/>
              </a:spcBef>
            </a:pPr>
            <a:r>
              <a:rPr lang="en-US" sz="3200">
                <a:solidFill>
                  <a:schemeClr val="accent2"/>
                </a:solidFill>
                <a:latin typeface="Times New Roman" pitchFamily="18" charset="0"/>
              </a:rPr>
              <a:t>1. Ví dụ mở đầu :</a:t>
            </a:r>
          </a:p>
        </p:txBody>
      </p:sp>
      <p:sp>
        <p:nvSpPr>
          <p:cNvPr id="31748" name="Text Box 4"/>
          <p:cNvSpPr txBox="1">
            <a:spLocks noChangeArrowheads="1"/>
          </p:cNvSpPr>
          <p:nvPr/>
        </p:nvSpPr>
        <p:spPr bwMode="auto">
          <a:xfrm>
            <a:off x="685800" y="1411288"/>
            <a:ext cx="3657600" cy="549275"/>
          </a:xfrm>
          <a:prstGeom prst="rect">
            <a:avLst/>
          </a:prstGeom>
          <a:noFill/>
          <a:ln w="9525">
            <a:noFill/>
            <a:miter lim="800000"/>
            <a:headEnd/>
            <a:tailEnd/>
          </a:ln>
          <a:effectLst/>
        </p:spPr>
        <p:txBody>
          <a:bodyPr>
            <a:spAutoFit/>
          </a:bodyPr>
          <a:lstStyle/>
          <a:p>
            <a:pPr algn="l">
              <a:spcBef>
                <a:spcPct val="50000"/>
              </a:spcBef>
            </a:pPr>
            <a:r>
              <a:rPr lang="en-US" sz="3000">
                <a:solidFill>
                  <a:schemeClr val="accent2"/>
                </a:solidFill>
                <a:latin typeface="Times New Roman" pitchFamily="18" charset="0"/>
              </a:rPr>
              <a:t>Giải phương trình: </a:t>
            </a:r>
          </a:p>
        </p:txBody>
      </p:sp>
      <p:graphicFrame>
        <p:nvGraphicFramePr>
          <p:cNvPr id="31749" name="Object 5"/>
          <p:cNvGraphicFramePr>
            <a:graphicFrameLocks noChangeAspect="1"/>
          </p:cNvGraphicFramePr>
          <p:nvPr/>
        </p:nvGraphicFramePr>
        <p:xfrm>
          <a:off x="3886200" y="1219200"/>
          <a:ext cx="3276600" cy="1103313"/>
        </p:xfrm>
        <a:graphic>
          <a:graphicData uri="http://schemas.openxmlformats.org/presentationml/2006/ole">
            <mc:AlternateContent xmlns:mc="http://schemas.openxmlformats.org/markup-compatibility/2006">
              <mc:Choice xmlns:v="urn:schemas-microsoft-com:vml" Requires="v">
                <p:oleObj spid="_x0000_s31812" name="Equation" r:id="rId5" imgW="1168200" imgH="393480" progId="Equation.3">
                  <p:embed/>
                </p:oleObj>
              </mc:Choice>
              <mc:Fallback>
                <p:oleObj name="Equation" r:id="rId5" imgW="1168200" imgH="393480" progId="Equation.3">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219200"/>
                        <a:ext cx="3276600"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50" name="Text Box 6"/>
          <p:cNvSpPr txBox="1">
            <a:spLocks noChangeArrowheads="1"/>
          </p:cNvSpPr>
          <p:nvPr/>
        </p:nvSpPr>
        <p:spPr bwMode="auto">
          <a:xfrm>
            <a:off x="609600" y="2362200"/>
            <a:ext cx="8153400" cy="549275"/>
          </a:xfrm>
          <a:prstGeom prst="rect">
            <a:avLst/>
          </a:prstGeom>
          <a:noFill/>
          <a:ln w="9525">
            <a:noFill/>
            <a:miter lim="800000"/>
            <a:headEnd/>
            <a:tailEnd/>
          </a:ln>
          <a:effectLst/>
        </p:spPr>
        <p:txBody>
          <a:bodyPr>
            <a:spAutoFit/>
          </a:bodyPr>
          <a:lstStyle/>
          <a:p>
            <a:pPr algn="l">
              <a:spcBef>
                <a:spcPct val="50000"/>
              </a:spcBef>
            </a:pPr>
            <a:r>
              <a:rPr lang="en-US" sz="3000">
                <a:solidFill>
                  <a:schemeClr val="accent2"/>
                </a:solidFill>
                <a:latin typeface="Times New Roman" pitchFamily="18" charset="0"/>
              </a:rPr>
              <a:t>Chuyển các biểu thức chứa ẩn sang một vế  </a:t>
            </a:r>
          </a:p>
        </p:txBody>
      </p:sp>
      <p:graphicFrame>
        <p:nvGraphicFramePr>
          <p:cNvPr id="31751" name="Object 7"/>
          <p:cNvGraphicFramePr>
            <a:graphicFrameLocks noChangeAspect="1"/>
          </p:cNvGraphicFramePr>
          <p:nvPr/>
        </p:nvGraphicFramePr>
        <p:xfrm>
          <a:off x="2759075" y="3124200"/>
          <a:ext cx="3090863" cy="1050925"/>
        </p:xfrm>
        <a:graphic>
          <a:graphicData uri="http://schemas.openxmlformats.org/presentationml/2006/ole">
            <mc:AlternateContent xmlns:mc="http://schemas.openxmlformats.org/markup-compatibility/2006">
              <mc:Choice xmlns:v="urn:schemas-microsoft-com:vml" Requires="v">
                <p:oleObj spid="_x0000_s31813" name="Equation" r:id="rId7" imgW="1155600" imgH="393480" progId="Equation.DSMT4">
                  <p:embed/>
                </p:oleObj>
              </mc:Choice>
              <mc:Fallback>
                <p:oleObj name="Equation" r:id="rId7" imgW="1155600" imgH="393480" progId="Equation.DSMT4">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59075" y="3124200"/>
                        <a:ext cx="309086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31752" name="Text Box 8"/>
          <p:cNvSpPr txBox="1">
            <a:spLocks noChangeArrowheads="1"/>
          </p:cNvSpPr>
          <p:nvPr/>
        </p:nvSpPr>
        <p:spPr bwMode="auto">
          <a:xfrm>
            <a:off x="457200" y="4230688"/>
            <a:ext cx="5715000" cy="549275"/>
          </a:xfrm>
          <a:prstGeom prst="rect">
            <a:avLst/>
          </a:prstGeom>
          <a:noFill/>
          <a:ln w="9525">
            <a:noFill/>
            <a:miter lim="800000"/>
            <a:headEnd/>
            <a:tailEnd/>
          </a:ln>
          <a:effectLst/>
        </p:spPr>
        <p:txBody>
          <a:bodyPr>
            <a:spAutoFit/>
          </a:bodyPr>
          <a:lstStyle/>
          <a:p>
            <a:pPr algn="l">
              <a:spcBef>
                <a:spcPct val="50000"/>
              </a:spcBef>
            </a:pPr>
            <a:r>
              <a:rPr lang="en-US" sz="3000">
                <a:solidFill>
                  <a:schemeClr val="accent2"/>
                </a:solidFill>
                <a:latin typeface="Times New Roman" pitchFamily="18" charset="0"/>
              </a:rPr>
              <a:t>Thu gọn vế trái, ta được x = 1</a:t>
            </a:r>
          </a:p>
        </p:txBody>
      </p:sp>
      <p:sp>
        <p:nvSpPr>
          <p:cNvPr id="31756" name="AutoShape 12"/>
          <p:cNvSpPr>
            <a:spLocks noChangeArrowheads="1"/>
          </p:cNvSpPr>
          <p:nvPr/>
        </p:nvSpPr>
        <p:spPr bwMode="auto">
          <a:xfrm>
            <a:off x="6096000" y="3352800"/>
            <a:ext cx="2743200" cy="1295400"/>
          </a:xfrm>
          <a:prstGeom prst="wedgeRectCallout">
            <a:avLst>
              <a:gd name="adj1" fmla="val -67653"/>
              <a:gd name="adj2" fmla="val -152940"/>
            </a:avLst>
          </a:prstGeom>
          <a:solidFill>
            <a:schemeClr val="accent1"/>
          </a:solidFill>
          <a:ln w="9525" algn="ctr">
            <a:solidFill>
              <a:schemeClr val="tx1"/>
            </a:solidFill>
            <a:miter lim="800000"/>
            <a:headEnd/>
            <a:tailEnd/>
          </a:ln>
          <a:effectLst/>
        </p:spPr>
        <p:txBody>
          <a:bodyPr anchor="ctr"/>
          <a:lstStyle/>
          <a:p>
            <a:r>
              <a:rPr lang="en-US"/>
              <a:t>B»ng ph­¬ng ph¸p quen thuéc</a:t>
            </a:r>
          </a:p>
        </p:txBody>
      </p:sp>
      <p:grpSp>
        <p:nvGrpSpPr>
          <p:cNvPr id="31757" name="Group 13"/>
          <p:cNvGrpSpPr>
            <a:grpSpLocks/>
          </p:cNvGrpSpPr>
          <p:nvPr/>
        </p:nvGrpSpPr>
        <p:grpSpPr bwMode="auto">
          <a:xfrm>
            <a:off x="6248400" y="4648200"/>
            <a:ext cx="2514600" cy="1712913"/>
            <a:chOff x="4080" y="2976"/>
            <a:chExt cx="1584" cy="1175"/>
          </a:xfrm>
        </p:grpSpPr>
        <p:sp>
          <p:nvSpPr>
            <p:cNvPr id="31758" name="AutoShape 14"/>
            <p:cNvSpPr>
              <a:spLocks noChangeArrowheads="1"/>
            </p:cNvSpPr>
            <p:nvPr/>
          </p:nvSpPr>
          <p:spPr bwMode="auto">
            <a:xfrm rot="10800000">
              <a:off x="4080" y="2976"/>
              <a:ext cx="1584" cy="1175"/>
            </a:xfrm>
            <a:prstGeom prst="wedgeRectCallout">
              <a:avLst>
                <a:gd name="adj1" fmla="val 100440"/>
                <a:gd name="adj2" fmla="val 123361"/>
              </a:avLst>
            </a:prstGeom>
            <a:solidFill>
              <a:schemeClr val="accent1"/>
            </a:solidFill>
            <a:ln w="9525" algn="ctr">
              <a:solidFill>
                <a:schemeClr val="tx1"/>
              </a:solidFill>
              <a:miter lim="800000"/>
              <a:headEnd/>
              <a:tailEnd/>
            </a:ln>
            <a:effectLst/>
          </p:spPr>
          <p:txBody>
            <a:bodyPr rot="10800000" anchor="ctr"/>
            <a:lstStyle/>
            <a:p>
              <a:endParaRPr lang="vi-VN"/>
            </a:p>
          </p:txBody>
        </p:sp>
        <p:graphicFrame>
          <p:nvGraphicFramePr>
            <p:cNvPr id="31759" name="Object 15"/>
            <p:cNvGraphicFramePr>
              <a:graphicFrameLocks noChangeAspect="1"/>
            </p:cNvGraphicFramePr>
            <p:nvPr/>
          </p:nvGraphicFramePr>
          <p:xfrm>
            <a:off x="4080" y="3249"/>
            <a:ext cx="1584" cy="669"/>
          </p:xfrm>
          <a:graphic>
            <a:graphicData uri="http://schemas.openxmlformats.org/presentationml/2006/ole">
              <mc:AlternateContent xmlns:mc="http://schemas.openxmlformats.org/markup-compatibility/2006">
                <mc:Choice xmlns:v="urn:schemas-microsoft-com:vml" Requires="v">
                  <p:oleObj spid="_x0000_s31814" name="Equation" r:id="rId9" imgW="1015920" imgH="393480" progId="Equation.DSMT4">
                    <p:embed/>
                  </p:oleObj>
                </mc:Choice>
                <mc:Fallback>
                  <p:oleObj name="Equation" r:id="rId9" imgW="1015920" imgH="393480" progId="Equation.DSMT4">
                    <p:embed/>
                    <p:pic>
                      <p:nvPicPr>
                        <p:cNvPr id="0"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 y="3249"/>
                          <a:ext cx="1584" cy="6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1760" name="Oval 16"/>
          <p:cNvSpPr>
            <a:spLocks noChangeArrowheads="1"/>
          </p:cNvSpPr>
          <p:nvPr/>
        </p:nvSpPr>
        <p:spPr bwMode="auto">
          <a:xfrm>
            <a:off x="3209925" y="3124200"/>
            <a:ext cx="2162175" cy="1171575"/>
          </a:xfrm>
          <a:prstGeom prst="ellipse">
            <a:avLst/>
          </a:prstGeom>
          <a:noFill/>
          <a:ln w="9525" algn="ctr">
            <a:solidFill>
              <a:srgbClr val="FF00FF"/>
            </a:solidFill>
            <a:round/>
            <a:headEnd/>
            <a:tailEnd/>
          </a:ln>
          <a:effectLst/>
        </p:spPr>
        <p:txBody>
          <a:bodyPr wrap="none" anchor="ctr"/>
          <a:lstStyle/>
          <a:p>
            <a:endParaRPr lang="en-US"/>
          </a:p>
        </p:txBody>
      </p:sp>
      <p:sp>
        <p:nvSpPr>
          <p:cNvPr id="31761" name="Oval 17"/>
          <p:cNvSpPr>
            <a:spLocks noChangeArrowheads="1"/>
          </p:cNvSpPr>
          <p:nvPr/>
        </p:nvSpPr>
        <p:spPr bwMode="auto">
          <a:xfrm>
            <a:off x="4452938" y="1233488"/>
            <a:ext cx="990600" cy="1219200"/>
          </a:xfrm>
          <a:prstGeom prst="ellipse">
            <a:avLst/>
          </a:prstGeom>
          <a:noFill/>
          <a:ln w="9525" algn="ctr">
            <a:solidFill>
              <a:srgbClr val="FF00FF"/>
            </a:solidFill>
            <a:round/>
            <a:headEnd/>
            <a:tailEnd/>
          </a:ln>
          <a:effectLst/>
        </p:spPr>
        <p:txBody>
          <a:bodyPr wrap="none" anchor="ctr"/>
          <a:lstStyle/>
          <a:p>
            <a:endParaRPr lang="en-US"/>
          </a:p>
        </p:txBody>
      </p:sp>
      <p:sp>
        <p:nvSpPr>
          <p:cNvPr id="31762" name="Oval 18"/>
          <p:cNvSpPr>
            <a:spLocks noChangeArrowheads="1"/>
          </p:cNvSpPr>
          <p:nvPr/>
        </p:nvSpPr>
        <p:spPr bwMode="auto">
          <a:xfrm>
            <a:off x="6200775" y="1262063"/>
            <a:ext cx="990600" cy="1219200"/>
          </a:xfrm>
          <a:prstGeom prst="ellipse">
            <a:avLst/>
          </a:prstGeom>
          <a:noFill/>
          <a:ln w="9525" algn="ctr">
            <a:solidFill>
              <a:srgbClr val="FF00FF"/>
            </a:solidFill>
            <a:round/>
            <a:headEnd/>
            <a:tailEnd/>
          </a:ln>
          <a:effectLst/>
        </p:spPr>
        <p:txBody>
          <a:bodyPr wrap="none" anchor="ctr"/>
          <a:lstStyle/>
          <a:p>
            <a:endParaRPr lang="en-US"/>
          </a:p>
        </p:txBody>
      </p:sp>
      <p:sp>
        <p:nvSpPr>
          <p:cNvPr id="31763" name="AutoShape 19"/>
          <p:cNvSpPr>
            <a:spLocks noChangeArrowheads="1"/>
          </p:cNvSpPr>
          <p:nvPr/>
        </p:nvSpPr>
        <p:spPr bwMode="auto">
          <a:xfrm>
            <a:off x="6905625" y="685800"/>
            <a:ext cx="1524000" cy="762000"/>
          </a:xfrm>
          <a:prstGeom prst="wedgeRoundRectCallout">
            <a:avLst>
              <a:gd name="adj1" fmla="val -50208"/>
              <a:gd name="adj2" fmla="val 81250"/>
              <a:gd name="adj3" fmla="val 16667"/>
            </a:avLst>
          </a:prstGeom>
          <a:noFill/>
          <a:ln w="9525" algn="ctr">
            <a:solidFill>
              <a:schemeClr val="tx1"/>
            </a:solidFill>
            <a:miter lim="800000"/>
            <a:headEnd/>
            <a:tailEnd/>
          </a:ln>
          <a:effectLst/>
        </p:spPr>
        <p:txBody>
          <a:bodyPr anchor="ctr"/>
          <a:lstStyle/>
          <a:p>
            <a:r>
              <a:rPr lang="en-US" sz="2000">
                <a:solidFill>
                  <a:srgbClr val="FF3300"/>
                </a:solidFill>
              </a:rPr>
              <a:t>Kh«ng x¸c ®Þnh</a:t>
            </a:r>
          </a:p>
        </p:txBody>
      </p:sp>
      <p:sp>
        <p:nvSpPr>
          <p:cNvPr id="31764" name="AutoShape 20"/>
          <p:cNvSpPr>
            <a:spLocks noChangeArrowheads="1"/>
          </p:cNvSpPr>
          <p:nvPr/>
        </p:nvSpPr>
        <p:spPr bwMode="auto">
          <a:xfrm>
            <a:off x="5057775" y="714375"/>
            <a:ext cx="1371600" cy="685800"/>
          </a:xfrm>
          <a:prstGeom prst="wedgeRoundRectCallout">
            <a:avLst>
              <a:gd name="adj1" fmla="val -48611"/>
              <a:gd name="adj2" fmla="val 83333"/>
              <a:gd name="adj3" fmla="val 16667"/>
            </a:avLst>
          </a:prstGeom>
          <a:noFill/>
          <a:ln w="9525" algn="ctr">
            <a:solidFill>
              <a:schemeClr val="tx1"/>
            </a:solidFill>
            <a:miter lim="800000"/>
            <a:headEnd/>
            <a:tailEnd/>
          </a:ln>
          <a:effectLst/>
        </p:spPr>
        <p:txBody>
          <a:bodyPr anchor="ctr"/>
          <a:lstStyle/>
          <a:p>
            <a:r>
              <a:rPr lang="en-US" sz="2000">
                <a:solidFill>
                  <a:srgbClr val="FF3300"/>
                </a:solidFill>
              </a:rPr>
              <a:t>Kh«ng x¸c ®Þnh</a:t>
            </a:r>
          </a:p>
        </p:txBody>
      </p:sp>
      <p:grpSp>
        <p:nvGrpSpPr>
          <p:cNvPr id="31766" name="Group 22"/>
          <p:cNvGrpSpPr>
            <a:grpSpLocks/>
          </p:cNvGrpSpPr>
          <p:nvPr/>
        </p:nvGrpSpPr>
        <p:grpSpPr bwMode="auto">
          <a:xfrm>
            <a:off x="-838200" y="2514600"/>
            <a:ext cx="6705600" cy="1066800"/>
            <a:chOff x="288" y="192"/>
            <a:chExt cx="4704" cy="672"/>
          </a:xfrm>
        </p:grpSpPr>
        <p:sp>
          <p:nvSpPr>
            <p:cNvPr id="31767" name="Rectangle 23"/>
            <p:cNvSpPr>
              <a:spLocks noChangeArrowheads="1"/>
            </p:cNvSpPr>
            <p:nvPr/>
          </p:nvSpPr>
          <p:spPr bwMode="auto">
            <a:xfrm>
              <a:off x="288" y="192"/>
              <a:ext cx="4704" cy="672"/>
            </a:xfrm>
            <a:prstGeom prst="rect">
              <a:avLst/>
            </a:prstGeom>
            <a:noFill/>
            <a:ln w="9525" algn="ctr">
              <a:noFill/>
              <a:miter lim="800000"/>
              <a:headEnd/>
              <a:tailEnd/>
            </a:ln>
            <a:effectLst/>
          </p:spPr>
          <p:txBody>
            <a:bodyPr wrap="none" anchor="ctr"/>
            <a:lstStyle/>
            <a:p>
              <a:r>
                <a:rPr lang="en-US"/>
                <a:t>Ta biÕn ®æi nh­ thÕ nµo </a:t>
              </a:r>
            </a:p>
          </p:txBody>
        </p:sp>
        <p:pic>
          <p:nvPicPr>
            <p:cNvPr id="31768" name="Picture 24" descr="hoi"/>
            <p:cNvPicPr>
              <a:picLocks noChangeAspect="1" noChangeArrowheads="1" noCrop="1"/>
            </p:cNvPicPr>
            <p:nvPr/>
          </p:nvPicPr>
          <p:blipFill>
            <a:blip r:embed="rId11" cstate="print"/>
            <a:srcRect/>
            <a:stretch>
              <a:fillRect/>
            </a:stretch>
          </p:blipFill>
          <p:spPr bwMode="auto">
            <a:xfrm>
              <a:off x="3840" y="384"/>
              <a:ext cx="234" cy="369"/>
            </a:xfrm>
            <a:prstGeom prst="rect">
              <a:avLst/>
            </a:prstGeom>
            <a:noFill/>
            <a:ln w="9525">
              <a:noFill/>
              <a:miter lim="800000"/>
              <a:headEnd/>
              <a:tailEnd/>
            </a:ln>
          </p:spPr>
        </p:pic>
      </p:grpSp>
      <p:grpSp>
        <p:nvGrpSpPr>
          <p:cNvPr id="31791" name="Group 47"/>
          <p:cNvGrpSpPr>
            <a:grpSpLocks/>
          </p:cNvGrpSpPr>
          <p:nvPr/>
        </p:nvGrpSpPr>
        <p:grpSpPr bwMode="auto">
          <a:xfrm>
            <a:off x="304800" y="4687888"/>
            <a:ext cx="8458200" cy="1219200"/>
            <a:chOff x="192" y="3072"/>
            <a:chExt cx="5328" cy="768"/>
          </a:xfrm>
        </p:grpSpPr>
        <p:sp>
          <p:nvSpPr>
            <p:cNvPr id="31772" name="Text Box 28"/>
            <p:cNvSpPr txBox="1">
              <a:spLocks noChangeArrowheads="1"/>
            </p:cNvSpPr>
            <p:nvPr/>
          </p:nvSpPr>
          <p:spPr bwMode="auto">
            <a:xfrm>
              <a:off x="192" y="3072"/>
              <a:ext cx="5328" cy="634"/>
            </a:xfrm>
            <a:prstGeom prst="rect">
              <a:avLst/>
            </a:prstGeom>
            <a:noFill/>
            <a:ln w="9525">
              <a:noFill/>
              <a:miter lim="800000"/>
              <a:headEnd/>
              <a:tailEnd/>
            </a:ln>
            <a:effectLst/>
          </p:spPr>
          <p:txBody>
            <a:bodyPr>
              <a:spAutoFit/>
            </a:bodyPr>
            <a:lstStyle/>
            <a:p>
              <a:pPr algn="l">
                <a:spcBef>
                  <a:spcPct val="50000"/>
                </a:spcBef>
              </a:pPr>
              <a:r>
                <a:rPr lang="en-US" sz="3000">
                  <a:solidFill>
                    <a:schemeClr val="tx2"/>
                  </a:solidFill>
                  <a:latin typeface="Times New Roman" pitchFamily="18" charset="0"/>
                </a:rPr>
                <a:t>* x =1 </a:t>
              </a:r>
              <a:r>
                <a:rPr lang="en-US" sz="3000">
                  <a:solidFill>
                    <a:schemeClr val="tx2"/>
                  </a:solidFill>
                </a:rPr>
                <a:t>kh«ng lµ nghiÖm cña ph­¬ng tr×nh v× t¹i x = 1 gi¸ trÞ ph©n thøc         kh«ng x¸c ®Þnh.</a:t>
              </a:r>
              <a:endParaRPr lang="en-US" sz="3000">
                <a:solidFill>
                  <a:schemeClr val="tx2"/>
                </a:solidFill>
                <a:latin typeface="Times New Roman" pitchFamily="18" charset="0"/>
              </a:endParaRPr>
            </a:p>
          </p:txBody>
        </p:sp>
        <p:graphicFrame>
          <p:nvGraphicFramePr>
            <p:cNvPr id="31790" name="Object 46"/>
            <p:cNvGraphicFramePr>
              <a:graphicFrameLocks noChangeAspect="1"/>
            </p:cNvGraphicFramePr>
            <p:nvPr/>
          </p:nvGraphicFramePr>
          <p:xfrm>
            <a:off x="1861" y="3312"/>
            <a:ext cx="443" cy="528"/>
          </p:xfrm>
          <a:graphic>
            <a:graphicData uri="http://schemas.openxmlformats.org/presentationml/2006/ole">
              <mc:AlternateContent xmlns:mc="http://schemas.openxmlformats.org/markup-compatibility/2006">
                <mc:Choice xmlns:v="urn:schemas-microsoft-com:vml" Requires="v">
                  <p:oleObj spid="_x0000_s31815" name="Equation" r:id="rId12" imgW="330120" imgH="393480" progId="Equation.3">
                    <p:embed/>
                  </p:oleObj>
                </mc:Choice>
                <mc:Fallback>
                  <p:oleObj name="Equation" r:id="rId12" imgW="330120" imgH="393480" progId="Equation.3">
                    <p:embed/>
                    <p:pic>
                      <p:nvPicPr>
                        <p:cNvPr id="0" name="Picture 4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61" y="3312"/>
                          <a:ext cx="443" cy="5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1792" name="Group 48"/>
          <p:cNvGrpSpPr>
            <a:grpSpLocks/>
          </p:cNvGrpSpPr>
          <p:nvPr/>
        </p:nvGrpSpPr>
        <p:grpSpPr bwMode="auto">
          <a:xfrm>
            <a:off x="0" y="5562600"/>
            <a:ext cx="8763000" cy="1119188"/>
            <a:chOff x="0" y="864"/>
            <a:chExt cx="5520" cy="705"/>
          </a:xfrm>
        </p:grpSpPr>
        <p:sp>
          <p:nvSpPr>
            <p:cNvPr id="31793" name="Text Box 49"/>
            <p:cNvSpPr txBox="1">
              <a:spLocks noChangeArrowheads="1"/>
            </p:cNvSpPr>
            <p:nvPr/>
          </p:nvSpPr>
          <p:spPr bwMode="auto">
            <a:xfrm>
              <a:off x="0" y="864"/>
              <a:ext cx="5520" cy="672"/>
            </a:xfrm>
            <a:prstGeom prst="rect">
              <a:avLst/>
            </a:prstGeom>
            <a:noFill/>
            <a:ln w="9525">
              <a:noFill/>
              <a:miter lim="800000"/>
              <a:headEnd/>
              <a:tailEnd/>
            </a:ln>
            <a:effectLst/>
          </p:spPr>
          <p:txBody>
            <a:bodyPr>
              <a:spAutoFit/>
            </a:bodyPr>
            <a:lstStyle/>
            <a:p>
              <a:pPr algn="l">
                <a:spcBef>
                  <a:spcPct val="50000"/>
                </a:spcBef>
              </a:pPr>
              <a:r>
                <a:rPr lang="en-US" sz="3200">
                  <a:solidFill>
                    <a:srgbClr val="EC3814"/>
                  </a:solidFill>
                  <a:latin typeface="Times New Roman" pitchFamily="18" charset="0"/>
                </a:rPr>
                <a:t>?1</a:t>
              </a:r>
              <a:r>
                <a:rPr lang="en-US" sz="3200">
                  <a:solidFill>
                    <a:schemeClr val="accent2"/>
                  </a:solidFill>
                  <a:latin typeface="Times New Roman" pitchFamily="18" charset="0"/>
                </a:rPr>
                <a:t> </a:t>
              </a:r>
              <a:r>
                <a:rPr lang="en-US" sz="3200">
                  <a:solidFill>
                    <a:srgbClr val="FF6699"/>
                  </a:solidFill>
                  <a:latin typeface="Times New Roman" pitchFamily="18" charset="0"/>
                </a:rPr>
                <a:t>Giá trị x = 1 có phải là nghiệm của phương trình không? </a:t>
              </a:r>
              <a:r>
                <a:rPr lang="en-US" sz="3200">
                  <a:solidFill>
                    <a:srgbClr val="FF6699"/>
                  </a:solidFill>
                </a:rPr>
                <a:t>V× sao?</a:t>
              </a:r>
              <a:endParaRPr lang="en-US" sz="3200">
                <a:solidFill>
                  <a:srgbClr val="FF6699"/>
                </a:solidFill>
                <a:latin typeface="Times New Roman" pitchFamily="18" charset="0"/>
              </a:endParaRPr>
            </a:p>
          </p:txBody>
        </p:sp>
        <p:pic>
          <p:nvPicPr>
            <p:cNvPr id="31794" name="Picture 50" descr="hoi"/>
            <p:cNvPicPr>
              <a:picLocks noChangeAspect="1" noChangeArrowheads="1" noCrop="1"/>
            </p:cNvPicPr>
            <p:nvPr/>
          </p:nvPicPr>
          <p:blipFill>
            <a:blip r:embed="rId14" cstate="print"/>
            <a:srcRect/>
            <a:stretch>
              <a:fillRect/>
            </a:stretch>
          </p:blipFill>
          <p:spPr bwMode="auto">
            <a:xfrm>
              <a:off x="1776" y="1248"/>
              <a:ext cx="234" cy="321"/>
            </a:xfrm>
            <a:prstGeom prst="rect">
              <a:avLst/>
            </a:prstGeom>
            <a:noFill/>
            <a:ln w="9525">
              <a:noFill/>
              <a:miter lim="800000"/>
              <a:headEnd/>
              <a:tailEnd/>
            </a:ln>
          </p:spPr>
        </p:pic>
      </p:grpSp>
      <p:sp>
        <p:nvSpPr>
          <p:cNvPr id="31795" name="Rectangle 51"/>
          <p:cNvSpPr>
            <a:spLocks noChangeArrowheads="1"/>
          </p:cNvSpPr>
          <p:nvPr/>
        </p:nvSpPr>
        <p:spPr bwMode="auto">
          <a:xfrm>
            <a:off x="533400" y="4876800"/>
            <a:ext cx="6781800" cy="1371600"/>
          </a:xfrm>
          <a:prstGeom prst="rect">
            <a:avLst/>
          </a:prstGeom>
          <a:noFill/>
          <a:ln w="9525" algn="ctr">
            <a:noFill/>
            <a:miter lim="800000"/>
            <a:headEnd/>
            <a:tailEnd/>
          </a:ln>
          <a:effectLst/>
        </p:spPr>
        <p:txBody>
          <a:bodyPr wrap="none" anchor="ctr"/>
          <a:lstStyle/>
          <a:p>
            <a:r>
              <a:rPr lang="en-US">
                <a:solidFill>
                  <a:srgbClr val="FF3300"/>
                </a:solidFill>
              </a:rPr>
              <a:t>VËy ph­¬ng tr×nh ®· cho vµ ph­¬ng tr×nh x=1 </a:t>
            </a:r>
          </a:p>
          <a:p>
            <a:r>
              <a:rPr lang="en-US">
                <a:solidFill>
                  <a:srgbClr val="FF3300"/>
                </a:solidFill>
              </a:rPr>
              <a:t>Cã t­¬ng ®­¬ng kh«ng?</a:t>
            </a:r>
          </a:p>
        </p:txBody>
      </p:sp>
      <p:sp>
        <p:nvSpPr>
          <p:cNvPr id="31796" name="Rectangle 52"/>
          <p:cNvSpPr>
            <a:spLocks noChangeArrowheads="1"/>
          </p:cNvSpPr>
          <p:nvPr/>
        </p:nvSpPr>
        <p:spPr bwMode="auto">
          <a:xfrm>
            <a:off x="304800" y="4724400"/>
            <a:ext cx="7696200" cy="1676400"/>
          </a:xfrm>
          <a:prstGeom prst="rect">
            <a:avLst/>
          </a:prstGeom>
          <a:noFill/>
          <a:ln w="9525" algn="ctr">
            <a:noFill/>
            <a:miter lim="800000"/>
            <a:headEnd/>
            <a:tailEnd/>
          </a:ln>
          <a:effectLst/>
        </p:spPr>
        <p:txBody>
          <a:bodyPr wrap="none" anchor="ctr"/>
          <a:lstStyle/>
          <a:p>
            <a:r>
              <a:rPr lang="en-US">
                <a:solidFill>
                  <a:srgbClr val="FF3300"/>
                </a:solidFill>
              </a:rPr>
              <a:t>Tr¶ lêi</a:t>
            </a:r>
          </a:p>
          <a:p>
            <a:r>
              <a:rPr lang="en-US">
                <a:solidFill>
                  <a:srgbClr val="0000FF"/>
                </a:solidFill>
              </a:rPr>
              <a:t>Kh«ng t­¬ng ®­¬ng v× kh«ng cã cïng tËp nghiÖm</a:t>
            </a:r>
            <a:r>
              <a:rPr lang="en-US"/>
              <a:t>.</a:t>
            </a:r>
          </a:p>
          <a:p>
            <a:endParaRPr lang="en-US"/>
          </a:p>
          <a:p>
            <a:endParaRPr lang="en-US"/>
          </a:p>
        </p:txBody>
      </p:sp>
      <p:sp>
        <p:nvSpPr>
          <p:cNvPr id="31797" name="Rectangle 53"/>
          <p:cNvSpPr>
            <a:spLocks noChangeArrowheads="1"/>
          </p:cNvSpPr>
          <p:nvPr/>
        </p:nvSpPr>
        <p:spPr bwMode="auto">
          <a:xfrm>
            <a:off x="533400" y="4419600"/>
            <a:ext cx="8001000" cy="2438400"/>
          </a:xfrm>
          <a:prstGeom prst="rect">
            <a:avLst/>
          </a:prstGeom>
          <a:noFill/>
          <a:ln w="9525" algn="ctr">
            <a:noFill/>
            <a:miter lim="800000"/>
            <a:headEnd/>
            <a:tailEnd/>
          </a:ln>
          <a:effectLst/>
        </p:spPr>
        <p:txBody>
          <a:bodyPr wrap="none" anchor="ctr"/>
          <a:lstStyle/>
          <a:p>
            <a:r>
              <a:rPr lang="en-US" dirty="0"/>
              <a:t>Qua </a:t>
            </a:r>
            <a:r>
              <a:rPr lang="en-US" dirty="0" err="1"/>
              <a:t>vÝ</a:t>
            </a:r>
            <a:r>
              <a:rPr lang="en-US" dirty="0"/>
              <a:t> </a:t>
            </a:r>
            <a:r>
              <a:rPr lang="en-US" dirty="0" err="1"/>
              <a:t>dô</a:t>
            </a:r>
            <a:r>
              <a:rPr lang="en-US" dirty="0"/>
              <a:t> </a:t>
            </a:r>
            <a:r>
              <a:rPr lang="en-US" dirty="0" err="1"/>
              <a:t>nµy</a:t>
            </a:r>
            <a:r>
              <a:rPr lang="en-US" dirty="0"/>
              <a:t> </a:t>
            </a:r>
            <a:r>
              <a:rPr lang="en-US" dirty="0" err="1"/>
              <a:t>cho</a:t>
            </a:r>
            <a:r>
              <a:rPr lang="en-US" dirty="0"/>
              <a:t> </a:t>
            </a:r>
            <a:r>
              <a:rPr lang="en-US" dirty="0" err="1"/>
              <a:t>ta</a:t>
            </a:r>
            <a:r>
              <a:rPr lang="en-US" dirty="0"/>
              <a:t> </a:t>
            </a:r>
            <a:r>
              <a:rPr lang="en-US" dirty="0" err="1"/>
              <a:t>thÊy</a:t>
            </a:r>
            <a:r>
              <a:rPr lang="en-US" dirty="0"/>
              <a:t> </a:t>
            </a:r>
            <a:r>
              <a:rPr lang="en-US" dirty="0" err="1"/>
              <a:t>khi</a:t>
            </a:r>
            <a:r>
              <a:rPr lang="en-US" dirty="0"/>
              <a:t> </a:t>
            </a:r>
            <a:r>
              <a:rPr lang="en-US" dirty="0" err="1"/>
              <a:t>biÕn</a:t>
            </a:r>
            <a:r>
              <a:rPr lang="en-US" dirty="0"/>
              <a:t> ®</a:t>
            </a:r>
            <a:r>
              <a:rPr lang="en-US" dirty="0" err="1"/>
              <a:t>æi</a:t>
            </a:r>
            <a:r>
              <a:rPr lang="en-US" dirty="0"/>
              <a:t> </a:t>
            </a:r>
            <a:r>
              <a:rPr lang="en-US" dirty="0" err="1"/>
              <a:t>ph­¬ng</a:t>
            </a:r>
            <a:r>
              <a:rPr lang="en-US" dirty="0"/>
              <a:t> </a:t>
            </a:r>
            <a:r>
              <a:rPr lang="en-US" dirty="0" err="1"/>
              <a:t>tr×nh</a:t>
            </a:r>
            <a:r>
              <a:rPr lang="en-US" dirty="0"/>
              <a:t> mµ</a:t>
            </a:r>
          </a:p>
          <a:p>
            <a:r>
              <a:rPr lang="en-US" dirty="0" err="1"/>
              <a:t>lµm</a:t>
            </a:r>
            <a:r>
              <a:rPr lang="en-US" dirty="0"/>
              <a:t> </a:t>
            </a:r>
            <a:r>
              <a:rPr lang="en-US" dirty="0" err="1"/>
              <a:t>mÊt</a:t>
            </a:r>
            <a:r>
              <a:rPr lang="en-US" dirty="0"/>
              <a:t> </a:t>
            </a:r>
            <a:r>
              <a:rPr lang="en-US" dirty="0" err="1"/>
              <a:t>mÉu</a:t>
            </a:r>
            <a:r>
              <a:rPr lang="en-US" dirty="0"/>
              <a:t> </a:t>
            </a:r>
            <a:r>
              <a:rPr lang="en-US" u="sng" dirty="0" err="1">
                <a:solidFill>
                  <a:srgbClr val="FF3300"/>
                </a:solidFill>
              </a:rPr>
              <a:t>chøa</a:t>
            </a:r>
            <a:r>
              <a:rPr lang="en-US" u="sng" dirty="0">
                <a:solidFill>
                  <a:srgbClr val="FF3300"/>
                </a:solidFill>
              </a:rPr>
              <a:t> </a:t>
            </a:r>
            <a:r>
              <a:rPr lang="en-US" u="sng" dirty="0" err="1">
                <a:solidFill>
                  <a:srgbClr val="FF3300"/>
                </a:solidFill>
              </a:rPr>
              <a:t>Èn</a:t>
            </a:r>
            <a:r>
              <a:rPr lang="en-US" dirty="0"/>
              <a:t> </a:t>
            </a:r>
            <a:r>
              <a:rPr lang="en-US" dirty="0" err="1"/>
              <a:t>cña</a:t>
            </a:r>
            <a:r>
              <a:rPr lang="en-US" dirty="0"/>
              <a:t> </a:t>
            </a:r>
            <a:r>
              <a:rPr lang="en-US" dirty="0" err="1"/>
              <a:t>ph­¬ng</a:t>
            </a:r>
            <a:r>
              <a:rPr lang="en-US" dirty="0"/>
              <a:t> </a:t>
            </a:r>
            <a:r>
              <a:rPr lang="en-US" dirty="0" err="1"/>
              <a:t>tr×nh</a:t>
            </a:r>
            <a:r>
              <a:rPr lang="en-US" dirty="0"/>
              <a:t> </a:t>
            </a:r>
            <a:r>
              <a:rPr lang="en-US" dirty="0" err="1"/>
              <a:t>th</a:t>
            </a:r>
            <a:r>
              <a:rPr lang="en-US" dirty="0"/>
              <a:t>× </a:t>
            </a:r>
            <a:r>
              <a:rPr lang="en-US" dirty="0" err="1"/>
              <a:t>ph­¬ng</a:t>
            </a:r>
            <a:r>
              <a:rPr lang="en-US" dirty="0"/>
              <a:t> </a:t>
            </a:r>
            <a:r>
              <a:rPr lang="en-US" dirty="0" err="1"/>
              <a:t>tr×nh</a:t>
            </a:r>
            <a:endParaRPr lang="en-US" dirty="0"/>
          </a:p>
          <a:p>
            <a:r>
              <a:rPr lang="en-US" dirty="0" err="1"/>
              <a:t>nhËn</a:t>
            </a:r>
            <a:r>
              <a:rPr lang="en-US" dirty="0"/>
              <a:t> ®­</a:t>
            </a:r>
            <a:r>
              <a:rPr lang="en-US" dirty="0" err="1"/>
              <a:t>îc</a:t>
            </a:r>
            <a:r>
              <a:rPr lang="en-US" dirty="0"/>
              <a:t> </a:t>
            </a:r>
            <a:r>
              <a:rPr lang="en-US" dirty="0" err="1"/>
              <a:t>cã</a:t>
            </a:r>
            <a:r>
              <a:rPr lang="en-US" dirty="0"/>
              <a:t> </a:t>
            </a:r>
            <a:r>
              <a:rPr lang="en-US" dirty="0" err="1"/>
              <a:t>thÓ</a:t>
            </a:r>
            <a:r>
              <a:rPr lang="en-US" dirty="0"/>
              <a:t> </a:t>
            </a:r>
            <a:r>
              <a:rPr lang="en-US" dirty="0" err="1">
                <a:solidFill>
                  <a:srgbClr val="FF3300"/>
                </a:solidFill>
              </a:rPr>
              <a:t>kh«ng</a:t>
            </a:r>
            <a:r>
              <a:rPr lang="en-US" dirty="0">
                <a:solidFill>
                  <a:srgbClr val="FF3300"/>
                </a:solidFill>
              </a:rPr>
              <a:t> </a:t>
            </a:r>
            <a:r>
              <a:rPr lang="en-US" dirty="0" err="1">
                <a:solidFill>
                  <a:srgbClr val="FF3300"/>
                </a:solidFill>
              </a:rPr>
              <a:t>t­¬ng</a:t>
            </a:r>
            <a:r>
              <a:rPr lang="en-US" dirty="0">
                <a:solidFill>
                  <a:srgbClr val="FF3300"/>
                </a:solidFill>
              </a:rPr>
              <a:t> ®­¬</a:t>
            </a:r>
            <a:r>
              <a:rPr lang="en-US" dirty="0" err="1">
                <a:solidFill>
                  <a:srgbClr val="FF3300"/>
                </a:solidFill>
              </a:rPr>
              <a:t>ng</a:t>
            </a:r>
            <a:r>
              <a:rPr lang="en-US" dirty="0">
                <a:solidFill>
                  <a:srgbClr val="FF3300"/>
                </a:solidFill>
              </a:rPr>
              <a:t> </a:t>
            </a:r>
            <a:r>
              <a:rPr lang="en-US" dirty="0" err="1">
                <a:solidFill>
                  <a:srgbClr val="FF3300"/>
                </a:solidFill>
              </a:rPr>
              <a:t>víi</a:t>
            </a:r>
            <a:r>
              <a:rPr lang="en-US" dirty="0">
                <a:solidFill>
                  <a:srgbClr val="FF3300"/>
                </a:solidFill>
              </a:rPr>
              <a:t> </a:t>
            </a:r>
            <a:r>
              <a:rPr lang="en-US" dirty="0" err="1">
                <a:solidFill>
                  <a:srgbClr val="FF3300"/>
                </a:solidFill>
              </a:rPr>
              <a:t>ph­¬ng</a:t>
            </a:r>
            <a:r>
              <a:rPr lang="en-US" dirty="0">
                <a:solidFill>
                  <a:srgbClr val="FF3300"/>
                </a:solidFill>
              </a:rPr>
              <a:t> </a:t>
            </a:r>
            <a:r>
              <a:rPr lang="en-US" dirty="0" err="1">
                <a:solidFill>
                  <a:srgbClr val="FF3300"/>
                </a:solidFill>
              </a:rPr>
              <a:t>tr×nh</a:t>
            </a:r>
            <a:r>
              <a:rPr lang="en-US" dirty="0">
                <a:solidFill>
                  <a:srgbClr val="FF3300"/>
                </a:solidFill>
              </a:rPr>
              <a:t> </a:t>
            </a:r>
          </a:p>
          <a:p>
            <a:r>
              <a:rPr lang="en-US" dirty="0">
                <a:solidFill>
                  <a:srgbClr val="FF3300"/>
                </a:solidFill>
              </a:rPr>
              <a:t>ban ®</a:t>
            </a:r>
            <a:r>
              <a:rPr lang="en-US" dirty="0" err="1">
                <a:solidFill>
                  <a:srgbClr val="FF3300"/>
                </a:solidFill>
              </a:rPr>
              <a:t>Çu</a:t>
            </a:r>
            <a:endParaRPr lang="en-US" dirty="0">
              <a:solidFill>
                <a:srgbClr val="FF3300"/>
              </a:solidFill>
            </a:endParaRPr>
          </a:p>
        </p:txBody>
      </p:sp>
      <p:sp>
        <p:nvSpPr>
          <p:cNvPr id="31798" name="Text Box 54"/>
          <p:cNvSpPr txBox="1">
            <a:spLocks noChangeArrowheads="1"/>
          </p:cNvSpPr>
          <p:nvPr/>
        </p:nvSpPr>
        <p:spPr bwMode="auto">
          <a:xfrm>
            <a:off x="0" y="4953000"/>
            <a:ext cx="8153400" cy="1006475"/>
          </a:xfrm>
          <a:prstGeom prst="rect">
            <a:avLst/>
          </a:prstGeom>
          <a:noFill/>
          <a:ln w="9525">
            <a:noFill/>
            <a:miter lim="800000"/>
            <a:headEnd/>
            <a:tailEnd/>
          </a:ln>
          <a:effectLst/>
        </p:spPr>
        <p:txBody>
          <a:bodyPr>
            <a:spAutoFit/>
          </a:bodyPr>
          <a:lstStyle/>
          <a:p>
            <a:pPr algn="l">
              <a:spcBef>
                <a:spcPct val="50000"/>
              </a:spcBef>
            </a:pPr>
            <a:r>
              <a:rPr lang="en-US" sz="3000" dirty="0" err="1">
                <a:solidFill>
                  <a:schemeClr val="accent2"/>
                </a:solidFill>
                <a:latin typeface="Times New Roman" pitchFamily="18" charset="0"/>
              </a:rPr>
              <a:t>Vậy</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khi</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giải</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một</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phương</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trình</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chứa</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ẩn</a:t>
            </a:r>
            <a:r>
              <a:rPr lang="en-US" sz="3000" dirty="0">
                <a:solidFill>
                  <a:schemeClr val="accent2"/>
                </a:solidFill>
                <a:latin typeface="Times New Roman" pitchFamily="18" charset="0"/>
              </a:rPr>
              <a:t> ở </a:t>
            </a:r>
            <a:r>
              <a:rPr lang="en-US" sz="3000" dirty="0" err="1">
                <a:solidFill>
                  <a:schemeClr val="accent2"/>
                </a:solidFill>
                <a:latin typeface="Times New Roman" pitchFamily="18" charset="0"/>
              </a:rPr>
              <a:t>mẫu</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ta</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phải</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tìm</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điều</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kiện</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xác</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định</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của</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phương</a:t>
            </a:r>
            <a:r>
              <a:rPr lang="en-US" sz="3000" dirty="0">
                <a:solidFill>
                  <a:schemeClr val="accent2"/>
                </a:solidFill>
                <a:latin typeface="Times New Roman" pitchFamily="18" charset="0"/>
              </a:rPr>
              <a:t> </a:t>
            </a:r>
            <a:r>
              <a:rPr lang="en-US" sz="3000" dirty="0" err="1">
                <a:solidFill>
                  <a:schemeClr val="accent2"/>
                </a:solidFill>
                <a:latin typeface="Times New Roman" pitchFamily="18" charset="0"/>
              </a:rPr>
              <a:t>trình</a:t>
            </a:r>
            <a:r>
              <a:rPr lang="en-US" sz="3000" dirty="0">
                <a:solidFill>
                  <a:schemeClr val="accent2"/>
                </a:solidFill>
                <a:latin typeface="Times New Roman" pitchFamily="18" charset="0"/>
              </a:rPr>
              <a:t>.</a:t>
            </a:r>
          </a:p>
        </p:txBody>
      </p:sp>
      <p:sp>
        <p:nvSpPr>
          <p:cNvPr id="88156" name="WordArt 92"/>
          <p:cNvSpPr>
            <a:spLocks noChangeArrowheads="1" noChangeShapeType="1" noTextEdit="1"/>
          </p:cNvSpPr>
          <p:nvPr/>
        </p:nvSpPr>
        <p:spPr bwMode="auto">
          <a:xfrm>
            <a:off x="2295525" y="47625"/>
            <a:ext cx="4791075" cy="590550"/>
          </a:xfrm>
          <a:prstGeom prst="rect">
            <a:avLst/>
          </a:prstGeom>
        </p:spPr>
        <p:txBody>
          <a:bodyPr wrap="none" fromWordArt="1">
            <a:prstTxWarp prst="textPlain">
              <a:avLst>
                <a:gd name="adj" fmla="val 50000"/>
              </a:avLst>
            </a:prstTxWarp>
          </a:bodyPr>
          <a:lstStyle/>
          <a:p>
            <a:r>
              <a:rPr lang="vi-VN" sz="2000" b="1" kern="10">
                <a:ln w="9525">
                  <a:solidFill>
                    <a:srgbClr val="800000"/>
                  </a:solidFill>
                  <a:round/>
                  <a:headEnd/>
                  <a:tailEnd/>
                </a:ln>
                <a:solidFill>
                  <a:srgbClr val="C00000"/>
                </a:solidFill>
                <a:latin typeface="Times New Roman"/>
                <a:cs typeface="Times New Roman"/>
              </a:rPr>
              <a:t>BÀI 5. PHƯƠNG TRÌNH CHỨA ẨN Ở MẪU</a:t>
            </a:r>
            <a:endParaRPr lang="en-US" sz="2000" b="1" kern="10">
              <a:ln w="9525">
                <a:solidFill>
                  <a:srgbClr val="800000"/>
                </a:solidFill>
                <a:round/>
                <a:headEnd/>
                <a:tailEnd/>
              </a:ln>
              <a:solidFill>
                <a:srgbClr val="C00000"/>
              </a:solidFill>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8156"/>
                                        </p:tgtEl>
                                        <p:attrNameLst>
                                          <p:attrName>style.visibility</p:attrName>
                                        </p:attrNameLst>
                                      </p:cBhvr>
                                      <p:to>
                                        <p:strVal val="visible"/>
                                      </p:to>
                                    </p:set>
                                    <p:animEffect transition="in" filter="blinds(horizontal)">
                                      <p:cBhvr>
                                        <p:cTn id="7" dur="500"/>
                                        <p:tgtEl>
                                          <p:spTgt spid="88156"/>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1748"/>
                                        </p:tgtEl>
                                        <p:attrNameLst>
                                          <p:attrName>style.visibility</p:attrName>
                                        </p:attrNameLst>
                                      </p:cBhvr>
                                      <p:to>
                                        <p:strVal val="visible"/>
                                      </p:to>
                                    </p:set>
                                    <p:anim calcmode="discrete" valueType="clr">
                                      <p:cBhvr override="childStyle">
                                        <p:cTn id="12" dur="80"/>
                                        <p:tgtEl>
                                          <p:spTgt spid="3174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1748"/>
                                        </p:tgtEl>
                                        <p:attrNameLst>
                                          <p:attrName>fillcolor</p:attrName>
                                        </p:attrNameLst>
                                      </p:cBhvr>
                                      <p:tavLst>
                                        <p:tav tm="0">
                                          <p:val>
                                            <p:clrVal>
                                              <a:schemeClr val="accent2"/>
                                            </p:clrVal>
                                          </p:val>
                                        </p:tav>
                                        <p:tav tm="50000">
                                          <p:val>
                                            <p:clrVal>
                                              <a:schemeClr val="hlink"/>
                                            </p:clrVal>
                                          </p:val>
                                        </p:tav>
                                      </p:tavLst>
                                    </p:anim>
                                    <p:set>
                                      <p:cBhvr>
                                        <p:cTn id="14" dur="80"/>
                                        <p:tgtEl>
                                          <p:spTgt spid="31748"/>
                                        </p:tgtEl>
                                        <p:attrNameLst>
                                          <p:attrName>fill.type</p:attrName>
                                        </p:attrNameLst>
                                      </p:cBhvr>
                                      <p:to>
                                        <p:strVal val="solid"/>
                                      </p:to>
                                    </p:set>
                                  </p:childTnLst>
                                </p:cTn>
                              </p:par>
                            </p:childTnLst>
                          </p:cTn>
                        </p:par>
                        <p:par>
                          <p:cTn id="15" fill="hold">
                            <p:stCondLst>
                              <p:cond delay="680"/>
                            </p:stCondLst>
                            <p:childTnLst>
                              <p:par>
                                <p:cTn id="16" presetID="29" presetClass="entr" presetSubtype="0" fill="hold" nodeType="afterEffect">
                                  <p:stCondLst>
                                    <p:cond delay="0"/>
                                  </p:stCondLst>
                                  <p:childTnLst>
                                    <p:set>
                                      <p:cBhvr>
                                        <p:cTn id="17" dur="1" fill="hold">
                                          <p:stCondLst>
                                            <p:cond delay="0"/>
                                          </p:stCondLst>
                                        </p:cTn>
                                        <p:tgtEl>
                                          <p:spTgt spid="31749"/>
                                        </p:tgtEl>
                                        <p:attrNameLst>
                                          <p:attrName>style.visibility</p:attrName>
                                        </p:attrNameLst>
                                      </p:cBhvr>
                                      <p:to>
                                        <p:strVal val="visible"/>
                                      </p:to>
                                    </p:set>
                                    <p:anim calcmode="lin" valueType="num">
                                      <p:cBhvr>
                                        <p:cTn id="18" dur="1000" fill="hold"/>
                                        <p:tgtEl>
                                          <p:spTgt spid="31749"/>
                                        </p:tgtEl>
                                        <p:attrNameLst>
                                          <p:attrName>ppt_x</p:attrName>
                                        </p:attrNameLst>
                                      </p:cBhvr>
                                      <p:tavLst>
                                        <p:tav tm="0">
                                          <p:val>
                                            <p:strVal val="#ppt_x-.2"/>
                                          </p:val>
                                        </p:tav>
                                        <p:tav tm="100000">
                                          <p:val>
                                            <p:strVal val="#ppt_x"/>
                                          </p:val>
                                        </p:tav>
                                      </p:tavLst>
                                    </p:anim>
                                    <p:anim calcmode="lin" valueType="num">
                                      <p:cBhvr>
                                        <p:cTn id="19" dur="1000" fill="hold"/>
                                        <p:tgtEl>
                                          <p:spTgt spid="3174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1749"/>
                                        </p:tgtEl>
                                      </p:cBhvr>
                                    </p:animEffec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31756"/>
                                        </p:tgtEl>
                                        <p:attrNameLst>
                                          <p:attrName>style.visibility</p:attrName>
                                        </p:attrNameLst>
                                      </p:cBhvr>
                                      <p:to>
                                        <p:strVal val="visible"/>
                                      </p:to>
                                    </p:set>
                                    <p:anim calcmode="discrete" valueType="clr">
                                      <p:cBhvr override="childStyle">
                                        <p:cTn id="25" dur="80"/>
                                        <p:tgtEl>
                                          <p:spTgt spid="31756"/>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1756"/>
                                        </p:tgtEl>
                                        <p:attrNameLst>
                                          <p:attrName>fillcolor</p:attrName>
                                        </p:attrNameLst>
                                      </p:cBhvr>
                                      <p:tavLst>
                                        <p:tav tm="0">
                                          <p:val>
                                            <p:clrVal>
                                              <a:schemeClr val="accent2"/>
                                            </p:clrVal>
                                          </p:val>
                                        </p:tav>
                                        <p:tav tm="50000">
                                          <p:val>
                                            <p:clrVal>
                                              <a:schemeClr val="hlink"/>
                                            </p:clrVal>
                                          </p:val>
                                        </p:tav>
                                      </p:tavLst>
                                    </p:anim>
                                    <p:set>
                                      <p:cBhvr>
                                        <p:cTn id="27" dur="80"/>
                                        <p:tgtEl>
                                          <p:spTgt spid="31756"/>
                                        </p:tgtEl>
                                        <p:attrNameLst>
                                          <p:attrName>fill.type</p:attrName>
                                        </p:attrNameLst>
                                      </p:cBhvr>
                                      <p:to>
                                        <p:strVal val="solid"/>
                                      </p:to>
                                    </p:set>
                                  </p:childTnLst>
                                </p:cTn>
                              </p:par>
                            </p:childTnLst>
                          </p:cTn>
                        </p:par>
                        <p:par>
                          <p:cTn id="28" fill="hold">
                            <p:stCondLst>
                              <p:cond delay="960"/>
                            </p:stCondLst>
                            <p:childTnLst>
                              <p:par>
                                <p:cTn id="29" presetID="29" presetClass="entr" presetSubtype="0" fill="hold" nodeType="afterEffect">
                                  <p:stCondLst>
                                    <p:cond delay="0"/>
                                  </p:stCondLst>
                                  <p:childTnLst>
                                    <p:set>
                                      <p:cBhvr>
                                        <p:cTn id="30" dur="1" fill="hold">
                                          <p:stCondLst>
                                            <p:cond delay="0"/>
                                          </p:stCondLst>
                                        </p:cTn>
                                        <p:tgtEl>
                                          <p:spTgt spid="31766"/>
                                        </p:tgtEl>
                                        <p:attrNameLst>
                                          <p:attrName>style.visibility</p:attrName>
                                        </p:attrNameLst>
                                      </p:cBhvr>
                                      <p:to>
                                        <p:strVal val="visible"/>
                                      </p:to>
                                    </p:set>
                                    <p:anim calcmode="lin" valueType="num">
                                      <p:cBhvr>
                                        <p:cTn id="31" dur="1000" fill="hold"/>
                                        <p:tgtEl>
                                          <p:spTgt spid="31766"/>
                                        </p:tgtEl>
                                        <p:attrNameLst>
                                          <p:attrName>ppt_x</p:attrName>
                                        </p:attrNameLst>
                                      </p:cBhvr>
                                      <p:tavLst>
                                        <p:tav tm="0">
                                          <p:val>
                                            <p:strVal val="#ppt_x-.2"/>
                                          </p:val>
                                        </p:tav>
                                        <p:tav tm="100000">
                                          <p:val>
                                            <p:strVal val="#ppt_x"/>
                                          </p:val>
                                        </p:tav>
                                      </p:tavLst>
                                    </p:anim>
                                    <p:anim calcmode="lin" valueType="num">
                                      <p:cBhvr>
                                        <p:cTn id="32" dur="1000" fill="hold"/>
                                        <p:tgtEl>
                                          <p:spTgt spid="31766"/>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176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31766"/>
                                        </p:tgtEl>
                                      </p:cBhvr>
                                    </p:animEffect>
                                    <p:set>
                                      <p:cBhvr>
                                        <p:cTn id="38" dur="1" fill="hold">
                                          <p:stCondLst>
                                            <p:cond delay="499"/>
                                          </p:stCondLst>
                                        </p:cTn>
                                        <p:tgtEl>
                                          <p:spTgt spid="31766"/>
                                        </p:tgtEl>
                                        <p:attrNameLst>
                                          <p:attrName>style.visibility</p:attrName>
                                        </p:attrNameLst>
                                      </p:cBhvr>
                                      <p:to>
                                        <p:strVal val="hidden"/>
                                      </p:to>
                                    </p:set>
                                  </p:childTnLst>
                                </p:cTn>
                              </p:par>
                            </p:childTnLst>
                          </p:cTn>
                        </p:par>
                        <p:par>
                          <p:cTn id="39" fill="hold">
                            <p:stCondLst>
                              <p:cond delay="500"/>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31750"/>
                                        </p:tgtEl>
                                        <p:attrNameLst>
                                          <p:attrName>style.visibility</p:attrName>
                                        </p:attrNameLst>
                                      </p:cBhvr>
                                      <p:to>
                                        <p:strVal val="visible"/>
                                      </p:to>
                                    </p:set>
                                    <p:anim calcmode="discrete" valueType="clr">
                                      <p:cBhvr override="childStyle">
                                        <p:cTn id="42" dur="80"/>
                                        <p:tgtEl>
                                          <p:spTgt spid="31750"/>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1750"/>
                                        </p:tgtEl>
                                        <p:attrNameLst>
                                          <p:attrName>fillcolor</p:attrName>
                                        </p:attrNameLst>
                                      </p:cBhvr>
                                      <p:tavLst>
                                        <p:tav tm="0">
                                          <p:val>
                                            <p:clrVal>
                                              <a:schemeClr val="accent2"/>
                                            </p:clrVal>
                                          </p:val>
                                        </p:tav>
                                        <p:tav tm="50000">
                                          <p:val>
                                            <p:clrVal>
                                              <a:schemeClr val="hlink"/>
                                            </p:clrVal>
                                          </p:val>
                                        </p:tav>
                                      </p:tavLst>
                                    </p:anim>
                                    <p:set>
                                      <p:cBhvr>
                                        <p:cTn id="44" dur="80"/>
                                        <p:tgtEl>
                                          <p:spTgt spid="31750"/>
                                        </p:tgtEl>
                                        <p:attrNameLst>
                                          <p:attrName>fill.type</p:attrName>
                                        </p:attrNameLst>
                                      </p:cBhvr>
                                      <p:to>
                                        <p:strVal val="solid"/>
                                      </p:to>
                                    </p:set>
                                  </p:childTnLst>
                                </p:cTn>
                              </p:par>
                            </p:childTnLst>
                          </p:cTn>
                        </p:par>
                        <p:par>
                          <p:cTn id="45" fill="hold">
                            <p:stCondLst>
                              <p:cond delay="1820"/>
                            </p:stCondLst>
                            <p:childTnLst>
                              <p:par>
                                <p:cTn id="46" presetID="3" presetClass="exit" presetSubtype="10" fill="hold" grpId="1" nodeType="afterEffect">
                                  <p:stCondLst>
                                    <p:cond delay="0"/>
                                  </p:stCondLst>
                                  <p:iterate type="lt">
                                    <p:tmPct val="0"/>
                                  </p:iterate>
                                  <p:childTnLst>
                                    <p:animEffect transition="out" filter="blinds(horizontal)">
                                      <p:cBhvr>
                                        <p:cTn id="47" dur="500"/>
                                        <p:tgtEl>
                                          <p:spTgt spid="31756"/>
                                        </p:tgtEl>
                                      </p:cBhvr>
                                    </p:animEffect>
                                    <p:set>
                                      <p:cBhvr>
                                        <p:cTn id="48" dur="1" fill="hold">
                                          <p:stCondLst>
                                            <p:cond delay="499"/>
                                          </p:stCondLst>
                                        </p:cTn>
                                        <p:tgtEl>
                                          <p:spTgt spid="3175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31751"/>
                                        </p:tgtEl>
                                        <p:attrNameLst>
                                          <p:attrName>style.visibility</p:attrName>
                                        </p:attrNameLst>
                                      </p:cBhvr>
                                      <p:to>
                                        <p:strVal val="visible"/>
                                      </p:to>
                                    </p:set>
                                    <p:anim calcmode="lin" valueType="num">
                                      <p:cBhvr>
                                        <p:cTn id="53" dur="1000" fill="hold"/>
                                        <p:tgtEl>
                                          <p:spTgt spid="31751"/>
                                        </p:tgtEl>
                                        <p:attrNameLst>
                                          <p:attrName>ppt_x</p:attrName>
                                        </p:attrNameLst>
                                      </p:cBhvr>
                                      <p:tavLst>
                                        <p:tav tm="0">
                                          <p:val>
                                            <p:strVal val="#ppt_x-.2"/>
                                          </p:val>
                                        </p:tav>
                                        <p:tav tm="100000">
                                          <p:val>
                                            <p:strVal val="#ppt_x"/>
                                          </p:val>
                                        </p:tav>
                                      </p:tavLst>
                                    </p:anim>
                                    <p:anim calcmode="lin" valueType="num">
                                      <p:cBhvr>
                                        <p:cTn id="54" dur="1000" fill="hold"/>
                                        <p:tgtEl>
                                          <p:spTgt spid="31751"/>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1751"/>
                                        </p:tgtEl>
                                      </p:cBhvr>
                                    </p:animEffec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grpId="0" nodeType="clickEffect">
                                  <p:stCondLst>
                                    <p:cond delay="0"/>
                                  </p:stCondLst>
                                  <p:iterate type="lt">
                                    <p:tmPct val="50000"/>
                                  </p:iterate>
                                  <p:childTnLst>
                                    <p:set>
                                      <p:cBhvr>
                                        <p:cTn id="59" dur="1" fill="hold">
                                          <p:stCondLst>
                                            <p:cond delay="0"/>
                                          </p:stCondLst>
                                        </p:cTn>
                                        <p:tgtEl>
                                          <p:spTgt spid="31752"/>
                                        </p:tgtEl>
                                        <p:attrNameLst>
                                          <p:attrName>style.visibility</p:attrName>
                                        </p:attrNameLst>
                                      </p:cBhvr>
                                      <p:to>
                                        <p:strVal val="visible"/>
                                      </p:to>
                                    </p:set>
                                    <p:anim calcmode="discrete" valueType="clr">
                                      <p:cBhvr override="childStyle">
                                        <p:cTn id="60" dur="80"/>
                                        <p:tgtEl>
                                          <p:spTgt spid="31752"/>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31752"/>
                                        </p:tgtEl>
                                        <p:attrNameLst>
                                          <p:attrName>fillcolor</p:attrName>
                                        </p:attrNameLst>
                                      </p:cBhvr>
                                      <p:tavLst>
                                        <p:tav tm="0">
                                          <p:val>
                                            <p:clrVal>
                                              <a:schemeClr val="accent2"/>
                                            </p:clrVal>
                                          </p:val>
                                        </p:tav>
                                        <p:tav tm="50000">
                                          <p:val>
                                            <p:clrVal>
                                              <a:schemeClr val="hlink"/>
                                            </p:clrVal>
                                          </p:val>
                                        </p:tav>
                                      </p:tavLst>
                                    </p:anim>
                                    <p:set>
                                      <p:cBhvr>
                                        <p:cTn id="62" dur="80"/>
                                        <p:tgtEl>
                                          <p:spTgt spid="31752"/>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grpId="0" nodeType="clickEffect">
                                  <p:stCondLst>
                                    <p:cond delay="0"/>
                                  </p:stCondLst>
                                  <p:childTnLst>
                                    <p:set>
                                      <p:cBhvr>
                                        <p:cTn id="66" dur="1" fill="hold">
                                          <p:stCondLst>
                                            <p:cond delay="0"/>
                                          </p:stCondLst>
                                        </p:cTn>
                                        <p:tgtEl>
                                          <p:spTgt spid="31760"/>
                                        </p:tgtEl>
                                        <p:attrNameLst>
                                          <p:attrName>style.visibility</p:attrName>
                                        </p:attrNameLst>
                                      </p:cBhvr>
                                      <p:to>
                                        <p:strVal val="visible"/>
                                      </p:to>
                                    </p:set>
                                    <p:anim calcmode="lin" valueType="num">
                                      <p:cBhvr>
                                        <p:cTn id="67" dur="1000" fill="hold"/>
                                        <p:tgtEl>
                                          <p:spTgt spid="31760"/>
                                        </p:tgtEl>
                                        <p:attrNameLst>
                                          <p:attrName>ppt_x</p:attrName>
                                        </p:attrNameLst>
                                      </p:cBhvr>
                                      <p:tavLst>
                                        <p:tav tm="0">
                                          <p:val>
                                            <p:strVal val="#ppt_x-.2"/>
                                          </p:val>
                                        </p:tav>
                                        <p:tav tm="100000">
                                          <p:val>
                                            <p:strVal val="#ppt_x"/>
                                          </p:val>
                                        </p:tav>
                                      </p:tavLst>
                                    </p:anim>
                                    <p:anim calcmode="lin" valueType="num">
                                      <p:cBhvr>
                                        <p:cTn id="68" dur="1000" fill="hold"/>
                                        <p:tgtEl>
                                          <p:spTgt spid="31760"/>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1760"/>
                                        </p:tgtEl>
                                      </p:cBhvr>
                                    </p:animEffect>
                                  </p:childTnLst>
                                </p:cTn>
                              </p:par>
                            </p:childTnLst>
                          </p:cTn>
                        </p:par>
                        <p:par>
                          <p:cTn id="70" fill="hold">
                            <p:stCondLst>
                              <p:cond delay="1000"/>
                            </p:stCondLst>
                            <p:childTnLst>
                              <p:par>
                                <p:cTn id="71" presetID="29" presetClass="entr" presetSubtype="0" fill="hold" nodeType="afterEffect">
                                  <p:stCondLst>
                                    <p:cond delay="0"/>
                                  </p:stCondLst>
                                  <p:childTnLst>
                                    <p:set>
                                      <p:cBhvr>
                                        <p:cTn id="72" dur="1" fill="hold">
                                          <p:stCondLst>
                                            <p:cond delay="0"/>
                                          </p:stCondLst>
                                        </p:cTn>
                                        <p:tgtEl>
                                          <p:spTgt spid="31757"/>
                                        </p:tgtEl>
                                        <p:attrNameLst>
                                          <p:attrName>style.visibility</p:attrName>
                                        </p:attrNameLst>
                                      </p:cBhvr>
                                      <p:to>
                                        <p:strVal val="visible"/>
                                      </p:to>
                                    </p:set>
                                    <p:anim calcmode="lin" valueType="num">
                                      <p:cBhvr>
                                        <p:cTn id="73" dur="1000" fill="hold"/>
                                        <p:tgtEl>
                                          <p:spTgt spid="31757"/>
                                        </p:tgtEl>
                                        <p:attrNameLst>
                                          <p:attrName>ppt_x</p:attrName>
                                        </p:attrNameLst>
                                      </p:cBhvr>
                                      <p:tavLst>
                                        <p:tav tm="0">
                                          <p:val>
                                            <p:strVal val="#ppt_x-.2"/>
                                          </p:val>
                                        </p:tav>
                                        <p:tav tm="100000">
                                          <p:val>
                                            <p:strVal val="#ppt_x"/>
                                          </p:val>
                                        </p:tav>
                                      </p:tavLst>
                                    </p:anim>
                                    <p:anim calcmode="lin" valueType="num">
                                      <p:cBhvr>
                                        <p:cTn id="74" dur="1000" fill="hold"/>
                                        <p:tgtEl>
                                          <p:spTgt spid="3175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31757"/>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xit" presetSubtype="10" fill="hold" nodeType="clickEffect">
                                  <p:stCondLst>
                                    <p:cond delay="0"/>
                                  </p:stCondLst>
                                  <p:childTnLst>
                                    <p:animEffect transition="out" filter="blinds(horizontal)">
                                      <p:cBhvr>
                                        <p:cTn id="79" dur="500"/>
                                        <p:tgtEl>
                                          <p:spTgt spid="31757"/>
                                        </p:tgtEl>
                                      </p:cBhvr>
                                    </p:animEffect>
                                    <p:set>
                                      <p:cBhvr>
                                        <p:cTn id="80" dur="1" fill="hold">
                                          <p:stCondLst>
                                            <p:cond delay="499"/>
                                          </p:stCondLst>
                                        </p:cTn>
                                        <p:tgtEl>
                                          <p:spTgt spid="31757"/>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55" presetClass="exit" presetSubtype="0" fill="hold" grpId="1" nodeType="clickEffect">
                                  <p:stCondLst>
                                    <p:cond delay="0"/>
                                  </p:stCondLst>
                                  <p:childTnLst>
                                    <p:anim calcmode="lin" valueType="num">
                                      <p:cBhvr>
                                        <p:cTn id="84" dur="1000"/>
                                        <p:tgtEl>
                                          <p:spTgt spid="31760"/>
                                        </p:tgtEl>
                                        <p:attrNameLst>
                                          <p:attrName>ppt_w</p:attrName>
                                        </p:attrNameLst>
                                      </p:cBhvr>
                                      <p:tavLst>
                                        <p:tav tm="0">
                                          <p:val>
                                            <p:strVal val="ppt_w"/>
                                          </p:val>
                                        </p:tav>
                                        <p:tav tm="100000">
                                          <p:val>
                                            <p:strVal val="ppt_w*0.70"/>
                                          </p:val>
                                        </p:tav>
                                      </p:tavLst>
                                    </p:anim>
                                    <p:anim calcmode="lin" valueType="num">
                                      <p:cBhvr>
                                        <p:cTn id="85" dur="1000"/>
                                        <p:tgtEl>
                                          <p:spTgt spid="31760"/>
                                        </p:tgtEl>
                                        <p:attrNameLst>
                                          <p:attrName>ppt_h</p:attrName>
                                        </p:attrNameLst>
                                      </p:cBhvr>
                                      <p:tavLst>
                                        <p:tav tm="0">
                                          <p:val>
                                            <p:strVal val="ppt_h"/>
                                          </p:val>
                                        </p:tav>
                                        <p:tav tm="100000">
                                          <p:val>
                                            <p:strVal val="ppt_h"/>
                                          </p:val>
                                        </p:tav>
                                      </p:tavLst>
                                    </p:anim>
                                    <p:animEffect transition="out" filter="fade">
                                      <p:cBhvr>
                                        <p:cTn id="86" dur="1000"/>
                                        <p:tgtEl>
                                          <p:spTgt spid="31760"/>
                                        </p:tgtEl>
                                      </p:cBhvr>
                                    </p:animEffect>
                                    <p:set>
                                      <p:cBhvr>
                                        <p:cTn id="87" dur="1" fill="hold">
                                          <p:stCondLst>
                                            <p:cond delay="999"/>
                                          </p:stCondLst>
                                        </p:cTn>
                                        <p:tgtEl>
                                          <p:spTgt spid="3176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9" presetClass="entr" presetSubtype="0" fill="hold" nodeType="clickEffect">
                                  <p:stCondLst>
                                    <p:cond delay="0"/>
                                  </p:stCondLst>
                                  <p:childTnLst>
                                    <p:set>
                                      <p:cBhvr>
                                        <p:cTn id="91" dur="1" fill="hold">
                                          <p:stCondLst>
                                            <p:cond delay="0"/>
                                          </p:stCondLst>
                                        </p:cTn>
                                        <p:tgtEl>
                                          <p:spTgt spid="31792"/>
                                        </p:tgtEl>
                                        <p:attrNameLst>
                                          <p:attrName>style.visibility</p:attrName>
                                        </p:attrNameLst>
                                      </p:cBhvr>
                                      <p:to>
                                        <p:strVal val="visible"/>
                                      </p:to>
                                    </p:set>
                                    <p:anim calcmode="lin" valueType="num">
                                      <p:cBhvr>
                                        <p:cTn id="92" dur="1000" fill="hold"/>
                                        <p:tgtEl>
                                          <p:spTgt spid="31792"/>
                                        </p:tgtEl>
                                        <p:attrNameLst>
                                          <p:attrName>ppt_x</p:attrName>
                                        </p:attrNameLst>
                                      </p:cBhvr>
                                      <p:tavLst>
                                        <p:tav tm="0">
                                          <p:val>
                                            <p:strVal val="#ppt_x-.2"/>
                                          </p:val>
                                        </p:tav>
                                        <p:tav tm="100000">
                                          <p:val>
                                            <p:strVal val="#ppt_x"/>
                                          </p:val>
                                        </p:tav>
                                      </p:tavLst>
                                    </p:anim>
                                    <p:anim calcmode="lin" valueType="num">
                                      <p:cBhvr>
                                        <p:cTn id="93" dur="1000" fill="hold"/>
                                        <p:tgtEl>
                                          <p:spTgt spid="31792"/>
                                        </p:tgtEl>
                                        <p:attrNameLst>
                                          <p:attrName>ppt_y</p:attrName>
                                        </p:attrNameLst>
                                      </p:cBhvr>
                                      <p:tavLst>
                                        <p:tav tm="0">
                                          <p:val>
                                            <p:strVal val="#ppt_y"/>
                                          </p:val>
                                        </p:tav>
                                        <p:tav tm="100000">
                                          <p:val>
                                            <p:strVal val="#ppt_y"/>
                                          </p:val>
                                        </p:tav>
                                      </p:tavLst>
                                    </p:anim>
                                    <p:animEffect transition="in" filter="wipe(right)" prLst="gradientSize: 0.1">
                                      <p:cBhvr>
                                        <p:cTn id="94" dur="1000"/>
                                        <p:tgtEl>
                                          <p:spTgt spid="31792"/>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xit" presetSubtype="10" fill="hold" nodeType="clickEffect">
                                  <p:stCondLst>
                                    <p:cond delay="0"/>
                                  </p:stCondLst>
                                  <p:childTnLst>
                                    <p:animEffect transition="out" filter="blinds(horizontal)">
                                      <p:cBhvr>
                                        <p:cTn id="98" dur="500"/>
                                        <p:tgtEl>
                                          <p:spTgt spid="31792"/>
                                        </p:tgtEl>
                                      </p:cBhvr>
                                    </p:animEffect>
                                    <p:set>
                                      <p:cBhvr>
                                        <p:cTn id="99" dur="1" fill="hold">
                                          <p:stCondLst>
                                            <p:cond delay="499"/>
                                          </p:stCondLst>
                                        </p:cTn>
                                        <p:tgtEl>
                                          <p:spTgt spid="31792"/>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9" presetClass="entr" presetSubtype="0" fill="hold" nodeType="clickEffect">
                                  <p:stCondLst>
                                    <p:cond delay="0"/>
                                  </p:stCondLst>
                                  <p:childTnLst>
                                    <p:set>
                                      <p:cBhvr>
                                        <p:cTn id="103" dur="1" fill="hold">
                                          <p:stCondLst>
                                            <p:cond delay="0"/>
                                          </p:stCondLst>
                                        </p:cTn>
                                        <p:tgtEl>
                                          <p:spTgt spid="31791"/>
                                        </p:tgtEl>
                                        <p:attrNameLst>
                                          <p:attrName>style.visibility</p:attrName>
                                        </p:attrNameLst>
                                      </p:cBhvr>
                                      <p:to>
                                        <p:strVal val="visible"/>
                                      </p:to>
                                    </p:set>
                                    <p:anim calcmode="lin" valueType="num">
                                      <p:cBhvr>
                                        <p:cTn id="104" dur="1000" fill="hold"/>
                                        <p:tgtEl>
                                          <p:spTgt spid="31791"/>
                                        </p:tgtEl>
                                        <p:attrNameLst>
                                          <p:attrName>ppt_x</p:attrName>
                                        </p:attrNameLst>
                                      </p:cBhvr>
                                      <p:tavLst>
                                        <p:tav tm="0">
                                          <p:val>
                                            <p:strVal val="#ppt_x-.2"/>
                                          </p:val>
                                        </p:tav>
                                        <p:tav tm="100000">
                                          <p:val>
                                            <p:strVal val="#ppt_x"/>
                                          </p:val>
                                        </p:tav>
                                      </p:tavLst>
                                    </p:anim>
                                    <p:anim calcmode="lin" valueType="num">
                                      <p:cBhvr>
                                        <p:cTn id="105" dur="1000" fill="hold"/>
                                        <p:tgtEl>
                                          <p:spTgt spid="31791"/>
                                        </p:tgtEl>
                                        <p:attrNameLst>
                                          <p:attrName>ppt_y</p:attrName>
                                        </p:attrNameLst>
                                      </p:cBhvr>
                                      <p:tavLst>
                                        <p:tav tm="0">
                                          <p:val>
                                            <p:strVal val="#ppt_y"/>
                                          </p:val>
                                        </p:tav>
                                        <p:tav tm="100000">
                                          <p:val>
                                            <p:strVal val="#ppt_y"/>
                                          </p:val>
                                        </p:tav>
                                      </p:tavLst>
                                    </p:anim>
                                    <p:animEffect transition="in" filter="wipe(right)" prLst="gradientSize: 0.1">
                                      <p:cBhvr>
                                        <p:cTn id="106" dur="1000"/>
                                        <p:tgtEl>
                                          <p:spTgt spid="31791"/>
                                        </p:tgtEl>
                                      </p:cBhvr>
                                    </p:animEffect>
                                  </p:childTnLst>
                                </p:cTn>
                              </p:par>
                            </p:childTnLst>
                          </p:cTn>
                        </p:par>
                      </p:childTnLst>
                    </p:cTn>
                  </p:par>
                  <p:par>
                    <p:cTn id="107" fill="hold">
                      <p:stCondLst>
                        <p:cond delay="indefinite"/>
                      </p:stCondLst>
                      <p:childTnLst>
                        <p:par>
                          <p:cTn id="108" fill="hold">
                            <p:stCondLst>
                              <p:cond delay="0"/>
                            </p:stCondLst>
                            <p:childTnLst>
                              <p:par>
                                <p:cTn id="109" presetID="29" presetClass="entr" presetSubtype="0" fill="hold" grpId="0" nodeType="clickEffect">
                                  <p:stCondLst>
                                    <p:cond delay="0"/>
                                  </p:stCondLst>
                                  <p:childTnLst>
                                    <p:set>
                                      <p:cBhvr>
                                        <p:cTn id="110" dur="1" fill="hold">
                                          <p:stCondLst>
                                            <p:cond delay="0"/>
                                          </p:stCondLst>
                                        </p:cTn>
                                        <p:tgtEl>
                                          <p:spTgt spid="31761"/>
                                        </p:tgtEl>
                                        <p:attrNameLst>
                                          <p:attrName>style.visibility</p:attrName>
                                        </p:attrNameLst>
                                      </p:cBhvr>
                                      <p:to>
                                        <p:strVal val="visible"/>
                                      </p:to>
                                    </p:set>
                                    <p:anim calcmode="lin" valueType="num">
                                      <p:cBhvr>
                                        <p:cTn id="111" dur="1000" fill="hold"/>
                                        <p:tgtEl>
                                          <p:spTgt spid="31761"/>
                                        </p:tgtEl>
                                        <p:attrNameLst>
                                          <p:attrName>ppt_x</p:attrName>
                                        </p:attrNameLst>
                                      </p:cBhvr>
                                      <p:tavLst>
                                        <p:tav tm="0">
                                          <p:val>
                                            <p:strVal val="#ppt_x-.2"/>
                                          </p:val>
                                        </p:tav>
                                        <p:tav tm="100000">
                                          <p:val>
                                            <p:strVal val="#ppt_x"/>
                                          </p:val>
                                        </p:tav>
                                      </p:tavLst>
                                    </p:anim>
                                    <p:anim calcmode="lin" valueType="num">
                                      <p:cBhvr>
                                        <p:cTn id="112" dur="1000" fill="hold"/>
                                        <p:tgtEl>
                                          <p:spTgt spid="31761"/>
                                        </p:tgtEl>
                                        <p:attrNameLst>
                                          <p:attrName>ppt_y</p:attrName>
                                        </p:attrNameLst>
                                      </p:cBhvr>
                                      <p:tavLst>
                                        <p:tav tm="0">
                                          <p:val>
                                            <p:strVal val="#ppt_y"/>
                                          </p:val>
                                        </p:tav>
                                        <p:tav tm="100000">
                                          <p:val>
                                            <p:strVal val="#ppt_y"/>
                                          </p:val>
                                        </p:tav>
                                      </p:tavLst>
                                    </p:anim>
                                    <p:animEffect transition="in" filter="wipe(right)" prLst="gradientSize: 0.1">
                                      <p:cBhvr>
                                        <p:cTn id="113" dur="1000"/>
                                        <p:tgtEl>
                                          <p:spTgt spid="31761"/>
                                        </p:tgtEl>
                                      </p:cBhvr>
                                    </p:animEffect>
                                  </p:childTnLst>
                                </p:cTn>
                              </p:par>
                              <p:par>
                                <p:cTn id="114" presetID="29" presetClass="entr" presetSubtype="0" fill="hold" grpId="0" nodeType="withEffect">
                                  <p:stCondLst>
                                    <p:cond delay="0"/>
                                  </p:stCondLst>
                                  <p:childTnLst>
                                    <p:set>
                                      <p:cBhvr>
                                        <p:cTn id="115" dur="1" fill="hold">
                                          <p:stCondLst>
                                            <p:cond delay="0"/>
                                          </p:stCondLst>
                                        </p:cTn>
                                        <p:tgtEl>
                                          <p:spTgt spid="31764"/>
                                        </p:tgtEl>
                                        <p:attrNameLst>
                                          <p:attrName>style.visibility</p:attrName>
                                        </p:attrNameLst>
                                      </p:cBhvr>
                                      <p:to>
                                        <p:strVal val="visible"/>
                                      </p:to>
                                    </p:set>
                                    <p:anim calcmode="lin" valueType="num">
                                      <p:cBhvr>
                                        <p:cTn id="116" dur="1000" fill="hold"/>
                                        <p:tgtEl>
                                          <p:spTgt spid="31764"/>
                                        </p:tgtEl>
                                        <p:attrNameLst>
                                          <p:attrName>ppt_x</p:attrName>
                                        </p:attrNameLst>
                                      </p:cBhvr>
                                      <p:tavLst>
                                        <p:tav tm="0">
                                          <p:val>
                                            <p:strVal val="#ppt_x-.2"/>
                                          </p:val>
                                        </p:tav>
                                        <p:tav tm="100000">
                                          <p:val>
                                            <p:strVal val="#ppt_x"/>
                                          </p:val>
                                        </p:tav>
                                      </p:tavLst>
                                    </p:anim>
                                    <p:anim calcmode="lin" valueType="num">
                                      <p:cBhvr>
                                        <p:cTn id="117" dur="1000" fill="hold"/>
                                        <p:tgtEl>
                                          <p:spTgt spid="31764"/>
                                        </p:tgtEl>
                                        <p:attrNameLst>
                                          <p:attrName>ppt_y</p:attrName>
                                        </p:attrNameLst>
                                      </p:cBhvr>
                                      <p:tavLst>
                                        <p:tav tm="0">
                                          <p:val>
                                            <p:strVal val="#ppt_y"/>
                                          </p:val>
                                        </p:tav>
                                        <p:tav tm="100000">
                                          <p:val>
                                            <p:strVal val="#ppt_y"/>
                                          </p:val>
                                        </p:tav>
                                      </p:tavLst>
                                    </p:anim>
                                    <p:animEffect transition="in" filter="wipe(right)" prLst="gradientSize: 0.1">
                                      <p:cBhvr>
                                        <p:cTn id="118" dur="1000"/>
                                        <p:tgtEl>
                                          <p:spTgt spid="31764"/>
                                        </p:tgtEl>
                                      </p:cBhvr>
                                    </p:animEffect>
                                  </p:childTnLst>
                                </p:cTn>
                              </p:par>
                              <p:par>
                                <p:cTn id="119" presetID="29" presetClass="entr" presetSubtype="0" fill="hold" grpId="0" nodeType="withEffect">
                                  <p:stCondLst>
                                    <p:cond delay="0"/>
                                  </p:stCondLst>
                                  <p:childTnLst>
                                    <p:set>
                                      <p:cBhvr>
                                        <p:cTn id="120" dur="1" fill="hold">
                                          <p:stCondLst>
                                            <p:cond delay="0"/>
                                          </p:stCondLst>
                                        </p:cTn>
                                        <p:tgtEl>
                                          <p:spTgt spid="31763"/>
                                        </p:tgtEl>
                                        <p:attrNameLst>
                                          <p:attrName>style.visibility</p:attrName>
                                        </p:attrNameLst>
                                      </p:cBhvr>
                                      <p:to>
                                        <p:strVal val="visible"/>
                                      </p:to>
                                    </p:set>
                                    <p:anim calcmode="lin" valueType="num">
                                      <p:cBhvr>
                                        <p:cTn id="121" dur="1000" fill="hold"/>
                                        <p:tgtEl>
                                          <p:spTgt spid="31763"/>
                                        </p:tgtEl>
                                        <p:attrNameLst>
                                          <p:attrName>ppt_x</p:attrName>
                                        </p:attrNameLst>
                                      </p:cBhvr>
                                      <p:tavLst>
                                        <p:tav tm="0">
                                          <p:val>
                                            <p:strVal val="#ppt_x-.2"/>
                                          </p:val>
                                        </p:tav>
                                        <p:tav tm="100000">
                                          <p:val>
                                            <p:strVal val="#ppt_x"/>
                                          </p:val>
                                        </p:tav>
                                      </p:tavLst>
                                    </p:anim>
                                    <p:anim calcmode="lin" valueType="num">
                                      <p:cBhvr>
                                        <p:cTn id="122" dur="1000" fill="hold"/>
                                        <p:tgtEl>
                                          <p:spTgt spid="31763"/>
                                        </p:tgtEl>
                                        <p:attrNameLst>
                                          <p:attrName>ppt_y</p:attrName>
                                        </p:attrNameLst>
                                      </p:cBhvr>
                                      <p:tavLst>
                                        <p:tav tm="0">
                                          <p:val>
                                            <p:strVal val="#ppt_y"/>
                                          </p:val>
                                        </p:tav>
                                        <p:tav tm="100000">
                                          <p:val>
                                            <p:strVal val="#ppt_y"/>
                                          </p:val>
                                        </p:tav>
                                      </p:tavLst>
                                    </p:anim>
                                    <p:animEffect transition="in" filter="wipe(right)" prLst="gradientSize: 0.1">
                                      <p:cBhvr>
                                        <p:cTn id="123" dur="1000"/>
                                        <p:tgtEl>
                                          <p:spTgt spid="31763"/>
                                        </p:tgtEl>
                                      </p:cBhvr>
                                    </p:animEffect>
                                  </p:childTnLst>
                                </p:cTn>
                              </p:par>
                              <p:par>
                                <p:cTn id="124" presetID="29" presetClass="entr" presetSubtype="0" fill="hold" grpId="0" nodeType="withEffect">
                                  <p:stCondLst>
                                    <p:cond delay="0"/>
                                  </p:stCondLst>
                                  <p:childTnLst>
                                    <p:set>
                                      <p:cBhvr>
                                        <p:cTn id="125" dur="1" fill="hold">
                                          <p:stCondLst>
                                            <p:cond delay="0"/>
                                          </p:stCondLst>
                                        </p:cTn>
                                        <p:tgtEl>
                                          <p:spTgt spid="31762"/>
                                        </p:tgtEl>
                                        <p:attrNameLst>
                                          <p:attrName>style.visibility</p:attrName>
                                        </p:attrNameLst>
                                      </p:cBhvr>
                                      <p:to>
                                        <p:strVal val="visible"/>
                                      </p:to>
                                    </p:set>
                                    <p:anim calcmode="lin" valueType="num">
                                      <p:cBhvr>
                                        <p:cTn id="126" dur="1000" fill="hold"/>
                                        <p:tgtEl>
                                          <p:spTgt spid="31762"/>
                                        </p:tgtEl>
                                        <p:attrNameLst>
                                          <p:attrName>ppt_x</p:attrName>
                                        </p:attrNameLst>
                                      </p:cBhvr>
                                      <p:tavLst>
                                        <p:tav tm="0">
                                          <p:val>
                                            <p:strVal val="#ppt_x-.2"/>
                                          </p:val>
                                        </p:tav>
                                        <p:tav tm="100000">
                                          <p:val>
                                            <p:strVal val="#ppt_x"/>
                                          </p:val>
                                        </p:tav>
                                      </p:tavLst>
                                    </p:anim>
                                    <p:anim calcmode="lin" valueType="num">
                                      <p:cBhvr>
                                        <p:cTn id="127" dur="1000" fill="hold"/>
                                        <p:tgtEl>
                                          <p:spTgt spid="31762"/>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31762"/>
                                        </p:tgtEl>
                                      </p:cBhvr>
                                    </p:animEffect>
                                  </p:childTnLst>
                                </p:cTn>
                              </p:par>
                            </p:childTnLst>
                          </p:cTn>
                        </p:par>
                      </p:childTnLst>
                    </p:cTn>
                  </p:par>
                  <p:par>
                    <p:cTn id="129" fill="hold">
                      <p:stCondLst>
                        <p:cond delay="indefinite"/>
                      </p:stCondLst>
                      <p:childTnLst>
                        <p:par>
                          <p:cTn id="130" fill="hold">
                            <p:stCondLst>
                              <p:cond delay="0"/>
                            </p:stCondLst>
                            <p:childTnLst>
                              <p:par>
                                <p:cTn id="131" presetID="3" presetClass="exit" presetSubtype="10" fill="hold" grpId="1" nodeType="clickEffect">
                                  <p:stCondLst>
                                    <p:cond delay="0"/>
                                  </p:stCondLst>
                                  <p:childTnLst>
                                    <p:animEffect transition="out" filter="blinds(horizontal)">
                                      <p:cBhvr>
                                        <p:cTn id="132" dur="500"/>
                                        <p:tgtEl>
                                          <p:spTgt spid="31761"/>
                                        </p:tgtEl>
                                      </p:cBhvr>
                                    </p:animEffect>
                                    <p:set>
                                      <p:cBhvr>
                                        <p:cTn id="133" dur="1" fill="hold">
                                          <p:stCondLst>
                                            <p:cond delay="499"/>
                                          </p:stCondLst>
                                        </p:cTn>
                                        <p:tgtEl>
                                          <p:spTgt spid="31761"/>
                                        </p:tgtEl>
                                        <p:attrNameLst>
                                          <p:attrName>style.visibility</p:attrName>
                                        </p:attrNameLst>
                                      </p:cBhvr>
                                      <p:to>
                                        <p:strVal val="hidden"/>
                                      </p:to>
                                    </p:set>
                                  </p:childTnLst>
                                </p:cTn>
                              </p:par>
                              <p:par>
                                <p:cTn id="134" presetID="3" presetClass="exit" presetSubtype="10" fill="hold" grpId="1" nodeType="withEffect">
                                  <p:stCondLst>
                                    <p:cond delay="0"/>
                                  </p:stCondLst>
                                  <p:childTnLst>
                                    <p:animEffect transition="out" filter="blinds(horizontal)">
                                      <p:cBhvr>
                                        <p:cTn id="135" dur="500"/>
                                        <p:tgtEl>
                                          <p:spTgt spid="31764"/>
                                        </p:tgtEl>
                                      </p:cBhvr>
                                    </p:animEffect>
                                    <p:set>
                                      <p:cBhvr>
                                        <p:cTn id="136" dur="1" fill="hold">
                                          <p:stCondLst>
                                            <p:cond delay="499"/>
                                          </p:stCondLst>
                                        </p:cTn>
                                        <p:tgtEl>
                                          <p:spTgt spid="31764"/>
                                        </p:tgtEl>
                                        <p:attrNameLst>
                                          <p:attrName>style.visibility</p:attrName>
                                        </p:attrNameLst>
                                      </p:cBhvr>
                                      <p:to>
                                        <p:strVal val="hidden"/>
                                      </p:to>
                                    </p:set>
                                  </p:childTnLst>
                                </p:cTn>
                              </p:par>
                              <p:par>
                                <p:cTn id="137" presetID="3" presetClass="exit" presetSubtype="10" fill="hold" grpId="1" nodeType="withEffect">
                                  <p:stCondLst>
                                    <p:cond delay="0"/>
                                  </p:stCondLst>
                                  <p:childTnLst>
                                    <p:animEffect transition="out" filter="blinds(horizontal)">
                                      <p:cBhvr>
                                        <p:cTn id="138" dur="500"/>
                                        <p:tgtEl>
                                          <p:spTgt spid="31763"/>
                                        </p:tgtEl>
                                      </p:cBhvr>
                                    </p:animEffect>
                                    <p:set>
                                      <p:cBhvr>
                                        <p:cTn id="139" dur="1" fill="hold">
                                          <p:stCondLst>
                                            <p:cond delay="499"/>
                                          </p:stCondLst>
                                        </p:cTn>
                                        <p:tgtEl>
                                          <p:spTgt spid="31763"/>
                                        </p:tgtEl>
                                        <p:attrNameLst>
                                          <p:attrName>style.visibility</p:attrName>
                                        </p:attrNameLst>
                                      </p:cBhvr>
                                      <p:to>
                                        <p:strVal val="hidden"/>
                                      </p:to>
                                    </p:set>
                                  </p:childTnLst>
                                </p:cTn>
                              </p:par>
                              <p:par>
                                <p:cTn id="140" presetID="3" presetClass="exit" presetSubtype="10" fill="hold" grpId="1" nodeType="withEffect">
                                  <p:stCondLst>
                                    <p:cond delay="0"/>
                                  </p:stCondLst>
                                  <p:childTnLst>
                                    <p:animEffect transition="out" filter="blinds(horizontal)">
                                      <p:cBhvr>
                                        <p:cTn id="141" dur="500"/>
                                        <p:tgtEl>
                                          <p:spTgt spid="31762"/>
                                        </p:tgtEl>
                                      </p:cBhvr>
                                    </p:animEffect>
                                    <p:set>
                                      <p:cBhvr>
                                        <p:cTn id="142" dur="1" fill="hold">
                                          <p:stCondLst>
                                            <p:cond delay="499"/>
                                          </p:stCondLst>
                                        </p:cTn>
                                        <p:tgtEl>
                                          <p:spTgt spid="31762"/>
                                        </p:tgtEl>
                                        <p:attrNameLst>
                                          <p:attrName>style.visibility</p:attrName>
                                        </p:attrNameLst>
                                      </p:cBhvr>
                                      <p:to>
                                        <p:strVal val="hidden"/>
                                      </p:to>
                                    </p:set>
                                  </p:childTnLst>
                                </p:cTn>
                              </p:par>
                            </p:childTnLst>
                          </p:cTn>
                        </p:par>
                      </p:childTnLst>
                    </p:cTn>
                  </p:par>
                  <p:par>
                    <p:cTn id="143" fill="hold">
                      <p:stCondLst>
                        <p:cond delay="indefinite"/>
                      </p:stCondLst>
                      <p:childTnLst>
                        <p:par>
                          <p:cTn id="144" fill="hold">
                            <p:stCondLst>
                              <p:cond delay="0"/>
                            </p:stCondLst>
                            <p:childTnLst>
                              <p:par>
                                <p:cTn id="145" presetID="3" presetClass="exit" presetSubtype="10" fill="hold" nodeType="clickEffect">
                                  <p:stCondLst>
                                    <p:cond delay="0"/>
                                  </p:stCondLst>
                                  <p:childTnLst>
                                    <p:animEffect transition="out" filter="blinds(horizontal)">
                                      <p:cBhvr>
                                        <p:cTn id="146" dur="500"/>
                                        <p:tgtEl>
                                          <p:spTgt spid="31791"/>
                                        </p:tgtEl>
                                      </p:cBhvr>
                                    </p:animEffect>
                                    <p:set>
                                      <p:cBhvr>
                                        <p:cTn id="147" dur="1" fill="hold">
                                          <p:stCondLst>
                                            <p:cond delay="499"/>
                                          </p:stCondLst>
                                        </p:cTn>
                                        <p:tgtEl>
                                          <p:spTgt spid="31791"/>
                                        </p:tgtEl>
                                        <p:attrNameLst>
                                          <p:attrName>style.visibility</p:attrName>
                                        </p:attrNameLst>
                                      </p:cBhvr>
                                      <p:to>
                                        <p:strVal val="hidden"/>
                                      </p:to>
                                    </p:set>
                                  </p:childTnLst>
                                </p:cTn>
                              </p:par>
                            </p:childTnLst>
                          </p:cTn>
                        </p:par>
                      </p:childTnLst>
                    </p:cTn>
                  </p:par>
                  <p:par>
                    <p:cTn id="148" fill="hold">
                      <p:stCondLst>
                        <p:cond delay="indefinite"/>
                      </p:stCondLst>
                      <p:childTnLst>
                        <p:par>
                          <p:cTn id="149" fill="hold">
                            <p:stCondLst>
                              <p:cond delay="0"/>
                            </p:stCondLst>
                            <p:childTnLst>
                              <p:par>
                                <p:cTn id="150" presetID="27" presetClass="entr" presetSubtype="0" fill="hold" grpId="0" nodeType="clickEffect">
                                  <p:stCondLst>
                                    <p:cond delay="0"/>
                                  </p:stCondLst>
                                  <p:iterate type="lt">
                                    <p:tmPct val="50000"/>
                                  </p:iterate>
                                  <p:childTnLst>
                                    <p:set>
                                      <p:cBhvr>
                                        <p:cTn id="151" dur="1" fill="hold">
                                          <p:stCondLst>
                                            <p:cond delay="0"/>
                                          </p:stCondLst>
                                        </p:cTn>
                                        <p:tgtEl>
                                          <p:spTgt spid="31795"/>
                                        </p:tgtEl>
                                        <p:attrNameLst>
                                          <p:attrName>style.visibility</p:attrName>
                                        </p:attrNameLst>
                                      </p:cBhvr>
                                      <p:to>
                                        <p:strVal val="visible"/>
                                      </p:to>
                                    </p:set>
                                    <p:anim calcmode="discrete" valueType="clr">
                                      <p:cBhvr override="childStyle">
                                        <p:cTn id="152" dur="80"/>
                                        <p:tgtEl>
                                          <p:spTgt spid="31795"/>
                                        </p:tgtEl>
                                        <p:attrNameLst>
                                          <p:attrName>style.color</p:attrName>
                                        </p:attrNameLst>
                                      </p:cBhvr>
                                      <p:tavLst>
                                        <p:tav tm="0">
                                          <p:val>
                                            <p:clrVal>
                                              <a:schemeClr val="accent2"/>
                                            </p:clrVal>
                                          </p:val>
                                        </p:tav>
                                        <p:tav tm="50000">
                                          <p:val>
                                            <p:clrVal>
                                              <a:schemeClr val="hlink"/>
                                            </p:clrVal>
                                          </p:val>
                                        </p:tav>
                                      </p:tavLst>
                                    </p:anim>
                                    <p:anim calcmode="discrete" valueType="clr">
                                      <p:cBhvr>
                                        <p:cTn id="153" dur="80"/>
                                        <p:tgtEl>
                                          <p:spTgt spid="31795"/>
                                        </p:tgtEl>
                                        <p:attrNameLst>
                                          <p:attrName>fillcolor</p:attrName>
                                        </p:attrNameLst>
                                      </p:cBhvr>
                                      <p:tavLst>
                                        <p:tav tm="0">
                                          <p:val>
                                            <p:clrVal>
                                              <a:schemeClr val="accent2"/>
                                            </p:clrVal>
                                          </p:val>
                                        </p:tav>
                                        <p:tav tm="50000">
                                          <p:val>
                                            <p:clrVal>
                                              <a:schemeClr val="hlink"/>
                                            </p:clrVal>
                                          </p:val>
                                        </p:tav>
                                      </p:tavLst>
                                    </p:anim>
                                    <p:set>
                                      <p:cBhvr>
                                        <p:cTn id="154" dur="80"/>
                                        <p:tgtEl>
                                          <p:spTgt spid="31795"/>
                                        </p:tgtEl>
                                        <p:attrNameLst>
                                          <p:attrName>fill.type</p:attrName>
                                        </p:attrNameLst>
                                      </p:cBhvr>
                                      <p:to>
                                        <p:strVal val="solid"/>
                                      </p:to>
                                    </p:set>
                                  </p:childTnLst>
                                </p:cTn>
                              </p:par>
                            </p:childTnLst>
                          </p:cTn>
                        </p:par>
                      </p:childTnLst>
                    </p:cTn>
                  </p:par>
                  <p:par>
                    <p:cTn id="155" fill="hold">
                      <p:stCondLst>
                        <p:cond delay="indefinite"/>
                      </p:stCondLst>
                      <p:childTnLst>
                        <p:par>
                          <p:cTn id="156" fill="hold">
                            <p:stCondLst>
                              <p:cond delay="0"/>
                            </p:stCondLst>
                            <p:childTnLst>
                              <p:par>
                                <p:cTn id="157" presetID="3" presetClass="exit" presetSubtype="10" fill="hold" grpId="1" nodeType="clickEffect">
                                  <p:stCondLst>
                                    <p:cond delay="0"/>
                                  </p:stCondLst>
                                  <p:iterate type="lt">
                                    <p:tmPct val="0"/>
                                  </p:iterate>
                                  <p:childTnLst>
                                    <p:animEffect transition="out" filter="blinds(horizontal)">
                                      <p:cBhvr>
                                        <p:cTn id="158" dur="500"/>
                                        <p:tgtEl>
                                          <p:spTgt spid="31795"/>
                                        </p:tgtEl>
                                      </p:cBhvr>
                                    </p:animEffect>
                                    <p:set>
                                      <p:cBhvr>
                                        <p:cTn id="159" dur="1" fill="hold">
                                          <p:stCondLst>
                                            <p:cond delay="499"/>
                                          </p:stCondLst>
                                        </p:cTn>
                                        <p:tgtEl>
                                          <p:spTgt spid="31795"/>
                                        </p:tgtEl>
                                        <p:attrNameLst>
                                          <p:attrName>style.visibility</p:attrName>
                                        </p:attrNameLst>
                                      </p:cBhvr>
                                      <p:to>
                                        <p:strVal val="hidden"/>
                                      </p:to>
                                    </p:set>
                                  </p:childTnLst>
                                </p:cTn>
                              </p:par>
                            </p:childTnLst>
                          </p:cTn>
                        </p:par>
                      </p:childTnLst>
                    </p:cTn>
                  </p:par>
                  <p:par>
                    <p:cTn id="160" fill="hold">
                      <p:stCondLst>
                        <p:cond delay="indefinite"/>
                      </p:stCondLst>
                      <p:childTnLst>
                        <p:par>
                          <p:cTn id="161" fill="hold">
                            <p:stCondLst>
                              <p:cond delay="0"/>
                            </p:stCondLst>
                            <p:childTnLst>
                              <p:par>
                                <p:cTn id="162" presetID="27" presetClass="entr" presetSubtype="0" fill="hold" grpId="0" nodeType="clickEffect">
                                  <p:stCondLst>
                                    <p:cond delay="0"/>
                                  </p:stCondLst>
                                  <p:iterate type="lt">
                                    <p:tmPct val="50000"/>
                                  </p:iterate>
                                  <p:childTnLst>
                                    <p:set>
                                      <p:cBhvr>
                                        <p:cTn id="163" dur="1" fill="hold">
                                          <p:stCondLst>
                                            <p:cond delay="0"/>
                                          </p:stCondLst>
                                        </p:cTn>
                                        <p:tgtEl>
                                          <p:spTgt spid="31796"/>
                                        </p:tgtEl>
                                        <p:attrNameLst>
                                          <p:attrName>style.visibility</p:attrName>
                                        </p:attrNameLst>
                                      </p:cBhvr>
                                      <p:to>
                                        <p:strVal val="visible"/>
                                      </p:to>
                                    </p:set>
                                    <p:anim calcmode="discrete" valueType="clr">
                                      <p:cBhvr override="childStyle">
                                        <p:cTn id="164" dur="80"/>
                                        <p:tgtEl>
                                          <p:spTgt spid="31796"/>
                                        </p:tgtEl>
                                        <p:attrNameLst>
                                          <p:attrName>style.color</p:attrName>
                                        </p:attrNameLst>
                                      </p:cBhvr>
                                      <p:tavLst>
                                        <p:tav tm="0">
                                          <p:val>
                                            <p:clrVal>
                                              <a:schemeClr val="accent2"/>
                                            </p:clrVal>
                                          </p:val>
                                        </p:tav>
                                        <p:tav tm="50000">
                                          <p:val>
                                            <p:clrVal>
                                              <a:schemeClr val="hlink"/>
                                            </p:clrVal>
                                          </p:val>
                                        </p:tav>
                                      </p:tavLst>
                                    </p:anim>
                                    <p:anim calcmode="discrete" valueType="clr">
                                      <p:cBhvr>
                                        <p:cTn id="165" dur="80"/>
                                        <p:tgtEl>
                                          <p:spTgt spid="31796"/>
                                        </p:tgtEl>
                                        <p:attrNameLst>
                                          <p:attrName>fillcolor</p:attrName>
                                        </p:attrNameLst>
                                      </p:cBhvr>
                                      <p:tavLst>
                                        <p:tav tm="0">
                                          <p:val>
                                            <p:clrVal>
                                              <a:schemeClr val="accent2"/>
                                            </p:clrVal>
                                          </p:val>
                                        </p:tav>
                                        <p:tav tm="50000">
                                          <p:val>
                                            <p:clrVal>
                                              <a:schemeClr val="hlink"/>
                                            </p:clrVal>
                                          </p:val>
                                        </p:tav>
                                      </p:tavLst>
                                    </p:anim>
                                    <p:set>
                                      <p:cBhvr>
                                        <p:cTn id="166" dur="80"/>
                                        <p:tgtEl>
                                          <p:spTgt spid="31796"/>
                                        </p:tgtEl>
                                        <p:attrNameLst>
                                          <p:attrName>fill.type</p:attrName>
                                        </p:attrNameLst>
                                      </p:cBhvr>
                                      <p:to>
                                        <p:strVal val="solid"/>
                                      </p:to>
                                    </p:set>
                                  </p:childTnLst>
                                </p:cTn>
                              </p:par>
                            </p:childTnLst>
                          </p:cTn>
                        </p:par>
                      </p:childTnLst>
                    </p:cTn>
                  </p:par>
                  <p:par>
                    <p:cTn id="167" fill="hold">
                      <p:stCondLst>
                        <p:cond delay="indefinite"/>
                      </p:stCondLst>
                      <p:childTnLst>
                        <p:par>
                          <p:cTn id="168" fill="hold">
                            <p:stCondLst>
                              <p:cond delay="0"/>
                            </p:stCondLst>
                            <p:childTnLst>
                              <p:par>
                                <p:cTn id="169" presetID="3" presetClass="exit" presetSubtype="10" fill="hold" grpId="1" nodeType="clickEffect">
                                  <p:stCondLst>
                                    <p:cond delay="0"/>
                                  </p:stCondLst>
                                  <p:iterate type="lt">
                                    <p:tmPct val="0"/>
                                  </p:iterate>
                                  <p:childTnLst>
                                    <p:animEffect transition="out" filter="blinds(horizontal)">
                                      <p:cBhvr>
                                        <p:cTn id="170" dur="500"/>
                                        <p:tgtEl>
                                          <p:spTgt spid="31796"/>
                                        </p:tgtEl>
                                      </p:cBhvr>
                                    </p:animEffect>
                                    <p:set>
                                      <p:cBhvr>
                                        <p:cTn id="171" dur="1" fill="hold">
                                          <p:stCondLst>
                                            <p:cond delay="499"/>
                                          </p:stCondLst>
                                        </p:cTn>
                                        <p:tgtEl>
                                          <p:spTgt spid="31796"/>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27" presetClass="entr" presetSubtype="0" fill="hold" grpId="0" nodeType="clickEffect">
                                  <p:stCondLst>
                                    <p:cond delay="0"/>
                                  </p:stCondLst>
                                  <p:iterate type="lt">
                                    <p:tmPct val="50000"/>
                                  </p:iterate>
                                  <p:childTnLst>
                                    <p:set>
                                      <p:cBhvr>
                                        <p:cTn id="175" dur="1" fill="hold">
                                          <p:stCondLst>
                                            <p:cond delay="0"/>
                                          </p:stCondLst>
                                        </p:cTn>
                                        <p:tgtEl>
                                          <p:spTgt spid="31797"/>
                                        </p:tgtEl>
                                        <p:attrNameLst>
                                          <p:attrName>style.visibility</p:attrName>
                                        </p:attrNameLst>
                                      </p:cBhvr>
                                      <p:to>
                                        <p:strVal val="visible"/>
                                      </p:to>
                                    </p:set>
                                    <p:anim calcmode="discrete" valueType="clr">
                                      <p:cBhvr override="childStyle">
                                        <p:cTn id="176" dur="80"/>
                                        <p:tgtEl>
                                          <p:spTgt spid="31797"/>
                                        </p:tgtEl>
                                        <p:attrNameLst>
                                          <p:attrName>style.color</p:attrName>
                                        </p:attrNameLst>
                                      </p:cBhvr>
                                      <p:tavLst>
                                        <p:tav tm="0">
                                          <p:val>
                                            <p:clrVal>
                                              <a:schemeClr val="accent2"/>
                                            </p:clrVal>
                                          </p:val>
                                        </p:tav>
                                        <p:tav tm="50000">
                                          <p:val>
                                            <p:clrVal>
                                              <a:schemeClr val="hlink"/>
                                            </p:clrVal>
                                          </p:val>
                                        </p:tav>
                                      </p:tavLst>
                                    </p:anim>
                                    <p:anim calcmode="discrete" valueType="clr">
                                      <p:cBhvr>
                                        <p:cTn id="177" dur="80"/>
                                        <p:tgtEl>
                                          <p:spTgt spid="31797"/>
                                        </p:tgtEl>
                                        <p:attrNameLst>
                                          <p:attrName>fillcolor</p:attrName>
                                        </p:attrNameLst>
                                      </p:cBhvr>
                                      <p:tavLst>
                                        <p:tav tm="0">
                                          <p:val>
                                            <p:clrVal>
                                              <a:schemeClr val="accent2"/>
                                            </p:clrVal>
                                          </p:val>
                                        </p:tav>
                                        <p:tav tm="50000">
                                          <p:val>
                                            <p:clrVal>
                                              <a:schemeClr val="hlink"/>
                                            </p:clrVal>
                                          </p:val>
                                        </p:tav>
                                      </p:tavLst>
                                    </p:anim>
                                    <p:set>
                                      <p:cBhvr>
                                        <p:cTn id="178" dur="80"/>
                                        <p:tgtEl>
                                          <p:spTgt spid="31797"/>
                                        </p:tgtEl>
                                        <p:attrNameLst>
                                          <p:attrName>fill.type</p:attrName>
                                        </p:attrNameLst>
                                      </p:cBhvr>
                                      <p:to>
                                        <p:strVal val="solid"/>
                                      </p:to>
                                    </p:set>
                                  </p:childTnLst>
                                </p:cTn>
                              </p:par>
                            </p:childTnLst>
                          </p:cTn>
                        </p:par>
                      </p:childTnLst>
                    </p:cTn>
                  </p:par>
                  <p:par>
                    <p:cTn id="179" fill="hold">
                      <p:stCondLst>
                        <p:cond delay="indefinite"/>
                      </p:stCondLst>
                      <p:childTnLst>
                        <p:par>
                          <p:cTn id="180" fill="hold">
                            <p:stCondLst>
                              <p:cond delay="0"/>
                            </p:stCondLst>
                            <p:childTnLst>
                              <p:par>
                                <p:cTn id="181" presetID="3" presetClass="exit" presetSubtype="10" fill="hold" grpId="1" nodeType="clickEffect">
                                  <p:stCondLst>
                                    <p:cond delay="0"/>
                                  </p:stCondLst>
                                  <p:iterate type="lt">
                                    <p:tmPct val="0"/>
                                  </p:iterate>
                                  <p:childTnLst>
                                    <p:animEffect transition="out" filter="blinds(horizontal)">
                                      <p:cBhvr>
                                        <p:cTn id="182" dur="500"/>
                                        <p:tgtEl>
                                          <p:spTgt spid="31797"/>
                                        </p:tgtEl>
                                      </p:cBhvr>
                                    </p:animEffect>
                                    <p:set>
                                      <p:cBhvr>
                                        <p:cTn id="183" dur="1" fill="hold">
                                          <p:stCondLst>
                                            <p:cond delay="499"/>
                                          </p:stCondLst>
                                        </p:cTn>
                                        <p:tgtEl>
                                          <p:spTgt spid="31797"/>
                                        </p:tgtEl>
                                        <p:attrNameLst>
                                          <p:attrName>style.visibility</p:attrName>
                                        </p:attrNameLst>
                                      </p:cBhvr>
                                      <p:to>
                                        <p:strVal val="hidden"/>
                                      </p:to>
                                    </p:set>
                                  </p:childTnLst>
                                </p:cTn>
                              </p:par>
                            </p:childTnLst>
                          </p:cTn>
                        </p:par>
                      </p:childTnLst>
                    </p:cTn>
                  </p:par>
                  <p:par>
                    <p:cTn id="184" fill="hold">
                      <p:stCondLst>
                        <p:cond delay="indefinite"/>
                      </p:stCondLst>
                      <p:childTnLst>
                        <p:par>
                          <p:cTn id="185" fill="hold">
                            <p:stCondLst>
                              <p:cond delay="0"/>
                            </p:stCondLst>
                            <p:childTnLst>
                              <p:par>
                                <p:cTn id="186" presetID="27" presetClass="entr" presetSubtype="0" fill="hold" grpId="0" nodeType="clickEffect">
                                  <p:stCondLst>
                                    <p:cond delay="0"/>
                                  </p:stCondLst>
                                  <p:iterate type="lt">
                                    <p:tmPct val="50000"/>
                                  </p:iterate>
                                  <p:childTnLst>
                                    <p:set>
                                      <p:cBhvr>
                                        <p:cTn id="187" dur="1" fill="hold">
                                          <p:stCondLst>
                                            <p:cond delay="0"/>
                                          </p:stCondLst>
                                        </p:cTn>
                                        <p:tgtEl>
                                          <p:spTgt spid="31798"/>
                                        </p:tgtEl>
                                        <p:attrNameLst>
                                          <p:attrName>style.visibility</p:attrName>
                                        </p:attrNameLst>
                                      </p:cBhvr>
                                      <p:to>
                                        <p:strVal val="visible"/>
                                      </p:to>
                                    </p:set>
                                    <p:anim calcmode="discrete" valueType="clr">
                                      <p:cBhvr override="childStyle">
                                        <p:cTn id="188" dur="80"/>
                                        <p:tgtEl>
                                          <p:spTgt spid="31798"/>
                                        </p:tgtEl>
                                        <p:attrNameLst>
                                          <p:attrName>style.color</p:attrName>
                                        </p:attrNameLst>
                                      </p:cBhvr>
                                      <p:tavLst>
                                        <p:tav tm="0">
                                          <p:val>
                                            <p:clrVal>
                                              <a:schemeClr val="accent2"/>
                                            </p:clrVal>
                                          </p:val>
                                        </p:tav>
                                        <p:tav tm="50000">
                                          <p:val>
                                            <p:clrVal>
                                              <a:schemeClr val="hlink"/>
                                            </p:clrVal>
                                          </p:val>
                                        </p:tav>
                                      </p:tavLst>
                                    </p:anim>
                                    <p:anim calcmode="discrete" valueType="clr">
                                      <p:cBhvr>
                                        <p:cTn id="189" dur="80"/>
                                        <p:tgtEl>
                                          <p:spTgt spid="31798"/>
                                        </p:tgtEl>
                                        <p:attrNameLst>
                                          <p:attrName>fillcolor</p:attrName>
                                        </p:attrNameLst>
                                      </p:cBhvr>
                                      <p:tavLst>
                                        <p:tav tm="0">
                                          <p:val>
                                            <p:clrVal>
                                              <a:schemeClr val="accent2"/>
                                            </p:clrVal>
                                          </p:val>
                                        </p:tav>
                                        <p:tav tm="50000">
                                          <p:val>
                                            <p:clrVal>
                                              <a:schemeClr val="hlink"/>
                                            </p:clrVal>
                                          </p:val>
                                        </p:tav>
                                      </p:tavLst>
                                    </p:anim>
                                    <p:set>
                                      <p:cBhvr>
                                        <p:cTn id="190" dur="80"/>
                                        <p:tgtEl>
                                          <p:spTgt spid="3179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50" grpId="0"/>
      <p:bldP spid="31752" grpId="0"/>
      <p:bldP spid="31756" grpId="0" animBg="1"/>
      <p:bldP spid="31756" grpId="1" animBg="1"/>
      <p:bldP spid="31760" grpId="0" animBg="1"/>
      <p:bldP spid="31760" grpId="1" animBg="1"/>
      <p:bldP spid="31761" grpId="0" animBg="1"/>
      <p:bldP spid="31761" grpId="1" animBg="1"/>
      <p:bldP spid="31762" grpId="0" animBg="1"/>
      <p:bldP spid="31762" grpId="1" animBg="1"/>
      <p:bldP spid="31763" grpId="0" animBg="1"/>
      <p:bldP spid="31763" grpId="1" animBg="1"/>
      <p:bldP spid="31764" grpId="0" animBg="1"/>
      <p:bldP spid="31764" grpId="1" animBg="1"/>
      <p:bldP spid="31795" grpId="0"/>
      <p:bldP spid="31795" grpId="1"/>
      <p:bldP spid="31796" grpId="0"/>
      <p:bldP spid="31796" grpId="1"/>
      <p:bldP spid="31797" grpId="0"/>
      <p:bldP spid="31797" grpId="1"/>
      <p:bldP spid="31798" grpId="0"/>
      <p:bldP spid="881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0" y="990600"/>
            <a:ext cx="3962400" cy="885825"/>
          </a:xfrm>
          <a:prstGeom prst="rect">
            <a:avLst/>
          </a:prstGeom>
          <a:noFill/>
          <a:ln w="9525">
            <a:noFill/>
            <a:miter lim="800000"/>
            <a:headEnd/>
            <a:tailEnd/>
          </a:ln>
          <a:effectLst/>
        </p:spPr>
        <p:txBody>
          <a:bodyPr>
            <a:spAutoFit/>
          </a:bodyPr>
          <a:lstStyle/>
          <a:p>
            <a:pPr algn="l">
              <a:spcBef>
                <a:spcPct val="50000"/>
              </a:spcBef>
            </a:pPr>
            <a:r>
              <a:rPr lang="en-US" sz="2600" u="sng">
                <a:solidFill>
                  <a:schemeClr val="accent2"/>
                </a:solidFill>
                <a:latin typeface="Times New Roman" pitchFamily="18" charset="0"/>
              </a:rPr>
              <a:t>2. Tìm điều kiện xác định của một phương trình :</a:t>
            </a:r>
          </a:p>
        </p:txBody>
      </p:sp>
      <p:graphicFrame>
        <p:nvGraphicFramePr>
          <p:cNvPr id="9219" name="Object 3"/>
          <p:cNvGraphicFramePr>
            <a:graphicFrameLocks noChangeAspect="1"/>
          </p:cNvGraphicFramePr>
          <p:nvPr/>
        </p:nvGraphicFramePr>
        <p:xfrm>
          <a:off x="4572000" y="1447800"/>
          <a:ext cx="1050925" cy="700088"/>
        </p:xfrm>
        <a:graphic>
          <a:graphicData uri="http://schemas.openxmlformats.org/presentationml/2006/ole">
            <mc:AlternateContent xmlns:mc="http://schemas.openxmlformats.org/markup-compatibility/2006">
              <mc:Choice xmlns:v="urn:schemas-microsoft-com:vml" Requires="v">
                <p:oleObj spid="_x0000_s9229" name="Equation" r:id="rId3" imgW="761760" imgH="393480" progId="Equation.3">
                  <p:embed/>
                </p:oleObj>
              </mc:Choice>
              <mc:Fallback>
                <p:oleObj name="Equation" r:id="rId3" imgW="761760" imgH="39348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447800"/>
                        <a:ext cx="1050925" cy="70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0" name="Object 4"/>
          <p:cNvGraphicFramePr>
            <a:graphicFrameLocks noChangeAspect="1"/>
          </p:cNvGraphicFramePr>
          <p:nvPr/>
        </p:nvGraphicFramePr>
        <p:xfrm>
          <a:off x="6553200" y="1447800"/>
          <a:ext cx="1676400" cy="644525"/>
        </p:xfrm>
        <a:graphic>
          <a:graphicData uri="http://schemas.openxmlformats.org/presentationml/2006/ole">
            <mc:AlternateContent xmlns:mc="http://schemas.openxmlformats.org/markup-compatibility/2006">
              <mc:Choice xmlns:v="urn:schemas-microsoft-com:vml" Requires="v">
                <p:oleObj spid="_x0000_s9230" name="Equation" r:id="rId5" imgW="1130040" imgH="393480" progId="Equation.3">
                  <p:embed/>
                </p:oleObj>
              </mc:Choice>
              <mc:Fallback>
                <p:oleObj name="Equation" r:id="rId5" imgW="1130040" imgH="39348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1447800"/>
                        <a:ext cx="1676400"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 name="Text Box 5"/>
          <p:cNvSpPr txBox="1">
            <a:spLocks noChangeArrowheads="1"/>
          </p:cNvSpPr>
          <p:nvPr/>
        </p:nvSpPr>
        <p:spPr bwMode="auto">
          <a:xfrm>
            <a:off x="5715000" y="2286000"/>
            <a:ext cx="757238" cy="396875"/>
          </a:xfrm>
          <a:prstGeom prst="rect">
            <a:avLst/>
          </a:prstGeom>
          <a:noFill/>
          <a:ln w="9525">
            <a:noFill/>
            <a:miter lim="800000"/>
            <a:headEnd/>
            <a:tailEnd/>
          </a:ln>
          <a:effectLst/>
        </p:spPr>
        <p:txBody>
          <a:bodyPr>
            <a:spAutoFit/>
          </a:bodyPr>
          <a:lstStyle/>
          <a:p>
            <a:pPr algn="l">
              <a:spcBef>
                <a:spcPct val="50000"/>
              </a:spcBef>
            </a:pPr>
            <a:r>
              <a:rPr lang="en-US" sz="2000" u="sng">
                <a:solidFill>
                  <a:srgbClr val="FF3300"/>
                </a:solidFill>
                <a:latin typeface="Times New Roman" pitchFamily="18" charset="0"/>
              </a:rPr>
              <a:t>Giải</a:t>
            </a:r>
          </a:p>
        </p:txBody>
      </p:sp>
      <p:sp>
        <p:nvSpPr>
          <p:cNvPr id="9222" name="Text Box 6"/>
          <p:cNvSpPr txBox="1">
            <a:spLocks noChangeArrowheads="1"/>
          </p:cNvSpPr>
          <p:nvPr/>
        </p:nvSpPr>
        <p:spPr bwMode="auto">
          <a:xfrm>
            <a:off x="4433888" y="2743200"/>
            <a:ext cx="4545012" cy="396875"/>
          </a:xfrm>
          <a:prstGeom prst="rect">
            <a:avLst/>
          </a:prstGeom>
          <a:noFill/>
          <a:ln w="9525">
            <a:noFill/>
            <a:miter lim="800000"/>
            <a:headEnd/>
            <a:tailEnd/>
          </a:ln>
          <a:effectLst/>
        </p:spPr>
        <p:txBody>
          <a:bodyPr>
            <a:spAutoFit/>
          </a:bodyPr>
          <a:lstStyle/>
          <a:p>
            <a:pPr marL="342900" indent="-342900" algn="l">
              <a:spcBef>
                <a:spcPct val="50000"/>
              </a:spcBef>
              <a:buFontTx/>
              <a:buAutoNum type="alphaLcParenR"/>
            </a:pPr>
            <a:r>
              <a:rPr lang="en-US" sz="2000">
                <a:solidFill>
                  <a:schemeClr val="accent2"/>
                </a:solidFill>
              </a:rPr>
              <a:t>ĐKXĐ:</a:t>
            </a:r>
            <a:r>
              <a:rPr lang="en-US" sz="2000"/>
              <a:t> </a:t>
            </a:r>
            <a:r>
              <a:rPr lang="en-US" sz="2000">
                <a:solidFill>
                  <a:schemeClr val="accent2"/>
                </a:solidFill>
                <a:latin typeface="Times New Roman" pitchFamily="18" charset="0"/>
              </a:rPr>
              <a:t>x – 2 </a:t>
            </a:r>
            <a:r>
              <a:rPr lang="en-US" sz="2000">
                <a:solidFill>
                  <a:schemeClr val="accent2"/>
                </a:solidFill>
              </a:rPr>
              <a:t>≠</a:t>
            </a:r>
            <a:r>
              <a:rPr lang="en-US" sz="2000">
                <a:solidFill>
                  <a:schemeClr val="accent2"/>
                </a:solidFill>
                <a:latin typeface="Times New Roman" pitchFamily="18" charset="0"/>
              </a:rPr>
              <a:t> 0 &lt;=&gt; x </a:t>
            </a:r>
            <a:r>
              <a:rPr lang="en-US" sz="2000">
                <a:solidFill>
                  <a:schemeClr val="accent2"/>
                </a:solidFill>
              </a:rPr>
              <a:t>≠</a:t>
            </a:r>
            <a:r>
              <a:rPr lang="en-US" sz="2000">
                <a:solidFill>
                  <a:schemeClr val="accent2"/>
                </a:solidFill>
                <a:latin typeface="Times New Roman" pitchFamily="18" charset="0"/>
              </a:rPr>
              <a:t> 2 </a:t>
            </a:r>
            <a:endParaRPr lang="en-US" sz="2000">
              <a:solidFill>
                <a:srgbClr val="FF3300"/>
              </a:solidFill>
              <a:latin typeface="Times New Roman" pitchFamily="18" charset="0"/>
              <a:cs typeface="Times New Roman" pitchFamily="18" charset="0"/>
            </a:endParaRPr>
          </a:p>
        </p:txBody>
      </p:sp>
      <p:sp>
        <p:nvSpPr>
          <p:cNvPr id="9223" name="Text Box 7"/>
          <p:cNvSpPr txBox="1">
            <a:spLocks noChangeArrowheads="1"/>
          </p:cNvSpPr>
          <p:nvPr/>
        </p:nvSpPr>
        <p:spPr bwMode="auto">
          <a:xfrm>
            <a:off x="4419600" y="3505200"/>
            <a:ext cx="4545013" cy="823913"/>
          </a:xfrm>
          <a:prstGeom prst="rect">
            <a:avLst/>
          </a:prstGeom>
          <a:noFill/>
          <a:ln w="9525">
            <a:noFill/>
            <a:miter lim="800000"/>
            <a:headEnd/>
            <a:tailEnd/>
          </a:ln>
          <a:effectLst/>
        </p:spPr>
        <p:txBody>
          <a:bodyPr>
            <a:spAutoFit/>
          </a:bodyPr>
          <a:lstStyle/>
          <a:p>
            <a:pPr algn="l">
              <a:spcBef>
                <a:spcPct val="50000"/>
              </a:spcBef>
            </a:pPr>
            <a:r>
              <a:rPr lang="en-US" sz="2000">
                <a:solidFill>
                  <a:schemeClr val="accent2"/>
                </a:solidFill>
                <a:latin typeface="Times New Roman" pitchFamily="18" charset="0"/>
              </a:rPr>
              <a:t>b) </a:t>
            </a:r>
            <a:r>
              <a:rPr lang="en-US" sz="2000">
                <a:solidFill>
                  <a:schemeClr val="accent2"/>
                </a:solidFill>
              </a:rPr>
              <a:t>ĐKXĐ:</a:t>
            </a:r>
            <a:r>
              <a:rPr lang="en-US"/>
              <a:t> </a:t>
            </a:r>
            <a:r>
              <a:rPr lang="en-US" sz="2000">
                <a:solidFill>
                  <a:schemeClr val="accent2"/>
                </a:solidFill>
                <a:latin typeface="Times New Roman" pitchFamily="18" charset="0"/>
              </a:rPr>
              <a:t>x – 1 </a:t>
            </a:r>
            <a:r>
              <a:rPr lang="en-US" sz="2000">
                <a:solidFill>
                  <a:schemeClr val="accent2"/>
                </a:solidFill>
                <a:latin typeface="Times New Roman" pitchFamily="18" charset="0"/>
                <a:cs typeface="Times New Roman" pitchFamily="18" charset="0"/>
              </a:rPr>
              <a:t>≠ 0 khi x ≠ 1 và x + 2 ≠ 0 khi x ≠ - 2 </a:t>
            </a:r>
          </a:p>
        </p:txBody>
      </p:sp>
      <p:sp>
        <p:nvSpPr>
          <p:cNvPr id="9225" name="Text Box 9"/>
          <p:cNvSpPr txBox="1">
            <a:spLocks noChangeArrowheads="1"/>
          </p:cNvSpPr>
          <p:nvPr/>
        </p:nvSpPr>
        <p:spPr bwMode="auto">
          <a:xfrm>
            <a:off x="4276725" y="646113"/>
            <a:ext cx="4784725" cy="701675"/>
          </a:xfrm>
          <a:prstGeom prst="rect">
            <a:avLst/>
          </a:prstGeom>
          <a:noFill/>
          <a:ln w="9525">
            <a:noFill/>
            <a:miter lim="800000"/>
            <a:headEnd/>
            <a:tailEnd/>
          </a:ln>
          <a:effectLst/>
        </p:spPr>
        <p:txBody>
          <a:bodyPr>
            <a:spAutoFit/>
          </a:bodyPr>
          <a:lstStyle/>
          <a:p>
            <a:pPr algn="l">
              <a:spcBef>
                <a:spcPct val="50000"/>
              </a:spcBef>
            </a:pPr>
            <a:r>
              <a:rPr lang="en-US" sz="2000">
                <a:solidFill>
                  <a:schemeClr val="accent2"/>
                </a:solidFill>
                <a:latin typeface="Times New Roman" pitchFamily="18" charset="0"/>
              </a:rPr>
              <a:t>Ví dụ 1 : Tìm điều kiện xác định của mỗi phương trình sau :</a:t>
            </a:r>
          </a:p>
        </p:txBody>
      </p:sp>
      <p:sp>
        <p:nvSpPr>
          <p:cNvPr id="9228" name="Text Box 12"/>
          <p:cNvSpPr txBox="1">
            <a:spLocks noChangeArrowheads="1"/>
          </p:cNvSpPr>
          <p:nvPr/>
        </p:nvSpPr>
        <p:spPr bwMode="auto">
          <a:xfrm>
            <a:off x="0" y="609600"/>
            <a:ext cx="3886200" cy="488950"/>
          </a:xfrm>
          <a:prstGeom prst="rect">
            <a:avLst/>
          </a:prstGeom>
          <a:noFill/>
          <a:ln w="9525">
            <a:noFill/>
            <a:miter lim="800000"/>
            <a:headEnd/>
            <a:tailEnd/>
          </a:ln>
          <a:effectLst/>
        </p:spPr>
        <p:txBody>
          <a:bodyPr>
            <a:spAutoFit/>
          </a:bodyPr>
          <a:lstStyle/>
          <a:p>
            <a:pPr algn="l">
              <a:spcBef>
                <a:spcPct val="50000"/>
              </a:spcBef>
            </a:pPr>
            <a:r>
              <a:rPr lang="en-US" sz="2600" u="sng">
                <a:solidFill>
                  <a:schemeClr val="accent2"/>
                </a:solidFill>
                <a:latin typeface="Times New Roman" pitchFamily="18" charset="0"/>
              </a:rPr>
              <a:t>1. Ví dụ mở đầu :</a:t>
            </a:r>
          </a:p>
        </p:txBody>
      </p:sp>
      <p:sp>
        <p:nvSpPr>
          <p:cNvPr id="9229" name="Line 13"/>
          <p:cNvSpPr>
            <a:spLocks noChangeShapeType="1"/>
          </p:cNvSpPr>
          <p:nvPr/>
        </p:nvSpPr>
        <p:spPr bwMode="auto">
          <a:xfrm>
            <a:off x="4210050" y="685800"/>
            <a:ext cx="0" cy="5791200"/>
          </a:xfrm>
          <a:prstGeom prst="line">
            <a:avLst/>
          </a:prstGeom>
          <a:noFill/>
          <a:ln w="28575">
            <a:solidFill>
              <a:srgbClr val="FF3300"/>
            </a:solidFill>
            <a:round/>
            <a:headEnd/>
            <a:tailEnd/>
          </a:ln>
          <a:effectLst/>
        </p:spPr>
        <p:txBody>
          <a:bodyPr wrap="none" anchor="ctr"/>
          <a:lstStyle/>
          <a:p>
            <a:endParaRPr lang="en-US"/>
          </a:p>
        </p:txBody>
      </p:sp>
      <p:sp>
        <p:nvSpPr>
          <p:cNvPr id="9230" name="Rectangle 14"/>
          <p:cNvSpPr>
            <a:spLocks noChangeArrowheads="1"/>
          </p:cNvSpPr>
          <p:nvPr/>
        </p:nvSpPr>
        <p:spPr bwMode="auto">
          <a:xfrm>
            <a:off x="4186238" y="4800600"/>
            <a:ext cx="5334000" cy="762000"/>
          </a:xfrm>
          <a:prstGeom prst="rect">
            <a:avLst/>
          </a:prstGeom>
          <a:noFill/>
          <a:ln w="9525" algn="ctr">
            <a:noFill/>
            <a:miter lim="800000"/>
            <a:headEnd/>
            <a:tailEnd/>
          </a:ln>
          <a:effectLst/>
        </p:spPr>
        <p:txBody>
          <a:bodyPr wrap="none" anchor="ctr"/>
          <a:lstStyle/>
          <a:p>
            <a:pPr algn="l"/>
            <a:r>
              <a:rPr lang="en-US" sz="2000">
                <a:solidFill>
                  <a:srgbClr val="FF3300"/>
                </a:solidFill>
                <a:latin typeface=".VnTimeH" pitchFamily="34" charset="0"/>
              </a:rPr>
              <a:t>®kx® </a:t>
            </a:r>
            <a:r>
              <a:rPr lang="en-US" sz="2000">
                <a:solidFill>
                  <a:srgbClr val="FF3300"/>
                </a:solidFill>
              </a:rPr>
              <a:t>cña ph­¬ng tr×nh lµ g×?</a:t>
            </a:r>
            <a:r>
              <a:rPr lang="en-US" sz="2000"/>
              <a:t> </a:t>
            </a:r>
            <a:endParaRPr lang="en-US" sz="2000">
              <a:latin typeface=".VnTimeH" pitchFamily="34" charset="0"/>
            </a:endParaRPr>
          </a:p>
        </p:txBody>
      </p:sp>
      <p:sp>
        <p:nvSpPr>
          <p:cNvPr id="9231" name="Rectangle 15"/>
          <p:cNvSpPr>
            <a:spLocks noChangeArrowheads="1"/>
          </p:cNvSpPr>
          <p:nvPr/>
        </p:nvSpPr>
        <p:spPr bwMode="auto">
          <a:xfrm>
            <a:off x="0" y="1828800"/>
            <a:ext cx="5638800" cy="1524000"/>
          </a:xfrm>
          <a:prstGeom prst="rect">
            <a:avLst/>
          </a:prstGeom>
          <a:noFill/>
          <a:ln w="9525" algn="ctr">
            <a:noFill/>
            <a:miter lim="800000"/>
            <a:headEnd/>
            <a:tailEnd/>
          </a:ln>
          <a:effectLst/>
        </p:spPr>
        <p:txBody>
          <a:bodyPr wrap="none" anchor="ctr"/>
          <a:lstStyle/>
          <a:p>
            <a:pPr algn="l"/>
            <a:r>
              <a:rPr lang="en-US" sz="2600" dirty="0"/>
              <a:t>®</a:t>
            </a:r>
            <a:r>
              <a:rPr lang="en-US" sz="2600" dirty="0" err="1"/>
              <a:t>kx</a:t>
            </a:r>
            <a:r>
              <a:rPr lang="en-US" sz="2600" dirty="0"/>
              <a:t>® </a:t>
            </a:r>
            <a:r>
              <a:rPr lang="en-US" sz="2600" dirty="0" err="1"/>
              <a:t>cña</a:t>
            </a:r>
            <a:r>
              <a:rPr lang="en-US" sz="2600" dirty="0"/>
              <a:t> </a:t>
            </a:r>
            <a:r>
              <a:rPr lang="en-US" sz="2600" dirty="0" err="1"/>
              <a:t>ph­¬ng</a:t>
            </a:r>
            <a:r>
              <a:rPr lang="en-US" sz="2600" dirty="0"/>
              <a:t> </a:t>
            </a:r>
            <a:r>
              <a:rPr lang="en-US" sz="2600" dirty="0" err="1"/>
              <a:t>tr×nh</a:t>
            </a:r>
            <a:r>
              <a:rPr lang="en-US" sz="2600" dirty="0"/>
              <a:t> lµ </a:t>
            </a:r>
            <a:r>
              <a:rPr lang="en-US" sz="2600" dirty="0">
                <a:solidFill>
                  <a:srgbClr val="FF3300"/>
                </a:solidFill>
              </a:rPr>
              <a:t>®</a:t>
            </a:r>
            <a:r>
              <a:rPr lang="en-US" sz="2600" dirty="0" err="1">
                <a:solidFill>
                  <a:srgbClr val="FF3300"/>
                </a:solidFill>
              </a:rPr>
              <a:t>iÒu</a:t>
            </a:r>
            <a:endParaRPr lang="en-US" sz="2600" dirty="0">
              <a:solidFill>
                <a:srgbClr val="FF3300"/>
              </a:solidFill>
            </a:endParaRPr>
          </a:p>
          <a:p>
            <a:pPr algn="l"/>
            <a:r>
              <a:rPr lang="en-US" sz="2600" dirty="0">
                <a:solidFill>
                  <a:srgbClr val="FF3300"/>
                </a:solidFill>
              </a:rPr>
              <a:t> </a:t>
            </a:r>
            <a:r>
              <a:rPr lang="en-US" sz="2600" dirty="0" err="1">
                <a:solidFill>
                  <a:srgbClr val="FF3300"/>
                </a:solidFill>
              </a:rPr>
              <a:t>kiÖn</a:t>
            </a:r>
            <a:r>
              <a:rPr lang="en-US" sz="2600" dirty="0">
                <a:solidFill>
                  <a:srgbClr val="FF3300"/>
                </a:solidFill>
              </a:rPr>
              <a:t> </a:t>
            </a:r>
            <a:r>
              <a:rPr lang="en-US" sz="2600" dirty="0" err="1">
                <a:solidFill>
                  <a:srgbClr val="FF3300"/>
                </a:solidFill>
              </a:rPr>
              <a:t>cña</a:t>
            </a:r>
            <a:r>
              <a:rPr lang="en-US" sz="2600" dirty="0">
                <a:solidFill>
                  <a:srgbClr val="FF3300"/>
                </a:solidFill>
              </a:rPr>
              <a:t> </a:t>
            </a:r>
            <a:r>
              <a:rPr lang="en-US" sz="2600" dirty="0" err="1">
                <a:solidFill>
                  <a:srgbClr val="FF3300"/>
                </a:solidFill>
              </a:rPr>
              <a:t>Èn</a:t>
            </a:r>
            <a:r>
              <a:rPr lang="en-US" sz="2600" dirty="0">
                <a:solidFill>
                  <a:srgbClr val="FF3300"/>
                </a:solidFill>
              </a:rPr>
              <a:t> ®Ó </a:t>
            </a:r>
            <a:r>
              <a:rPr lang="en-US" sz="2600" dirty="0" err="1">
                <a:solidFill>
                  <a:srgbClr val="FF3300"/>
                </a:solidFill>
              </a:rPr>
              <a:t>tÊt</a:t>
            </a:r>
            <a:r>
              <a:rPr lang="en-US" sz="2600" dirty="0">
                <a:solidFill>
                  <a:srgbClr val="FF3300"/>
                </a:solidFill>
              </a:rPr>
              <a:t> c¶ </a:t>
            </a:r>
            <a:r>
              <a:rPr lang="en-US" sz="2600" dirty="0" err="1">
                <a:solidFill>
                  <a:srgbClr val="FF3300"/>
                </a:solidFill>
              </a:rPr>
              <a:t>c¸c</a:t>
            </a:r>
            <a:r>
              <a:rPr lang="en-US" sz="2600" dirty="0">
                <a:solidFill>
                  <a:srgbClr val="FF3300"/>
                </a:solidFill>
              </a:rPr>
              <a:t> </a:t>
            </a:r>
            <a:r>
              <a:rPr lang="en-US" sz="2600" dirty="0" err="1">
                <a:solidFill>
                  <a:srgbClr val="FF3300"/>
                </a:solidFill>
              </a:rPr>
              <a:t>mÉu</a:t>
            </a:r>
            <a:endParaRPr lang="en-US" sz="2600" dirty="0">
              <a:solidFill>
                <a:srgbClr val="FF3300"/>
              </a:solidFill>
            </a:endParaRPr>
          </a:p>
          <a:p>
            <a:pPr algn="l"/>
            <a:r>
              <a:rPr lang="en-US" sz="2600" dirty="0">
                <a:solidFill>
                  <a:srgbClr val="FF3300"/>
                </a:solidFill>
              </a:rPr>
              <a:t> </a:t>
            </a:r>
            <a:r>
              <a:rPr lang="en-US" sz="2600" dirty="0" err="1">
                <a:solidFill>
                  <a:srgbClr val="FF3300"/>
                </a:solidFill>
              </a:rPr>
              <a:t>trong</a:t>
            </a:r>
            <a:r>
              <a:rPr lang="en-US" sz="2600" dirty="0">
                <a:solidFill>
                  <a:srgbClr val="FF3300"/>
                </a:solidFill>
              </a:rPr>
              <a:t> </a:t>
            </a:r>
            <a:r>
              <a:rPr lang="en-US" sz="2600" dirty="0" err="1">
                <a:solidFill>
                  <a:srgbClr val="FF3300"/>
                </a:solidFill>
              </a:rPr>
              <a:t>ph­¬ng</a:t>
            </a:r>
            <a:r>
              <a:rPr lang="en-US" sz="2600" dirty="0">
                <a:solidFill>
                  <a:srgbClr val="FF3300"/>
                </a:solidFill>
              </a:rPr>
              <a:t> </a:t>
            </a:r>
            <a:r>
              <a:rPr lang="en-US" sz="2600" dirty="0" err="1">
                <a:solidFill>
                  <a:srgbClr val="FF3300"/>
                </a:solidFill>
              </a:rPr>
              <a:t>tr×nh</a:t>
            </a:r>
            <a:r>
              <a:rPr lang="en-US" sz="2600" dirty="0">
                <a:solidFill>
                  <a:srgbClr val="FF3300"/>
                </a:solidFill>
              </a:rPr>
              <a:t> ®</a:t>
            </a:r>
            <a:r>
              <a:rPr lang="en-US" sz="2600" dirty="0" err="1">
                <a:solidFill>
                  <a:srgbClr val="FF3300"/>
                </a:solidFill>
              </a:rPr>
              <a:t>Òu</a:t>
            </a:r>
            <a:r>
              <a:rPr lang="en-US" sz="2600" dirty="0">
                <a:solidFill>
                  <a:srgbClr val="FF3300"/>
                </a:solidFill>
              </a:rPr>
              <a:t> </a:t>
            </a:r>
            <a:r>
              <a:rPr lang="en-US" sz="2600" dirty="0" err="1">
                <a:solidFill>
                  <a:srgbClr val="FF3300"/>
                </a:solidFill>
              </a:rPr>
              <a:t>kh¸c</a:t>
            </a:r>
            <a:r>
              <a:rPr lang="en-US" sz="2600" dirty="0">
                <a:solidFill>
                  <a:srgbClr val="FF3300"/>
                </a:solidFill>
              </a:rPr>
              <a:t> 0 </a:t>
            </a:r>
          </a:p>
        </p:txBody>
      </p:sp>
      <p:pic>
        <p:nvPicPr>
          <p:cNvPr id="9232" name="Picture 16" descr="Suy nghi"/>
          <p:cNvPicPr>
            <a:picLocks noChangeAspect="1" noChangeArrowheads="1"/>
          </p:cNvPicPr>
          <p:nvPr/>
        </p:nvPicPr>
        <p:blipFill>
          <a:blip r:embed="rId7"/>
          <a:srcRect/>
          <a:stretch>
            <a:fillRect/>
          </a:stretch>
        </p:blipFill>
        <p:spPr bwMode="auto">
          <a:xfrm>
            <a:off x="7407275" y="4873625"/>
            <a:ext cx="1736725" cy="1984375"/>
          </a:xfrm>
          <a:prstGeom prst="rect">
            <a:avLst/>
          </a:prstGeom>
          <a:noFill/>
        </p:spPr>
      </p:pic>
      <p:sp>
        <p:nvSpPr>
          <p:cNvPr id="88156" name="WordArt 92"/>
          <p:cNvSpPr>
            <a:spLocks noChangeArrowheads="1" noChangeShapeType="1" noTextEdit="1"/>
          </p:cNvSpPr>
          <p:nvPr/>
        </p:nvSpPr>
        <p:spPr bwMode="auto">
          <a:xfrm>
            <a:off x="1828800" y="76200"/>
            <a:ext cx="6324600" cy="533400"/>
          </a:xfrm>
          <a:prstGeom prst="rect">
            <a:avLst/>
          </a:prstGeom>
        </p:spPr>
        <p:txBody>
          <a:bodyPr wrap="none" fromWordArt="1">
            <a:prstTxWarp prst="textPlain">
              <a:avLst>
                <a:gd name="adj" fmla="val 50000"/>
              </a:avLst>
            </a:prstTxWarp>
          </a:bodyPr>
          <a:lstStyle/>
          <a:p>
            <a:r>
              <a:rPr lang="vi-VN" sz="3600" b="1" kern="10">
                <a:ln w="9525">
                  <a:solidFill>
                    <a:srgbClr val="800000"/>
                  </a:solidFill>
                  <a:round/>
                  <a:headEnd/>
                  <a:tailEnd/>
                </a:ln>
                <a:solidFill>
                  <a:srgbClr val="C00000"/>
                </a:solidFill>
                <a:latin typeface="Times New Roman"/>
                <a:cs typeface="Times New Roman"/>
              </a:rPr>
              <a:t>BÀI 5. PHƯƠNG TRÌNH CHỨA ẨN Ở MẪU</a:t>
            </a:r>
            <a:endParaRPr lang="en-US" sz="3600" b="1" kern="10">
              <a:ln w="9525">
                <a:solidFill>
                  <a:srgbClr val="800000"/>
                </a:solidFill>
                <a:round/>
                <a:headEnd/>
                <a:tailEnd/>
              </a:ln>
              <a:solidFill>
                <a:srgbClr val="C00000"/>
              </a:solidFill>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8156"/>
                                        </p:tgtEl>
                                        <p:attrNameLst>
                                          <p:attrName>style.visibility</p:attrName>
                                        </p:attrNameLst>
                                      </p:cBhvr>
                                      <p:to>
                                        <p:strVal val="visible"/>
                                      </p:to>
                                    </p:set>
                                    <p:animEffect transition="in" filter="blinds(horizontal)">
                                      <p:cBhvr>
                                        <p:cTn id="7" dur="500"/>
                                        <p:tgtEl>
                                          <p:spTgt spid="8815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blinds(horizontal)">
                                      <p:cBhvr>
                                        <p:cTn id="11" dur="500"/>
                                        <p:tgtEl>
                                          <p:spTgt spid="9218"/>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9225"/>
                                        </p:tgtEl>
                                        <p:attrNameLst>
                                          <p:attrName>style.visibility</p:attrName>
                                        </p:attrNameLst>
                                      </p:cBhvr>
                                      <p:to>
                                        <p:strVal val="visible"/>
                                      </p:to>
                                    </p:set>
                                    <p:anim calcmode="discrete" valueType="clr">
                                      <p:cBhvr override="childStyle">
                                        <p:cTn id="16" dur="80"/>
                                        <p:tgtEl>
                                          <p:spTgt spid="922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9225"/>
                                        </p:tgtEl>
                                        <p:attrNameLst>
                                          <p:attrName>fillcolor</p:attrName>
                                        </p:attrNameLst>
                                      </p:cBhvr>
                                      <p:tavLst>
                                        <p:tav tm="0">
                                          <p:val>
                                            <p:clrVal>
                                              <a:schemeClr val="accent2"/>
                                            </p:clrVal>
                                          </p:val>
                                        </p:tav>
                                        <p:tav tm="50000">
                                          <p:val>
                                            <p:clrVal>
                                              <a:schemeClr val="hlink"/>
                                            </p:clrVal>
                                          </p:val>
                                        </p:tav>
                                      </p:tavLst>
                                    </p:anim>
                                    <p:set>
                                      <p:cBhvr>
                                        <p:cTn id="18" dur="80"/>
                                        <p:tgtEl>
                                          <p:spTgt spid="922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9219"/>
                                        </p:tgtEl>
                                        <p:attrNameLst>
                                          <p:attrName>style.visibility</p:attrName>
                                        </p:attrNameLst>
                                      </p:cBhvr>
                                      <p:to>
                                        <p:strVal val="visible"/>
                                      </p:to>
                                    </p:set>
                                    <p:anim calcmode="lin" valueType="num">
                                      <p:cBhvr>
                                        <p:cTn id="23" dur="1000" fill="hold"/>
                                        <p:tgtEl>
                                          <p:spTgt spid="9219"/>
                                        </p:tgtEl>
                                        <p:attrNameLst>
                                          <p:attrName>ppt_x</p:attrName>
                                        </p:attrNameLst>
                                      </p:cBhvr>
                                      <p:tavLst>
                                        <p:tav tm="0">
                                          <p:val>
                                            <p:strVal val="#ppt_x-.2"/>
                                          </p:val>
                                        </p:tav>
                                        <p:tav tm="100000">
                                          <p:val>
                                            <p:strVal val="#ppt_x"/>
                                          </p:val>
                                        </p:tav>
                                      </p:tavLst>
                                    </p:anim>
                                    <p:anim calcmode="lin" valueType="num">
                                      <p:cBhvr>
                                        <p:cTn id="24" dur="1000" fill="hold"/>
                                        <p:tgtEl>
                                          <p:spTgt spid="9219"/>
                                        </p:tgtEl>
                                        <p:attrNameLst>
                                          <p:attrName>ppt_y</p:attrName>
                                        </p:attrNameLst>
                                      </p:cBhvr>
                                      <p:tavLst>
                                        <p:tav tm="0">
                                          <p:val>
                                            <p:strVal val="#ppt_y"/>
                                          </p:val>
                                        </p:tav>
                                        <p:tav tm="100000">
                                          <p:val>
                                            <p:strVal val="#ppt_y"/>
                                          </p:val>
                                        </p:tav>
                                      </p:tavLst>
                                    </p:anim>
                                    <p:animEffect transition="in" filter="wipe(right)" prLst="gradientSize: 0.1">
                                      <p:cBhvr>
                                        <p:cTn id="25" dur="1000"/>
                                        <p:tgtEl>
                                          <p:spTgt spid="9219"/>
                                        </p:tgtEl>
                                      </p:cBhvr>
                                    </p:animEffect>
                                  </p:childTnLst>
                                </p:cTn>
                              </p:par>
                              <p:par>
                                <p:cTn id="26" presetID="29" presetClass="entr" presetSubtype="0" fill="hold" nodeType="withEffect">
                                  <p:stCondLst>
                                    <p:cond delay="0"/>
                                  </p:stCondLst>
                                  <p:childTnLst>
                                    <p:set>
                                      <p:cBhvr>
                                        <p:cTn id="27" dur="1" fill="hold">
                                          <p:stCondLst>
                                            <p:cond delay="0"/>
                                          </p:stCondLst>
                                        </p:cTn>
                                        <p:tgtEl>
                                          <p:spTgt spid="9220"/>
                                        </p:tgtEl>
                                        <p:attrNameLst>
                                          <p:attrName>style.visibility</p:attrName>
                                        </p:attrNameLst>
                                      </p:cBhvr>
                                      <p:to>
                                        <p:strVal val="visible"/>
                                      </p:to>
                                    </p:set>
                                    <p:anim calcmode="lin" valueType="num">
                                      <p:cBhvr>
                                        <p:cTn id="28" dur="1000" fill="hold"/>
                                        <p:tgtEl>
                                          <p:spTgt spid="9220"/>
                                        </p:tgtEl>
                                        <p:attrNameLst>
                                          <p:attrName>ppt_x</p:attrName>
                                        </p:attrNameLst>
                                      </p:cBhvr>
                                      <p:tavLst>
                                        <p:tav tm="0">
                                          <p:val>
                                            <p:strVal val="#ppt_x-.2"/>
                                          </p:val>
                                        </p:tav>
                                        <p:tav tm="100000">
                                          <p:val>
                                            <p:strVal val="#ppt_x"/>
                                          </p:val>
                                        </p:tav>
                                      </p:tavLst>
                                    </p:anim>
                                    <p:anim calcmode="lin" valueType="num">
                                      <p:cBhvr>
                                        <p:cTn id="29" dur="1000" fill="hold"/>
                                        <p:tgtEl>
                                          <p:spTgt spid="9220"/>
                                        </p:tgtEl>
                                        <p:attrNameLst>
                                          <p:attrName>ppt_y</p:attrName>
                                        </p:attrNameLst>
                                      </p:cBhvr>
                                      <p:tavLst>
                                        <p:tav tm="0">
                                          <p:val>
                                            <p:strVal val="#ppt_y"/>
                                          </p:val>
                                        </p:tav>
                                        <p:tav tm="100000">
                                          <p:val>
                                            <p:strVal val="#ppt_y"/>
                                          </p:val>
                                        </p:tav>
                                      </p:tavLst>
                                    </p:anim>
                                    <p:animEffect transition="in" filter="wipe(right)" prLst="gradientSize: 0.1">
                                      <p:cBhvr>
                                        <p:cTn id="30" dur="1000"/>
                                        <p:tgtEl>
                                          <p:spTgt spid="9220"/>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9221"/>
                                        </p:tgtEl>
                                        <p:attrNameLst>
                                          <p:attrName>style.visibility</p:attrName>
                                        </p:attrNameLst>
                                      </p:cBhvr>
                                      <p:to>
                                        <p:strVal val="visible"/>
                                      </p:to>
                                    </p:set>
                                    <p:anim calcmode="lin" valueType="num">
                                      <p:cBhvr>
                                        <p:cTn id="35" dur="1000" fill="hold"/>
                                        <p:tgtEl>
                                          <p:spTgt spid="9221"/>
                                        </p:tgtEl>
                                        <p:attrNameLst>
                                          <p:attrName>ppt_w</p:attrName>
                                        </p:attrNameLst>
                                      </p:cBhvr>
                                      <p:tavLst>
                                        <p:tav tm="0">
                                          <p:val>
                                            <p:strVal val="#ppt_w+.3"/>
                                          </p:val>
                                        </p:tav>
                                        <p:tav tm="100000">
                                          <p:val>
                                            <p:strVal val="#ppt_w"/>
                                          </p:val>
                                        </p:tav>
                                      </p:tavLst>
                                    </p:anim>
                                    <p:anim calcmode="lin" valueType="num">
                                      <p:cBhvr>
                                        <p:cTn id="36" dur="1000" fill="hold"/>
                                        <p:tgtEl>
                                          <p:spTgt spid="9221"/>
                                        </p:tgtEl>
                                        <p:attrNameLst>
                                          <p:attrName>ppt_h</p:attrName>
                                        </p:attrNameLst>
                                      </p:cBhvr>
                                      <p:tavLst>
                                        <p:tav tm="0">
                                          <p:val>
                                            <p:strVal val="#ppt_h"/>
                                          </p:val>
                                        </p:tav>
                                        <p:tav tm="100000">
                                          <p:val>
                                            <p:strVal val="#ppt_h"/>
                                          </p:val>
                                        </p:tav>
                                      </p:tavLst>
                                    </p:anim>
                                    <p:animEffect transition="in" filter="fade">
                                      <p:cBhvr>
                                        <p:cTn id="37" dur="1000"/>
                                        <p:tgtEl>
                                          <p:spTgt spid="9221"/>
                                        </p:tgtEl>
                                      </p:cBhvr>
                                    </p:animEffec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9222"/>
                                        </p:tgtEl>
                                        <p:attrNameLst>
                                          <p:attrName>style.visibility</p:attrName>
                                        </p:attrNameLst>
                                      </p:cBhvr>
                                      <p:to>
                                        <p:strVal val="visible"/>
                                      </p:to>
                                    </p:set>
                                    <p:anim calcmode="discrete" valueType="clr">
                                      <p:cBhvr override="childStyle">
                                        <p:cTn id="42" dur="80"/>
                                        <p:tgtEl>
                                          <p:spTgt spid="9222"/>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22"/>
                                        </p:tgtEl>
                                        <p:attrNameLst>
                                          <p:attrName>fillcolor</p:attrName>
                                        </p:attrNameLst>
                                      </p:cBhvr>
                                      <p:tavLst>
                                        <p:tav tm="0">
                                          <p:val>
                                            <p:clrVal>
                                              <a:schemeClr val="accent2"/>
                                            </p:clrVal>
                                          </p:val>
                                        </p:tav>
                                        <p:tav tm="50000">
                                          <p:val>
                                            <p:clrVal>
                                              <a:schemeClr val="hlink"/>
                                            </p:clrVal>
                                          </p:val>
                                        </p:tav>
                                      </p:tavLst>
                                    </p:anim>
                                    <p:set>
                                      <p:cBhvr>
                                        <p:cTn id="44" dur="80"/>
                                        <p:tgtEl>
                                          <p:spTgt spid="9222"/>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9223"/>
                                        </p:tgtEl>
                                        <p:attrNameLst>
                                          <p:attrName>style.visibility</p:attrName>
                                        </p:attrNameLst>
                                      </p:cBhvr>
                                      <p:to>
                                        <p:strVal val="visible"/>
                                      </p:to>
                                    </p:set>
                                    <p:anim calcmode="discrete" valueType="clr">
                                      <p:cBhvr override="childStyle">
                                        <p:cTn id="49" dur="80"/>
                                        <p:tgtEl>
                                          <p:spTgt spid="9223"/>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9223"/>
                                        </p:tgtEl>
                                        <p:attrNameLst>
                                          <p:attrName>fillcolor</p:attrName>
                                        </p:attrNameLst>
                                      </p:cBhvr>
                                      <p:tavLst>
                                        <p:tav tm="0">
                                          <p:val>
                                            <p:clrVal>
                                              <a:schemeClr val="accent2"/>
                                            </p:clrVal>
                                          </p:val>
                                        </p:tav>
                                        <p:tav tm="50000">
                                          <p:val>
                                            <p:clrVal>
                                              <a:schemeClr val="hlink"/>
                                            </p:clrVal>
                                          </p:val>
                                        </p:tav>
                                      </p:tavLst>
                                    </p:anim>
                                    <p:set>
                                      <p:cBhvr>
                                        <p:cTn id="51" dur="80"/>
                                        <p:tgtEl>
                                          <p:spTgt spid="9223"/>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9232"/>
                                        </p:tgtEl>
                                        <p:attrNameLst>
                                          <p:attrName>style.visibility</p:attrName>
                                        </p:attrNameLst>
                                      </p:cBhvr>
                                      <p:to>
                                        <p:strVal val="visible"/>
                                      </p:to>
                                    </p:set>
                                    <p:animEffect transition="in" filter="checkerboard(across)">
                                      <p:cBhvr>
                                        <p:cTn id="56" dur="500"/>
                                        <p:tgtEl>
                                          <p:spTgt spid="9232"/>
                                        </p:tgtEl>
                                      </p:cBhvr>
                                    </p:animEffect>
                                  </p:childTnLst>
                                </p:cTn>
                              </p:par>
                            </p:childTnLst>
                          </p:cTn>
                        </p:par>
                        <p:par>
                          <p:cTn id="57" fill="hold">
                            <p:stCondLst>
                              <p:cond delay="500"/>
                            </p:stCondLst>
                            <p:childTnLst>
                              <p:par>
                                <p:cTn id="58" presetID="27" presetClass="entr" presetSubtype="0" fill="hold" grpId="0" nodeType="afterEffect">
                                  <p:stCondLst>
                                    <p:cond delay="0"/>
                                  </p:stCondLst>
                                  <p:iterate type="lt">
                                    <p:tmPct val="50000"/>
                                  </p:iterate>
                                  <p:childTnLst>
                                    <p:set>
                                      <p:cBhvr>
                                        <p:cTn id="59" dur="1" fill="hold">
                                          <p:stCondLst>
                                            <p:cond delay="0"/>
                                          </p:stCondLst>
                                        </p:cTn>
                                        <p:tgtEl>
                                          <p:spTgt spid="9230"/>
                                        </p:tgtEl>
                                        <p:attrNameLst>
                                          <p:attrName>style.visibility</p:attrName>
                                        </p:attrNameLst>
                                      </p:cBhvr>
                                      <p:to>
                                        <p:strVal val="visible"/>
                                      </p:to>
                                    </p:set>
                                    <p:anim calcmode="discrete" valueType="clr">
                                      <p:cBhvr override="childStyle">
                                        <p:cTn id="60" dur="80"/>
                                        <p:tgtEl>
                                          <p:spTgt spid="9230"/>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9230"/>
                                        </p:tgtEl>
                                        <p:attrNameLst>
                                          <p:attrName>fillcolor</p:attrName>
                                        </p:attrNameLst>
                                      </p:cBhvr>
                                      <p:tavLst>
                                        <p:tav tm="0">
                                          <p:val>
                                            <p:clrVal>
                                              <a:schemeClr val="accent2"/>
                                            </p:clrVal>
                                          </p:val>
                                        </p:tav>
                                        <p:tav tm="50000">
                                          <p:val>
                                            <p:clrVal>
                                              <a:schemeClr val="hlink"/>
                                            </p:clrVal>
                                          </p:val>
                                        </p:tav>
                                      </p:tavLst>
                                    </p:anim>
                                    <p:set>
                                      <p:cBhvr>
                                        <p:cTn id="62" dur="80"/>
                                        <p:tgtEl>
                                          <p:spTgt spid="9230"/>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grpId="0" nodeType="clickEffect">
                                  <p:stCondLst>
                                    <p:cond delay="0"/>
                                  </p:stCondLst>
                                  <p:iterate type="lt">
                                    <p:tmPct val="50000"/>
                                  </p:iterate>
                                  <p:childTnLst>
                                    <p:set>
                                      <p:cBhvr>
                                        <p:cTn id="66" dur="1" fill="hold">
                                          <p:stCondLst>
                                            <p:cond delay="0"/>
                                          </p:stCondLst>
                                        </p:cTn>
                                        <p:tgtEl>
                                          <p:spTgt spid="9231"/>
                                        </p:tgtEl>
                                        <p:attrNameLst>
                                          <p:attrName>style.visibility</p:attrName>
                                        </p:attrNameLst>
                                      </p:cBhvr>
                                      <p:to>
                                        <p:strVal val="visible"/>
                                      </p:to>
                                    </p:set>
                                    <p:anim calcmode="discrete" valueType="clr">
                                      <p:cBhvr override="childStyle">
                                        <p:cTn id="67" dur="80"/>
                                        <p:tgtEl>
                                          <p:spTgt spid="9231"/>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9231"/>
                                        </p:tgtEl>
                                        <p:attrNameLst>
                                          <p:attrName>fillcolor</p:attrName>
                                        </p:attrNameLst>
                                      </p:cBhvr>
                                      <p:tavLst>
                                        <p:tav tm="0">
                                          <p:val>
                                            <p:clrVal>
                                              <a:schemeClr val="accent2"/>
                                            </p:clrVal>
                                          </p:val>
                                        </p:tav>
                                        <p:tav tm="50000">
                                          <p:val>
                                            <p:clrVal>
                                              <a:schemeClr val="hlink"/>
                                            </p:clrVal>
                                          </p:val>
                                        </p:tav>
                                      </p:tavLst>
                                    </p:anim>
                                    <p:set>
                                      <p:cBhvr>
                                        <p:cTn id="69" dur="80"/>
                                        <p:tgtEl>
                                          <p:spTgt spid="92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1" grpId="0"/>
      <p:bldP spid="9222" grpId="0"/>
      <p:bldP spid="9223" grpId="0"/>
      <p:bldP spid="9225" grpId="0"/>
      <p:bldP spid="9230" grpId="0"/>
      <p:bldP spid="9231" grpId="0"/>
      <p:bldP spid="881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0" y="0"/>
            <a:ext cx="9144000" cy="946150"/>
          </a:xfrm>
          <a:prstGeom prst="rect">
            <a:avLst/>
          </a:prstGeom>
          <a:noFill/>
          <a:ln w="9525">
            <a:noFill/>
            <a:miter lim="800000"/>
            <a:headEnd/>
            <a:tailEnd/>
          </a:ln>
          <a:effectLst/>
        </p:spPr>
        <p:txBody>
          <a:bodyPr>
            <a:spAutoFit/>
          </a:bodyPr>
          <a:lstStyle/>
          <a:p>
            <a:pPr algn="l">
              <a:spcBef>
                <a:spcPct val="50000"/>
              </a:spcBef>
            </a:pPr>
            <a:r>
              <a:rPr lang="en-US" b="1" i="1" u="sng" dirty="0" err="1">
                <a:solidFill>
                  <a:srgbClr val="9900FF"/>
                </a:solidFill>
              </a:rPr>
              <a:t>Bµi</a:t>
            </a:r>
            <a:r>
              <a:rPr lang="en-US" b="1" i="1" u="sng" dirty="0">
                <a:solidFill>
                  <a:srgbClr val="9900FF"/>
                </a:solidFill>
              </a:rPr>
              <a:t> </a:t>
            </a:r>
            <a:r>
              <a:rPr lang="en-US" b="1" i="1" u="sng" dirty="0" err="1">
                <a:solidFill>
                  <a:srgbClr val="9900FF"/>
                </a:solidFill>
              </a:rPr>
              <a:t>tËp</a:t>
            </a:r>
            <a:r>
              <a:rPr lang="en-US" b="1" i="1" u="sng" dirty="0">
                <a:solidFill>
                  <a:srgbClr val="9900FF"/>
                </a:solidFill>
              </a:rPr>
              <a:t> </a:t>
            </a:r>
            <a:r>
              <a:rPr lang="en-US" b="1" i="1" dirty="0">
                <a:solidFill>
                  <a:srgbClr val="9900FF"/>
                </a:solidFill>
              </a:rPr>
              <a:t>: </a:t>
            </a:r>
            <a:r>
              <a:rPr lang="en-US" b="1" i="1" dirty="0" err="1">
                <a:solidFill>
                  <a:srgbClr val="9900FF"/>
                </a:solidFill>
              </a:rPr>
              <a:t>Nèi</a:t>
            </a:r>
            <a:r>
              <a:rPr lang="en-US" b="1" i="1" dirty="0">
                <a:solidFill>
                  <a:srgbClr val="9900FF"/>
                </a:solidFill>
              </a:rPr>
              <a:t> </a:t>
            </a:r>
            <a:r>
              <a:rPr lang="en-US" b="1" i="1" dirty="0" err="1">
                <a:solidFill>
                  <a:srgbClr val="9900FF"/>
                </a:solidFill>
              </a:rPr>
              <a:t>mçi</a:t>
            </a:r>
            <a:r>
              <a:rPr lang="en-US" b="1" i="1" dirty="0">
                <a:solidFill>
                  <a:srgbClr val="9900FF"/>
                </a:solidFill>
              </a:rPr>
              <a:t> </a:t>
            </a:r>
            <a:r>
              <a:rPr lang="en-US" b="1" i="1" dirty="0" err="1">
                <a:solidFill>
                  <a:srgbClr val="9900FF"/>
                </a:solidFill>
              </a:rPr>
              <a:t>c©u</a:t>
            </a:r>
            <a:r>
              <a:rPr lang="en-US" b="1" i="1" dirty="0">
                <a:solidFill>
                  <a:srgbClr val="9900FF"/>
                </a:solidFill>
              </a:rPr>
              <a:t> ë </a:t>
            </a:r>
            <a:r>
              <a:rPr lang="en-US" b="1" i="1" dirty="0" err="1">
                <a:solidFill>
                  <a:srgbClr val="9900FF"/>
                </a:solidFill>
              </a:rPr>
              <a:t>cét</a:t>
            </a:r>
            <a:r>
              <a:rPr lang="en-US" b="1" i="1" dirty="0">
                <a:solidFill>
                  <a:srgbClr val="9900FF"/>
                </a:solidFill>
              </a:rPr>
              <a:t> </a:t>
            </a:r>
            <a:r>
              <a:rPr lang="en-US" b="1" i="1" dirty="0" err="1">
                <a:solidFill>
                  <a:srgbClr val="9900FF"/>
                </a:solidFill>
              </a:rPr>
              <a:t>tr¸i</a:t>
            </a:r>
            <a:r>
              <a:rPr lang="en-US" b="1" i="1" dirty="0">
                <a:solidFill>
                  <a:srgbClr val="9900FF"/>
                </a:solidFill>
              </a:rPr>
              <a:t> </a:t>
            </a:r>
            <a:r>
              <a:rPr lang="en-US" b="1" i="1" dirty="0" err="1">
                <a:solidFill>
                  <a:srgbClr val="9900FF"/>
                </a:solidFill>
              </a:rPr>
              <a:t>víi</a:t>
            </a:r>
            <a:r>
              <a:rPr lang="en-US" b="1" i="1" dirty="0">
                <a:solidFill>
                  <a:srgbClr val="9900FF"/>
                </a:solidFill>
              </a:rPr>
              <a:t> </a:t>
            </a:r>
            <a:r>
              <a:rPr lang="en-US" b="1" i="1" dirty="0" err="1">
                <a:solidFill>
                  <a:srgbClr val="9900FF"/>
                </a:solidFill>
              </a:rPr>
              <a:t>mét</a:t>
            </a:r>
            <a:r>
              <a:rPr lang="en-US" b="1" i="1" dirty="0">
                <a:solidFill>
                  <a:srgbClr val="9900FF"/>
                </a:solidFill>
              </a:rPr>
              <a:t> </a:t>
            </a:r>
            <a:r>
              <a:rPr lang="en-US" b="1" i="1" dirty="0" err="1">
                <a:solidFill>
                  <a:srgbClr val="9900FF"/>
                </a:solidFill>
              </a:rPr>
              <a:t>c©u</a:t>
            </a:r>
            <a:r>
              <a:rPr lang="en-US" b="1" i="1" dirty="0">
                <a:solidFill>
                  <a:srgbClr val="9900FF"/>
                </a:solidFill>
              </a:rPr>
              <a:t> ë </a:t>
            </a:r>
            <a:r>
              <a:rPr lang="en-US" b="1" i="1" dirty="0" err="1">
                <a:solidFill>
                  <a:srgbClr val="9900FF"/>
                </a:solidFill>
              </a:rPr>
              <a:t>cét</a:t>
            </a:r>
            <a:r>
              <a:rPr lang="en-US" b="1" i="1" dirty="0">
                <a:solidFill>
                  <a:srgbClr val="9900FF"/>
                </a:solidFill>
              </a:rPr>
              <a:t> </a:t>
            </a:r>
            <a:r>
              <a:rPr lang="en-US" b="1" i="1" dirty="0" err="1">
                <a:solidFill>
                  <a:srgbClr val="9900FF"/>
                </a:solidFill>
              </a:rPr>
              <a:t>ph¶i</a:t>
            </a:r>
            <a:r>
              <a:rPr lang="en-US" b="1" i="1" dirty="0">
                <a:solidFill>
                  <a:srgbClr val="9900FF"/>
                </a:solidFill>
              </a:rPr>
              <a:t> ®Ò ®­</a:t>
            </a:r>
            <a:r>
              <a:rPr lang="en-US" b="1" i="1" dirty="0" err="1">
                <a:solidFill>
                  <a:srgbClr val="9900FF"/>
                </a:solidFill>
              </a:rPr>
              <a:t>îc</a:t>
            </a:r>
            <a:r>
              <a:rPr lang="en-US" b="1" i="1" dirty="0">
                <a:solidFill>
                  <a:srgbClr val="9900FF"/>
                </a:solidFill>
              </a:rPr>
              <a:t> </a:t>
            </a:r>
            <a:r>
              <a:rPr lang="en-US" b="1" i="1" dirty="0" err="1">
                <a:solidFill>
                  <a:srgbClr val="9900FF"/>
                </a:solidFill>
              </a:rPr>
              <a:t>kÕt</a:t>
            </a:r>
            <a:r>
              <a:rPr lang="en-US" b="1" i="1" dirty="0">
                <a:solidFill>
                  <a:srgbClr val="9900FF"/>
                </a:solidFill>
              </a:rPr>
              <a:t> </a:t>
            </a:r>
            <a:r>
              <a:rPr lang="en-US" b="1" i="1" dirty="0" err="1">
                <a:solidFill>
                  <a:srgbClr val="9900FF"/>
                </a:solidFill>
              </a:rPr>
              <a:t>qña</a:t>
            </a:r>
            <a:r>
              <a:rPr lang="en-US" b="1" i="1" dirty="0">
                <a:solidFill>
                  <a:srgbClr val="9900FF"/>
                </a:solidFill>
              </a:rPr>
              <a:t> ®</a:t>
            </a:r>
            <a:r>
              <a:rPr lang="en-US" b="1" i="1" dirty="0" err="1">
                <a:solidFill>
                  <a:srgbClr val="9900FF"/>
                </a:solidFill>
              </a:rPr>
              <a:t>óng</a:t>
            </a:r>
            <a:endParaRPr lang="en-US" b="1" i="1" dirty="0">
              <a:solidFill>
                <a:srgbClr val="9900FF"/>
              </a:solidFill>
            </a:endParaRPr>
          </a:p>
        </p:txBody>
      </p:sp>
      <p:graphicFrame>
        <p:nvGraphicFramePr>
          <p:cNvPr id="61443" name="Object 3"/>
          <p:cNvGraphicFramePr>
            <a:graphicFrameLocks noChangeAspect="1"/>
          </p:cNvGraphicFramePr>
          <p:nvPr/>
        </p:nvGraphicFramePr>
        <p:xfrm>
          <a:off x="827088" y="2565400"/>
          <a:ext cx="2952750" cy="990600"/>
        </p:xfrm>
        <a:graphic>
          <a:graphicData uri="http://schemas.openxmlformats.org/presentationml/2006/ole">
            <mc:AlternateContent xmlns:mc="http://schemas.openxmlformats.org/markup-compatibility/2006">
              <mc:Choice xmlns:v="urn:schemas-microsoft-com:vml" Requires="v">
                <p:oleObj spid="_x0000_s61472" name="Equation" r:id="rId3" imgW="1041120" imgH="393480" progId="Equation.DSMT4">
                  <p:embed/>
                </p:oleObj>
              </mc:Choice>
              <mc:Fallback>
                <p:oleObj name="Equation" r:id="rId3" imgW="1041120" imgH="393480" progId="Equation.DSMT4">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2565400"/>
                        <a:ext cx="295275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44" name="Object 4"/>
          <p:cNvGraphicFramePr>
            <a:graphicFrameLocks noChangeAspect="1"/>
          </p:cNvGraphicFramePr>
          <p:nvPr/>
        </p:nvGraphicFramePr>
        <p:xfrm>
          <a:off x="914400" y="1524000"/>
          <a:ext cx="2663825" cy="1023938"/>
        </p:xfrm>
        <a:graphic>
          <a:graphicData uri="http://schemas.openxmlformats.org/presentationml/2006/ole">
            <mc:AlternateContent xmlns:mc="http://schemas.openxmlformats.org/markup-compatibility/2006">
              <mc:Choice xmlns:v="urn:schemas-microsoft-com:vml" Requires="v">
                <p:oleObj spid="_x0000_s61473" name="Equation" r:id="rId5" imgW="799920" imgH="393480" progId="Equation.DSMT4">
                  <p:embed/>
                </p:oleObj>
              </mc:Choice>
              <mc:Fallback>
                <p:oleObj name="Equation" r:id="rId5" imgW="799920" imgH="39348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524000"/>
                        <a:ext cx="2663825" cy="1023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45" name="Text Box 5"/>
          <p:cNvSpPr txBox="1">
            <a:spLocks noChangeArrowheads="1"/>
          </p:cNvSpPr>
          <p:nvPr/>
        </p:nvSpPr>
        <p:spPr bwMode="auto">
          <a:xfrm>
            <a:off x="0" y="1460500"/>
            <a:ext cx="914400" cy="519113"/>
          </a:xfrm>
          <a:prstGeom prst="rect">
            <a:avLst/>
          </a:prstGeom>
          <a:noFill/>
          <a:ln w="9525">
            <a:noFill/>
            <a:miter lim="800000"/>
            <a:headEnd/>
            <a:tailEnd/>
          </a:ln>
          <a:effectLst/>
        </p:spPr>
        <p:txBody>
          <a:bodyPr>
            <a:spAutoFit/>
          </a:bodyPr>
          <a:lstStyle/>
          <a:p>
            <a:pPr algn="l">
              <a:spcBef>
                <a:spcPct val="50000"/>
              </a:spcBef>
            </a:pPr>
            <a:r>
              <a:rPr lang="en-US" b="1" i="1"/>
              <a:t>a)</a:t>
            </a:r>
          </a:p>
        </p:txBody>
      </p:sp>
      <p:sp>
        <p:nvSpPr>
          <p:cNvPr id="61446" name="Text Box 6"/>
          <p:cNvSpPr txBox="1">
            <a:spLocks noChangeArrowheads="1"/>
          </p:cNvSpPr>
          <p:nvPr/>
        </p:nvSpPr>
        <p:spPr bwMode="auto">
          <a:xfrm>
            <a:off x="34925" y="2781300"/>
            <a:ext cx="609600" cy="519113"/>
          </a:xfrm>
          <a:prstGeom prst="rect">
            <a:avLst/>
          </a:prstGeom>
          <a:noFill/>
          <a:ln w="9525">
            <a:noFill/>
            <a:miter lim="800000"/>
            <a:headEnd/>
            <a:tailEnd/>
          </a:ln>
          <a:effectLst/>
        </p:spPr>
        <p:txBody>
          <a:bodyPr>
            <a:spAutoFit/>
          </a:bodyPr>
          <a:lstStyle/>
          <a:p>
            <a:pPr algn="l">
              <a:spcBef>
                <a:spcPct val="50000"/>
              </a:spcBef>
            </a:pPr>
            <a:r>
              <a:rPr lang="en-US"/>
              <a:t>b)</a:t>
            </a:r>
          </a:p>
        </p:txBody>
      </p:sp>
      <p:sp>
        <p:nvSpPr>
          <p:cNvPr id="61447" name="Text Box 7"/>
          <p:cNvSpPr txBox="1">
            <a:spLocks noChangeArrowheads="1"/>
          </p:cNvSpPr>
          <p:nvPr/>
        </p:nvSpPr>
        <p:spPr bwMode="auto">
          <a:xfrm>
            <a:off x="1066800" y="914400"/>
            <a:ext cx="2808288" cy="519113"/>
          </a:xfrm>
          <a:prstGeom prst="rect">
            <a:avLst/>
          </a:prstGeom>
          <a:noFill/>
          <a:ln w="9525">
            <a:noFill/>
            <a:miter lim="800000"/>
            <a:headEnd/>
            <a:tailEnd/>
          </a:ln>
          <a:effectLst/>
        </p:spPr>
        <p:txBody>
          <a:bodyPr>
            <a:spAutoFit/>
          </a:bodyPr>
          <a:lstStyle/>
          <a:p>
            <a:pPr algn="l">
              <a:spcBef>
                <a:spcPct val="50000"/>
              </a:spcBef>
            </a:pPr>
            <a:r>
              <a:rPr lang="en-US"/>
              <a:t>Ph­¬ng tr×nh</a:t>
            </a:r>
          </a:p>
        </p:txBody>
      </p:sp>
      <p:sp>
        <p:nvSpPr>
          <p:cNvPr id="61448" name="Text Box 8"/>
          <p:cNvSpPr txBox="1">
            <a:spLocks noChangeArrowheads="1"/>
          </p:cNvSpPr>
          <p:nvPr/>
        </p:nvSpPr>
        <p:spPr bwMode="auto">
          <a:xfrm>
            <a:off x="6011863" y="836613"/>
            <a:ext cx="1905000" cy="519112"/>
          </a:xfrm>
          <a:prstGeom prst="rect">
            <a:avLst/>
          </a:prstGeom>
          <a:noFill/>
          <a:ln w="9525">
            <a:noFill/>
            <a:miter lim="800000"/>
            <a:headEnd/>
            <a:tailEnd/>
          </a:ln>
          <a:effectLst/>
        </p:spPr>
        <p:txBody>
          <a:bodyPr>
            <a:spAutoFit/>
          </a:bodyPr>
          <a:lstStyle/>
          <a:p>
            <a:pPr algn="l">
              <a:spcBef>
                <a:spcPct val="50000"/>
              </a:spcBef>
            </a:pPr>
            <a:r>
              <a:rPr lang="en-US"/>
              <a:t>§KX§</a:t>
            </a:r>
          </a:p>
        </p:txBody>
      </p:sp>
      <p:sp>
        <p:nvSpPr>
          <p:cNvPr id="61449" name="Text Box 9"/>
          <p:cNvSpPr txBox="1">
            <a:spLocks noChangeArrowheads="1"/>
          </p:cNvSpPr>
          <p:nvPr/>
        </p:nvSpPr>
        <p:spPr bwMode="auto">
          <a:xfrm>
            <a:off x="0" y="3773488"/>
            <a:ext cx="682625" cy="519112"/>
          </a:xfrm>
          <a:prstGeom prst="rect">
            <a:avLst/>
          </a:prstGeom>
          <a:noFill/>
          <a:ln w="9525">
            <a:noFill/>
            <a:miter lim="800000"/>
            <a:headEnd/>
            <a:tailEnd/>
          </a:ln>
          <a:effectLst/>
        </p:spPr>
        <p:txBody>
          <a:bodyPr>
            <a:spAutoFit/>
          </a:bodyPr>
          <a:lstStyle/>
          <a:p>
            <a:pPr algn="l">
              <a:spcBef>
                <a:spcPct val="50000"/>
              </a:spcBef>
            </a:pPr>
            <a:r>
              <a:rPr lang="en-US"/>
              <a:t>c)</a:t>
            </a:r>
          </a:p>
        </p:txBody>
      </p:sp>
      <p:sp>
        <p:nvSpPr>
          <p:cNvPr id="61450" name="Text Box 10"/>
          <p:cNvSpPr txBox="1">
            <a:spLocks noChangeArrowheads="1"/>
          </p:cNvSpPr>
          <p:nvPr/>
        </p:nvSpPr>
        <p:spPr bwMode="auto">
          <a:xfrm>
            <a:off x="4356100" y="1614488"/>
            <a:ext cx="3578225" cy="519112"/>
          </a:xfrm>
          <a:prstGeom prst="rect">
            <a:avLst/>
          </a:prstGeom>
          <a:noFill/>
          <a:ln w="9525">
            <a:noFill/>
            <a:miter lim="800000"/>
            <a:headEnd/>
            <a:tailEnd/>
          </a:ln>
          <a:effectLst/>
        </p:spPr>
        <p:txBody>
          <a:bodyPr>
            <a:spAutoFit/>
          </a:bodyPr>
          <a:lstStyle/>
          <a:p>
            <a:pPr algn="l">
              <a:spcBef>
                <a:spcPct val="50000"/>
              </a:spcBef>
            </a:pPr>
            <a:r>
              <a:rPr lang="en-US" b="1" i="1" dirty="0"/>
              <a:t>1) </a:t>
            </a:r>
            <a:r>
              <a:rPr lang="en-US" sz="2400" b="1" i="1" dirty="0"/>
              <a:t>x </a:t>
            </a:r>
            <a:r>
              <a:rPr lang="en-US" sz="2400" b="1" dirty="0">
                <a:latin typeface="Arial" charset="0"/>
              </a:rPr>
              <a:t> ≠ 2 </a:t>
            </a:r>
            <a:r>
              <a:rPr lang="en-US" sz="2400" b="1" dirty="0"/>
              <a:t>vµ</a:t>
            </a:r>
            <a:r>
              <a:rPr lang="en-US" sz="2400" dirty="0">
                <a:latin typeface="Arial" charset="0"/>
              </a:rPr>
              <a:t> </a:t>
            </a:r>
            <a:r>
              <a:rPr lang="en-US" sz="2400" dirty="0"/>
              <a:t>x</a:t>
            </a:r>
            <a:r>
              <a:rPr lang="en-US" sz="2400" b="1" dirty="0">
                <a:latin typeface="Arial" charset="0"/>
              </a:rPr>
              <a:t>≠ -2</a:t>
            </a:r>
            <a:endParaRPr lang="en-US" sz="2400" dirty="0">
              <a:latin typeface="Arial" charset="0"/>
            </a:endParaRPr>
          </a:p>
        </p:txBody>
      </p:sp>
      <p:sp>
        <p:nvSpPr>
          <p:cNvPr id="61451" name="Text Box 11"/>
          <p:cNvSpPr txBox="1">
            <a:spLocks noChangeArrowheads="1"/>
          </p:cNvSpPr>
          <p:nvPr/>
        </p:nvSpPr>
        <p:spPr bwMode="auto">
          <a:xfrm>
            <a:off x="0" y="4792663"/>
            <a:ext cx="731838" cy="519112"/>
          </a:xfrm>
          <a:prstGeom prst="rect">
            <a:avLst/>
          </a:prstGeom>
          <a:noFill/>
          <a:ln w="9525">
            <a:noFill/>
            <a:miter lim="800000"/>
            <a:headEnd/>
            <a:tailEnd/>
          </a:ln>
          <a:effectLst/>
        </p:spPr>
        <p:txBody>
          <a:bodyPr>
            <a:spAutoFit/>
          </a:bodyPr>
          <a:lstStyle/>
          <a:p>
            <a:pPr algn="l">
              <a:spcBef>
                <a:spcPct val="50000"/>
              </a:spcBef>
            </a:pPr>
            <a:r>
              <a:rPr lang="en-US"/>
              <a:t>d)</a:t>
            </a:r>
          </a:p>
        </p:txBody>
      </p:sp>
      <p:sp>
        <p:nvSpPr>
          <p:cNvPr id="61452" name="Line 12"/>
          <p:cNvSpPr>
            <a:spLocks noChangeShapeType="1"/>
          </p:cNvSpPr>
          <p:nvPr/>
        </p:nvSpPr>
        <p:spPr bwMode="auto">
          <a:xfrm>
            <a:off x="4191000" y="1371600"/>
            <a:ext cx="1588" cy="4967288"/>
          </a:xfrm>
          <a:prstGeom prst="line">
            <a:avLst/>
          </a:prstGeom>
          <a:noFill/>
          <a:ln w="9525">
            <a:solidFill>
              <a:schemeClr val="tx1"/>
            </a:solidFill>
            <a:round/>
            <a:headEnd/>
            <a:tailEnd/>
          </a:ln>
          <a:effectLst/>
        </p:spPr>
        <p:txBody>
          <a:bodyPr/>
          <a:lstStyle/>
          <a:p>
            <a:endParaRPr lang="en-US"/>
          </a:p>
        </p:txBody>
      </p:sp>
      <p:sp>
        <p:nvSpPr>
          <p:cNvPr id="61453" name="Text Box 13"/>
          <p:cNvSpPr txBox="1">
            <a:spLocks noChangeArrowheads="1"/>
          </p:cNvSpPr>
          <p:nvPr/>
        </p:nvSpPr>
        <p:spPr bwMode="auto">
          <a:xfrm>
            <a:off x="4267200" y="3810000"/>
            <a:ext cx="3398838" cy="519113"/>
          </a:xfrm>
          <a:prstGeom prst="rect">
            <a:avLst/>
          </a:prstGeom>
          <a:noFill/>
          <a:ln w="9525">
            <a:noFill/>
            <a:miter lim="800000"/>
            <a:headEnd/>
            <a:tailEnd/>
          </a:ln>
          <a:effectLst/>
        </p:spPr>
        <p:txBody>
          <a:bodyPr>
            <a:spAutoFit/>
          </a:bodyPr>
          <a:lstStyle/>
          <a:p>
            <a:pPr algn="l">
              <a:spcBef>
                <a:spcPct val="50000"/>
              </a:spcBef>
            </a:pPr>
            <a:r>
              <a:rPr lang="en-US" b="1" i="1"/>
              <a:t>3) </a:t>
            </a:r>
            <a:r>
              <a:rPr lang="en-US" sz="2400" b="1" i="1"/>
              <a:t>x </a:t>
            </a:r>
            <a:r>
              <a:rPr lang="en-US" sz="2400" b="1">
                <a:latin typeface="Arial" charset="0"/>
              </a:rPr>
              <a:t> ≠ 3 </a:t>
            </a:r>
            <a:r>
              <a:rPr lang="en-US" sz="2400" b="1"/>
              <a:t>vµ</a:t>
            </a:r>
            <a:r>
              <a:rPr lang="en-US" sz="2400">
                <a:latin typeface="Arial" charset="0"/>
              </a:rPr>
              <a:t> </a:t>
            </a:r>
            <a:r>
              <a:rPr lang="en-US" sz="2400"/>
              <a:t>x</a:t>
            </a:r>
            <a:r>
              <a:rPr lang="en-US" sz="2400" b="1">
                <a:latin typeface="Arial" charset="0"/>
              </a:rPr>
              <a:t>≠ -2</a:t>
            </a:r>
            <a:endParaRPr lang="en-US" sz="2400">
              <a:latin typeface="Arial" charset="0"/>
            </a:endParaRPr>
          </a:p>
        </p:txBody>
      </p:sp>
      <p:graphicFrame>
        <p:nvGraphicFramePr>
          <p:cNvPr id="61454" name="Object 14"/>
          <p:cNvGraphicFramePr>
            <a:graphicFrameLocks noChangeAspect="1"/>
          </p:cNvGraphicFramePr>
          <p:nvPr/>
        </p:nvGraphicFramePr>
        <p:xfrm>
          <a:off x="684213" y="3543300"/>
          <a:ext cx="3348037" cy="1038225"/>
        </p:xfrm>
        <a:graphic>
          <a:graphicData uri="http://schemas.openxmlformats.org/presentationml/2006/ole">
            <mc:AlternateContent xmlns:mc="http://schemas.openxmlformats.org/markup-compatibility/2006">
              <mc:Choice xmlns:v="urn:schemas-microsoft-com:vml" Requires="v">
                <p:oleObj spid="_x0000_s61474" name="Equation" r:id="rId7" imgW="1269720" imgH="393480" progId="Equation.DSMT4">
                  <p:embed/>
                </p:oleObj>
              </mc:Choice>
              <mc:Fallback>
                <p:oleObj name="Equation" r:id="rId7" imgW="1269720" imgH="393480" progId="Equation.DSMT4">
                  <p:embed/>
                  <p:pic>
                    <p:nvPicPr>
                      <p:cNvPr id="0"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213" y="3543300"/>
                        <a:ext cx="3348037" cy="1038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55" name="Object 15"/>
          <p:cNvGraphicFramePr>
            <a:graphicFrameLocks noChangeAspect="1"/>
          </p:cNvGraphicFramePr>
          <p:nvPr/>
        </p:nvGraphicFramePr>
        <p:xfrm>
          <a:off x="900113" y="4652963"/>
          <a:ext cx="2951162" cy="1031875"/>
        </p:xfrm>
        <a:graphic>
          <a:graphicData uri="http://schemas.openxmlformats.org/presentationml/2006/ole">
            <mc:AlternateContent xmlns:mc="http://schemas.openxmlformats.org/markup-compatibility/2006">
              <mc:Choice xmlns:v="urn:schemas-microsoft-com:vml" Requires="v">
                <p:oleObj spid="_x0000_s61475" name="Equation" r:id="rId9" imgW="1066680" imgH="393480" progId="Equation.DSMT4">
                  <p:embed/>
                </p:oleObj>
              </mc:Choice>
              <mc:Fallback>
                <p:oleObj name="Equation" r:id="rId9" imgW="1066680" imgH="393480" progId="Equation.DSMT4">
                  <p:embed/>
                  <p:pic>
                    <p:nvPicPr>
                      <p:cNvPr id="0"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0113" y="4652963"/>
                        <a:ext cx="2951162" cy="1031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56" name="Text Box 16"/>
          <p:cNvSpPr txBox="1">
            <a:spLocks noChangeArrowheads="1"/>
          </p:cNvSpPr>
          <p:nvPr/>
        </p:nvSpPr>
        <p:spPr bwMode="auto">
          <a:xfrm>
            <a:off x="4343400" y="5881688"/>
            <a:ext cx="3219450" cy="519112"/>
          </a:xfrm>
          <a:prstGeom prst="rect">
            <a:avLst/>
          </a:prstGeom>
          <a:noFill/>
          <a:ln w="9525">
            <a:noFill/>
            <a:miter lim="800000"/>
            <a:headEnd/>
            <a:tailEnd/>
          </a:ln>
          <a:effectLst/>
        </p:spPr>
        <p:txBody>
          <a:bodyPr>
            <a:spAutoFit/>
          </a:bodyPr>
          <a:lstStyle/>
          <a:p>
            <a:pPr algn="l">
              <a:spcBef>
                <a:spcPct val="50000"/>
              </a:spcBef>
            </a:pPr>
            <a:r>
              <a:rPr lang="en-US" b="1" i="1"/>
              <a:t>5) </a:t>
            </a:r>
            <a:r>
              <a:rPr lang="en-US" sz="2400" b="1" i="1"/>
              <a:t>x </a:t>
            </a:r>
            <a:r>
              <a:rPr lang="en-US" sz="2400" b="1">
                <a:latin typeface="Arial" charset="0"/>
              </a:rPr>
              <a:t> ≠ - 1</a:t>
            </a:r>
            <a:endParaRPr lang="en-US" sz="2400">
              <a:latin typeface="Arial" charset="0"/>
            </a:endParaRPr>
          </a:p>
        </p:txBody>
      </p:sp>
      <p:sp>
        <p:nvSpPr>
          <p:cNvPr id="61457" name="Text Box 17"/>
          <p:cNvSpPr txBox="1">
            <a:spLocks noChangeArrowheads="1"/>
          </p:cNvSpPr>
          <p:nvPr/>
        </p:nvSpPr>
        <p:spPr bwMode="auto">
          <a:xfrm>
            <a:off x="4267200" y="4953000"/>
            <a:ext cx="3130550" cy="457200"/>
          </a:xfrm>
          <a:prstGeom prst="rect">
            <a:avLst/>
          </a:prstGeom>
          <a:noFill/>
          <a:ln w="9525">
            <a:noFill/>
            <a:miter lim="800000"/>
            <a:headEnd/>
            <a:tailEnd/>
          </a:ln>
          <a:effectLst/>
        </p:spPr>
        <p:txBody>
          <a:bodyPr>
            <a:spAutoFit/>
          </a:bodyPr>
          <a:lstStyle/>
          <a:p>
            <a:pPr algn="l">
              <a:spcBef>
                <a:spcPct val="50000"/>
              </a:spcBef>
            </a:pPr>
            <a:r>
              <a:rPr lang="en-US" sz="2400" b="1" i="1"/>
              <a:t>4) x </a:t>
            </a:r>
            <a:r>
              <a:rPr lang="en-US" sz="2400" b="1">
                <a:latin typeface="Arial" charset="0"/>
              </a:rPr>
              <a:t> ≠ 1 </a:t>
            </a:r>
            <a:r>
              <a:rPr lang="en-US" sz="2400" b="1"/>
              <a:t>vµ x </a:t>
            </a:r>
            <a:r>
              <a:rPr lang="en-US" sz="2400" b="1">
                <a:latin typeface="Arial" charset="0"/>
              </a:rPr>
              <a:t>≠ 2</a:t>
            </a:r>
          </a:p>
        </p:txBody>
      </p:sp>
      <p:sp>
        <p:nvSpPr>
          <p:cNvPr id="61458" name="Text Box 18"/>
          <p:cNvSpPr txBox="1">
            <a:spLocks noChangeArrowheads="1"/>
          </p:cNvSpPr>
          <p:nvPr/>
        </p:nvSpPr>
        <p:spPr bwMode="auto">
          <a:xfrm>
            <a:off x="4284663" y="2743200"/>
            <a:ext cx="3309937" cy="519113"/>
          </a:xfrm>
          <a:prstGeom prst="rect">
            <a:avLst/>
          </a:prstGeom>
          <a:noFill/>
          <a:ln w="9525">
            <a:noFill/>
            <a:miter lim="800000"/>
            <a:headEnd/>
            <a:tailEnd/>
          </a:ln>
          <a:effectLst/>
        </p:spPr>
        <p:txBody>
          <a:bodyPr>
            <a:spAutoFit/>
          </a:bodyPr>
          <a:lstStyle/>
          <a:p>
            <a:pPr algn="l">
              <a:spcBef>
                <a:spcPct val="50000"/>
              </a:spcBef>
            </a:pPr>
            <a:r>
              <a:rPr lang="en-US" b="1" i="1"/>
              <a:t>2) </a:t>
            </a:r>
            <a:r>
              <a:rPr lang="en-US" sz="2400" b="1" i="1"/>
              <a:t>x </a:t>
            </a:r>
            <a:r>
              <a:rPr lang="en-US" sz="2400" b="1">
                <a:latin typeface="Arial" charset="0"/>
              </a:rPr>
              <a:t> ≠ 1 </a:t>
            </a:r>
            <a:r>
              <a:rPr lang="en-US" sz="2400" b="1"/>
              <a:t>vµ</a:t>
            </a:r>
            <a:r>
              <a:rPr lang="en-US" sz="2400">
                <a:latin typeface="Arial" charset="0"/>
              </a:rPr>
              <a:t>  </a:t>
            </a:r>
            <a:r>
              <a:rPr lang="en-US" sz="2400"/>
              <a:t>x</a:t>
            </a:r>
            <a:r>
              <a:rPr lang="en-US" sz="2400" b="1">
                <a:latin typeface="Arial" charset="0"/>
              </a:rPr>
              <a:t>≠ -1</a:t>
            </a:r>
            <a:endParaRPr lang="en-US" sz="2400">
              <a:latin typeface="Arial" charset="0"/>
            </a:endParaRPr>
          </a:p>
        </p:txBody>
      </p:sp>
      <p:sp>
        <p:nvSpPr>
          <p:cNvPr id="61459" name="Line 19"/>
          <p:cNvSpPr>
            <a:spLocks noChangeShapeType="1"/>
          </p:cNvSpPr>
          <p:nvPr/>
        </p:nvSpPr>
        <p:spPr bwMode="auto">
          <a:xfrm>
            <a:off x="3505200" y="2057400"/>
            <a:ext cx="792163" cy="1008063"/>
          </a:xfrm>
          <a:prstGeom prst="line">
            <a:avLst/>
          </a:prstGeom>
          <a:noFill/>
          <a:ln w="28575">
            <a:solidFill>
              <a:srgbClr val="FF5050"/>
            </a:solidFill>
            <a:round/>
            <a:headEnd/>
            <a:tailEnd type="triangle" w="med" len="med"/>
          </a:ln>
          <a:effectLst/>
        </p:spPr>
        <p:txBody>
          <a:bodyPr/>
          <a:lstStyle/>
          <a:p>
            <a:endParaRPr lang="en-US"/>
          </a:p>
        </p:txBody>
      </p:sp>
      <p:sp>
        <p:nvSpPr>
          <p:cNvPr id="61460" name="Line 20"/>
          <p:cNvSpPr>
            <a:spLocks noChangeShapeType="1"/>
          </p:cNvSpPr>
          <p:nvPr/>
        </p:nvSpPr>
        <p:spPr bwMode="auto">
          <a:xfrm flipV="1">
            <a:off x="3733800" y="2057400"/>
            <a:ext cx="1143000" cy="1023938"/>
          </a:xfrm>
          <a:prstGeom prst="line">
            <a:avLst/>
          </a:prstGeom>
          <a:noFill/>
          <a:ln w="28575">
            <a:solidFill>
              <a:schemeClr val="accent2"/>
            </a:solidFill>
            <a:round/>
            <a:headEnd/>
            <a:tailEnd type="triangle" w="med" len="med"/>
          </a:ln>
          <a:effectLst/>
        </p:spPr>
        <p:txBody>
          <a:bodyPr/>
          <a:lstStyle/>
          <a:p>
            <a:endParaRPr lang="en-US"/>
          </a:p>
        </p:txBody>
      </p:sp>
      <p:sp>
        <p:nvSpPr>
          <p:cNvPr id="61461" name="Line 21"/>
          <p:cNvSpPr>
            <a:spLocks noChangeShapeType="1"/>
          </p:cNvSpPr>
          <p:nvPr/>
        </p:nvSpPr>
        <p:spPr bwMode="auto">
          <a:xfrm>
            <a:off x="3810000" y="3962400"/>
            <a:ext cx="533400" cy="76200"/>
          </a:xfrm>
          <a:prstGeom prst="line">
            <a:avLst/>
          </a:prstGeom>
          <a:noFill/>
          <a:ln w="28575">
            <a:solidFill>
              <a:srgbClr val="CC0099"/>
            </a:solidFill>
            <a:round/>
            <a:headEnd/>
            <a:tailEnd type="triangle" w="med" len="med"/>
          </a:ln>
          <a:effectLst/>
        </p:spPr>
        <p:txBody>
          <a:bodyPr/>
          <a:lstStyle/>
          <a:p>
            <a:endParaRPr lang="en-US"/>
          </a:p>
        </p:txBody>
      </p:sp>
      <p:sp>
        <p:nvSpPr>
          <p:cNvPr id="61462" name="Line 22"/>
          <p:cNvSpPr>
            <a:spLocks noChangeShapeType="1"/>
          </p:cNvSpPr>
          <p:nvPr/>
        </p:nvSpPr>
        <p:spPr bwMode="auto">
          <a:xfrm>
            <a:off x="3733800" y="5181600"/>
            <a:ext cx="685800" cy="762000"/>
          </a:xfrm>
          <a:prstGeom prst="line">
            <a:avLst/>
          </a:prstGeom>
          <a:noFill/>
          <a:ln w="28575">
            <a:solidFill>
              <a:srgbClr val="006600"/>
            </a:solidFill>
            <a:round/>
            <a:headEnd/>
            <a:tailEnd type="triangle" w="med" len="med"/>
          </a:ln>
          <a:effectLst/>
        </p:spPr>
        <p:txBody>
          <a:bodyPr/>
          <a:lstStyle/>
          <a:p>
            <a:endParaRPr lang="en-US"/>
          </a:p>
        </p:txBody>
      </p:sp>
      <p:sp>
        <p:nvSpPr>
          <p:cNvPr id="61464" name="Text Box 24"/>
          <p:cNvSpPr txBox="1">
            <a:spLocks noChangeArrowheads="1"/>
          </p:cNvSpPr>
          <p:nvPr/>
        </p:nvSpPr>
        <p:spPr bwMode="auto">
          <a:xfrm>
            <a:off x="0" y="1447800"/>
            <a:ext cx="914400" cy="519113"/>
          </a:xfrm>
          <a:prstGeom prst="rect">
            <a:avLst/>
          </a:prstGeom>
          <a:noFill/>
          <a:ln w="9525">
            <a:noFill/>
            <a:miter lim="800000"/>
            <a:headEnd/>
            <a:tailEnd/>
          </a:ln>
          <a:effectLst/>
        </p:spPr>
        <p:txBody>
          <a:bodyPr>
            <a:spAutoFit/>
          </a:bodyPr>
          <a:lstStyle/>
          <a:p>
            <a:pPr algn="l">
              <a:spcBef>
                <a:spcPct val="50000"/>
              </a:spcBef>
            </a:pPr>
            <a:r>
              <a:rPr lang="en-US" b="1" i="1"/>
              <a:t>a)</a:t>
            </a:r>
          </a:p>
        </p:txBody>
      </p:sp>
      <p:sp>
        <p:nvSpPr>
          <p:cNvPr id="61466" name="Text Box 26"/>
          <p:cNvSpPr txBox="1">
            <a:spLocks noChangeArrowheads="1"/>
          </p:cNvSpPr>
          <p:nvPr/>
        </p:nvSpPr>
        <p:spPr bwMode="auto">
          <a:xfrm>
            <a:off x="0" y="1460500"/>
            <a:ext cx="914400" cy="519113"/>
          </a:xfrm>
          <a:prstGeom prst="rect">
            <a:avLst/>
          </a:prstGeom>
          <a:noFill/>
          <a:ln w="9525">
            <a:noFill/>
            <a:miter lim="800000"/>
            <a:headEnd/>
            <a:tailEnd/>
          </a:ln>
          <a:effectLst/>
        </p:spPr>
        <p:txBody>
          <a:bodyPr>
            <a:spAutoFit/>
          </a:bodyPr>
          <a:lstStyle/>
          <a:p>
            <a:pPr algn="l">
              <a:spcBef>
                <a:spcPct val="50000"/>
              </a:spcBef>
            </a:pPr>
            <a:r>
              <a:rPr lang="en-US" b="1" i="1"/>
              <a:t>a)</a:t>
            </a:r>
          </a:p>
        </p:txBody>
      </p:sp>
      <p:sp>
        <p:nvSpPr>
          <p:cNvPr id="61470" name="Text Box 30"/>
          <p:cNvSpPr txBox="1">
            <a:spLocks noChangeArrowheads="1"/>
          </p:cNvSpPr>
          <p:nvPr/>
        </p:nvSpPr>
        <p:spPr bwMode="auto">
          <a:xfrm>
            <a:off x="1074738" y="915988"/>
            <a:ext cx="2808287" cy="519112"/>
          </a:xfrm>
          <a:prstGeom prst="rect">
            <a:avLst/>
          </a:prstGeom>
          <a:noFill/>
          <a:ln w="9525">
            <a:noFill/>
            <a:miter lim="800000"/>
            <a:headEnd/>
            <a:tailEnd/>
          </a:ln>
          <a:effectLst/>
        </p:spPr>
        <p:txBody>
          <a:bodyPr>
            <a:spAutoFit/>
          </a:bodyPr>
          <a:lstStyle/>
          <a:p>
            <a:pPr algn="l">
              <a:spcBef>
                <a:spcPct val="50000"/>
              </a:spcBef>
            </a:pPr>
            <a:r>
              <a:rPr lang="en-US"/>
              <a:t>Ph­¬ng tr×nh</a:t>
            </a:r>
          </a:p>
        </p:txBody>
      </p:sp>
      <p:sp>
        <p:nvSpPr>
          <p:cNvPr id="61471" name="Text Box 31"/>
          <p:cNvSpPr txBox="1">
            <a:spLocks noChangeArrowheads="1"/>
          </p:cNvSpPr>
          <p:nvPr/>
        </p:nvSpPr>
        <p:spPr bwMode="auto">
          <a:xfrm>
            <a:off x="6019800" y="838200"/>
            <a:ext cx="1905000" cy="519113"/>
          </a:xfrm>
          <a:prstGeom prst="rect">
            <a:avLst/>
          </a:prstGeom>
          <a:noFill/>
          <a:ln w="9525">
            <a:noFill/>
            <a:miter lim="800000"/>
            <a:headEnd/>
            <a:tailEnd/>
          </a:ln>
          <a:effectLst/>
        </p:spPr>
        <p:txBody>
          <a:bodyPr>
            <a:spAutoFit/>
          </a:bodyPr>
          <a:lstStyle/>
          <a:p>
            <a:pPr algn="l">
              <a:spcBef>
                <a:spcPct val="50000"/>
              </a:spcBef>
            </a:pPr>
            <a:r>
              <a:rPr lang="en-US"/>
              <a:t>§KX§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442"/>
                                        </p:tgtEl>
                                        <p:attrNameLst>
                                          <p:attrName>style.visibility</p:attrName>
                                        </p:attrNameLst>
                                      </p:cBhvr>
                                      <p:to>
                                        <p:strVal val="visible"/>
                                      </p:to>
                                    </p:set>
                                  </p:childTnLst>
                                </p:cTn>
                              </p:par>
                            </p:childTnLst>
                          </p:cTn>
                        </p:par>
                        <p:par>
                          <p:cTn id="7" fill="hold">
                            <p:stCondLst>
                              <p:cond delay="0"/>
                            </p:stCondLst>
                            <p:childTnLst>
                              <p:par>
                                <p:cTn id="8" presetID="4" presetClass="entr" presetSubtype="16" fill="hold" grpId="0" nodeType="afterEffect">
                                  <p:stCondLst>
                                    <p:cond delay="0"/>
                                  </p:stCondLst>
                                  <p:childTnLst>
                                    <p:set>
                                      <p:cBhvr>
                                        <p:cTn id="9" dur="1" fill="hold">
                                          <p:stCondLst>
                                            <p:cond delay="0"/>
                                          </p:stCondLst>
                                        </p:cTn>
                                        <p:tgtEl>
                                          <p:spTgt spid="61470"/>
                                        </p:tgtEl>
                                        <p:attrNameLst>
                                          <p:attrName>style.visibility</p:attrName>
                                        </p:attrNameLst>
                                      </p:cBhvr>
                                      <p:to>
                                        <p:strVal val="visible"/>
                                      </p:to>
                                    </p:set>
                                    <p:animEffect transition="in" filter="box(in)">
                                      <p:cBhvr>
                                        <p:cTn id="10" dur="500"/>
                                        <p:tgtEl>
                                          <p:spTgt spid="6147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1471"/>
                                        </p:tgtEl>
                                        <p:attrNameLst>
                                          <p:attrName>style.visibility</p:attrName>
                                        </p:attrNameLst>
                                      </p:cBhvr>
                                      <p:to>
                                        <p:strVal val="visible"/>
                                      </p:to>
                                    </p:set>
                                    <p:animEffect transition="in" filter="box(in)">
                                      <p:cBhvr>
                                        <p:cTn id="13" dur="500"/>
                                        <p:tgtEl>
                                          <p:spTgt spid="6147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1443"/>
                                        </p:tgtEl>
                                        <p:attrNameLst>
                                          <p:attrName>style.visibility</p:attrName>
                                        </p:attrNameLst>
                                      </p:cBhvr>
                                      <p:to>
                                        <p:strVal val="visible"/>
                                      </p:to>
                                    </p:set>
                                    <p:animEffect transition="in" filter="blinds(horizontal)">
                                      <p:cBhvr>
                                        <p:cTn id="18" dur="500"/>
                                        <p:tgtEl>
                                          <p:spTgt spid="61443"/>
                                        </p:tgtEl>
                                      </p:cBhvr>
                                    </p:animEffect>
                                  </p:childTnLst>
                                </p:cTn>
                              </p:par>
                              <p:par>
                                <p:cTn id="19" presetID="3" presetClass="entr" presetSubtype="10" fill="hold" nodeType="withEffect">
                                  <p:stCondLst>
                                    <p:cond delay="0"/>
                                  </p:stCondLst>
                                  <p:childTnLst>
                                    <p:set>
                                      <p:cBhvr>
                                        <p:cTn id="20" dur="1" fill="hold">
                                          <p:stCondLst>
                                            <p:cond delay="0"/>
                                          </p:stCondLst>
                                        </p:cTn>
                                        <p:tgtEl>
                                          <p:spTgt spid="61444"/>
                                        </p:tgtEl>
                                        <p:attrNameLst>
                                          <p:attrName>style.visibility</p:attrName>
                                        </p:attrNameLst>
                                      </p:cBhvr>
                                      <p:to>
                                        <p:strVal val="visible"/>
                                      </p:to>
                                    </p:set>
                                    <p:animEffect transition="in" filter="blinds(horizontal)">
                                      <p:cBhvr>
                                        <p:cTn id="21" dur="500"/>
                                        <p:tgtEl>
                                          <p:spTgt spid="6144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1445"/>
                                        </p:tgtEl>
                                        <p:attrNameLst>
                                          <p:attrName>style.visibility</p:attrName>
                                        </p:attrNameLst>
                                      </p:cBhvr>
                                      <p:to>
                                        <p:strVal val="visible"/>
                                      </p:to>
                                    </p:set>
                                    <p:animEffect transition="in" filter="blinds(horizontal)">
                                      <p:cBhvr>
                                        <p:cTn id="24" dur="500"/>
                                        <p:tgtEl>
                                          <p:spTgt spid="61445"/>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1446"/>
                                        </p:tgtEl>
                                        <p:attrNameLst>
                                          <p:attrName>style.visibility</p:attrName>
                                        </p:attrNameLst>
                                      </p:cBhvr>
                                      <p:to>
                                        <p:strVal val="visible"/>
                                      </p:to>
                                    </p:set>
                                    <p:animEffect transition="in" filter="blinds(horizontal)">
                                      <p:cBhvr>
                                        <p:cTn id="27" dur="500"/>
                                        <p:tgtEl>
                                          <p:spTgt spid="6144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1449"/>
                                        </p:tgtEl>
                                        <p:attrNameLst>
                                          <p:attrName>style.visibility</p:attrName>
                                        </p:attrNameLst>
                                      </p:cBhvr>
                                      <p:to>
                                        <p:strVal val="visible"/>
                                      </p:to>
                                    </p:set>
                                    <p:animEffect transition="in" filter="blinds(horizontal)">
                                      <p:cBhvr>
                                        <p:cTn id="30" dur="500"/>
                                        <p:tgtEl>
                                          <p:spTgt spid="6144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61451"/>
                                        </p:tgtEl>
                                        <p:attrNameLst>
                                          <p:attrName>style.visibility</p:attrName>
                                        </p:attrNameLst>
                                      </p:cBhvr>
                                      <p:to>
                                        <p:strVal val="visible"/>
                                      </p:to>
                                    </p:set>
                                    <p:animEffect transition="in" filter="blinds(horizontal)">
                                      <p:cBhvr>
                                        <p:cTn id="33" dur="500"/>
                                        <p:tgtEl>
                                          <p:spTgt spid="61451"/>
                                        </p:tgtEl>
                                      </p:cBhvr>
                                    </p:animEffect>
                                  </p:childTnLst>
                                </p:cTn>
                              </p:par>
                              <p:par>
                                <p:cTn id="34" presetID="3" presetClass="entr" presetSubtype="10" fill="hold" nodeType="withEffect">
                                  <p:stCondLst>
                                    <p:cond delay="0"/>
                                  </p:stCondLst>
                                  <p:childTnLst>
                                    <p:set>
                                      <p:cBhvr>
                                        <p:cTn id="35" dur="1" fill="hold">
                                          <p:stCondLst>
                                            <p:cond delay="0"/>
                                          </p:stCondLst>
                                        </p:cTn>
                                        <p:tgtEl>
                                          <p:spTgt spid="61454"/>
                                        </p:tgtEl>
                                        <p:attrNameLst>
                                          <p:attrName>style.visibility</p:attrName>
                                        </p:attrNameLst>
                                      </p:cBhvr>
                                      <p:to>
                                        <p:strVal val="visible"/>
                                      </p:to>
                                    </p:set>
                                    <p:animEffect transition="in" filter="blinds(horizontal)">
                                      <p:cBhvr>
                                        <p:cTn id="36" dur="500"/>
                                        <p:tgtEl>
                                          <p:spTgt spid="61454"/>
                                        </p:tgtEl>
                                      </p:cBhvr>
                                    </p:animEffect>
                                  </p:childTnLst>
                                </p:cTn>
                              </p:par>
                              <p:par>
                                <p:cTn id="37" presetID="3" presetClass="entr" presetSubtype="10" fill="hold" nodeType="withEffect">
                                  <p:stCondLst>
                                    <p:cond delay="0"/>
                                  </p:stCondLst>
                                  <p:childTnLst>
                                    <p:set>
                                      <p:cBhvr>
                                        <p:cTn id="38" dur="1" fill="hold">
                                          <p:stCondLst>
                                            <p:cond delay="0"/>
                                          </p:stCondLst>
                                        </p:cTn>
                                        <p:tgtEl>
                                          <p:spTgt spid="61455"/>
                                        </p:tgtEl>
                                        <p:attrNameLst>
                                          <p:attrName>style.visibility</p:attrName>
                                        </p:attrNameLst>
                                      </p:cBhvr>
                                      <p:to>
                                        <p:strVal val="visible"/>
                                      </p:to>
                                    </p:set>
                                    <p:animEffect transition="in" filter="blinds(horizontal)">
                                      <p:cBhvr>
                                        <p:cTn id="39" dur="500"/>
                                        <p:tgtEl>
                                          <p:spTgt spid="6145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61464"/>
                                        </p:tgtEl>
                                        <p:attrNameLst>
                                          <p:attrName>style.visibility</p:attrName>
                                        </p:attrNameLst>
                                      </p:cBhvr>
                                      <p:to>
                                        <p:strVal val="visible"/>
                                      </p:to>
                                    </p:set>
                                    <p:animEffect transition="in" filter="blinds(horizontal)">
                                      <p:cBhvr>
                                        <p:cTn id="42" dur="500"/>
                                        <p:tgtEl>
                                          <p:spTgt spid="61464"/>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61466"/>
                                        </p:tgtEl>
                                        <p:attrNameLst>
                                          <p:attrName>style.visibility</p:attrName>
                                        </p:attrNameLst>
                                      </p:cBhvr>
                                      <p:to>
                                        <p:strVal val="visible"/>
                                      </p:to>
                                    </p:set>
                                    <p:animEffect transition="in" filter="blinds(horizontal)">
                                      <p:cBhvr>
                                        <p:cTn id="45" dur="500"/>
                                        <p:tgtEl>
                                          <p:spTgt spid="61466"/>
                                        </p:tgtEl>
                                      </p:cBhvr>
                                    </p:animEffect>
                                  </p:childTnLst>
                                </p:cTn>
                              </p:par>
                            </p:childTnLst>
                          </p:cTn>
                        </p:par>
                        <p:par>
                          <p:cTn id="46" fill="hold">
                            <p:stCondLst>
                              <p:cond delay="500"/>
                            </p:stCondLst>
                            <p:childTnLst>
                              <p:par>
                                <p:cTn id="47" presetID="3" presetClass="entr" presetSubtype="10" fill="hold" grpId="0" nodeType="afterEffect">
                                  <p:stCondLst>
                                    <p:cond delay="0"/>
                                  </p:stCondLst>
                                  <p:childTnLst>
                                    <p:set>
                                      <p:cBhvr>
                                        <p:cTn id="48" dur="1" fill="hold">
                                          <p:stCondLst>
                                            <p:cond delay="0"/>
                                          </p:stCondLst>
                                        </p:cTn>
                                        <p:tgtEl>
                                          <p:spTgt spid="61450"/>
                                        </p:tgtEl>
                                        <p:attrNameLst>
                                          <p:attrName>style.visibility</p:attrName>
                                        </p:attrNameLst>
                                      </p:cBhvr>
                                      <p:to>
                                        <p:strVal val="visible"/>
                                      </p:to>
                                    </p:set>
                                    <p:animEffect transition="in" filter="blinds(horizontal)">
                                      <p:cBhvr>
                                        <p:cTn id="49" dur="500"/>
                                        <p:tgtEl>
                                          <p:spTgt spid="6145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61453"/>
                                        </p:tgtEl>
                                        <p:attrNameLst>
                                          <p:attrName>style.visibility</p:attrName>
                                        </p:attrNameLst>
                                      </p:cBhvr>
                                      <p:to>
                                        <p:strVal val="visible"/>
                                      </p:to>
                                    </p:set>
                                    <p:animEffect transition="in" filter="blinds(horizontal)">
                                      <p:cBhvr>
                                        <p:cTn id="52" dur="500"/>
                                        <p:tgtEl>
                                          <p:spTgt spid="6145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61456"/>
                                        </p:tgtEl>
                                        <p:attrNameLst>
                                          <p:attrName>style.visibility</p:attrName>
                                        </p:attrNameLst>
                                      </p:cBhvr>
                                      <p:to>
                                        <p:strVal val="visible"/>
                                      </p:to>
                                    </p:set>
                                    <p:animEffect transition="in" filter="blinds(horizontal)">
                                      <p:cBhvr>
                                        <p:cTn id="55" dur="500"/>
                                        <p:tgtEl>
                                          <p:spTgt spid="61456"/>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61457"/>
                                        </p:tgtEl>
                                        <p:attrNameLst>
                                          <p:attrName>style.visibility</p:attrName>
                                        </p:attrNameLst>
                                      </p:cBhvr>
                                      <p:to>
                                        <p:strVal val="visible"/>
                                      </p:to>
                                    </p:set>
                                    <p:animEffect transition="in" filter="blinds(horizontal)">
                                      <p:cBhvr>
                                        <p:cTn id="58" dur="500"/>
                                        <p:tgtEl>
                                          <p:spTgt spid="61457"/>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61458"/>
                                        </p:tgtEl>
                                        <p:attrNameLst>
                                          <p:attrName>style.visibility</p:attrName>
                                        </p:attrNameLst>
                                      </p:cBhvr>
                                      <p:to>
                                        <p:strVal val="visible"/>
                                      </p:to>
                                    </p:set>
                                    <p:animEffect transition="in" filter="blinds(horizontal)">
                                      <p:cBhvr>
                                        <p:cTn id="61" dur="500"/>
                                        <p:tgtEl>
                                          <p:spTgt spid="61458"/>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grpId="0" nodeType="clickEffect">
                                  <p:stCondLst>
                                    <p:cond delay="0"/>
                                  </p:stCondLst>
                                  <p:childTnLst>
                                    <p:set>
                                      <p:cBhvr>
                                        <p:cTn id="65" dur="1" fill="hold">
                                          <p:stCondLst>
                                            <p:cond delay="0"/>
                                          </p:stCondLst>
                                        </p:cTn>
                                        <p:tgtEl>
                                          <p:spTgt spid="61459"/>
                                        </p:tgtEl>
                                        <p:attrNameLst>
                                          <p:attrName>style.visibility</p:attrName>
                                        </p:attrNameLst>
                                      </p:cBhvr>
                                      <p:to>
                                        <p:strVal val="visible"/>
                                      </p:to>
                                    </p:set>
                                    <p:animEffect transition="in" filter="diamond(in)">
                                      <p:cBhvr>
                                        <p:cTn id="66" dur="2000"/>
                                        <p:tgtEl>
                                          <p:spTgt spid="61459"/>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61460"/>
                                        </p:tgtEl>
                                        <p:attrNameLst>
                                          <p:attrName>style.visibility</p:attrName>
                                        </p:attrNameLst>
                                      </p:cBhvr>
                                      <p:to>
                                        <p:strVal val="visible"/>
                                      </p:to>
                                    </p:set>
                                    <p:animEffect transition="in" filter="diamond(in)">
                                      <p:cBhvr>
                                        <p:cTn id="71" dur="2000"/>
                                        <p:tgtEl>
                                          <p:spTgt spid="61460"/>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61461"/>
                                        </p:tgtEl>
                                        <p:attrNameLst>
                                          <p:attrName>style.visibility</p:attrName>
                                        </p:attrNameLst>
                                      </p:cBhvr>
                                      <p:to>
                                        <p:strVal val="visible"/>
                                      </p:to>
                                    </p:set>
                                    <p:animEffect transition="in" filter="diamond(in)">
                                      <p:cBhvr>
                                        <p:cTn id="76" dur="2000"/>
                                        <p:tgtEl>
                                          <p:spTgt spid="61461"/>
                                        </p:tgtEl>
                                      </p:cBhvr>
                                    </p:animEffect>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61462"/>
                                        </p:tgtEl>
                                        <p:attrNameLst>
                                          <p:attrName>style.visibility</p:attrName>
                                        </p:attrNameLst>
                                      </p:cBhvr>
                                      <p:to>
                                        <p:strVal val="visible"/>
                                      </p:to>
                                    </p:set>
                                    <p:animEffect transition="in" filter="diamond(in)">
                                      <p:cBhvr>
                                        <p:cTn id="81" dur="2000"/>
                                        <p:tgtEl>
                                          <p:spTgt spid="61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5" grpId="0"/>
      <p:bldP spid="61446" grpId="0"/>
      <p:bldP spid="61449" grpId="0"/>
      <p:bldP spid="61450" grpId="0"/>
      <p:bldP spid="61451" grpId="0"/>
      <p:bldP spid="61453" grpId="0"/>
      <p:bldP spid="61456" grpId="0"/>
      <p:bldP spid="61457" grpId="0"/>
      <p:bldP spid="61458" grpId="0"/>
      <p:bldP spid="61459" grpId="0" animBg="1"/>
      <p:bldP spid="61460" grpId="0" animBg="1"/>
      <p:bldP spid="61461" grpId="0" animBg="1"/>
      <p:bldP spid="61462" grpId="0" animBg="1"/>
      <p:bldP spid="61464" grpId="0"/>
      <p:bldP spid="61466" grpId="0"/>
      <p:bldP spid="61470" grpId="0"/>
      <p:bldP spid="614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71" name="Text Box 35"/>
          <p:cNvSpPr txBox="1">
            <a:spLocks noChangeArrowheads="1"/>
          </p:cNvSpPr>
          <p:nvPr/>
        </p:nvSpPr>
        <p:spPr bwMode="auto">
          <a:xfrm>
            <a:off x="0" y="2743200"/>
            <a:ext cx="3886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3. Giải phương trình chứa ẩn ở mẫu</a:t>
            </a:r>
          </a:p>
        </p:txBody>
      </p:sp>
      <p:sp>
        <p:nvSpPr>
          <p:cNvPr id="14372" name="Text Box 36"/>
          <p:cNvSpPr txBox="1">
            <a:spLocks noChangeArrowheads="1"/>
          </p:cNvSpPr>
          <p:nvPr/>
        </p:nvSpPr>
        <p:spPr bwMode="auto">
          <a:xfrm>
            <a:off x="4648200" y="609600"/>
            <a:ext cx="31242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Ví dụ 2 : Giải phương trình </a:t>
            </a:r>
          </a:p>
        </p:txBody>
      </p:sp>
      <p:graphicFrame>
        <p:nvGraphicFramePr>
          <p:cNvPr id="14373" name="Object 37"/>
          <p:cNvGraphicFramePr>
            <a:graphicFrameLocks noChangeAspect="1"/>
          </p:cNvGraphicFramePr>
          <p:nvPr/>
        </p:nvGraphicFramePr>
        <p:xfrm>
          <a:off x="5416550" y="990600"/>
          <a:ext cx="1949450" cy="692150"/>
        </p:xfrm>
        <a:graphic>
          <a:graphicData uri="http://schemas.openxmlformats.org/presentationml/2006/ole">
            <mc:AlternateContent xmlns:mc="http://schemas.openxmlformats.org/markup-compatibility/2006">
              <mc:Choice xmlns:v="urn:schemas-microsoft-com:vml" Requires="v">
                <p:oleObj spid="_x0000_s14421" name="Equation" r:id="rId3" imgW="1180800" imgH="419040" progId="Equation.DSMT4">
                  <p:embed/>
                </p:oleObj>
              </mc:Choice>
              <mc:Fallback>
                <p:oleObj name="Equation" r:id="rId3" imgW="1180800" imgH="419040" progId="Equation.DSMT4">
                  <p:embed/>
                  <p:pic>
                    <p:nvPicPr>
                      <p:cNvPr id="0" name="Picture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6550" y="990600"/>
                        <a:ext cx="1949450" cy="692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74" name="Object 38"/>
          <p:cNvGraphicFramePr>
            <a:graphicFrameLocks noChangeAspect="1"/>
          </p:cNvGraphicFramePr>
          <p:nvPr/>
        </p:nvGraphicFramePr>
        <p:xfrm>
          <a:off x="5257800" y="2971800"/>
          <a:ext cx="2743200" cy="690563"/>
        </p:xfrm>
        <a:graphic>
          <a:graphicData uri="http://schemas.openxmlformats.org/presentationml/2006/ole">
            <mc:AlternateContent xmlns:mc="http://schemas.openxmlformats.org/markup-compatibility/2006">
              <mc:Choice xmlns:v="urn:schemas-microsoft-com:vml" Requires="v">
                <p:oleObj spid="_x0000_s14422" name="Equation" r:id="rId5" imgW="1663560" imgH="419040" progId="Equation.3">
                  <p:embed/>
                </p:oleObj>
              </mc:Choice>
              <mc:Fallback>
                <p:oleObj name="Equation" r:id="rId5" imgW="1663560" imgH="419040" progId="Equation.3">
                  <p:embed/>
                  <p:pic>
                    <p:nvPicPr>
                      <p:cNvPr id="0" name="Picture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2971800"/>
                        <a:ext cx="2743200" cy="690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75" name="Object 39"/>
          <p:cNvGraphicFramePr>
            <a:graphicFrameLocks noChangeAspect="1"/>
          </p:cNvGraphicFramePr>
          <p:nvPr/>
        </p:nvGraphicFramePr>
        <p:xfrm>
          <a:off x="5715000" y="5257800"/>
          <a:ext cx="393700" cy="609600"/>
        </p:xfrm>
        <a:graphic>
          <a:graphicData uri="http://schemas.openxmlformats.org/presentationml/2006/ole">
            <mc:AlternateContent xmlns:mc="http://schemas.openxmlformats.org/markup-compatibility/2006">
              <mc:Choice xmlns:v="urn:schemas-microsoft-com:vml" Requires="v">
                <p:oleObj spid="_x0000_s14423" name="Equation" r:id="rId7" imgW="253800" imgH="393480" progId="Equation.3">
                  <p:embed/>
                </p:oleObj>
              </mc:Choice>
              <mc:Fallback>
                <p:oleObj name="Equation" r:id="rId7" imgW="253800" imgH="393480" progId="Equation.3">
                  <p:embed/>
                  <p:pic>
                    <p:nvPicPr>
                      <p:cNvPr id="0" name="Picture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5000" y="5257800"/>
                        <a:ext cx="3937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76" name="Text Box 40"/>
          <p:cNvSpPr txBox="1">
            <a:spLocks noChangeArrowheads="1"/>
          </p:cNvSpPr>
          <p:nvPr/>
        </p:nvSpPr>
        <p:spPr bwMode="auto">
          <a:xfrm>
            <a:off x="4419600" y="1600200"/>
            <a:ext cx="200025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Phương pháp giải </a:t>
            </a:r>
          </a:p>
        </p:txBody>
      </p:sp>
      <p:sp>
        <p:nvSpPr>
          <p:cNvPr id="14377" name="Text Box 41"/>
          <p:cNvSpPr txBox="1">
            <a:spLocks noChangeArrowheads="1"/>
          </p:cNvSpPr>
          <p:nvPr/>
        </p:nvSpPr>
        <p:spPr bwMode="auto">
          <a:xfrm>
            <a:off x="4343400" y="1905000"/>
            <a:ext cx="4800600" cy="854075"/>
          </a:xfrm>
          <a:prstGeom prst="rect">
            <a:avLst/>
          </a:prstGeom>
          <a:noFill/>
          <a:ln w="9525">
            <a:noFill/>
            <a:miter lim="800000"/>
            <a:headEnd/>
            <a:tailEnd/>
          </a:ln>
          <a:effectLst/>
        </p:spPr>
        <p:txBody>
          <a:bodyPr>
            <a:spAutoFit/>
          </a:bodyPr>
          <a:lstStyle/>
          <a:p>
            <a:pPr algn="l">
              <a:spcBef>
                <a:spcPct val="50000"/>
              </a:spcBef>
              <a:buFontTx/>
              <a:buChar char="-"/>
            </a:pPr>
            <a:r>
              <a:rPr lang="en-US" sz="2000">
                <a:latin typeface="Times New Roman" pitchFamily="18" charset="0"/>
              </a:rPr>
              <a:t>ĐKXĐ : x </a:t>
            </a:r>
            <a:r>
              <a:rPr lang="en-US" sz="2000">
                <a:latin typeface="Times New Roman" pitchFamily="18" charset="0"/>
                <a:cs typeface="Times New Roman" pitchFamily="18" charset="0"/>
              </a:rPr>
              <a:t>≠ 0 và x  ≠ 2         </a:t>
            </a:r>
          </a:p>
          <a:p>
            <a:pPr algn="l">
              <a:spcBef>
                <a:spcPct val="50000"/>
              </a:spcBef>
            </a:pPr>
            <a:r>
              <a:rPr lang="en-US" sz="2000">
                <a:latin typeface="Times New Roman" pitchFamily="18" charset="0"/>
                <a:cs typeface="Times New Roman" pitchFamily="18" charset="0"/>
              </a:rPr>
              <a:t>	MC: 2x(x - 2)</a:t>
            </a:r>
          </a:p>
        </p:txBody>
      </p:sp>
      <p:sp>
        <p:nvSpPr>
          <p:cNvPr id="14378" name="Text Box 42"/>
          <p:cNvSpPr txBox="1">
            <a:spLocks noChangeArrowheads="1"/>
          </p:cNvSpPr>
          <p:nvPr/>
        </p:nvSpPr>
        <p:spPr bwMode="auto">
          <a:xfrm>
            <a:off x="4038600" y="2651125"/>
            <a:ext cx="5257800" cy="400110"/>
          </a:xfrm>
          <a:prstGeom prst="rect">
            <a:avLst/>
          </a:prstGeom>
          <a:noFill/>
          <a:ln w="9525">
            <a:noFill/>
            <a:miter lim="800000"/>
            <a:headEnd/>
            <a:tailEnd/>
          </a:ln>
          <a:effectLst/>
        </p:spPr>
        <p:txBody>
          <a:bodyPr wrap="square">
            <a:spAutoFit/>
          </a:bodyPr>
          <a:lstStyle/>
          <a:p>
            <a:pPr algn="l">
              <a:spcBef>
                <a:spcPct val="50000"/>
              </a:spcBef>
            </a:pPr>
            <a:r>
              <a:rPr lang="en-US" sz="2000" b="1" dirty="0">
                <a:solidFill>
                  <a:srgbClr val="FF0000"/>
                </a:solidFill>
                <a:latin typeface="Times New Roman" pitchFamily="18" charset="0"/>
              </a:rPr>
              <a:t>- </a:t>
            </a:r>
            <a:r>
              <a:rPr lang="en-US" sz="2000" b="1" dirty="0" err="1">
                <a:solidFill>
                  <a:srgbClr val="FF0000"/>
                </a:solidFill>
                <a:latin typeface="Times New Roman" pitchFamily="18" charset="0"/>
              </a:rPr>
              <a:t>Quy</a:t>
            </a:r>
            <a:r>
              <a:rPr lang="en-US" sz="2000" b="1" dirty="0">
                <a:solidFill>
                  <a:srgbClr val="FF0000"/>
                </a:solidFill>
                <a:latin typeface="Times New Roman" pitchFamily="18" charset="0"/>
              </a:rPr>
              <a:t> </a:t>
            </a:r>
            <a:r>
              <a:rPr lang="en-US" sz="2000" b="1" dirty="0" err="1">
                <a:solidFill>
                  <a:srgbClr val="FF0000"/>
                </a:solidFill>
                <a:latin typeface="Times New Roman" pitchFamily="18" charset="0"/>
              </a:rPr>
              <a:t>đồng</a:t>
            </a:r>
            <a:r>
              <a:rPr lang="en-US" sz="2000" b="1" dirty="0">
                <a:solidFill>
                  <a:srgbClr val="FF0000"/>
                </a:solidFill>
                <a:latin typeface="Times New Roman" pitchFamily="18" charset="0"/>
              </a:rPr>
              <a:t> </a:t>
            </a:r>
            <a:r>
              <a:rPr lang="en-US" sz="2000" b="1" dirty="0" err="1">
                <a:solidFill>
                  <a:srgbClr val="FF0000"/>
                </a:solidFill>
                <a:latin typeface="Times New Roman" pitchFamily="18" charset="0"/>
              </a:rPr>
              <a:t>mẫu</a:t>
            </a:r>
            <a:r>
              <a:rPr lang="en-US" sz="2000" b="1" dirty="0">
                <a:solidFill>
                  <a:srgbClr val="FF0000"/>
                </a:solidFill>
                <a:latin typeface="Times New Roman" pitchFamily="18" charset="0"/>
              </a:rPr>
              <a:t> 2 </a:t>
            </a:r>
            <a:r>
              <a:rPr lang="en-US" sz="2000" b="1" dirty="0" err="1">
                <a:solidFill>
                  <a:srgbClr val="FF0000"/>
                </a:solidFill>
                <a:latin typeface="Times New Roman" pitchFamily="18" charset="0"/>
              </a:rPr>
              <a:t>vế</a:t>
            </a:r>
            <a:r>
              <a:rPr lang="en-US" sz="2000" b="1" dirty="0">
                <a:solidFill>
                  <a:srgbClr val="FF0000"/>
                </a:solidFill>
                <a:latin typeface="Times New Roman" pitchFamily="18" charset="0"/>
              </a:rPr>
              <a:t> </a:t>
            </a:r>
            <a:r>
              <a:rPr lang="en-US" sz="2000" b="1" dirty="0" err="1" smtClean="0">
                <a:solidFill>
                  <a:srgbClr val="FF0000"/>
                </a:solidFill>
                <a:latin typeface="Times New Roman" pitchFamily="18" charset="0"/>
              </a:rPr>
              <a:t>và</a:t>
            </a:r>
            <a:r>
              <a:rPr lang="en-US" sz="2000" b="1" dirty="0" smtClean="0">
                <a:solidFill>
                  <a:srgbClr val="FF0000"/>
                </a:solidFill>
                <a:latin typeface="Times New Roman" pitchFamily="18" charset="0"/>
              </a:rPr>
              <a:t> </a:t>
            </a:r>
            <a:r>
              <a:rPr lang="en-US" sz="2000" b="1" dirty="0" err="1" smtClean="0">
                <a:solidFill>
                  <a:srgbClr val="FF0000"/>
                </a:solidFill>
                <a:latin typeface="Times New Roman" pitchFamily="18" charset="0"/>
              </a:rPr>
              <a:t>khử</a:t>
            </a:r>
            <a:r>
              <a:rPr lang="en-US" sz="2000" b="1" dirty="0" smtClean="0">
                <a:solidFill>
                  <a:srgbClr val="FF0000"/>
                </a:solidFill>
                <a:latin typeface="Times New Roman" pitchFamily="18" charset="0"/>
              </a:rPr>
              <a:t> </a:t>
            </a:r>
            <a:r>
              <a:rPr lang="en-US" sz="2000" b="1" dirty="0" err="1" smtClean="0">
                <a:solidFill>
                  <a:srgbClr val="FF0000"/>
                </a:solidFill>
                <a:latin typeface="Times New Roman" pitchFamily="18" charset="0"/>
              </a:rPr>
              <a:t>mẫu</a:t>
            </a:r>
            <a:r>
              <a:rPr lang="en-US" sz="2000" b="1" dirty="0" smtClean="0">
                <a:solidFill>
                  <a:srgbClr val="FF0000"/>
                </a:solidFill>
                <a:latin typeface="Times New Roman" pitchFamily="18" charset="0"/>
              </a:rPr>
              <a:t> </a:t>
            </a:r>
            <a:r>
              <a:rPr lang="en-US" sz="2000" b="1" dirty="0" smtClean="0">
                <a:solidFill>
                  <a:srgbClr val="FF0000"/>
                </a:solidFill>
                <a:latin typeface="Times New Roman" pitchFamily="18" charset="0"/>
              </a:rPr>
              <a:t>ta </a:t>
            </a:r>
            <a:r>
              <a:rPr lang="en-US" sz="2000" b="1" dirty="0" err="1" smtClean="0">
                <a:solidFill>
                  <a:srgbClr val="FF0000"/>
                </a:solidFill>
                <a:latin typeface="Times New Roman" pitchFamily="18" charset="0"/>
              </a:rPr>
              <a:t>được</a:t>
            </a:r>
            <a:r>
              <a:rPr lang="en-US" sz="2000" dirty="0" smtClean="0">
                <a:latin typeface="Times New Roman" pitchFamily="18" charset="0"/>
              </a:rPr>
              <a:t>:</a:t>
            </a:r>
            <a:endParaRPr lang="en-US" sz="2000" dirty="0">
              <a:latin typeface="Times New Roman" pitchFamily="18" charset="0"/>
              <a:cs typeface="Times New Roman" pitchFamily="18" charset="0"/>
            </a:endParaRPr>
          </a:p>
        </p:txBody>
      </p:sp>
      <p:sp>
        <p:nvSpPr>
          <p:cNvPr id="14379" name="Text Box 43"/>
          <p:cNvSpPr txBox="1">
            <a:spLocks noChangeArrowheads="1"/>
          </p:cNvSpPr>
          <p:nvPr/>
        </p:nvSpPr>
        <p:spPr bwMode="auto">
          <a:xfrm>
            <a:off x="4724400" y="3657600"/>
            <a:ext cx="4419600" cy="396875"/>
          </a:xfrm>
          <a:prstGeom prst="rect">
            <a:avLst/>
          </a:prstGeom>
          <a:noFill/>
          <a:ln w="9525">
            <a:noFill/>
            <a:miter lim="800000"/>
            <a:headEnd/>
            <a:tailEnd/>
          </a:ln>
          <a:effectLst/>
        </p:spPr>
        <p:txBody>
          <a:bodyPr>
            <a:spAutoFit/>
          </a:bodyPr>
          <a:lstStyle/>
          <a:p>
            <a:pPr algn="l">
              <a:spcBef>
                <a:spcPct val="50000"/>
              </a:spcBef>
            </a:pPr>
            <a:r>
              <a:rPr lang="en-US" sz="2000" b="1">
                <a:solidFill>
                  <a:srgbClr val="FF3300"/>
                </a:solidFill>
                <a:latin typeface="Times New Roman" pitchFamily="18" charset="0"/>
              </a:rPr>
              <a:t>=&gt; 2(x + 2)(x – 2) = x(2x + 3)     (1a)</a:t>
            </a:r>
            <a:endParaRPr lang="en-US" sz="2000" b="1">
              <a:solidFill>
                <a:srgbClr val="FF3300"/>
              </a:solidFill>
              <a:latin typeface="Times New Roman" pitchFamily="18" charset="0"/>
              <a:cs typeface="Times New Roman" pitchFamily="18" charset="0"/>
            </a:endParaRPr>
          </a:p>
        </p:txBody>
      </p:sp>
      <p:sp>
        <p:nvSpPr>
          <p:cNvPr id="14380" name="Text Box 44"/>
          <p:cNvSpPr txBox="1">
            <a:spLocks noChangeArrowheads="1"/>
          </p:cNvSpPr>
          <p:nvPr/>
        </p:nvSpPr>
        <p:spPr bwMode="auto">
          <a:xfrm>
            <a:off x="4648200" y="3962400"/>
            <a:ext cx="3973513"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2(x</a:t>
            </a:r>
            <a:r>
              <a:rPr lang="en-US" sz="2000" baseline="30000">
                <a:latin typeface="Times New Roman" pitchFamily="18" charset="0"/>
              </a:rPr>
              <a:t>2</a:t>
            </a:r>
            <a:r>
              <a:rPr lang="en-US" sz="2000">
                <a:latin typeface="Times New Roman" pitchFamily="18" charset="0"/>
              </a:rPr>
              <a:t> - 4) = 2x</a:t>
            </a:r>
            <a:r>
              <a:rPr lang="en-US" sz="2000" baseline="30000">
                <a:latin typeface="Times New Roman" pitchFamily="18" charset="0"/>
              </a:rPr>
              <a:t>2</a:t>
            </a:r>
            <a:r>
              <a:rPr lang="en-US" sz="2000">
                <a:latin typeface="Times New Roman" pitchFamily="18" charset="0"/>
              </a:rPr>
              <a:t> + 3x</a:t>
            </a:r>
            <a:endParaRPr lang="en-US" sz="2000">
              <a:latin typeface="Times New Roman" pitchFamily="18" charset="0"/>
              <a:cs typeface="Times New Roman" pitchFamily="18" charset="0"/>
            </a:endParaRPr>
          </a:p>
        </p:txBody>
      </p:sp>
      <p:sp>
        <p:nvSpPr>
          <p:cNvPr id="14381" name="Text Box 45"/>
          <p:cNvSpPr txBox="1">
            <a:spLocks noChangeArrowheads="1"/>
          </p:cNvSpPr>
          <p:nvPr/>
        </p:nvSpPr>
        <p:spPr bwMode="auto">
          <a:xfrm>
            <a:off x="4630738" y="4343400"/>
            <a:ext cx="41910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2x</a:t>
            </a:r>
            <a:r>
              <a:rPr lang="en-US" sz="2000" baseline="30000">
                <a:latin typeface="Times New Roman" pitchFamily="18" charset="0"/>
              </a:rPr>
              <a:t>2</a:t>
            </a:r>
            <a:r>
              <a:rPr lang="en-US" sz="2000">
                <a:latin typeface="Times New Roman" pitchFamily="18" charset="0"/>
              </a:rPr>
              <a:t> -  8 = 2x</a:t>
            </a:r>
            <a:r>
              <a:rPr lang="en-US" sz="2000" baseline="30000">
                <a:latin typeface="Times New Roman" pitchFamily="18" charset="0"/>
              </a:rPr>
              <a:t>2</a:t>
            </a:r>
            <a:r>
              <a:rPr lang="en-US" sz="2000">
                <a:latin typeface="Times New Roman" pitchFamily="18" charset="0"/>
              </a:rPr>
              <a:t> + 3x</a:t>
            </a:r>
            <a:endParaRPr lang="en-US" sz="2000">
              <a:latin typeface="Times New Roman" pitchFamily="18" charset="0"/>
              <a:cs typeface="Times New Roman" pitchFamily="18" charset="0"/>
            </a:endParaRPr>
          </a:p>
        </p:txBody>
      </p:sp>
      <p:sp>
        <p:nvSpPr>
          <p:cNvPr id="14382" name="Text Box 46"/>
          <p:cNvSpPr txBox="1">
            <a:spLocks noChangeArrowheads="1"/>
          </p:cNvSpPr>
          <p:nvPr/>
        </p:nvSpPr>
        <p:spPr bwMode="auto">
          <a:xfrm>
            <a:off x="4640263" y="4724400"/>
            <a:ext cx="4503737"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- 8 = 2x</a:t>
            </a:r>
            <a:r>
              <a:rPr lang="en-US" sz="2000" baseline="30000">
                <a:latin typeface="Times New Roman" pitchFamily="18" charset="0"/>
              </a:rPr>
              <a:t>2</a:t>
            </a:r>
            <a:r>
              <a:rPr lang="en-US" sz="2000">
                <a:latin typeface="Times New Roman" pitchFamily="18" charset="0"/>
              </a:rPr>
              <a:t> + 3x – 2x</a:t>
            </a:r>
            <a:r>
              <a:rPr lang="en-US" sz="2000" baseline="30000">
                <a:latin typeface="Times New Roman" pitchFamily="18" charset="0"/>
              </a:rPr>
              <a:t>2</a:t>
            </a:r>
            <a:endParaRPr lang="en-US" sz="2000">
              <a:latin typeface="Times New Roman" pitchFamily="18" charset="0"/>
              <a:cs typeface="Times New Roman" pitchFamily="18" charset="0"/>
            </a:endParaRPr>
          </a:p>
        </p:txBody>
      </p:sp>
      <p:sp>
        <p:nvSpPr>
          <p:cNvPr id="14383" name="Text Box 47"/>
          <p:cNvSpPr txBox="1">
            <a:spLocks noChangeArrowheads="1"/>
          </p:cNvSpPr>
          <p:nvPr/>
        </p:nvSpPr>
        <p:spPr bwMode="auto">
          <a:xfrm>
            <a:off x="4648200" y="5029200"/>
            <a:ext cx="25146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3x = - 8 </a:t>
            </a:r>
            <a:endParaRPr lang="en-US" sz="2000">
              <a:latin typeface="Times New Roman" pitchFamily="18" charset="0"/>
              <a:cs typeface="Times New Roman" pitchFamily="18" charset="0"/>
            </a:endParaRPr>
          </a:p>
        </p:txBody>
      </p:sp>
      <p:sp>
        <p:nvSpPr>
          <p:cNvPr id="14384" name="Text Box 48"/>
          <p:cNvSpPr txBox="1">
            <a:spLocks noChangeArrowheads="1"/>
          </p:cNvSpPr>
          <p:nvPr/>
        </p:nvSpPr>
        <p:spPr bwMode="auto">
          <a:xfrm>
            <a:off x="4724400" y="5334000"/>
            <a:ext cx="2395538"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x =  </a:t>
            </a:r>
            <a:endParaRPr lang="en-US" sz="2000">
              <a:latin typeface="Times New Roman" pitchFamily="18" charset="0"/>
              <a:cs typeface="Times New Roman" pitchFamily="18" charset="0"/>
            </a:endParaRPr>
          </a:p>
        </p:txBody>
      </p:sp>
      <p:sp>
        <p:nvSpPr>
          <p:cNvPr id="14385" name="Text Box 49"/>
          <p:cNvSpPr txBox="1">
            <a:spLocks noChangeArrowheads="1"/>
          </p:cNvSpPr>
          <p:nvPr/>
        </p:nvSpPr>
        <p:spPr bwMode="auto">
          <a:xfrm>
            <a:off x="6172200" y="5334000"/>
            <a:ext cx="25146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thỏa mãn  ĐKXĐ)</a:t>
            </a:r>
            <a:endParaRPr lang="en-US" sz="2000">
              <a:latin typeface="Times New Roman" pitchFamily="18" charset="0"/>
              <a:cs typeface="Times New Roman" pitchFamily="18" charset="0"/>
            </a:endParaRPr>
          </a:p>
        </p:txBody>
      </p:sp>
      <p:sp>
        <p:nvSpPr>
          <p:cNvPr id="14386" name="Text Box 50"/>
          <p:cNvSpPr txBox="1">
            <a:spLocks noChangeArrowheads="1"/>
          </p:cNvSpPr>
          <p:nvPr/>
        </p:nvSpPr>
        <p:spPr bwMode="auto">
          <a:xfrm>
            <a:off x="4419600" y="5791200"/>
            <a:ext cx="47244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Vậy tập nghiệm của phương trình </a:t>
            </a:r>
            <a:r>
              <a:rPr lang="en-US" sz="2000">
                <a:solidFill>
                  <a:srgbClr val="FF3300"/>
                </a:solidFill>
                <a:latin typeface="Times New Roman" pitchFamily="18" charset="0"/>
              </a:rPr>
              <a:t>(1)</a:t>
            </a:r>
            <a:r>
              <a:rPr lang="en-US" sz="2000">
                <a:latin typeface="Times New Roman" pitchFamily="18" charset="0"/>
              </a:rPr>
              <a:t> là</a:t>
            </a:r>
            <a:endParaRPr lang="en-US" sz="2000">
              <a:latin typeface="Times New Roman" pitchFamily="18" charset="0"/>
              <a:cs typeface="Times New Roman" pitchFamily="18" charset="0"/>
            </a:endParaRPr>
          </a:p>
        </p:txBody>
      </p:sp>
      <p:sp>
        <p:nvSpPr>
          <p:cNvPr id="14388" name="Rectangle 52"/>
          <p:cNvSpPr>
            <a:spLocks noChangeArrowheads="1"/>
          </p:cNvSpPr>
          <p:nvPr/>
        </p:nvSpPr>
        <p:spPr bwMode="auto">
          <a:xfrm>
            <a:off x="3106738" y="3200400"/>
            <a:ext cx="1676400" cy="609600"/>
          </a:xfrm>
          <a:prstGeom prst="rect">
            <a:avLst/>
          </a:prstGeom>
          <a:noFill/>
          <a:ln w="9525" algn="ctr">
            <a:noFill/>
            <a:miter lim="800000"/>
            <a:headEnd/>
            <a:tailEnd/>
          </a:ln>
          <a:effectLst/>
        </p:spPr>
        <p:txBody>
          <a:bodyPr wrap="none" anchor="ctr"/>
          <a:lstStyle/>
          <a:p>
            <a:endParaRPr lang="vi-VN" sz="2000"/>
          </a:p>
        </p:txBody>
      </p:sp>
      <p:sp>
        <p:nvSpPr>
          <p:cNvPr id="14390" name="AutoShape 54"/>
          <p:cNvSpPr>
            <a:spLocks noChangeArrowheads="1"/>
          </p:cNvSpPr>
          <p:nvPr/>
        </p:nvSpPr>
        <p:spPr bwMode="auto">
          <a:xfrm rot="10800000">
            <a:off x="0" y="4572000"/>
            <a:ext cx="3981450" cy="1371600"/>
          </a:xfrm>
          <a:prstGeom prst="wedgeRectCallout">
            <a:avLst>
              <a:gd name="adj1" fmla="val -70139"/>
              <a:gd name="adj2" fmla="val 99764"/>
            </a:avLst>
          </a:prstGeom>
          <a:solidFill>
            <a:schemeClr val="accent1"/>
          </a:solidFill>
          <a:ln w="9525" algn="ctr">
            <a:noFill/>
            <a:miter lim="800000"/>
            <a:headEnd/>
            <a:tailEnd/>
          </a:ln>
          <a:effectLst/>
        </p:spPr>
        <p:txBody>
          <a:bodyPr rot="10800000" anchor="ctr"/>
          <a:lstStyle/>
          <a:p>
            <a:pPr algn="l"/>
            <a:r>
              <a:rPr lang="en-US" sz="2000"/>
              <a:t>ë b­íc nµy ta dïng kÝ hiÖu suy ra (</a:t>
            </a:r>
            <a:r>
              <a:rPr lang="en-US" sz="2000" b="1">
                <a:solidFill>
                  <a:srgbClr val="FF3300"/>
                </a:solidFill>
              </a:rPr>
              <a:t>=&gt;</a:t>
            </a:r>
            <a:r>
              <a:rPr lang="en-US" sz="2000"/>
              <a:t>) kh«ng dïng kÝ hiÖu t­¬ng ®­¬ng (</a:t>
            </a:r>
            <a:r>
              <a:rPr lang="en-US" sz="2000" b="1">
                <a:solidFill>
                  <a:srgbClr val="FF3300"/>
                </a:solidFill>
                <a:sym typeface="Wingdings" pitchFamily="2" charset="2"/>
              </a:rPr>
              <a:t>&lt;=&gt;</a:t>
            </a:r>
            <a:r>
              <a:rPr lang="en-US" sz="2000">
                <a:sym typeface="Wingdings" pitchFamily="2" charset="2"/>
              </a:rPr>
              <a:t>)</a:t>
            </a:r>
            <a:endParaRPr lang="en-US" sz="2000"/>
          </a:p>
        </p:txBody>
      </p:sp>
      <p:sp>
        <p:nvSpPr>
          <p:cNvPr id="14394" name="Text Box 58"/>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14395" name="Line 59"/>
          <p:cNvSpPr>
            <a:spLocks noChangeShapeType="1"/>
          </p:cNvSpPr>
          <p:nvPr/>
        </p:nvSpPr>
        <p:spPr bwMode="auto">
          <a:xfrm>
            <a:off x="4038600" y="685800"/>
            <a:ext cx="0" cy="5791200"/>
          </a:xfrm>
          <a:prstGeom prst="line">
            <a:avLst/>
          </a:prstGeom>
          <a:noFill/>
          <a:ln w="28575">
            <a:solidFill>
              <a:srgbClr val="FF3300"/>
            </a:solidFill>
            <a:round/>
            <a:headEnd/>
            <a:tailEnd/>
          </a:ln>
          <a:effectLst/>
        </p:spPr>
        <p:txBody>
          <a:bodyPr wrap="none" anchor="ctr"/>
          <a:lstStyle/>
          <a:p>
            <a:endParaRPr lang="en-US"/>
          </a:p>
        </p:txBody>
      </p:sp>
      <p:sp>
        <p:nvSpPr>
          <p:cNvPr id="14396" name="Rectangle 60"/>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sp>
        <p:nvSpPr>
          <p:cNvPr id="14397" name="Text Box 61"/>
          <p:cNvSpPr txBox="1">
            <a:spLocks noChangeArrowheads="1"/>
          </p:cNvSpPr>
          <p:nvPr/>
        </p:nvSpPr>
        <p:spPr bwMode="auto">
          <a:xfrm>
            <a:off x="0" y="838200"/>
            <a:ext cx="1981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1. Ví dụ mở đầu :</a:t>
            </a:r>
          </a:p>
        </p:txBody>
      </p:sp>
      <p:sp>
        <p:nvSpPr>
          <p:cNvPr id="14398" name="Text Box 62"/>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14399" name="Rectangle 63"/>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graphicFrame>
        <p:nvGraphicFramePr>
          <p:cNvPr id="14400" name="Object 64"/>
          <p:cNvGraphicFramePr>
            <a:graphicFrameLocks noChangeAspect="1"/>
          </p:cNvGraphicFramePr>
          <p:nvPr/>
        </p:nvGraphicFramePr>
        <p:xfrm>
          <a:off x="4953000" y="6172200"/>
          <a:ext cx="1028700" cy="685800"/>
        </p:xfrm>
        <a:graphic>
          <a:graphicData uri="http://schemas.openxmlformats.org/presentationml/2006/ole">
            <mc:AlternateContent xmlns:mc="http://schemas.openxmlformats.org/markup-compatibility/2006">
              <mc:Choice xmlns:v="urn:schemas-microsoft-com:vml" Requires="v">
                <p:oleObj spid="_x0000_s14424" name="Equation" r:id="rId9" imgW="647640" imgH="431640" progId="Equation.DSMT4">
                  <p:embed/>
                </p:oleObj>
              </mc:Choice>
              <mc:Fallback>
                <p:oleObj name="Equation" r:id="rId9" imgW="647640" imgH="431640" progId="Equation.DSMT4">
                  <p:embed/>
                  <p:pic>
                    <p:nvPicPr>
                      <p:cNvPr id="0" name="Picture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3000" y="6172200"/>
                        <a:ext cx="10287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8156" name="WordArt 92"/>
          <p:cNvSpPr>
            <a:spLocks noChangeArrowheads="1" noChangeShapeType="1" noTextEdit="1"/>
          </p:cNvSpPr>
          <p:nvPr/>
        </p:nvSpPr>
        <p:spPr bwMode="auto">
          <a:xfrm>
            <a:off x="1828800" y="76200"/>
            <a:ext cx="6324600" cy="533400"/>
          </a:xfrm>
          <a:prstGeom prst="rect">
            <a:avLst/>
          </a:prstGeom>
        </p:spPr>
        <p:txBody>
          <a:bodyPr wrap="none" fromWordArt="1">
            <a:prstTxWarp prst="textPlain">
              <a:avLst>
                <a:gd name="adj" fmla="val 50000"/>
              </a:avLst>
            </a:prstTxWarp>
          </a:bodyPr>
          <a:lstStyle/>
          <a:p>
            <a:r>
              <a:rPr lang="vi-VN" sz="3600" b="1" kern="10">
                <a:ln w="9525">
                  <a:solidFill>
                    <a:srgbClr val="800000"/>
                  </a:solidFill>
                  <a:round/>
                  <a:headEnd/>
                  <a:tailEnd/>
                </a:ln>
                <a:solidFill>
                  <a:srgbClr val="C00000"/>
                </a:solidFill>
                <a:latin typeface="Times New Roman"/>
                <a:cs typeface="Times New Roman"/>
              </a:rPr>
              <a:t>BÀI 5. PHƯƠNG TRÌNH CHỨA ẨN Ở MẪU</a:t>
            </a:r>
            <a:endParaRPr lang="en-US" sz="3600" b="1" kern="10">
              <a:ln w="9525">
                <a:solidFill>
                  <a:srgbClr val="800000"/>
                </a:solidFill>
                <a:round/>
                <a:headEnd/>
                <a:tailEnd/>
              </a:ln>
              <a:solidFill>
                <a:srgbClr val="C00000"/>
              </a:solidFill>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372"/>
                                        </p:tgtEl>
                                        <p:attrNameLst>
                                          <p:attrName>style.visibility</p:attrName>
                                        </p:attrNameLst>
                                      </p:cBhvr>
                                      <p:to>
                                        <p:strVal val="visible"/>
                                      </p:to>
                                    </p:set>
                                    <p:anim calcmode="lin" valueType="num">
                                      <p:cBhvr>
                                        <p:cTn id="7" dur="1000" fill="hold"/>
                                        <p:tgtEl>
                                          <p:spTgt spid="14372"/>
                                        </p:tgtEl>
                                        <p:attrNameLst>
                                          <p:attrName>ppt_x</p:attrName>
                                        </p:attrNameLst>
                                      </p:cBhvr>
                                      <p:tavLst>
                                        <p:tav tm="0">
                                          <p:val>
                                            <p:strVal val="#ppt_x-.2"/>
                                          </p:val>
                                        </p:tav>
                                        <p:tav tm="100000">
                                          <p:val>
                                            <p:strVal val="#ppt_x"/>
                                          </p:val>
                                        </p:tav>
                                      </p:tavLst>
                                    </p:anim>
                                    <p:anim calcmode="lin" valueType="num">
                                      <p:cBhvr>
                                        <p:cTn id="8" dur="1000" fill="hold"/>
                                        <p:tgtEl>
                                          <p:spTgt spid="1437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72"/>
                                        </p:tgtEl>
                                      </p:cBhvr>
                                    </p:animEffect>
                                  </p:childTnLst>
                                </p:cTn>
                              </p:par>
                              <p:par>
                                <p:cTn id="10" presetID="29" presetClass="entr" presetSubtype="0" fill="hold" nodeType="withEffect">
                                  <p:stCondLst>
                                    <p:cond delay="0"/>
                                  </p:stCondLst>
                                  <p:childTnLst>
                                    <p:set>
                                      <p:cBhvr>
                                        <p:cTn id="11" dur="1" fill="hold">
                                          <p:stCondLst>
                                            <p:cond delay="0"/>
                                          </p:stCondLst>
                                        </p:cTn>
                                        <p:tgtEl>
                                          <p:spTgt spid="14373"/>
                                        </p:tgtEl>
                                        <p:attrNameLst>
                                          <p:attrName>style.visibility</p:attrName>
                                        </p:attrNameLst>
                                      </p:cBhvr>
                                      <p:to>
                                        <p:strVal val="visible"/>
                                      </p:to>
                                    </p:set>
                                    <p:anim calcmode="lin" valueType="num">
                                      <p:cBhvr>
                                        <p:cTn id="12" dur="1000" fill="hold"/>
                                        <p:tgtEl>
                                          <p:spTgt spid="14373"/>
                                        </p:tgtEl>
                                        <p:attrNameLst>
                                          <p:attrName>ppt_x</p:attrName>
                                        </p:attrNameLst>
                                      </p:cBhvr>
                                      <p:tavLst>
                                        <p:tav tm="0">
                                          <p:val>
                                            <p:strVal val="#ppt_x-.2"/>
                                          </p:val>
                                        </p:tav>
                                        <p:tav tm="100000">
                                          <p:val>
                                            <p:strVal val="#ppt_x"/>
                                          </p:val>
                                        </p:tav>
                                      </p:tavLst>
                                    </p:anim>
                                    <p:anim calcmode="lin" valueType="num">
                                      <p:cBhvr>
                                        <p:cTn id="13" dur="1000" fill="hold"/>
                                        <p:tgtEl>
                                          <p:spTgt spid="1437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373"/>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4376"/>
                                        </p:tgtEl>
                                        <p:attrNameLst>
                                          <p:attrName>style.visibility</p:attrName>
                                        </p:attrNameLst>
                                      </p:cBhvr>
                                      <p:to>
                                        <p:strVal val="visible"/>
                                      </p:to>
                                    </p:set>
                                    <p:anim calcmode="discrete" valueType="clr">
                                      <p:cBhvr override="childStyle">
                                        <p:cTn id="19" dur="80"/>
                                        <p:tgtEl>
                                          <p:spTgt spid="14376"/>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4376"/>
                                        </p:tgtEl>
                                        <p:attrNameLst>
                                          <p:attrName>fillcolor</p:attrName>
                                        </p:attrNameLst>
                                      </p:cBhvr>
                                      <p:tavLst>
                                        <p:tav tm="0">
                                          <p:val>
                                            <p:clrVal>
                                              <a:schemeClr val="accent2"/>
                                            </p:clrVal>
                                          </p:val>
                                        </p:tav>
                                        <p:tav tm="50000">
                                          <p:val>
                                            <p:clrVal>
                                              <a:schemeClr val="hlink"/>
                                            </p:clrVal>
                                          </p:val>
                                        </p:tav>
                                      </p:tavLst>
                                    </p:anim>
                                    <p:set>
                                      <p:cBhvr>
                                        <p:cTn id="21" dur="80"/>
                                        <p:tgtEl>
                                          <p:spTgt spid="14376"/>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4377"/>
                                        </p:tgtEl>
                                        <p:attrNameLst>
                                          <p:attrName>style.visibility</p:attrName>
                                        </p:attrNameLst>
                                      </p:cBhvr>
                                      <p:to>
                                        <p:strVal val="visible"/>
                                      </p:to>
                                    </p:set>
                                    <p:anim calcmode="discrete" valueType="clr">
                                      <p:cBhvr override="childStyle">
                                        <p:cTn id="26" dur="80"/>
                                        <p:tgtEl>
                                          <p:spTgt spid="1437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377"/>
                                        </p:tgtEl>
                                        <p:attrNameLst>
                                          <p:attrName>fillcolor</p:attrName>
                                        </p:attrNameLst>
                                      </p:cBhvr>
                                      <p:tavLst>
                                        <p:tav tm="0">
                                          <p:val>
                                            <p:clrVal>
                                              <a:schemeClr val="accent2"/>
                                            </p:clrVal>
                                          </p:val>
                                        </p:tav>
                                        <p:tav tm="50000">
                                          <p:val>
                                            <p:clrVal>
                                              <a:schemeClr val="hlink"/>
                                            </p:clrVal>
                                          </p:val>
                                        </p:tav>
                                      </p:tavLst>
                                    </p:anim>
                                    <p:set>
                                      <p:cBhvr>
                                        <p:cTn id="28" dur="80"/>
                                        <p:tgtEl>
                                          <p:spTgt spid="14377"/>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4378"/>
                                        </p:tgtEl>
                                        <p:attrNameLst>
                                          <p:attrName>style.visibility</p:attrName>
                                        </p:attrNameLst>
                                      </p:cBhvr>
                                      <p:to>
                                        <p:strVal val="visible"/>
                                      </p:to>
                                    </p:set>
                                    <p:anim calcmode="discrete" valueType="clr">
                                      <p:cBhvr override="childStyle">
                                        <p:cTn id="33" dur="80"/>
                                        <p:tgtEl>
                                          <p:spTgt spid="14378"/>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4378"/>
                                        </p:tgtEl>
                                        <p:attrNameLst>
                                          <p:attrName>fillcolor</p:attrName>
                                        </p:attrNameLst>
                                      </p:cBhvr>
                                      <p:tavLst>
                                        <p:tav tm="0">
                                          <p:val>
                                            <p:clrVal>
                                              <a:schemeClr val="accent2"/>
                                            </p:clrVal>
                                          </p:val>
                                        </p:tav>
                                        <p:tav tm="50000">
                                          <p:val>
                                            <p:clrVal>
                                              <a:schemeClr val="hlink"/>
                                            </p:clrVal>
                                          </p:val>
                                        </p:tav>
                                      </p:tavLst>
                                    </p:anim>
                                    <p:set>
                                      <p:cBhvr>
                                        <p:cTn id="35" dur="80"/>
                                        <p:tgtEl>
                                          <p:spTgt spid="14378"/>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14374"/>
                                        </p:tgtEl>
                                        <p:attrNameLst>
                                          <p:attrName>style.visibility</p:attrName>
                                        </p:attrNameLst>
                                      </p:cBhvr>
                                      <p:to>
                                        <p:strVal val="visible"/>
                                      </p:to>
                                    </p:set>
                                    <p:anim calcmode="lin" valueType="num">
                                      <p:cBhvr>
                                        <p:cTn id="40" dur="1000" fill="hold"/>
                                        <p:tgtEl>
                                          <p:spTgt spid="14374"/>
                                        </p:tgtEl>
                                        <p:attrNameLst>
                                          <p:attrName>ppt_x</p:attrName>
                                        </p:attrNameLst>
                                      </p:cBhvr>
                                      <p:tavLst>
                                        <p:tav tm="0">
                                          <p:val>
                                            <p:strVal val="#ppt_x-.2"/>
                                          </p:val>
                                        </p:tav>
                                        <p:tav tm="100000">
                                          <p:val>
                                            <p:strVal val="#ppt_x"/>
                                          </p:val>
                                        </p:tav>
                                      </p:tavLst>
                                    </p:anim>
                                    <p:anim calcmode="lin" valueType="num">
                                      <p:cBhvr>
                                        <p:cTn id="41" dur="1000" fill="hold"/>
                                        <p:tgtEl>
                                          <p:spTgt spid="14374"/>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4374"/>
                                        </p:tgtEl>
                                      </p:cBhvr>
                                    </p:animEffect>
                                  </p:childTnLst>
                                </p:cTn>
                              </p:par>
                            </p:childTnLst>
                          </p:cTn>
                        </p:par>
                        <p:par>
                          <p:cTn id="43" fill="hold">
                            <p:stCondLst>
                              <p:cond delay="100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14379"/>
                                        </p:tgtEl>
                                        <p:attrNameLst>
                                          <p:attrName>style.visibility</p:attrName>
                                        </p:attrNameLst>
                                      </p:cBhvr>
                                      <p:to>
                                        <p:strVal val="visible"/>
                                      </p:to>
                                    </p:set>
                                    <p:anim calcmode="discrete" valueType="clr">
                                      <p:cBhvr override="childStyle">
                                        <p:cTn id="46" dur="500"/>
                                        <p:tgtEl>
                                          <p:spTgt spid="14379"/>
                                        </p:tgtEl>
                                        <p:attrNameLst>
                                          <p:attrName>style.color</p:attrName>
                                        </p:attrNameLst>
                                      </p:cBhvr>
                                      <p:tavLst>
                                        <p:tav tm="0">
                                          <p:val>
                                            <p:clrVal>
                                              <a:schemeClr val="accent2"/>
                                            </p:clrVal>
                                          </p:val>
                                        </p:tav>
                                        <p:tav tm="50000">
                                          <p:val>
                                            <p:clrVal>
                                              <a:schemeClr val="hlink"/>
                                            </p:clrVal>
                                          </p:val>
                                        </p:tav>
                                      </p:tavLst>
                                    </p:anim>
                                    <p:anim calcmode="discrete" valueType="clr">
                                      <p:cBhvr>
                                        <p:cTn id="47" dur="500"/>
                                        <p:tgtEl>
                                          <p:spTgt spid="14379"/>
                                        </p:tgtEl>
                                        <p:attrNameLst>
                                          <p:attrName>fillcolor</p:attrName>
                                        </p:attrNameLst>
                                      </p:cBhvr>
                                      <p:tavLst>
                                        <p:tav tm="0">
                                          <p:val>
                                            <p:clrVal>
                                              <a:schemeClr val="accent2"/>
                                            </p:clrVal>
                                          </p:val>
                                        </p:tav>
                                        <p:tav tm="50000">
                                          <p:val>
                                            <p:clrVal>
                                              <a:schemeClr val="hlink"/>
                                            </p:clrVal>
                                          </p:val>
                                        </p:tav>
                                      </p:tavLst>
                                    </p:anim>
                                    <p:set>
                                      <p:cBhvr>
                                        <p:cTn id="48" dur="500"/>
                                        <p:tgtEl>
                                          <p:spTgt spid="14379"/>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14390"/>
                                        </p:tgtEl>
                                        <p:attrNameLst>
                                          <p:attrName>style.visibility</p:attrName>
                                        </p:attrNameLst>
                                      </p:cBhvr>
                                      <p:to>
                                        <p:strVal val="visible"/>
                                      </p:to>
                                    </p:set>
                                    <p:anim calcmode="discrete" valueType="clr">
                                      <p:cBhvr override="childStyle">
                                        <p:cTn id="53" dur="80"/>
                                        <p:tgtEl>
                                          <p:spTgt spid="14390"/>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14390"/>
                                        </p:tgtEl>
                                        <p:attrNameLst>
                                          <p:attrName>fillcolor</p:attrName>
                                        </p:attrNameLst>
                                      </p:cBhvr>
                                      <p:tavLst>
                                        <p:tav tm="0">
                                          <p:val>
                                            <p:clrVal>
                                              <a:schemeClr val="accent2"/>
                                            </p:clrVal>
                                          </p:val>
                                        </p:tav>
                                        <p:tav tm="50000">
                                          <p:val>
                                            <p:clrVal>
                                              <a:schemeClr val="hlink"/>
                                            </p:clrVal>
                                          </p:val>
                                        </p:tav>
                                      </p:tavLst>
                                    </p:anim>
                                    <p:set>
                                      <p:cBhvr>
                                        <p:cTn id="55" dur="80"/>
                                        <p:tgtEl>
                                          <p:spTgt spid="14390"/>
                                        </p:tgtEl>
                                        <p:attrNameLst>
                                          <p:attrName>fill.type</p:attrName>
                                        </p:attrNameLst>
                                      </p:cBhvr>
                                      <p:to>
                                        <p:strVal val="solid"/>
                                      </p:to>
                                    </p:set>
                                  </p:childTnLst>
                                </p:cTn>
                              </p:par>
                            </p:childTnLst>
                          </p:cTn>
                        </p:par>
                      </p:childTnLst>
                    </p:cTn>
                  </p:par>
                  <p:par>
                    <p:cTn id="56" fill="hold">
                      <p:stCondLst>
                        <p:cond delay="indefinite"/>
                      </p:stCondLst>
                      <p:childTnLst>
                        <p:par>
                          <p:cTn id="57" fill="hold">
                            <p:stCondLst>
                              <p:cond delay="0"/>
                            </p:stCondLst>
                            <p:childTnLst>
                              <p:par>
                                <p:cTn id="58" presetID="3" presetClass="exit" presetSubtype="10" fill="hold" grpId="1" nodeType="clickEffect">
                                  <p:stCondLst>
                                    <p:cond delay="0"/>
                                  </p:stCondLst>
                                  <p:iterate type="lt">
                                    <p:tmPct val="0"/>
                                  </p:iterate>
                                  <p:childTnLst>
                                    <p:animEffect transition="out" filter="blinds(horizontal)">
                                      <p:cBhvr>
                                        <p:cTn id="59" dur="500"/>
                                        <p:tgtEl>
                                          <p:spTgt spid="14390"/>
                                        </p:tgtEl>
                                      </p:cBhvr>
                                    </p:animEffect>
                                    <p:set>
                                      <p:cBhvr>
                                        <p:cTn id="60" dur="1" fill="hold">
                                          <p:stCondLst>
                                            <p:cond delay="499"/>
                                          </p:stCondLst>
                                        </p:cTn>
                                        <p:tgtEl>
                                          <p:spTgt spid="1439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14380"/>
                                        </p:tgtEl>
                                        <p:attrNameLst>
                                          <p:attrName>style.visibility</p:attrName>
                                        </p:attrNameLst>
                                      </p:cBhvr>
                                      <p:to>
                                        <p:strVal val="visible"/>
                                      </p:to>
                                    </p:set>
                                    <p:anim calcmode="discrete" valueType="clr">
                                      <p:cBhvr override="childStyle">
                                        <p:cTn id="65" dur="80"/>
                                        <p:tgtEl>
                                          <p:spTgt spid="14380"/>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14380"/>
                                        </p:tgtEl>
                                        <p:attrNameLst>
                                          <p:attrName>fillcolor</p:attrName>
                                        </p:attrNameLst>
                                      </p:cBhvr>
                                      <p:tavLst>
                                        <p:tav tm="0">
                                          <p:val>
                                            <p:clrVal>
                                              <a:schemeClr val="accent2"/>
                                            </p:clrVal>
                                          </p:val>
                                        </p:tav>
                                        <p:tav tm="50000">
                                          <p:val>
                                            <p:clrVal>
                                              <a:schemeClr val="hlink"/>
                                            </p:clrVal>
                                          </p:val>
                                        </p:tav>
                                      </p:tavLst>
                                    </p:anim>
                                    <p:set>
                                      <p:cBhvr>
                                        <p:cTn id="67" dur="80"/>
                                        <p:tgtEl>
                                          <p:spTgt spid="14380"/>
                                        </p:tgtEl>
                                        <p:attrNameLst>
                                          <p:attrName>fill.type</p:attrName>
                                        </p:attrNameLst>
                                      </p:cBhvr>
                                      <p:to>
                                        <p:strVal val="solid"/>
                                      </p:to>
                                    </p:set>
                                  </p:childTnLst>
                                </p:cTn>
                              </p:par>
                            </p:childTnLst>
                          </p:cTn>
                        </p:par>
                      </p:childTnLst>
                    </p:cTn>
                  </p:par>
                  <p:par>
                    <p:cTn id="68" fill="hold">
                      <p:stCondLst>
                        <p:cond delay="indefinite"/>
                      </p:stCondLst>
                      <p:childTnLst>
                        <p:par>
                          <p:cTn id="69" fill="hold">
                            <p:stCondLst>
                              <p:cond delay="0"/>
                            </p:stCondLst>
                            <p:childTnLst>
                              <p:par>
                                <p:cTn id="70" presetID="27" presetClass="entr" presetSubtype="0" fill="hold" grpId="0" nodeType="clickEffect">
                                  <p:stCondLst>
                                    <p:cond delay="0"/>
                                  </p:stCondLst>
                                  <p:iterate type="lt">
                                    <p:tmPct val="50000"/>
                                  </p:iterate>
                                  <p:childTnLst>
                                    <p:set>
                                      <p:cBhvr>
                                        <p:cTn id="71" dur="1" fill="hold">
                                          <p:stCondLst>
                                            <p:cond delay="0"/>
                                          </p:stCondLst>
                                        </p:cTn>
                                        <p:tgtEl>
                                          <p:spTgt spid="14381"/>
                                        </p:tgtEl>
                                        <p:attrNameLst>
                                          <p:attrName>style.visibility</p:attrName>
                                        </p:attrNameLst>
                                      </p:cBhvr>
                                      <p:to>
                                        <p:strVal val="visible"/>
                                      </p:to>
                                    </p:set>
                                    <p:anim calcmode="discrete" valueType="clr">
                                      <p:cBhvr override="childStyle">
                                        <p:cTn id="72" dur="80"/>
                                        <p:tgtEl>
                                          <p:spTgt spid="14381"/>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14381"/>
                                        </p:tgtEl>
                                        <p:attrNameLst>
                                          <p:attrName>fillcolor</p:attrName>
                                        </p:attrNameLst>
                                      </p:cBhvr>
                                      <p:tavLst>
                                        <p:tav tm="0">
                                          <p:val>
                                            <p:clrVal>
                                              <a:schemeClr val="accent2"/>
                                            </p:clrVal>
                                          </p:val>
                                        </p:tav>
                                        <p:tav tm="50000">
                                          <p:val>
                                            <p:clrVal>
                                              <a:schemeClr val="hlink"/>
                                            </p:clrVal>
                                          </p:val>
                                        </p:tav>
                                      </p:tavLst>
                                    </p:anim>
                                    <p:set>
                                      <p:cBhvr>
                                        <p:cTn id="74" dur="80"/>
                                        <p:tgtEl>
                                          <p:spTgt spid="14381"/>
                                        </p:tgtEl>
                                        <p:attrNameLst>
                                          <p:attrName>fill.type</p:attrName>
                                        </p:attrNameLst>
                                      </p:cBhvr>
                                      <p:to>
                                        <p:strVal val="solid"/>
                                      </p:to>
                                    </p:set>
                                  </p:childTnLst>
                                </p:cTn>
                              </p:par>
                            </p:childTnLst>
                          </p:cTn>
                        </p:par>
                      </p:childTnLst>
                    </p:cTn>
                  </p:par>
                  <p:par>
                    <p:cTn id="75" fill="hold">
                      <p:stCondLst>
                        <p:cond delay="indefinite"/>
                      </p:stCondLst>
                      <p:childTnLst>
                        <p:par>
                          <p:cTn id="76" fill="hold">
                            <p:stCondLst>
                              <p:cond delay="0"/>
                            </p:stCondLst>
                            <p:childTnLst>
                              <p:par>
                                <p:cTn id="77" presetID="27" presetClass="entr" presetSubtype="0" fill="hold" grpId="0" nodeType="clickEffect">
                                  <p:stCondLst>
                                    <p:cond delay="0"/>
                                  </p:stCondLst>
                                  <p:iterate type="lt">
                                    <p:tmPct val="50000"/>
                                  </p:iterate>
                                  <p:childTnLst>
                                    <p:set>
                                      <p:cBhvr>
                                        <p:cTn id="78" dur="1" fill="hold">
                                          <p:stCondLst>
                                            <p:cond delay="0"/>
                                          </p:stCondLst>
                                        </p:cTn>
                                        <p:tgtEl>
                                          <p:spTgt spid="14382"/>
                                        </p:tgtEl>
                                        <p:attrNameLst>
                                          <p:attrName>style.visibility</p:attrName>
                                        </p:attrNameLst>
                                      </p:cBhvr>
                                      <p:to>
                                        <p:strVal val="visible"/>
                                      </p:to>
                                    </p:set>
                                    <p:anim calcmode="discrete" valueType="clr">
                                      <p:cBhvr override="childStyle">
                                        <p:cTn id="79" dur="80"/>
                                        <p:tgtEl>
                                          <p:spTgt spid="14382"/>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14382"/>
                                        </p:tgtEl>
                                        <p:attrNameLst>
                                          <p:attrName>fillcolor</p:attrName>
                                        </p:attrNameLst>
                                      </p:cBhvr>
                                      <p:tavLst>
                                        <p:tav tm="0">
                                          <p:val>
                                            <p:clrVal>
                                              <a:schemeClr val="accent2"/>
                                            </p:clrVal>
                                          </p:val>
                                        </p:tav>
                                        <p:tav tm="50000">
                                          <p:val>
                                            <p:clrVal>
                                              <a:schemeClr val="hlink"/>
                                            </p:clrVal>
                                          </p:val>
                                        </p:tav>
                                      </p:tavLst>
                                    </p:anim>
                                    <p:set>
                                      <p:cBhvr>
                                        <p:cTn id="81" dur="80"/>
                                        <p:tgtEl>
                                          <p:spTgt spid="14382"/>
                                        </p:tgtEl>
                                        <p:attrNameLst>
                                          <p:attrName>fill.type</p:attrName>
                                        </p:attrNameLst>
                                      </p:cBhvr>
                                      <p:to>
                                        <p:strVal val="solid"/>
                                      </p:to>
                                    </p:set>
                                  </p:childTnLst>
                                </p:cTn>
                              </p:par>
                            </p:childTnLst>
                          </p:cTn>
                        </p:par>
                      </p:childTnLst>
                    </p:cTn>
                  </p:par>
                  <p:par>
                    <p:cTn id="82" fill="hold">
                      <p:stCondLst>
                        <p:cond delay="indefinite"/>
                      </p:stCondLst>
                      <p:childTnLst>
                        <p:par>
                          <p:cTn id="83" fill="hold">
                            <p:stCondLst>
                              <p:cond delay="0"/>
                            </p:stCondLst>
                            <p:childTnLst>
                              <p:par>
                                <p:cTn id="84" presetID="27" presetClass="entr" presetSubtype="0" fill="hold" grpId="0" nodeType="clickEffect">
                                  <p:stCondLst>
                                    <p:cond delay="0"/>
                                  </p:stCondLst>
                                  <p:iterate type="lt">
                                    <p:tmPct val="50000"/>
                                  </p:iterate>
                                  <p:childTnLst>
                                    <p:set>
                                      <p:cBhvr>
                                        <p:cTn id="85" dur="1" fill="hold">
                                          <p:stCondLst>
                                            <p:cond delay="0"/>
                                          </p:stCondLst>
                                        </p:cTn>
                                        <p:tgtEl>
                                          <p:spTgt spid="14383"/>
                                        </p:tgtEl>
                                        <p:attrNameLst>
                                          <p:attrName>style.visibility</p:attrName>
                                        </p:attrNameLst>
                                      </p:cBhvr>
                                      <p:to>
                                        <p:strVal val="visible"/>
                                      </p:to>
                                    </p:set>
                                    <p:anim calcmode="discrete" valueType="clr">
                                      <p:cBhvr override="childStyle">
                                        <p:cTn id="86" dur="80"/>
                                        <p:tgtEl>
                                          <p:spTgt spid="14383"/>
                                        </p:tgtEl>
                                        <p:attrNameLst>
                                          <p:attrName>style.color</p:attrName>
                                        </p:attrNameLst>
                                      </p:cBhvr>
                                      <p:tavLst>
                                        <p:tav tm="0">
                                          <p:val>
                                            <p:clrVal>
                                              <a:schemeClr val="accent2"/>
                                            </p:clrVal>
                                          </p:val>
                                        </p:tav>
                                        <p:tav tm="50000">
                                          <p:val>
                                            <p:clrVal>
                                              <a:schemeClr val="hlink"/>
                                            </p:clrVal>
                                          </p:val>
                                        </p:tav>
                                      </p:tavLst>
                                    </p:anim>
                                    <p:anim calcmode="discrete" valueType="clr">
                                      <p:cBhvr>
                                        <p:cTn id="87" dur="80"/>
                                        <p:tgtEl>
                                          <p:spTgt spid="14383"/>
                                        </p:tgtEl>
                                        <p:attrNameLst>
                                          <p:attrName>fillcolor</p:attrName>
                                        </p:attrNameLst>
                                      </p:cBhvr>
                                      <p:tavLst>
                                        <p:tav tm="0">
                                          <p:val>
                                            <p:clrVal>
                                              <a:schemeClr val="accent2"/>
                                            </p:clrVal>
                                          </p:val>
                                        </p:tav>
                                        <p:tav tm="50000">
                                          <p:val>
                                            <p:clrVal>
                                              <a:schemeClr val="hlink"/>
                                            </p:clrVal>
                                          </p:val>
                                        </p:tav>
                                      </p:tavLst>
                                    </p:anim>
                                    <p:set>
                                      <p:cBhvr>
                                        <p:cTn id="88" dur="80"/>
                                        <p:tgtEl>
                                          <p:spTgt spid="14383"/>
                                        </p:tgtEl>
                                        <p:attrNameLst>
                                          <p:attrName>fill.type</p:attrName>
                                        </p:attrNameLst>
                                      </p:cBhvr>
                                      <p:to>
                                        <p:strVal val="solid"/>
                                      </p:to>
                                    </p:set>
                                  </p:childTnLst>
                                </p:cTn>
                              </p:par>
                            </p:childTnLst>
                          </p:cTn>
                        </p:par>
                      </p:childTnLst>
                    </p:cTn>
                  </p:par>
                  <p:par>
                    <p:cTn id="89" fill="hold">
                      <p:stCondLst>
                        <p:cond delay="indefinite"/>
                      </p:stCondLst>
                      <p:childTnLst>
                        <p:par>
                          <p:cTn id="90" fill="hold">
                            <p:stCondLst>
                              <p:cond delay="0"/>
                            </p:stCondLst>
                            <p:childTnLst>
                              <p:par>
                                <p:cTn id="91" presetID="27" presetClass="entr" presetSubtype="0" fill="hold" grpId="0" nodeType="clickEffect">
                                  <p:stCondLst>
                                    <p:cond delay="0"/>
                                  </p:stCondLst>
                                  <p:iterate type="lt">
                                    <p:tmPct val="50000"/>
                                  </p:iterate>
                                  <p:childTnLst>
                                    <p:set>
                                      <p:cBhvr>
                                        <p:cTn id="92" dur="1" fill="hold">
                                          <p:stCondLst>
                                            <p:cond delay="0"/>
                                          </p:stCondLst>
                                        </p:cTn>
                                        <p:tgtEl>
                                          <p:spTgt spid="14384"/>
                                        </p:tgtEl>
                                        <p:attrNameLst>
                                          <p:attrName>style.visibility</p:attrName>
                                        </p:attrNameLst>
                                      </p:cBhvr>
                                      <p:to>
                                        <p:strVal val="visible"/>
                                      </p:to>
                                    </p:set>
                                    <p:anim calcmode="discrete" valueType="clr">
                                      <p:cBhvr override="childStyle">
                                        <p:cTn id="93" dur="80"/>
                                        <p:tgtEl>
                                          <p:spTgt spid="14384"/>
                                        </p:tgtEl>
                                        <p:attrNameLst>
                                          <p:attrName>style.color</p:attrName>
                                        </p:attrNameLst>
                                      </p:cBhvr>
                                      <p:tavLst>
                                        <p:tav tm="0">
                                          <p:val>
                                            <p:clrVal>
                                              <a:schemeClr val="accent2"/>
                                            </p:clrVal>
                                          </p:val>
                                        </p:tav>
                                        <p:tav tm="50000">
                                          <p:val>
                                            <p:clrVal>
                                              <a:schemeClr val="hlink"/>
                                            </p:clrVal>
                                          </p:val>
                                        </p:tav>
                                      </p:tavLst>
                                    </p:anim>
                                    <p:anim calcmode="discrete" valueType="clr">
                                      <p:cBhvr>
                                        <p:cTn id="94" dur="80"/>
                                        <p:tgtEl>
                                          <p:spTgt spid="14384"/>
                                        </p:tgtEl>
                                        <p:attrNameLst>
                                          <p:attrName>fillcolor</p:attrName>
                                        </p:attrNameLst>
                                      </p:cBhvr>
                                      <p:tavLst>
                                        <p:tav tm="0">
                                          <p:val>
                                            <p:clrVal>
                                              <a:schemeClr val="accent2"/>
                                            </p:clrVal>
                                          </p:val>
                                        </p:tav>
                                        <p:tav tm="50000">
                                          <p:val>
                                            <p:clrVal>
                                              <a:schemeClr val="hlink"/>
                                            </p:clrVal>
                                          </p:val>
                                        </p:tav>
                                      </p:tavLst>
                                    </p:anim>
                                    <p:set>
                                      <p:cBhvr>
                                        <p:cTn id="95" dur="80"/>
                                        <p:tgtEl>
                                          <p:spTgt spid="14384"/>
                                        </p:tgtEl>
                                        <p:attrNameLst>
                                          <p:attrName>fill.type</p:attrName>
                                        </p:attrNameLst>
                                      </p:cBhvr>
                                      <p:to>
                                        <p:strVal val="solid"/>
                                      </p:to>
                                    </p:set>
                                  </p:childTnLst>
                                </p:cTn>
                              </p:par>
                            </p:childTnLst>
                          </p:cTn>
                        </p:par>
                        <p:par>
                          <p:cTn id="96" fill="hold">
                            <p:stCondLst>
                              <p:cond delay="240"/>
                            </p:stCondLst>
                            <p:childTnLst>
                              <p:par>
                                <p:cTn id="97" presetID="29" presetClass="entr" presetSubtype="0" fill="hold" nodeType="afterEffect">
                                  <p:stCondLst>
                                    <p:cond delay="0"/>
                                  </p:stCondLst>
                                  <p:childTnLst>
                                    <p:set>
                                      <p:cBhvr>
                                        <p:cTn id="98" dur="1" fill="hold">
                                          <p:stCondLst>
                                            <p:cond delay="0"/>
                                          </p:stCondLst>
                                        </p:cTn>
                                        <p:tgtEl>
                                          <p:spTgt spid="14375"/>
                                        </p:tgtEl>
                                        <p:attrNameLst>
                                          <p:attrName>style.visibility</p:attrName>
                                        </p:attrNameLst>
                                      </p:cBhvr>
                                      <p:to>
                                        <p:strVal val="visible"/>
                                      </p:to>
                                    </p:set>
                                    <p:anim calcmode="lin" valueType="num">
                                      <p:cBhvr>
                                        <p:cTn id="99" dur="1000" fill="hold"/>
                                        <p:tgtEl>
                                          <p:spTgt spid="14375"/>
                                        </p:tgtEl>
                                        <p:attrNameLst>
                                          <p:attrName>ppt_x</p:attrName>
                                        </p:attrNameLst>
                                      </p:cBhvr>
                                      <p:tavLst>
                                        <p:tav tm="0">
                                          <p:val>
                                            <p:strVal val="#ppt_x-.2"/>
                                          </p:val>
                                        </p:tav>
                                        <p:tav tm="100000">
                                          <p:val>
                                            <p:strVal val="#ppt_x"/>
                                          </p:val>
                                        </p:tav>
                                      </p:tavLst>
                                    </p:anim>
                                    <p:anim calcmode="lin" valueType="num">
                                      <p:cBhvr>
                                        <p:cTn id="100" dur="1000" fill="hold"/>
                                        <p:tgtEl>
                                          <p:spTgt spid="14375"/>
                                        </p:tgtEl>
                                        <p:attrNameLst>
                                          <p:attrName>ppt_y</p:attrName>
                                        </p:attrNameLst>
                                      </p:cBhvr>
                                      <p:tavLst>
                                        <p:tav tm="0">
                                          <p:val>
                                            <p:strVal val="#ppt_y"/>
                                          </p:val>
                                        </p:tav>
                                        <p:tav tm="100000">
                                          <p:val>
                                            <p:strVal val="#ppt_y"/>
                                          </p:val>
                                        </p:tav>
                                      </p:tavLst>
                                    </p:anim>
                                    <p:animEffect transition="in" filter="wipe(right)" prLst="gradientSize: 0.1">
                                      <p:cBhvr>
                                        <p:cTn id="101" dur="1000"/>
                                        <p:tgtEl>
                                          <p:spTgt spid="14375"/>
                                        </p:tgtEl>
                                      </p:cBhvr>
                                    </p:animEffect>
                                  </p:childTnLst>
                                </p:cTn>
                              </p:par>
                            </p:childTnLst>
                          </p:cTn>
                        </p:par>
                      </p:childTnLst>
                    </p:cTn>
                  </p:par>
                  <p:par>
                    <p:cTn id="102" fill="hold">
                      <p:stCondLst>
                        <p:cond delay="indefinite"/>
                      </p:stCondLst>
                      <p:childTnLst>
                        <p:par>
                          <p:cTn id="103" fill="hold">
                            <p:stCondLst>
                              <p:cond delay="0"/>
                            </p:stCondLst>
                            <p:childTnLst>
                              <p:par>
                                <p:cTn id="104" presetID="27" presetClass="entr" presetSubtype="0" fill="hold" grpId="0" nodeType="clickEffect">
                                  <p:stCondLst>
                                    <p:cond delay="0"/>
                                  </p:stCondLst>
                                  <p:iterate type="lt">
                                    <p:tmPct val="50000"/>
                                  </p:iterate>
                                  <p:childTnLst>
                                    <p:set>
                                      <p:cBhvr>
                                        <p:cTn id="105" dur="1" fill="hold">
                                          <p:stCondLst>
                                            <p:cond delay="0"/>
                                          </p:stCondLst>
                                        </p:cTn>
                                        <p:tgtEl>
                                          <p:spTgt spid="14385"/>
                                        </p:tgtEl>
                                        <p:attrNameLst>
                                          <p:attrName>style.visibility</p:attrName>
                                        </p:attrNameLst>
                                      </p:cBhvr>
                                      <p:to>
                                        <p:strVal val="visible"/>
                                      </p:to>
                                    </p:set>
                                    <p:anim calcmode="discrete" valueType="clr">
                                      <p:cBhvr override="childStyle">
                                        <p:cTn id="106" dur="80"/>
                                        <p:tgtEl>
                                          <p:spTgt spid="14385"/>
                                        </p:tgtEl>
                                        <p:attrNameLst>
                                          <p:attrName>style.color</p:attrName>
                                        </p:attrNameLst>
                                      </p:cBhvr>
                                      <p:tavLst>
                                        <p:tav tm="0">
                                          <p:val>
                                            <p:clrVal>
                                              <a:schemeClr val="accent2"/>
                                            </p:clrVal>
                                          </p:val>
                                        </p:tav>
                                        <p:tav tm="50000">
                                          <p:val>
                                            <p:clrVal>
                                              <a:schemeClr val="hlink"/>
                                            </p:clrVal>
                                          </p:val>
                                        </p:tav>
                                      </p:tavLst>
                                    </p:anim>
                                    <p:anim calcmode="discrete" valueType="clr">
                                      <p:cBhvr>
                                        <p:cTn id="107" dur="80"/>
                                        <p:tgtEl>
                                          <p:spTgt spid="14385"/>
                                        </p:tgtEl>
                                        <p:attrNameLst>
                                          <p:attrName>fillcolor</p:attrName>
                                        </p:attrNameLst>
                                      </p:cBhvr>
                                      <p:tavLst>
                                        <p:tav tm="0">
                                          <p:val>
                                            <p:clrVal>
                                              <a:schemeClr val="accent2"/>
                                            </p:clrVal>
                                          </p:val>
                                        </p:tav>
                                        <p:tav tm="50000">
                                          <p:val>
                                            <p:clrVal>
                                              <a:schemeClr val="hlink"/>
                                            </p:clrVal>
                                          </p:val>
                                        </p:tav>
                                      </p:tavLst>
                                    </p:anim>
                                    <p:set>
                                      <p:cBhvr>
                                        <p:cTn id="108" dur="80"/>
                                        <p:tgtEl>
                                          <p:spTgt spid="14385"/>
                                        </p:tgtEl>
                                        <p:attrNameLst>
                                          <p:attrName>fill.type</p:attrName>
                                        </p:attrNameLst>
                                      </p:cBhvr>
                                      <p:to>
                                        <p:strVal val="solid"/>
                                      </p:to>
                                    </p:set>
                                  </p:childTnLst>
                                </p:cTn>
                              </p:par>
                            </p:childTnLst>
                          </p:cTn>
                        </p:par>
                      </p:childTnLst>
                    </p:cTn>
                  </p:par>
                  <p:par>
                    <p:cTn id="109" fill="hold">
                      <p:stCondLst>
                        <p:cond delay="indefinite"/>
                      </p:stCondLst>
                      <p:childTnLst>
                        <p:par>
                          <p:cTn id="110" fill="hold">
                            <p:stCondLst>
                              <p:cond delay="0"/>
                            </p:stCondLst>
                            <p:childTnLst>
                              <p:par>
                                <p:cTn id="111" presetID="27" presetClass="entr" presetSubtype="0" fill="hold" grpId="0" nodeType="clickEffect">
                                  <p:stCondLst>
                                    <p:cond delay="0"/>
                                  </p:stCondLst>
                                  <p:iterate type="lt">
                                    <p:tmPct val="50000"/>
                                  </p:iterate>
                                  <p:childTnLst>
                                    <p:set>
                                      <p:cBhvr>
                                        <p:cTn id="112" dur="1" fill="hold">
                                          <p:stCondLst>
                                            <p:cond delay="0"/>
                                          </p:stCondLst>
                                        </p:cTn>
                                        <p:tgtEl>
                                          <p:spTgt spid="14386"/>
                                        </p:tgtEl>
                                        <p:attrNameLst>
                                          <p:attrName>style.visibility</p:attrName>
                                        </p:attrNameLst>
                                      </p:cBhvr>
                                      <p:to>
                                        <p:strVal val="visible"/>
                                      </p:to>
                                    </p:set>
                                    <p:anim calcmode="discrete" valueType="clr">
                                      <p:cBhvr override="childStyle">
                                        <p:cTn id="113" dur="80"/>
                                        <p:tgtEl>
                                          <p:spTgt spid="14386"/>
                                        </p:tgtEl>
                                        <p:attrNameLst>
                                          <p:attrName>style.color</p:attrName>
                                        </p:attrNameLst>
                                      </p:cBhvr>
                                      <p:tavLst>
                                        <p:tav tm="0">
                                          <p:val>
                                            <p:clrVal>
                                              <a:schemeClr val="accent2"/>
                                            </p:clrVal>
                                          </p:val>
                                        </p:tav>
                                        <p:tav tm="50000">
                                          <p:val>
                                            <p:clrVal>
                                              <a:schemeClr val="hlink"/>
                                            </p:clrVal>
                                          </p:val>
                                        </p:tav>
                                      </p:tavLst>
                                    </p:anim>
                                    <p:anim calcmode="discrete" valueType="clr">
                                      <p:cBhvr>
                                        <p:cTn id="114" dur="80"/>
                                        <p:tgtEl>
                                          <p:spTgt spid="14386"/>
                                        </p:tgtEl>
                                        <p:attrNameLst>
                                          <p:attrName>fillcolor</p:attrName>
                                        </p:attrNameLst>
                                      </p:cBhvr>
                                      <p:tavLst>
                                        <p:tav tm="0">
                                          <p:val>
                                            <p:clrVal>
                                              <a:schemeClr val="accent2"/>
                                            </p:clrVal>
                                          </p:val>
                                        </p:tav>
                                        <p:tav tm="50000">
                                          <p:val>
                                            <p:clrVal>
                                              <a:schemeClr val="hlink"/>
                                            </p:clrVal>
                                          </p:val>
                                        </p:tav>
                                      </p:tavLst>
                                    </p:anim>
                                    <p:set>
                                      <p:cBhvr>
                                        <p:cTn id="115" dur="80"/>
                                        <p:tgtEl>
                                          <p:spTgt spid="14386"/>
                                        </p:tgtEl>
                                        <p:attrNameLst>
                                          <p:attrName>fill.type</p:attrName>
                                        </p:attrNameLst>
                                      </p:cBhvr>
                                      <p:to>
                                        <p:strVal val="solid"/>
                                      </p:to>
                                    </p:set>
                                  </p:childTnLst>
                                </p:cTn>
                              </p:par>
                            </p:childTnLst>
                          </p:cTn>
                        </p:par>
                        <p:par>
                          <p:cTn id="116" fill="hold">
                            <p:stCondLst>
                              <p:cond delay="1280"/>
                            </p:stCondLst>
                            <p:childTnLst>
                              <p:par>
                                <p:cTn id="117" presetID="2" presetClass="entr" presetSubtype="4" fill="hold" nodeType="afterEffect">
                                  <p:stCondLst>
                                    <p:cond delay="0"/>
                                  </p:stCondLst>
                                  <p:childTnLst>
                                    <p:set>
                                      <p:cBhvr>
                                        <p:cTn id="118" dur="1" fill="hold">
                                          <p:stCondLst>
                                            <p:cond delay="0"/>
                                          </p:stCondLst>
                                        </p:cTn>
                                        <p:tgtEl>
                                          <p:spTgt spid="14400"/>
                                        </p:tgtEl>
                                        <p:attrNameLst>
                                          <p:attrName>style.visibility</p:attrName>
                                        </p:attrNameLst>
                                      </p:cBhvr>
                                      <p:to>
                                        <p:strVal val="visible"/>
                                      </p:to>
                                    </p:set>
                                    <p:anim calcmode="lin" valueType="num">
                                      <p:cBhvr additive="base">
                                        <p:cTn id="119" dur="2000" fill="hold"/>
                                        <p:tgtEl>
                                          <p:spTgt spid="14400"/>
                                        </p:tgtEl>
                                        <p:attrNameLst>
                                          <p:attrName>ppt_x</p:attrName>
                                        </p:attrNameLst>
                                      </p:cBhvr>
                                      <p:tavLst>
                                        <p:tav tm="0">
                                          <p:val>
                                            <p:strVal val="#ppt_x"/>
                                          </p:val>
                                        </p:tav>
                                        <p:tav tm="100000">
                                          <p:val>
                                            <p:strVal val="#ppt_x"/>
                                          </p:val>
                                        </p:tav>
                                      </p:tavLst>
                                    </p:anim>
                                    <p:anim calcmode="lin" valueType="num">
                                      <p:cBhvr additive="base">
                                        <p:cTn id="120" dur="2000" fill="hold"/>
                                        <p:tgtEl>
                                          <p:spTgt spid="144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2" grpId="0"/>
      <p:bldP spid="14376" grpId="0"/>
      <p:bldP spid="14377" grpId="0"/>
      <p:bldP spid="14378" grpId="0"/>
      <p:bldP spid="14379" grpId="0"/>
      <p:bldP spid="14380" grpId="0"/>
      <p:bldP spid="14381" grpId="0"/>
      <p:bldP spid="14382" grpId="0"/>
      <p:bldP spid="14383" grpId="0"/>
      <p:bldP spid="14384" grpId="0"/>
      <p:bldP spid="14385" grpId="0"/>
      <p:bldP spid="14386" grpId="0"/>
      <p:bldP spid="14390" grpId="0" animBg="1"/>
      <p:bldP spid="1439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0" y="2743200"/>
            <a:ext cx="3886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3. Giải phương trình chứa ẩn ở mẫu</a:t>
            </a:r>
          </a:p>
        </p:txBody>
      </p:sp>
      <p:sp>
        <p:nvSpPr>
          <p:cNvPr id="53267" name="Rectangle 19"/>
          <p:cNvSpPr>
            <a:spLocks noChangeArrowheads="1"/>
          </p:cNvSpPr>
          <p:nvPr/>
        </p:nvSpPr>
        <p:spPr bwMode="auto">
          <a:xfrm>
            <a:off x="3106738" y="3200400"/>
            <a:ext cx="1676400" cy="609600"/>
          </a:xfrm>
          <a:prstGeom prst="rect">
            <a:avLst/>
          </a:prstGeom>
          <a:noFill/>
          <a:ln w="9525" algn="ctr">
            <a:noFill/>
            <a:miter lim="800000"/>
            <a:headEnd/>
            <a:tailEnd/>
          </a:ln>
          <a:effectLst/>
        </p:spPr>
        <p:txBody>
          <a:bodyPr wrap="none" anchor="ctr"/>
          <a:lstStyle/>
          <a:p>
            <a:endParaRPr lang="vi-VN" sz="2000"/>
          </a:p>
        </p:txBody>
      </p:sp>
      <p:sp>
        <p:nvSpPr>
          <p:cNvPr id="53271" name="Text Box 23"/>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53272" name="Line 24"/>
          <p:cNvSpPr>
            <a:spLocks noChangeShapeType="1"/>
          </p:cNvSpPr>
          <p:nvPr/>
        </p:nvSpPr>
        <p:spPr bwMode="auto">
          <a:xfrm>
            <a:off x="4038600" y="685800"/>
            <a:ext cx="0" cy="5791200"/>
          </a:xfrm>
          <a:prstGeom prst="line">
            <a:avLst/>
          </a:prstGeom>
          <a:noFill/>
          <a:ln w="28575">
            <a:solidFill>
              <a:srgbClr val="FF3300"/>
            </a:solidFill>
            <a:round/>
            <a:headEnd/>
            <a:tailEnd/>
          </a:ln>
          <a:effectLst/>
        </p:spPr>
        <p:txBody>
          <a:bodyPr wrap="none" anchor="ctr"/>
          <a:lstStyle/>
          <a:p>
            <a:endParaRPr lang="en-US"/>
          </a:p>
        </p:txBody>
      </p:sp>
      <p:sp>
        <p:nvSpPr>
          <p:cNvPr id="53273" name="Rectangle 25"/>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sp>
        <p:nvSpPr>
          <p:cNvPr id="53274" name="Text Box 26"/>
          <p:cNvSpPr txBox="1">
            <a:spLocks noChangeArrowheads="1"/>
          </p:cNvSpPr>
          <p:nvPr/>
        </p:nvSpPr>
        <p:spPr bwMode="auto">
          <a:xfrm>
            <a:off x="0" y="838200"/>
            <a:ext cx="1981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1. Ví dụ mở đầu :</a:t>
            </a:r>
          </a:p>
        </p:txBody>
      </p:sp>
      <p:sp>
        <p:nvSpPr>
          <p:cNvPr id="53275" name="Text Box 27"/>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53276" name="Rectangle 28"/>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sp>
        <p:nvSpPr>
          <p:cNvPr id="53277" name="Text Box 29"/>
          <p:cNvSpPr txBox="1">
            <a:spLocks noChangeArrowheads="1"/>
          </p:cNvSpPr>
          <p:nvPr/>
        </p:nvSpPr>
        <p:spPr bwMode="auto">
          <a:xfrm>
            <a:off x="4763" y="3201988"/>
            <a:ext cx="3846512"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a:t>
            </a:r>
            <a:r>
              <a:rPr lang="en-US" sz="2000" u="sng">
                <a:solidFill>
                  <a:srgbClr val="FF3300"/>
                </a:solidFill>
                <a:latin typeface="Times New Roman" pitchFamily="18" charset="0"/>
              </a:rPr>
              <a:t>Bước 1</a:t>
            </a:r>
            <a:r>
              <a:rPr lang="en-US" sz="2000">
                <a:latin typeface="Times New Roman" pitchFamily="18" charset="0"/>
              </a:rPr>
              <a:t> : Tìm ĐKXĐ của phương trình.</a:t>
            </a:r>
          </a:p>
        </p:txBody>
      </p:sp>
      <p:sp>
        <p:nvSpPr>
          <p:cNvPr id="53278" name="Text Box 30"/>
          <p:cNvSpPr txBox="1">
            <a:spLocks noChangeArrowheads="1"/>
          </p:cNvSpPr>
          <p:nvPr/>
        </p:nvSpPr>
        <p:spPr bwMode="auto">
          <a:xfrm>
            <a:off x="0" y="3946525"/>
            <a:ext cx="3851275"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a:t>
            </a:r>
            <a:r>
              <a:rPr lang="en-US" sz="2000" u="sng">
                <a:solidFill>
                  <a:srgbClr val="FF3300"/>
                </a:solidFill>
                <a:latin typeface="Times New Roman" pitchFamily="18" charset="0"/>
              </a:rPr>
              <a:t>Bước 2</a:t>
            </a:r>
            <a:r>
              <a:rPr lang="en-US" sz="2000">
                <a:latin typeface="Times New Roman" pitchFamily="18" charset="0"/>
              </a:rPr>
              <a:t> : Quy đồng mẫu hai vế của phương trình rồi khử mẫu.</a:t>
            </a:r>
          </a:p>
        </p:txBody>
      </p:sp>
      <p:sp>
        <p:nvSpPr>
          <p:cNvPr id="53279" name="Text Box 31"/>
          <p:cNvSpPr txBox="1">
            <a:spLocks noChangeArrowheads="1"/>
          </p:cNvSpPr>
          <p:nvPr/>
        </p:nvSpPr>
        <p:spPr bwMode="auto">
          <a:xfrm>
            <a:off x="46038" y="4857750"/>
            <a:ext cx="3805237"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a:t>
            </a:r>
            <a:r>
              <a:rPr lang="en-US" sz="2000" u="sng">
                <a:solidFill>
                  <a:srgbClr val="FF3300"/>
                </a:solidFill>
                <a:latin typeface="Times New Roman" pitchFamily="18" charset="0"/>
              </a:rPr>
              <a:t>Bước 3</a:t>
            </a:r>
            <a:r>
              <a:rPr lang="en-US" sz="2000">
                <a:latin typeface="Times New Roman" pitchFamily="18" charset="0"/>
              </a:rPr>
              <a:t> : Giải phương trình vừa nhận được.</a:t>
            </a:r>
          </a:p>
        </p:txBody>
      </p:sp>
      <p:sp>
        <p:nvSpPr>
          <p:cNvPr id="53280" name="Text Box 32"/>
          <p:cNvSpPr txBox="1">
            <a:spLocks noChangeArrowheads="1"/>
          </p:cNvSpPr>
          <p:nvPr/>
        </p:nvSpPr>
        <p:spPr bwMode="auto">
          <a:xfrm>
            <a:off x="4763" y="5622925"/>
            <a:ext cx="3846512" cy="10064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a:t>
            </a:r>
            <a:r>
              <a:rPr lang="en-US" sz="2000" u="sng">
                <a:solidFill>
                  <a:srgbClr val="FF3300"/>
                </a:solidFill>
                <a:latin typeface="Times New Roman" pitchFamily="18" charset="0"/>
              </a:rPr>
              <a:t>Bước 4</a:t>
            </a:r>
            <a:r>
              <a:rPr lang="en-US" sz="2000">
                <a:latin typeface="Times New Roman" pitchFamily="18" charset="0"/>
              </a:rPr>
              <a:t> : Kết luận, các giá trị thỏa mãn ĐKXĐ chính là nghiệm của phương trình đã cho </a:t>
            </a:r>
          </a:p>
        </p:txBody>
      </p:sp>
      <p:sp>
        <p:nvSpPr>
          <p:cNvPr id="53291" name="Text Box 43"/>
          <p:cNvSpPr txBox="1">
            <a:spLocks noChangeArrowheads="1"/>
          </p:cNvSpPr>
          <p:nvPr/>
        </p:nvSpPr>
        <p:spPr bwMode="auto">
          <a:xfrm>
            <a:off x="4665663" y="609600"/>
            <a:ext cx="31242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Ví dụ 2 : Giải phương trình </a:t>
            </a:r>
          </a:p>
        </p:txBody>
      </p:sp>
      <p:graphicFrame>
        <p:nvGraphicFramePr>
          <p:cNvPr id="53292" name="Object 44"/>
          <p:cNvGraphicFramePr>
            <a:graphicFrameLocks noChangeAspect="1"/>
          </p:cNvGraphicFramePr>
          <p:nvPr/>
        </p:nvGraphicFramePr>
        <p:xfrm>
          <a:off x="5434013" y="990600"/>
          <a:ext cx="1949450" cy="692150"/>
        </p:xfrm>
        <a:graphic>
          <a:graphicData uri="http://schemas.openxmlformats.org/presentationml/2006/ole">
            <mc:AlternateContent xmlns:mc="http://schemas.openxmlformats.org/markup-compatibility/2006">
              <mc:Choice xmlns:v="urn:schemas-microsoft-com:vml" Requires="v">
                <p:oleObj spid="_x0000_s53323" name="Equation" r:id="rId3" imgW="1180800" imgH="419040" progId="Equation.DSMT4">
                  <p:embed/>
                </p:oleObj>
              </mc:Choice>
              <mc:Fallback>
                <p:oleObj name="Equation" r:id="rId3" imgW="1180800" imgH="419040" progId="Equation.DSMT4">
                  <p:embed/>
                  <p:pic>
                    <p:nvPicPr>
                      <p:cNvPr id="0" name="Picture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4013" y="990600"/>
                        <a:ext cx="1949450" cy="692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293" name="Object 45"/>
          <p:cNvGraphicFramePr>
            <a:graphicFrameLocks noChangeAspect="1"/>
          </p:cNvGraphicFramePr>
          <p:nvPr/>
        </p:nvGraphicFramePr>
        <p:xfrm>
          <a:off x="5275263" y="3048000"/>
          <a:ext cx="2743200" cy="690563"/>
        </p:xfrm>
        <a:graphic>
          <a:graphicData uri="http://schemas.openxmlformats.org/presentationml/2006/ole">
            <mc:AlternateContent xmlns:mc="http://schemas.openxmlformats.org/markup-compatibility/2006">
              <mc:Choice xmlns:v="urn:schemas-microsoft-com:vml" Requires="v">
                <p:oleObj spid="_x0000_s53324" name="Equation" r:id="rId5" imgW="1663560" imgH="419040" progId="Equation.3">
                  <p:embed/>
                </p:oleObj>
              </mc:Choice>
              <mc:Fallback>
                <p:oleObj name="Equation" r:id="rId5" imgW="1663560" imgH="419040" progId="Equation.3">
                  <p:embed/>
                  <p:pic>
                    <p:nvPicPr>
                      <p:cNvPr id="0" name="Picture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5263" y="3048000"/>
                        <a:ext cx="2743200" cy="690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3294" name="Object 46"/>
          <p:cNvGraphicFramePr>
            <a:graphicFrameLocks noChangeAspect="1"/>
          </p:cNvGraphicFramePr>
          <p:nvPr/>
        </p:nvGraphicFramePr>
        <p:xfrm>
          <a:off x="5732463" y="5334000"/>
          <a:ext cx="393700" cy="609600"/>
        </p:xfrm>
        <a:graphic>
          <a:graphicData uri="http://schemas.openxmlformats.org/presentationml/2006/ole">
            <mc:AlternateContent xmlns:mc="http://schemas.openxmlformats.org/markup-compatibility/2006">
              <mc:Choice xmlns:v="urn:schemas-microsoft-com:vml" Requires="v">
                <p:oleObj spid="_x0000_s53325" name="Equation" r:id="rId7" imgW="253800" imgH="393480" progId="Equation.3">
                  <p:embed/>
                </p:oleObj>
              </mc:Choice>
              <mc:Fallback>
                <p:oleObj name="Equation" r:id="rId7" imgW="253800" imgH="393480" progId="Equation.3">
                  <p:embed/>
                  <p:pic>
                    <p:nvPicPr>
                      <p:cNvPr id="0" name="Picture 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2463" y="5334000"/>
                        <a:ext cx="3937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295" name="Text Box 47"/>
          <p:cNvSpPr txBox="1">
            <a:spLocks noChangeArrowheads="1"/>
          </p:cNvSpPr>
          <p:nvPr/>
        </p:nvSpPr>
        <p:spPr bwMode="auto">
          <a:xfrm>
            <a:off x="4437063" y="1600200"/>
            <a:ext cx="200025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Phương pháp giải </a:t>
            </a:r>
          </a:p>
        </p:txBody>
      </p:sp>
      <p:sp>
        <p:nvSpPr>
          <p:cNvPr id="53297" name="Text Box 49"/>
          <p:cNvSpPr txBox="1">
            <a:spLocks noChangeArrowheads="1"/>
          </p:cNvSpPr>
          <p:nvPr/>
        </p:nvSpPr>
        <p:spPr bwMode="auto">
          <a:xfrm>
            <a:off x="4360863" y="2667000"/>
            <a:ext cx="4360862"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Quy đồng mẫu 2 vế của phương trình :</a:t>
            </a:r>
            <a:endParaRPr lang="en-US" sz="2000">
              <a:latin typeface="Times New Roman" pitchFamily="18" charset="0"/>
              <a:cs typeface="Times New Roman" pitchFamily="18" charset="0"/>
            </a:endParaRPr>
          </a:p>
        </p:txBody>
      </p:sp>
      <p:sp>
        <p:nvSpPr>
          <p:cNvPr id="53298" name="Text Box 50"/>
          <p:cNvSpPr txBox="1">
            <a:spLocks noChangeArrowheads="1"/>
          </p:cNvSpPr>
          <p:nvPr/>
        </p:nvSpPr>
        <p:spPr bwMode="auto">
          <a:xfrm>
            <a:off x="4724400" y="3733800"/>
            <a:ext cx="5257800" cy="396875"/>
          </a:xfrm>
          <a:prstGeom prst="rect">
            <a:avLst/>
          </a:prstGeom>
          <a:noFill/>
          <a:ln w="9525">
            <a:noFill/>
            <a:miter lim="800000"/>
            <a:headEnd/>
            <a:tailEnd/>
          </a:ln>
          <a:effectLst/>
        </p:spPr>
        <p:txBody>
          <a:bodyPr>
            <a:spAutoFit/>
          </a:bodyPr>
          <a:lstStyle/>
          <a:p>
            <a:pPr algn="l">
              <a:spcBef>
                <a:spcPct val="50000"/>
              </a:spcBef>
            </a:pPr>
            <a:r>
              <a:rPr lang="en-US" sz="2000">
                <a:solidFill>
                  <a:srgbClr val="FF3300"/>
                </a:solidFill>
                <a:latin typeface="Times New Roman" pitchFamily="18" charset="0"/>
              </a:rPr>
              <a:t>=&gt; 2(x + 2)(x – 2) = x(2x + 3) (1a)</a:t>
            </a:r>
            <a:endParaRPr lang="en-US" sz="2000">
              <a:solidFill>
                <a:srgbClr val="FF3300"/>
              </a:solidFill>
              <a:latin typeface="Times New Roman" pitchFamily="18" charset="0"/>
              <a:cs typeface="Times New Roman" pitchFamily="18" charset="0"/>
            </a:endParaRPr>
          </a:p>
        </p:txBody>
      </p:sp>
      <p:sp>
        <p:nvSpPr>
          <p:cNvPr id="53299" name="Text Box 51"/>
          <p:cNvSpPr txBox="1">
            <a:spLocks noChangeArrowheads="1"/>
          </p:cNvSpPr>
          <p:nvPr/>
        </p:nvSpPr>
        <p:spPr bwMode="auto">
          <a:xfrm>
            <a:off x="4665663" y="4038600"/>
            <a:ext cx="3973512"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2(x</a:t>
            </a:r>
            <a:r>
              <a:rPr lang="en-US" sz="2000" baseline="30000">
                <a:latin typeface="Times New Roman" pitchFamily="18" charset="0"/>
              </a:rPr>
              <a:t>2</a:t>
            </a:r>
            <a:r>
              <a:rPr lang="en-US" sz="2000">
                <a:latin typeface="Times New Roman" pitchFamily="18" charset="0"/>
              </a:rPr>
              <a:t> - 4) = 2x</a:t>
            </a:r>
            <a:r>
              <a:rPr lang="en-US" sz="2000" baseline="30000">
                <a:latin typeface="Times New Roman" pitchFamily="18" charset="0"/>
              </a:rPr>
              <a:t>2</a:t>
            </a:r>
            <a:r>
              <a:rPr lang="en-US" sz="2000">
                <a:latin typeface="Times New Roman" pitchFamily="18" charset="0"/>
              </a:rPr>
              <a:t> + 3x</a:t>
            </a:r>
            <a:endParaRPr lang="en-US" sz="2000">
              <a:latin typeface="Times New Roman" pitchFamily="18" charset="0"/>
              <a:cs typeface="Times New Roman" pitchFamily="18" charset="0"/>
            </a:endParaRPr>
          </a:p>
        </p:txBody>
      </p:sp>
      <p:sp>
        <p:nvSpPr>
          <p:cNvPr id="53300" name="Text Box 52"/>
          <p:cNvSpPr txBox="1">
            <a:spLocks noChangeArrowheads="1"/>
          </p:cNvSpPr>
          <p:nvPr/>
        </p:nvSpPr>
        <p:spPr bwMode="auto">
          <a:xfrm>
            <a:off x="4648200" y="4419600"/>
            <a:ext cx="41910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2x</a:t>
            </a:r>
            <a:r>
              <a:rPr lang="en-US" sz="2000" baseline="30000">
                <a:latin typeface="Times New Roman" pitchFamily="18" charset="0"/>
              </a:rPr>
              <a:t>2</a:t>
            </a:r>
            <a:r>
              <a:rPr lang="en-US" sz="2000">
                <a:latin typeface="Times New Roman" pitchFamily="18" charset="0"/>
              </a:rPr>
              <a:t> -  8 = 2x</a:t>
            </a:r>
            <a:r>
              <a:rPr lang="en-US" sz="2000" baseline="30000">
                <a:latin typeface="Times New Roman" pitchFamily="18" charset="0"/>
              </a:rPr>
              <a:t>2</a:t>
            </a:r>
            <a:r>
              <a:rPr lang="en-US" sz="2000">
                <a:latin typeface="Times New Roman" pitchFamily="18" charset="0"/>
              </a:rPr>
              <a:t> + 3x</a:t>
            </a:r>
            <a:endParaRPr lang="en-US" sz="2000">
              <a:latin typeface="Times New Roman" pitchFamily="18" charset="0"/>
              <a:cs typeface="Times New Roman" pitchFamily="18" charset="0"/>
            </a:endParaRPr>
          </a:p>
        </p:txBody>
      </p:sp>
      <p:sp>
        <p:nvSpPr>
          <p:cNvPr id="53301" name="Text Box 53"/>
          <p:cNvSpPr txBox="1">
            <a:spLocks noChangeArrowheads="1"/>
          </p:cNvSpPr>
          <p:nvPr/>
        </p:nvSpPr>
        <p:spPr bwMode="auto">
          <a:xfrm>
            <a:off x="4648200" y="4800600"/>
            <a:ext cx="4503738"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- 8 = 2x</a:t>
            </a:r>
            <a:r>
              <a:rPr lang="en-US" sz="2000" baseline="30000">
                <a:latin typeface="Times New Roman" pitchFamily="18" charset="0"/>
              </a:rPr>
              <a:t>2</a:t>
            </a:r>
            <a:r>
              <a:rPr lang="en-US" sz="2000">
                <a:latin typeface="Times New Roman" pitchFamily="18" charset="0"/>
              </a:rPr>
              <a:t> + 3x – 2x</a:t>
            </a:r>
            <a:r>
              <a:rPr lang="en-US" sz="2000" baseline="30000">
                <a:latin typeface="Times New Roman" pitchFamily="18" charset="0"/>
              </a:rPr>
              <a:t>2</a:t>
            </a:r>
            <a:endParaRPr lang="en-US" sz="2000">
              <a:latin typeface="Times New Roman" pitchFamily="18" charset="0"/>
              <a:cs typeface="Times New Roman" pitchFamily="18" charset="0"/>
            </a:endParaRPr>
          </a:p>
        </p:txBody>
      </p:sp>
      <p:sp>
        <p:nvSpPr>
          <p:cNvPr id="53302" name="Text Box 54"/>
          <p:cNvSpPr txBox="1">
            <a:spLocks noChangeArrowheads="1"/>
          </p:cNvSpPr>
          <p:nvPr/>
        </p:nvSpPr>
        <p:spPr bwMode="auto">
          <a:xfrm>
            <a:off x="4665663" y="5105400"/>
            <a:ext cx="25146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3x = - 8 </a:t>
            </a:r>
            <a:endParaRPr lang="en-US" sz="2000">
              <a:latin typeface="Times New Roman" pitchFamily="18" charset="0"/>
              <a:cs typeface="Times New Roman" pitchFamily="18" charset="0"/>
            </a:endParaRPr>
          </a:p>
        </p:txBody>
      </p:sp>
      <p:sp>
        <p:nvSpPr>
          <p:cNvPr id="53303" name="Text Box 55"/>
          <p:cNvSpPr txBox="1">
            <a:spLocks noChangeArrowheads="1"/>
          </p:cNvSpPr>
          <p:nvPr/>
        </p:nvSpPr>
        <p:spPr bwMode="auto">
          <a:xfrm>
            <a:off x="4741863" y="5410200"/>
            <a:ext cx="2395537"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&lt;=&gt; x =  </a:t>
            </a:r>
            <a:endParaRPr lang="en-US" sz="2000">
              <a:latin typeface="Times New Roman" pitchFamily="18" charset="0"/>
              <a:cs typeface="Times New Roman" pitchFamily="18" charset="0"/>
            </a:endParaRPr>
          </a:p>
        </p:txBody>
      </p:sp>
      <p:sp>
        <p:nvSpPr>
          <p:cNvPr id="53304" name="Text Box 56"/>
          <p:cNvSpPr txBox="1">
            <a:spLocks noChangeArrowheads="1"/>
          </p:cNvSpPr>
          <p:nvPr/>
        </p:nvSpPr>
        <p:spPr bwMode="auto">
          <a:xfrm>
            <a:off x="6189663" y="5410200"/>
            <a:ext cx="25146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thỏa mãn  ĐKXĐ)</a:t>
            </a:r>
            <a:endParaRPr lang="en-US" sz="2000">
              <a:latin typeface="Times New Roman" pitchFamily="18" charset="0"/>
              <a:cs typeface="Times New Roman" pitchFamily="18" charset="0"/>
            </a:endParaRPr>
          </a:p>
        </p:txBody>
      </p:sp>
      <p:sp>
        <p:nvSpPr>
          <p:cNvPr id="53305" name="Text Box 57"/>
          <p:cNvSpPr txBox="1">
            <a:spLocks noChangeArrowheads="1"/>
          </p:cNvSpPr>
          <p:nvPr/>
        </p:nvSpPr>
        <p:spPr bwMode="auto">
          <a:xfrm>
            <a:off x="4437063" y="5867400"/>
            <a:ext cx="4114800"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Vậy tập nghiệm của phương trình </a:t>
            </a:r>
            <a:r>
              <a:rPr lang="en-US" sz="2000">
                <a:solidFill>
                  <a:srgbClr val="FF3300"/>
                </a:solidFill>
                <a:latin typeface="Times New Roman" pitchFamily="18" charset="0"/>
              </a:rPr>
              <a:t>(1)</a:t>
            </a:r>
            <a:r>
              <a:rPr lang="en-US" sz="2000">
                <a:latin typeface="Times New Roman" pitchFamily="18" charset="0"/>
              </a:rPr>
              <a:t> là  S = {      }</a:t>
            </a:r>
            <a:endParaRPr lang="en-US" sz="2000">
              <a:latin typeface="Times New Roman" pitchFamily="18" charset="0"/>
              <a:cs typeface="Times New Roman" pitchFamily="18" charset="0"/>
            </a:endParaRPr>
          </a:p>
        </p:txBody>
      </p:sp>
      <p:graphicFrame>
        <p:nvGraphicFramePr>
          <p:cNvPr id="53306" name="Object 58"/>
          <p:cNvGraphicFramePr>
            <a:graphicFrameLocks noChangeAspect="1"/>
          </p:cNvGraphicFramePr>
          <p:nvPr/>
        </p:nvGraphicFramePr>
        <p:xfrm>
          <a:off x="5414963" y="6096000"/>
          <a:ext cx="393700" cy="609600"/>
        </p:xfrm>
        <a:graphic>
          <a:graphicData uri="http://schemas.openxmlformats.org/presentationml/2006/ole">
            <mc:AlternateContent xmlns:mc="http://schemas.openxmlformats.org/markup-compatibility/2006">
              <mc:Choice xmlns:v="urn:schemas-microsoft-com:vml" Requires="v">
                <p:oleObj spid="_x0000_s53326" name="Equation" r:id="rId9" imgW="253800" imgH="393480" progId="Equation.3">
                  <p:embed/>
                </p:oleObj>
              </mc:Choice>
              <mc:Fallback>
                <p:oleObj name="Equation" r:id="rId9" imgW="253800" imgH="393480" progId="Equation.3">
                  <p:embed/>
                  <p:pic>
                    <p:nvPicPr>
                      <p:cNvPr id="0" name="Picture 5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4963" y="6096000"/>
                        <a:ext cx="3937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307" name="AutoShape 59"/>
          <p:cNvSpPr>
            <a:spLocks noChangeArrowheads="1"/>
          </p:cNvSpPr>
          <p:nvPr/>
        </p:nvSpPr>
        <p:spPr bwMode="auto">
          <a:xfrm>
            <a:off x="4724400" y="685800"/>
            <a:ext cx="4114800" cy="3200400"/>
          </a:xfrm>
          <a:prstGeom prst="cloudCallout">
            <a:avLst>
              <a:gd name="adj1" fmla="val -73806"/>
              <a:gd name="adj2" fmla="val 30606"/>
            </a:avLst>
          </a:prstGeom>
          <a:solidFill>
            <a:schemeClr val="accent1"/>
          </a:solidFill>
          <a:ln w="9525">
            <a:noFill/>
            <a:round/>
            <a:headEnd/>
            <a:tailEnd/>
          </a:ln>
          <a:effectLst/>
        </p:spPr>
        <p:txBody>
          <a:bodyPr anchor="ctr"/>
          <a:lstStyle/>
          <a:p>
            <a:pPr>
              <a:spcBef>
                <a:spcPct val="50000"/>
              </a:spcBef>
            </a:pPr>
            <a:r>
              <a:rPr lang="en-US" sz="2400">
                <a:solidFill>
                  <a:srgbClr val="EC3814"/>
                </a:solidFill>
                <a:latin typeface="Arial" charset="0"/>
              </a:rPr>
              <a:t>Hãy nêu các bước để giải một phương trình  chứa ẩn ở mẫu  ?</a:t>
            </a:r>
          </a:p>
          <a:p>
            <a:endParaRPr lang="vi-VN">
              <a:latin typeface="Arial" charset="0"/>
            </a:endParaRPr>
          </a:p>
        </p:txBody>
      </p:sp>
      <p:sp>
        <p:nvSpPr>
          <p:cNvPr id="53311" name="Text Box 63"/>
          <p:cNvSpPr txBox="1">
            <a:spLocks noChangeArrowheads="1"/>
          </p:cNvSpPr>
          <p:nvPr/>
        </p:nvSpPr>
        <p:spPr bwMode="auto">
          <a:xfrm>
            <a:off x="4343400" y="1905000"/>
            <a:ext cx="4800600" cy="854075"/>
          </a:xfrm>
          <a:prstGeom prst="rect">
            <a:avLst/>
          </a:prstGeom>
          <a:noFill/>
          <a:ln w="9525">
            <a:noFill/>
            <a:miter lim="800000"/>
            <a:headEnd/>
            <a:tailEnd/>
          </a:ln>
          <a:effectLst/>
        </p:spPr>
        <p:txBody>
          <a:bodyPr>
            <a:spAutoFit/>
          </a:bodyPr>
          <a:lstStyle/>
          <a:p>
            <a:pPr algn="l">
              <a:spcBef>
                <a:spcPct val="50000"/>
              </a:spcBef>
              <a:buFontTx/>
              <a:buChar char="-"/>
            </a:pPr>
            <a:r>
              <a:rPr lang="en-US" sz="2000">
                <a:latin typeface="Times New Roman" pitchFamily="18" charset="0"/>
              </a:rPr>
              <a:t>ĐKXĐ : x </a:t>
            </a:r>
            <a:r>
              <a:rPr lang="en-US" sz="2000">
                <a:latin typeface="Times New Roman" pitchFamily="18" charset="0"/>
                <a:cs typeface="Times New Roman" pitchFamily="18" charset="0"/>
              </a:rPr>
              <a:t>≠ 0 và x  ≠ 2         </a:t>
            </a:r>
          </a:p>
          <a:p>
            <a:pPr algn="l">
              <a:spcBef>
                <a:spcPct val="50000"/>
              </a:spcBef>
            </a:pPr>
            <a:r>
              <a:rPr lang="en-US" sz="2000">
                <a:latin typeface="Times New Roman" pitchFamily="18" charset="0"/>
                <a:cs typeface="Times New Roman" pitchFamily="18" charset="0"/>
              </a:rPr>
              <a:t>	MC: 2x(x - 2)</a:t>
            </a:r>
          </a:p>
        </p:txBody>
      </p:sp>
      <p:sp>
        <p:nvSpPr>
          <p:cNvPr id="88156" name="WordArt 92"/>
          <p:cNvSpPr>
            <a:spLocks noChangeArrowheads="1" noChangeShapeType="1" noTextEdit="1"/>
          </p:cNvSpPr>
          <p:nvPr/>
        </p:nvSpPr>
        <p:spPr bwMode="auto">
          <a:xfrm>
            <a:off x="1828800" y="76200"/>
            <a:ext cx="6324600" cy="533400"/>
          </a:xfrm>
          <a:prstGeom prst="rect">
            <a:avLst/>
          </a:prstGeom>
        </p:spPr>
        <p:txBody>
          <a:bodyPr wrap="none" fromWordArt="1">
            <a:prstTxWarp prst="textPlain">
              <a:avLst>
                <a:gd name="adj" fmla="val 50000"/>
              </a:avLst>
            </a:prstTxWarp>
          </a:bodyPr>
          <a:lstStyle/>
          <a:p>
            <a:r>
              <a:rPr lang="vi-VN" sz="3600" b="1" kern="10">
                <a:ln w="9525">
                  <a:solidFill>
                    <a:srgbClr val="800000"/>
                  </a:solidFill>
                  <a:round/>
                  <a:headEnd/>
                  <a:tailEnd/>
                </a:ln>
                <a:solidFill>
                  <a:srgbClr val="C00000"/>
                </a:solidFill>
                <a:latin typeface="Times New Roman"/>
                <a:cs typeface="Times New Roman"/>
              </a:rPr>
              <a:t>BÀI 5. PHƯƠNG TRÌNH CHỨA ẨN Ở MẪU</a:t>
            </a:r>
            <a:endParaRPr lang="en-US" sz="3600" b="1" kern="10">
              <a:ln w="9525">
                <a:solidFill>
                  <a:srgbClr val="800000"/>
                </a:solidFill>
                <a:round/>
                <a:headEnd/>
                <a:tailEnd/>
              </a:ln>
              <a:solidFill>
                <a:srgbClr val="C00000"/>
              </a:solidFill>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3291"/>
                                        </p:tgtEl>
                                        <p:attrNameLst>
                                          <p:attrName>ppt_x</p:attrName>
                                        </p:attrNameLst>
                                      </p:cBhvr>
                                      <p:tavLst>
                                        <p:tav tm="0">
                                          <p:val>
                                            <p:strVal val="ppt_x"/>
                                          </p:val>
                                        </p:tav>
                                        <p:tav tm="100000">
                                          <p:val>
                                            <p:strVal val="ppt_x"/>
                                          </p:val>
                                        </p:tav>
                                      </p:tavLst>
                                    </p:anim>
                                    <p:anim calcmode="lin" valueType="num">
                                      <p:cBhvr additive="base">
                                        <p:cTn id="7" dur="500"/>
                                        <p:tgtEl>
                                          <p:spTgt spid="53291"/>
                                        </p:tgtEl>
                                        <p:attrNameLst>
                                          <p:attrName>ppt_y</p:attrName>
                                        </p:attrNameLst>
                                      </p:cBhvr>
                                      <p:tavLst>
                                        <p:tav tm="0">
                                          <p:val>
                                            <p:strVal val="ppt_y"/>
                                          </p:val>
                                        </p:tav>
                                        <p:tav tm="100000">
                                          <p:val>
                                            <p:strVal val="1+ppt_h/2"/>
                                          </p:val>
                                        </p:tav>
                                      </p:tavLst>
                                    </p:anim>
                                    <p:set>
                                      <p:cBhvr>
                                        <p:cTn id="8" dur="1" fill="hold">
                                          <p:stCondLst>
                                            <p:cond delay="499"/>
                                          </p:stCondLst>
                                        </p:cTn>
                                        <p:tgtEl>
                                          <p:spTgt spid="53291"/>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53292"/>
                                        </p:tgtEl>
                                        <p:attrNameLst>
                                          <p:attrName>ppt_x</p:attrName>
                                        </p:attrNameLst>
                                      </p:cBhvr>
                                      <p:tavLst>
                                        <p:tav tm="0">
                                          <p:val>
                                            <p:strVal val="ppt_x"/>
                                          </p:val>
                                        </p:tav>
                                        <p:tav tm="100000">
                                          <p:val>
                                            <p:strVal val="ppt_x"/>
                                          </p:val>
                                        </p:tav>
                                      </p:tavLst>
                                    </p:anim>
                                    <p:anim calcmode="lin" valueType="num">
                                      <p:cBhvr additive="base">
                                        <p:cTn id="11" dur="500"/>
                                        <p:tgtEl>
                                          <p:spTgt spid="53292"/>
                                        </p:tgtEl>
                                        <p:attrNameLst>
                                          <p:attrName>ppt_y</p:attrName>
                                        </p:attrNameLst>
                                      </p:cBhvr>
                                      <p:tavLst>
                                        <p:tav tm="0">
                                          <p:val>
                                            <p:strVal val="ppt_y"/>
                                          </p:val>
                                        </p:tav>
                                        <p:tav tm="100000">
                                          <p:val>
                                            <p:strVal val="1+ppt_h/2"/>
                                          </p:val>
                                        </p:tav>
                                      </p:tavLst>
                                    </p:anim>
                                    <p:set>
                                      <p:cBhvr>
                                        <p:cTn id="12" dur="1" fill="hold">
                                          <p:stCondLst>
                                            <p:cond delay="499"/>
                                          </p:stCondLst>
                                        </p:cTn>
                                        <p:tgtEl>
                                          <p:spTgt spid="53292"/>
                                        </p:tgtEl>
                                        <p:attrNameLst>
                                          <p:attrName>style.visibility</p:attrName>
                                        </p:attrNameLst>
                                      </p:cBhvr>
                                      <p:to>
                                        <p:strVal val="hidden"/>
                                      </p:to>
                                    </p:set>
                                  </p:childTnLst>
                                </p:cTn>
                              </p:par>
                              <p:par>
                                <p:cTn id="13" presetID="2" presetClass="exit" presetSubtype="4" fill="hold" nodeType="withEffect">
                                  <p:stCondLst>
                                    <p:cond delay="0"/>
                                  </p:stCondLst>
                                  <p:childTnLst>
                                    <p:anim calcmode="lin" valueType="num">
                                      <p:cBhvr additive="base">
                                        <p:cTn id="14" dur="500"/>
                                        <p:tgtEl>
                                          <p:spTgt spid="53293"/>
                                        </p:tgtEl>
                                        <p:attrNameLst>
                                          <p:attrName>ppt_x</p:attrName>
                                        </p:attrNameLst>
                                      </p:cBhvr>
                                      <p:tavLst>
                                        <p:tav tm="0">
                                          <p:val>
                                            <p:strVal val="ppt_x"/>
                                          </p:val>
                                        </p:tav>
                                        <p:tav tm="100000">
                                          <p:val>
                                            <p:strVal val="ppt_x"/>
                                          </p:val>
                                        </p:tav>
                                      </p:tavLst>
                                    </p:anim>
                                    <p:anim calcmode="lin" valueType="num">
                                      <p:cBhvr additive="base">
                                        <p:cTn id="15" dur="500"/>
                                        <p:tgtEl>
                                          <p:spTgt spid="53293"/>
                                        </p:tgtEl>
                                        <p:attrNameLst>
                                          <p:attrName>ppt_y</p:attrName>
                                        </p:attrNameLst>
                                      </p:cBhvr>
                                      <p:tavLst>
                                        <p:tav tm="0">
                                          <p:val>
                                            <p:strVal val="ppt_y"/>
                                          </p:val>
                                        </p:tav>
                                        <p:tav tm="100000">
                                          <p:val>
                                            <p:strVal val="1+ppt_h/2"/>
                                          </p:val>
                                        </p:tav>
                                      </p:tavLst>
                                    </p:anim>
                                    <p:set>
                                      <p:cBhvr>
                                        <p:cTn id="16" dur="1" fill="hold">
                                          <p:stCondLst>
                                            <p:cond delay="499"/>
                                          </p:stCondLst>
                                        </p:cTn>
                                        <p:tgtEl>
                                          <p:spTgt spid="53293"/>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53294"/>
                                        </p:tgtEl>
                                        <p:attrNameLst>
                                          <p:attrName>ppt_x</p:attrName>
                                        </p:attrNameLst>
                                      </p:cBhvr>
                                      <p:tavLst>
                                        <p:tav tm="0">
                                          <p:val>
                                            <p:strVal val="ppt_x"/>
                                          </p:val>
                                        </p:tav>
                                        <p:tav tm="100000">
                                          <p:val>
                                            <p:strVal val="ppt_x"/>
                                          </p:val>
                                        </p:tav>
                                      </p:tavLst>
                                    </p:anim>
                                    <p:anim calcmode="lin" valueType="num">
                                      <p:cBhvr additive="base">
                                        <p:cTn id="19" dur="500"/>
                                        <p:tgtEl>
                                          <p:spTgt spid="53294"/>
                                        </p:tgtEl>
                                        <p:attrNameLst>
                                          <p:attrName>ppt_y</p:attrName>
                                        </p:attrNameLst>
                                      </p:cBhvr>
                                      <p:tavLst>
                                        <p:tav tm="0">
                                          <p:val>
                                            <p:strVal val="ppt_y"/>
                                          </p:val>
                                        </p:tav>
                                        <p:tav tm="100000">
                                          <p:val>
                                            <p:strVal val="1+ppt_h/2"/>
                                          </p:val>
                                        </p:tav>
                                      </p:tavLst>
                                    </p:anim>
                                    <p:set>
                                      <p:cBhvr>
                                        <p:cTn id="20" dur="1" fill="hold">
                                          <p:stCondLst>
                                            <p:cond delay="499"/>
                                          </p:stCondLst>
                                        </p:cTn>
                                        <p:tgtEl>
                                          <p:spTgt spid="53294"/>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53295"/>
                                        </p:tgtEl>
                                        <p:attrNameLst>
                                          <p:attrName>ppt_x</p:attrName>
                                        </p:attrNameLst>
                                      </p:cBhvr>
                                      <p:tavLst>
                                        <p:tav tm="0">
                                          <p:val>
                                            <p:strVal val="ppt_x"/>
                                          </p:val>
                                        </p:tav>
                                        <p:tav tm="100000">
                                          <p:val>
                                            <p:strVal val="ppt_x"/>
                                          </p:val>
                                        </p:tav>
                                      </p:tavLst>
                                    </p:anim>
                                    <p:anim calcmode="lin" valueType="num">
                                      <p:cBhvr additive="base">
                                        <p:cTn id="23" dur="500"/>
                                        <p:tgtEl>
                                          <p:spTgt spid="53295"/>
                                        </p:tgtEl>
                                        <p:attrNameLst>
                                          <p:attrName>ppt_y</p:attrName>
                                        </p:attrNameLst>
                                      </p:cBhvr>
                                      <p:tavLst>
                                        <p:tav tm="0">
                                          <p:val>
                                            <p:strVal val="ppt_y"/>
                                          </p:val>
                                        </p:tav>
                                        <p:tav tm="100000">
                                          <p:val>
                                            <p:strVal val="1+ppt_h/2"/>
                                          </p:val>
                                        </p:tav>
                                      </p:tavLst>
                                    </p:anim>
                                    <p:set>
                                      <p:cBhvr>
                                        <p:cTn id="24" dur="1" fill="hold">
                                          <p:stCondLst>
                                            <p:cond delay="499"/>
                                          </p:stCondLst>
                                        </p:cTn>
                                        <p:tgtEl>
                                          <p:spTgt spid="53295"/>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53297"/>
                                        </p:tgtEl>
                                        <p:attrNameLst>
                                          <p:attrName>ppt_x</p:attrName>
                                        </p:attrNameLst>
                                      </p:cBhvr>
                                      <p:tavLst>
                                        <p:tav tm="0">
                                          <p:val>
                                            <p:strVal val="ppt_x"/>
                                          </p:val>
                                        </p:tav>
                                        <p:tav tm="100000">
                                          <p:val>
                                            <p:strVal val="ppt_x"/>
                                          </p:val>
                                        </p:tav>
                                      </p:tavLst>
                                    </p:anim>
                                    <p:anim calcmode="lin" valueType="num">
                                      <p:cBhvr additive="base">
                                        <p:cTn id="27" dur="500"/>
                                        <p:tgtEl>
                                          <p:spTgt spid="53297"/>
                                        </p:tgtEl>
                                        <p:attrNameLst>
                                          <p:attrName>ppt_y</p:attrName>
                                        </p:attrNameLst>
                                      </p:cBhvr>
                                      <p:tavLst>
                                        <p:tav tm="0">
                                          <p:val>
                                            <p:strVal val="ppt_y"/>
                                          </p:val>
                                        </p:tav>
                                        <p:tav tm="100000">
                                          <p:val>
                                            <p:strVal val="1+ppt_h/2"/>
                                          </p:val>
                                        </p:tav>
                                      </p:tavLst>
                                    </p:anim>
                                    <p:set>
                                      <p:cBhvr>
                                        <p:cTn id="28" dur="1" fill="hold">
                                          <p:stCondLst>
                                            <p:cond delay="499"/>
                                          </p:stCondLst>
                                        </p:cTn>
                                        <p:tgtEl>
                                          <p:spTgt spid="53297"/>
                                        </p:tgtEl>
                                        <p:attrNameLst>
                                          <p:attrName>style.visibility</p:attrName>
                                        </p:attrNameLst>
                                      </p:cBhvr>
                                      <p:to>
                                        <p:strVal val="hidden"/>
                                      </p:to>
                                    </p:set>
                                  </p:childTnLst>
                                </p:cTn>
                              </p:par>
                              <p:par>
                                <p:cTn id="29" presetID="2" presetClass="exit" presetSubtype="4" fill="hold" nodeType="withEffect">
                                  <p:stCondLst>
                                    <p:cond delay="0"/>
                                  </p:stCondLst>
                                  <p:childTnLst>
                                    <p:anim calcmode="lin" valueType="num">
                                      <p:cBhvr additive="base">
                                        <p:cTn id="30" dur="500"/>
                                        <p:tgtEl>
                                          <p:spTgt spid="53299"/>
                                        </p:tgtEl>
                                        <p:attrNameLst>
                                          <p:attrName>ppt_x</p:attrName>
                                        </p:attrNameLst>
                                      </p:cBhvr>
                                      <p:tavLst>
                                        <p:tav tm="0">
                                          <p:val>
                                            <p:strVal val="ppt_x"/>
                                          </p:val>
                                        </p:tav>
                                        <p:tav tm="100000">
                                          <p:val>
                                            <p:strVal val="ppt_x"/>
                                          </p:val>
                                        </p:tav>
                                      </p:tavLst>
                                    </p:anim>
                                    <p:anim calcmode="lin" valueType="num">
                                      <p:cBhvr additive="base">
                                        <p:cTn id="31" dur="500"/>
                                        <p:tgtEl>
                                          <p:spTgt spid="53299"/>
                                        </p:tgtEl>
                                        <p:attrNameLst>
                                          <p:attrName>ppt_y</p:attrName>
                                        </p:attrNameLst>
                                      </p:cBhvr>
                                      <p:tavLst>
                                        <p:tav tm="0">
                                          <p:val>
                                            <p:strVal val="ppt_y"/>
                                          </p:val>
                                        </p:tav>
                                        <p:tav tm="100000">
                                          <p:val>
                                            <p:strVal val="1+ppt_h/2"/>
                                          </p:val>
                                        </p:tav>
                                      </p:tavLst>
                                    </p:anim>
                                    <p:set>
                                      <p:cBhvr>
                                        <p:cTn id="32" dur="1" fill="hold">
                                          <p:stCondLst>
                                            <p:cond delay="499"/>
                                          </p:stCondLst>
                                        </p:cTn>
                                        <p:tgtEl>
                                          <p:spTgt spid="53299"/>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500"/>
                                        <p:tgtEl>
                                          <p:spTgt spid="53300"/>
                                        </p:tgtEl>
                                        <p:attrNameLst>
                                          <p:attrName>ppt_x</p:attrName>
                                        </p:attrNameLst>
                                      </p:cBhvr>
                                      <p:tavLst>
                                        <p:tav tm="0">
                                          <p:val>
                                            <p:strVal val="ppt_x"/>
                                          </p:val>
                                        </p:tav>
                                        <p:tav tm="100000">
                                          <p:val>
                                            <p:strVal val="ppt_x"/>
                                          </p:val>
                                        </p:tav>
                                      </p:tavLst>
                                    </p:anim>
                                    <p:anim calcmode="lin" valueType="num">
                                      <p:cBhvr additive="base">
                                        <p:cTn id="35" dur="500"/>
                                        <p:tgtEl>
                                          <p:spTgt spid="53300"/>
                                        </p:tgtEl>
                                        <p:attrNameLst>
                                          <p:attrName>ppt_y</p:attrName>
                                        </p:attrNameLst>
                                      </p:cBhvr>
                                      <p:tavLst>
                                        <p:tav tm="0">
                                          <p:val>
                                            <p:strVal val="ppt_y"/>
                                          </p:val>
                                        </p:tav>
                                        <p:tav tm="100000">
                                          <p:val>
                                            <p:strVal val="1+ppt_h/2"/>
                                          </p:val>
                                        </p:tav>
                                      </p:tavLst>
                                    </p:anim>
                                    <p:set>
                                      <p:cBhvr>
                                        <p:cTn id="36" dur="1" fill="hold">
                                          <p:stCondLst>
                                            <p:cond delay="499"/>
                                          </p:stCondLst>
                                        </p:cTn>
                                        <p:tgtEl>
                                          <p:spTgt spid="53300"/>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53301"/>
                                        </p:tgtEl>
                                        <p:attrNameLst>
                                          <p:attrName>ppt_x</p:attrName>
                                        </p:attrNameLst>
                                      </p:cBhvr>
                                      <p:tavLst>
                                        <p:tav tm="0">
                                          <p:val>
                                            <p:strVal val="ppt_x"/>
                                          </p:val>
                                        </p:tav>
                                        <p:tav tm="100000">
                                          <p:val>
                                            <p:strVal val="ppt_x"/>
                                          </p:val>
                                        </p:tav>
                                      </p:tavLst>
                                    </p:anim>
                                    <p:anim calcmode="lin" valueType="num">
                                      <p:cBhvr additive="base">
                                        <p:cTn id="39" dur="500"/>
                                        <p:tgtEl>
                                          <p:spTgt spid="53301"/>
                                        </p:tgtEl>
                                        <p:attrNameLst>
                                          <p:attrName>ppt_y</p:attrName>
                                        </p:attrNameLst>
                                      </p:cBhvr>
                                      <p:tavLst>
                                        <p:tav tm="0">
                                          <p:val>
                                            <p:strVal val="ppt_y"/>
                                          </p:val>
                                        </p:tav>
                                        <p:tav tm="100000">
                                          <p:val>
                                            <p:strVal val="1+ppt_h/2"/>
                                          </p:val>
                                        </p:tav>
                                      </p:tavLst>
                                    </p:anim>
                                    <p:set>
                                      <p:cBhvr>
                                        <p:cTn id="40" dur="1" fill="hold">
                                          <p:stCondLst>
                                            <p:cond delay="499"/>
                                          </p:stCondLst>
                                        </p:cTn>
                                        <p:tgtEl>
                                          <p:spTgt spid="53301"/>
                                        </p:tgtEl>
                                        <p:attrNameLst>
                                          <p:attrName>style.visibility</p:attrName>
                                        </p:attrNameLst>
                                      </p:cBhvr>
                                      <p:to>
                                        <p:strVal val="hidden"/>
                                      </p:to>
                                    </p:set>
                                  </p:childTnLst>
                                </p:cTn>
                              </p:par>
                              <p:par>
                                <p:cTn id="41" presetID="2" presetClass="exit" presetSubtype="4" fill="hold" nodeType="withEffect">
                                  <p:stCondLst>
                                    <p:cond delay="0"/>
                                  </p:stCondLst>
                                  <p:childTnLst>
                                    <p:anim calcmode="lin" valueType="num">
                                      <p:cBhvr additive="base">
                                        <p:cTn id="42" dur="500"/>
                                        <p:tgtEl>
                                          <p:spTgt spid="53302"/>
                                        </p:tgtEl>
                                        <p:attrNameLst>
                                          <p:attrName>ppt_x</p:attrName>
                                        </p:attrNameLst>
                                      </p:cBhvr>
                                      <p:tavLst>
                                        <p:tav tm="0">
                                          <p:val>
                                            <p:strVal val="ppt_x"/>
                                          </p:val>
                                        </p:tav>
                                        <p:tav tm="100000">
                                          <p:val>
                                            <p:strVal val="ppt_x"/>
                                          </p:val>
                                        </p:tav>
                                      </p:tavLst>
                                    </p:anim>
                                    <p:anim calcmode="lin" valueType="num">
                                      <p:cBhvr additive="base">
                                        <p:cTn id="43" dur="500"/>
                                        <p:tgtEl>
                                          <p:spTgt spid="53302"/>
                                        </p:tgtEl>
                                        <p:attrNameLst>
                                          <p:attrName>ppt_y</p:attrName>
                                        </p:attrNameLst>
                                      </p:cBhvr>
                                      <p:tavLst>
                                        <p:tav tm="0">
                                          <p:val>
                                            <p:strVal val="ppt_y"/>
                                          </p:val>
                                        </p:tav>
                                        <p:tav tm="100000">
                                          <p:val>
                                            <p:strVal val="1+ppt_h/2"/>
                                          </p:val>
                                        </p:tav>
                                      </p:tavLst>
                                    </p:anim>
                                    <p:set>
                                      <p:cBhvr>
                                        <p:cTn id="44" dur="1" fill="hold">
                                          <p:stCondLst>
                                            <p:cond delay="499"/>
                                          </p:stCondLst>
                                        </p:cTn>
                                        <p:tgtEl>
                                          <p:spTgt spid="53302"/>
                                        </p:tgtEl>
                                        <p:attrNameLst>
                                          <p:attrName>style.visibility</p:attrName>
                                        </p:attrNameLst>
                                      </p:cBhvr>
                                      <p:to>
                                        <p:strVal val="hidden"/>
                                      </p:to>
                                    </p:set>
                                  </p:childTnLst>
                                </p:cTn>
                              </p:par>
                              <p:par>
                                <p:cTn id="45" presetID="2" presetClass="exit" presetSubtype="4" fill="hold" nodeType="withEffect">
                                  <p:stCondLst>
                                    <p:cond delay="0"/>
                                  </p:stCondLst>
                                  <p:childTnLst>
                                    <p:anim calcmode="lin" valueType="num">
                                      <p:cBhvr additive="base">
                                        <p:cTn id="46" dur="500"/>
                                        <p:tgtEl>
                                          <p:spTgt spid="53303"/>
                                        </p:tgtEl>
                                        <p:attrNameLst>
                                          <p:attrName>ppt_x</p:attrName>
                                        </p:attrNameLst>
                                      </p:cBhvr>
                                      <p:tavLst>
                                        <p:tav tm="0">
                                          <p:val>
                                            <p:strVal val="ppt_x"/>
                                          </p:val>
                                        </p:tav>
                                        <p:tav tm="100000">
                                          <p:val>
                                            <p:strVal val="ppt_x"/>
                                          </p:val>
                                        </p:tav>
                                      </p:tavLst>
                                    </p:anim>
                                    <p:anim calcmode="lin" valueType="num">
                                      <p:cBhvr additive="base">
                                        <p:cTn id="47" dur="500"/>
                                        <p:tgtEl>
                                          <p:spTgt spid="53303"/>
                                        </p:tgtEl>
                                        <p:attrNameLst>
                                          <p:attrName>ppt_y</p:attrName>
                                        </p:attrNameLst>
                                      </p:cBhvr>
                                      <p:tavLst>
                                        <p:tav tm="0">
                                          <p:val>
                                            <p:strVal val="ppt_y"/>
                                          </p:val>
                                        </p:tav>
                                        <p:tav tm="100000">
                                          <p:val>
                                            <p:strVal val="1+ppt_h/2"/>
                                          </p:val>
                                        </p:tav>
                                      </p:tavLst>
                                    </p:anim>
                                    <p:set>
                                      <p:cBhvr>
                                        <p:cTn id="48" dur="1" fill="hold">
                                          <p:stCondLst>
                                            <p:cond delay="499"/>
                                          </p:stCondLst>
                                        </p:cTn>
                                        <p:tgtEl>
                                          <p:spTgt spid="53303"/>
                                        </p:tgtEl>
                                        <p:attrNameLst>
                                          <p:attrName>style.visibility</p:attrName>
                                        </p:attrNameLst>
                                      </p:cBhvr>
                                      <p:to>
                                        <p:strVal val="hidden"/>
                                      </p:to>
                                    </p:set>
                                  </p:childTnLst>
                                </p:cTn>
                              </p:par>
                              <p:par>
                                <p:cTn id="49" presetID="2" presetClass="exit" presetSubtype="4" fill="hold" nodeType="withEffect">
                                  <p:stCondLst>
                                    <p:cond delay="0"/>
                                  </p:stCondLst>
                                  <p:childTnLst>
                                    <p:anim calcmode="lin" valueType="num">
                                      <p:cBhvr additive="base">
                                        <p:cTn id="50" dur="500"/>
                                        <p:tgtEl>
                                          <p:spTgt spid="53304"/>
                                        </p:tgtEl>
                                        <p:attrNameLst>
                                          <p:attrName>ppt_x</p:attrName>
                                        </p:attrNameLst>
                                      </p:cBhvr>
                                      <p:tavLst>
                                        <p:tav tm="0">
                                          <p:val>
                                            <p:strVal val="ppt_x"/>
                                          </p:val>
                                        </p:tav>
                                        <p:tav tm="100000">
                                          <p:val>
                                            <p:strVal val="ppt_x"/>
                                          </p:val>
                                        </p:tav>
                                      </p:tavLst>
                                    </p:anim>
                                    <p:anim calcmode="lin" valueType="num">
                                      <p:cBhvr additive="base">
                                        <p:cTn id="51" dur="500"/>
                                        <p:tgtEl>
                                          <p:spTgt spid="53304"/>
                                        </p:tgtEl>
                                        <p:attrNameLst>
                                          <p:attrName>ppt_y</p:attrName>
                                        </p:attrNameLst>
                                      </p:cBhvr>
                                      <p:tavLst>
                                        <p:tav tm="0">
                                          <p:val>
                                            <p:strVal val="ppt_y"/>
                                          </p:val>
                                        </p:tav>
                                        <p:tav tm="100000">
                                          <p:val>
                                            <p:strVal val="1+ppt_h/2"/>
                                          </p:val>
                                        </p:tav>
                                      </p:tavLst>
                                    </p:anim>
                                    <p:set>
                                      <p:cBhvr>
                                        <p:cTn id="52" dur="1" fill="hold">
                                          <p:stCondLst>
                                            <p:cond delay="499"/>
                                          </p:stCondLst>
                                        </p:cTn>
                                        <p:tgtEl>
                                          <p:spTgt spid="53304"/>
                                        </p:tgtEl>
                                        <p:attrNameLst>
                                          <p:attrName>style.visibility</p:attrName>
                                        </p:attrNameLst>
                                      </p:cBhvr>
                                      <p:to>
                                        <p:strVal val="hidden"/>
                                      </p:to>
                                    </p:set>
                                  </p:childTnLst>
                                </p:cTn>
                              </p:par>
                              <p:par>
                                <p:cTn id="53" presetID="2" presetClass="exit" presetSubtype="4" fill="hold" nodeType="withEffect">
                                  <p:stCondLst>
                                    <p:cond delay="0"/>
                                  </p:stCondLst>
                                  <p:childTnLst>
                                    <p:anim calcmode="lin" valueType="num">
                                      <p:cBhvr additive="base">
                                        <p:cTn id="54" dur="500"/>
                                        <p:tgtEl>
                                          <p:spTgt spid="53305"/>
                                        </p:tgtEl>
                                        <p:attrNameLst>
                                          <p:attrName>ppt_x</p:attrName>
                                        </p:attrNameLst>
                                      </p:cBhvr>
                                      <p:tavLst>
                                        <p:tav tm="0">
                                          <p:val>
                                            <p:strVal val="ppt_x"/>
                                          </p:val>
                                        </p:tav>
                                        <p:tav tm="100000">
                                          <p:val>
                                            <p:strVal val="ppt_x"/>
                                          </p:val>
                                        </p:tav>
                                      </p:tavLst>
                                    </p:anim>
                                    <p:anim calcmode="lin" valueType="num">
                                      <p:cBhvr additive="base">
                                        <p:cTn id="55" dur="500"/>
                                        <p:tgtEl>
                                          <p:spTgt spid="53305"/>
                                        </p:tgtEl>
                                        <p:attrNameLst>
                                          <p:attrName>ppt_y</p:attrName>
                                        </p:attrNameLst>
                                      </p:cBhvr>
                                      <p:tavLst>
                                        <p:tav tm="0">
                                          <p:val>
                                            <p:strVal val="ppt_y"/>
                                          </p:val>
                                        </p:tav>
                                        <p:tav tm="100000">
                                          <p:val>
                                            <p:strVal val="1+ppt_h/2"/>
                                          </p:val>
                                        </p:tav>
                                      </p:tavLst>
                                    </p:anim>
                                    <p:set>
                                      <p:cBhvr>
                                        <p:cTn id="56" dur="1" fill="hold">
                                          <p:stCondLst>
                                            <p:cond delay="499"/>
                                          </p:stCondLst>
                                        </p:cTn>
                                        <p:tgtEl>
                                          <p:spTgt spid="53305"/>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53306"/>
                                        </p:tgtEl>
                                        <p:attrNameLst>
                                          <p:attrName>ppt_x</p:attrName>
                                        </p:attrNameLst>
                                      </p:cBhvr>
                                      <p:tavLst>
                                        <p:tav tm="0">
                                          <p:val>
                                            <p:strVal val="ppt_x"/>
                                          </p:val>
                                        </p:tav>
                                        <p:tav tm="100000">
                                          <p:val>
                                            <p:strVal val="ppt_x"/>
                                          </p:val>
                                        </p:tav>
                                      </p:tavLst>
                                    </p:anim>
                                    <p:anim calcmode="lin" valueType="num">
                                      <p:cBhvr additive="base">
                                        <p:cTn id="59" dur="500"/>
                                        <p:tgtEl>
                                          <p:spTgt spid="53306"/>
                                        </p:tgtEl>
                                        <p:attrNameLst>
                                          <p:attrName>ppt_y</p:attrName>
                                        </p:attrNameLst>
                                      </p:cBhvr>
                                      <p:tavLst>
                                        <p:tav tm="0">
                                          <p:val>
                                            <p:strVal val="ppt_y"/>
                                          </p:val>
                                        </p:tav>
                                        <p:tav tm="100000">
                                          <p:val>
                                            <p:strVal val="1+ppt_h/2"/>
                                          </p:val>
                                        </p:tav>
                                      </p:tavLst>
                                    </p:anim>
                                    <p:set>
                                      <p:cBhvr>
                                        <p:cTn id="60" dur="1" fill="hold">
                                          <p:stCondLst>
                                            <p:cond delay="499"/>
                                          </p:stCondLst>
                                        </p:cTn>
                                        <p:tgtEl>
                                          <p:spTgt spid="53306"/>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53298"/>
                                        </p:tgtEl>
                                        <p:attrNameLst>
                                          <p:attrName>ppt_x</p:attrName>
                                        </p:attrNameLst>
                                      </p:cBhvr>
                                      <p:tavLst>
                                        <p:tav tm="0">
                                          <p:val>
                                            <p:strVal val="ppt_x"/>
                                          </p:val>
                                        </p:tav>
                                        <p:tav tm="100000">
                                          <p:val>
                                            <p:strVal val="ppt_x"/>
                                          </p:val>
                                        </p:tav>
                                      </p:tavLst>
                                    </p:anim>
                                    <p:anim calcmode="lin" valueType="num">
                                      <p:cBhvr additive="base">
                                        <p:cTn id="63" dur="500"/>
                                        <p:tgtEl>
                                          <p:spTgt spid="53298"/>
                                        </p:tgtEl>
                                        <p:attrNameLst>
                                          <p:attrName>ppt_y</p:attrName>
                                        </p:attrNameLst>
                                      </p:cBhvr>
                                      <p:tavLst>
                                        <p:tav tm="0">
                                          <p:val>
                                            <p:strVal val="ppt_y"/>
                                          </p:val>
                                        </p:tav>
                                        <p:tav tm="100000">
                                          <p:val>
                                            <p:strVal val="1+ppt_h/2"/>
                                          </p:val>
                                        </p:tav>
                                      </p:tavLst>
                                    </p:anim>
                                    <p:set>
                                      <p:cBhvr>
                                        <p:cTn id="64" dur="1" fill="hold">
                                          <p:stCondLst>
                                            <p:cond delay="499"/>
                                          </p:stCondLst>
                                        </p:cTn>
                                        <p:tgtEl>
                                          <p:spTgt spid="53298"/>
                                        </p:tgtEl>
                                        <p:attrNameLst>
                                          <p:attrName>style.visibility</p:attrName>
                                        </p:attrNameLst>
                                      </p:cBhvr>
                                      <p:to>
                                        <p:strVal val="hidden"/>
                                      </p:to>
                                    </p:set>
                                  </p:childTnLst>
                                </p:cTn>
                              </p:par>
                              <p:par>
                                <p:cTn id="65" presetID="4" presetClass="exit" presetSubtype="16" fill="hold" grpId="0" nodeType="withEffect">
                                  <p:stCondLst>
                                    <p:cond delay="0"/>
                                  </p:stCondLst>
                                  <p:childTnLst>
                                    <p:animEffect transition="out" filter="box(in)">
                                      <p:cBhvr>
                                        <p:cTn id="66" dur="500"/>
                                        <p:tgtEl>
                                          <p:spTgt spid="53311"/>
                                        </p:tgtEl>
                                      </p:cBhvr>
                                    </p:animEffect>
                                    <p:set>
                                      <p:cBhvr>
                                        <p:cTn id="67" dur="1" fill="hold">
                                          <p:stCondLst>
                                            <p:cond delay="499"/>
                                          </p:stCondLst>
                                        </p:cTn>
                                        <p:tgtEl>
                                          <p:spTgt spid="53311"/>
                                        </p:tgtEl>
                                        <p:attrNameLst>
                                          <p:attrName>style.visibility</p:attrName>
                                        </p:attrNameLst>
                                      </p:cBhvr>
                                      <p:to>
                                        <p:strVal val="hidden"/>
                                      </p:to>
                                    </p:set>
                                  </p:childTnLst>
                                </p:cTn>
                              </p:par>
                            </p:childTnLst>
                          </p:cTn>
                        </p:par>
                        <p:par>
                          <p:cTn id="68" fill="hold">
                            <p:stCondLst>
                              <p:cond delay="500"/>
                            </p:stCondLst>
                            <p:childTnLst>
                              <p:par>
                                <p:cTn id="69" presetID="8" presetClass="entr" presetSubtype="16" fill="hold" nodeType="afterEffect">
                                  <p:stCondLst>
                                    <p:cond delay="0"/>
                                  </p:stCondLst>
                                  <p:childTnLst>
                                    <p:set>
                                      <p:cBhvr>
                                        <p:cTn id="70" dur="1" fill="hold">
                                          <p:stCondLst>
                                            <p:cond delay="0"/>
                                          </p:stCondLst>
                                        </p:cTn>
                                        <p:tgtEl>
                                          <p:spTgt spid="53307"/>
                                        </p:tgtEl>
                                        <p:attrNameLst>
                                          <p:attrName>style.visibility</p:attrName>
                                        </p:attrNameLst>
                                      </p:cBhvr>
                                      <p:to>
                                        <p:strVal val="visible"/>
                                      </p:to>
                                    </p:set>
                                    <p:animEffect transition="in" filter="diamond(in)">
                                      <p:cBhvr>
                                        <p:cTn id="71" dur="2000"/>
                                        <p:tgtEl>
                                          <p:spTgt spid="53307"/>
                                        </p:tgtEl>
                                      </p:cBhvr>
                                    </p:animEffect>
                                  </p:childTnLst>
                                </p:cTn>
                              </p:par>
                            </p:childTnLst>
                          </p:cTn>
                        </p:par>
                      </p:childTnLst>
                    </p:cTn>
                  </p:par>
                  <p:par>
                    <p:cTn id="72" fill="hold">
                      <p:stCondLst>
                        <p:cond delay="indefinite"/>
                      </p:stCondLst>
                      <p:childTnLst>
                        <p:par>
                          <p:cTn id="73" fill="hold">
                            <p:stCondLst>
                              <p:cond delay="0"/>
                            </p:stCondLst>
                            <p:childTnLst>
                              <p:par>
                                <p:cTn id="74" presetID="27" presetClass="entr" presetSubtype="0" fill="hold" nodeType="clickEffect">
                                  <p:stCondLst>
                                    <p:cond delay="0"/>
                                  </p:stCondLst>
                                  <p:iterate type="lt">
                                    <p:tmPct val="50000"/>
                                  </p:iterate>
                                  <p:childTnLst>
                                    <p:set>
                                      <p:cBhvr>
                                        <p:cTn id="75" dur="1" fill="hold">
                                          <p:stCondLst>
                                            <p:cond delay="0"/>
                                          </p:stCondLst>
                                        </p:cTn>
                                        <p:tgtEl>
                                          <p:spTgt spid="53277"/>
                                        </p:tgtEl>
                                        <p:attrNameLst>
                                          <p:attrName>style.visibility</p:attrName>
                                        </p:attrNameLst>
                                      </p:cBhvr>
                                      <p:to>
                                        <p:strVal val="visible"/>
                                      </p:to>
                                    </p:set>
                                    <p:anim calcmode="discrete" valueType="clr">
                                      <p:cBhvr override="childStyle">
                                        <p:cTn id="76" dur="80"/>
                                        <p:tgtEl>
                                          <p:spTgt spid="53277"/>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53277"/>
                                        </p:tgtEl>
                                        <p:attrNameLst>
                                          <p:attrName>fillcolor</p:attrName>
                                        </p:attrNameLst>
                                      </p:cBhvr>
                                      <p:tavLst>
                                        <p:tav tm="0">
                                          <p:val>
                                            <p:clrVal>
                                              <a:schemeClr val="accent2"/>
                                            </p:clrVal>
                                          </p:val>
                                        </p:tav>
                                        <p:tav tm="50000">
                                          <p:val>
                                            <p:clrVal>
                                              <a:schemeClr val="hlink"/>
                                            </p:clrVal>
                                          </p:val>
                                        </p:tav>
                                      </p:tavLst>
                                    </p:anim>
                                    <p:set>
                                      <p:cBhvr>
                                        <p:cTn id="78" dur="80"/>
                                        <p:tgtEl>
                                          <p:spTgt spid="53277"/>
                                        </p:tgtEl>
                                        <p:attrNameLst>
                                          <p:attrName>fill.type</p:attrName>
                                        </p:attrNameLst>
                                      </p:cBhvr>
                                      <p:to>
                                        <p:strVal val="solid"/>
                                      </p:to>
                                    </p:set>
                                  </p:childTnLst>
                                </p:cTn>
                              </p:par>
                            </p:childTnLst>
                          </p:cTn>
                        </p:par>
                      </p:childTnLst>
                    </p:cTn>
                  </p:par>
                  <p:par>
                    <p:cTn id="79" fill="hold">
                      <p:stCondLst>
                        <p:cond delay="indefinite"/>
                      </p:stCondLst>
                      <p:childTnLst>
                        <p:par>
                          <p:cTn id="80" fill="hold">
                            <p:stCondLst>
                              <p:cond delay="0"/>
                            </p:stCondLst>
                            <p:childTnLst>
                              <p:par>
                                <p:cTn id="81" presetID="27" presetClass="entr" presetSubtype="0" fill="hold" nodeType="clickEffect">
                                  <p:stCondLst>
                                    <p:cond delay="0"/>
                                  </p:stCondLst>
                                  <p:iterate type="lt">
                                    <p:tmPct val="50000"/>
                                  </p:iterate>
                                  <p:childTnLst>
                                    <p:set>
                                      <p:cBhvr>
                                        <p:cTn id="82" dur="1" fill="hold">
                                          <p:stCondLst>
                                            <p:cond delay="0"/>
                                          </p:stCondLst>
                                        </p:cTn>
                                        <p:tgtEl>
                                          <p:spTgt spid="53278"/>
                                        </p:tgtEl>
                                        <p:attrNameLst>
                                          <p:attrName>style.visibility</p:attrName>
                                        </p:attrNameLst>
                                      </p:cBhvr>
                                      <p:to>
                                        <p:strVal val="visible"/>
                                      </p:to>
                                    </p:set>
                                    <p:anim calcmode="discrete" valueType="clr">
                                      <p:cBhvr override="childStyle">
                                        <p:cTn id="83" dur="80"/>
                                        <p:tgtEl>
                                          <p:spTgt spid="53278"/>
                                        </p:tgtEl>
                                        <p:attrNameLst>
                                          <p:attrName>style.color</p:attrName>
                                        </p:attrNameLst>
                                      </p:cBhvr>
                                      <p:tavLst>
                                        <p:tav tm="0">
                                          <p:val>
                                            <p:clrVal>
                                              <a:schemeClr val="accent2"/>
                                            </p:clrVal>
                                          </p:val>
                                        </p:tav>
                                        <p:tav tm="50000">
                                          <p:val>
                                            <p:clrVal>
                                              <a:schemeClr val="hlink"/>
                                            </p:clrVal>
                                          </p:val>
                                        </p:tav>
                                      </p:tavLst>
                                    </p:anim>
                                    <p:anim calcmode="discrete" valueType="clr">
                                      <p:cBhvr>
                                        <p:cTn id="84" dur="80"/>
                                        <p:tgtEl>
                                          <p:spTgt spid="53278"/>
                                        </p:tgtEl>
                                        <p:attrNameLst>
                                          <p:attrName>fillcolor</p:attrName>
                                        </p:attrNameLst>
                                      </p:cBhvr>
                                      <p:tavLst>
                                        <p:tav tm="0">
                                          <p:val>
                                            <p:clrVal>
                                              <a:schemeClr val="accent2"/>
                                            </p:clrVal>
                                          </p:val>
                                        </p:tav>
                                        <p:tav tm="50000">
                                          <p:val>
                                            <p:clrVal>
                                              <a:schemeClr val="hlink"/>
                                            </p:clrVal>
                                          </p:val>
                                        </p:tav>
                                      </p:tavLst>
                                    </p:anim>
                                    <p:set>
                                      <p:cBhvr>
                                        <p:cTn id="85" dur="80"/>
                                        <p:tgtEl>
                                          <p:spTgt spid="53278"/>
                                        </p:tgtEl>
                                        <p:attrNameLst>
                                          <p:attrName>fill.type</p:attrName>
                                        </p:attrNameLst>
                                      </p:cBhvr>
                                      <p:to>
                                        <p:strVal val="solid"/>
                                      </p:to>
                                    </p:set>
                                  </p:childTnLst>
                                </p:cTn>
                              </p:par>
                            </p:childTnLst>
                          </p:cTn>
                        </p:par>
                      </p:childTnLst>
                    </p:cTn>
                  </p:par>
                  <p:par>
                    <p:cTn id="86" fill="hold">
                      <p:stCondLst>
                        <p:cond delay="indefinite"/>
                      </p:stCondLst>
                      <p:childTnLst>
                        <p:par>
                          <p:cTn id="87" fill="hold">
                            <p:stCondLst>
                              <p:cond delay="0"/>
                            </p:stCondLst>
                            <p:childTnLst>
                              <p:par>
                                <p:cTn id="88" presetID="27" presetClass="entr" presetSubtype="0" fill="hold" nodeType="clickEffect">
                                  <p:stCondLst>
                                    <p:cond delay="0"/>
                                  </p:stCondLst>
                                  <p:iterate type="lt">
                                    <p:tmPct val="50000"/>
                                  </p:iterate>
                                  <p:childTnLst>
                                    <p:set>
                                      <p:cBhvr>
                                        <p:cTn id="89" dur="1" fill="hold">
                                          <p:stCondLst>
                                            <p:cond delay="0"/>
                                          </p:stCondLst>
                                        </p:cTn>
                                        <p:tgtEl>
                                          <p:spTgt spid="53279"/>
                                        </p:tgtEl>
                                        <p:attrNameLst>
                                          <p:attrName>style.visibility</p:attrName>
                                        </p:attrNameLst>
                                      </p:cBhvr>
                                      <p:to>
                                        <p:strVal val="visible"/>
                                      </p:to>
                                    </p:set>
                                    <p:anim calcmode="discrete" valueType="clr">
                                      <p:cBhvr override="childStyle">
                                        <p:cTn id="90" dur="80"/>
                                        <p:tgtEl>
                                          <p:spTgt spid="53279"/>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53279"/>
                                        </p:tgtEl>
                                        <p:attrNameLst>
                                          <p:attrName>fillcolor</p:attrName>
                                        </p:attrNameLst>
                                      </p:cBhvr>
                                      <p:tavLst>
                                        <p:tav tm="0">
                                          <p:val>
                                            <p:clrVal>
                                              <a:schemeClr val="accent2"/>
                                            </p:clrVal>
                                          </p:val>
                                        </p:tav>
                                        <p:tav tm="50000">
                                          <p:val>
                                            <p:clrVal>
                                              <a:schemeClr val="hlink"/>
                                            </p:clrVal>
                                          </p:val>
                                        </p:tav>
                                      </p:tavLst>
                                    </p:anim>
                                    <p:set>
                                      <p:cBhvr>
                                        <p:cTn id="92" dur="80"/>
                                        <p:tgtEl>
                                          <p:spTgt spid="53279"/>
                                        </p:tgtEl>
                                        <p:attrNameLst>
                                          <p:attrName>fill.type</p:attrName>
                                        </p:attrNameLst>
                                      </p:cBhvr>
                                      <p:to>
                                        <p:strVal val="solid"/>
                                      </p:to>
                                    </p:set>
                                  </p:childTnLst>
                                </p:cTn>
                              </p:par>
                            </p:childTnLst>
                          </p:cTn>
                        </p:par>
                      </p:childTnLst>
                    </p:cTn>
                  </p:par>
                  <p:par>
                    <p:cTn id="93" fill="hold">
                      <p:stCondLst>
                        <p:cond delay="indefinite"/>
                      </p:stCondLst>
                      <p:childTnLst>
                        <p:par>
                          <p:cTn id="94" fill="hold">
                            <p:stCondLst>
                              <p:cond delay="0"/>
                            </p:stCondLst>
                            <p:childTnLst>
                              <p:par>
                                <p:cTn id="95" presetID="27" presetClass="entr" presetSubtype="0" fill="hold" nodeType="clickEffect">
                                  <p:stCondLst>
                                    <p:cond delay="0"/>
                                  </p:stCondLst>
                                  <p:iterate type="lt">
                                    <p:tmPct val="50000"/>
                                  </p:iterate>
                                  <p:childTnLst>
                                    <p:set>
                                      <p:cBhvr>
                                        <p:cTn id="96" dur="1" fill="hold">
                                          <p:stCondLst>
                                            <p:cond delay="0"/>
                                          </p:stCondLst>
                                        </p:cTn>
                                        <p:tgtEl>
                                          <p:spTgt spid="53280"/>
                                        </p:tgtEl>
                                        <p:attrNameLst>
                                          <p:attrName>style.visibility</p:attrName>
                                        </p:attrNameLst>
                                      </p:cBhvr>
                                      <p:to>
                                        <p:strVal val="visible"/>
                                      </p:to>
                                    </p:set>
                                    <p:anim calcmode="discrete" valueType="clr">
                                      <p:cBhvr override="childStyle">
                                        <p:cTn id="97" dur="80"/>
                                        <p:tgtEl>
                                          <p:spTgt spid="53280"/>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53280"/>
                                        </p:tgtEl>
                                        <p:attrNameLst>
                                          <p:attrName>fillcolor</p:attrName>
                                        </p:attrNameLst>
                                      </p:cBhvr>
                                      <p:tavLst>
                                        <p:tav tm="0">
                                          <p:val>
                                            <p:clrVal>
                                              <a:schemeClr val="accent2"/>
                                            </p:clrVal>
                                          </p:val>
                                        </p:tav>
                                        <p:tav tm="50000">
                                          <p:val>
                                            <p:clrVal>
                                              <a:schemeClr val="hlink"/>
                                            </p:clrVal>
                                          </p:val>
                                        </p:tav>
                                      </p:tavLst>
                                    </p:anim>
                                    <p:set>
                                      <p:cBhvr>
                                        <p:cTn id="99" dur="80"/>
                                        <p:tgtEl>
                                          <p:spTgt spid="532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0" y="2743200"/>
            <a:ext cx="3886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3. Giải phương trình chứa ẩn ở mẫu</a:t>
            </a:r>
          </a:p>
        </p:txBody>
      </p:sp>
      <p:sp>
        <p:nvSpPr>
          <p:cNvPr id="54275" name="Rectangle 3"/>
          <p:cNvSpPr>
            <a:spLocks noChangeArrowheads="1"/>
          </p:cNvSpPr>
          <p:nvPr/>
        </p:nvSpPr>
        <p:spPr bwMode="auto">
          <a:xfrm>
            <a:off x="3106738" y="3200400"/>
            <a:ext cx="1676400" cy="609600"/>
          </a:xfrm>
          <a:prstGeom prst="rect">
            <a:avLst/>
          </a:prstGeom>
          <a:noFill/>
          <a:ln w="9525" algn="ctr">
            <a:noFill/>
            <a:miter lim="800000"/>
            <a:headEnd/>
            <a:tailEnd/>
          </a:ln>
          <a:effectLst/>
        </p:spPr>
        <p:txBody>
          <a:bodyPr wrap="none" anchor="ctr"/>
          <a:lstStyle/>
          <a:p>
            <a:endParaRPr lang="vi-VN" sz="2000"/>
          </a:p>
        </p:txBody>
      </p:sp>
      <p:sp>
        <p:nvSpPr>
          <p:cNvPr id="54278" name="Text Box 6"/>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54279" name="Line 7"/>
          <p:cNvSpPr>
            <a:spLocks noChangeShapeType="1"/>
          </p:cNvSpPr>
          <p:nvPr/>
        </p:nvSpPr>
        <p:spPr bwMode="auto">
          <a:xfrm>
            <a:off x="4038600" y="685800"/>
            <a:ext cx="0" cy="5791200"/>
          </a:xfrm>
          <a:prstGeom prst="line">
            <a:avLst/>
          </a:prstGeom>
          <a:noFill/>
          <a:ln w="28575">
            <a:solidFill>
              <a:srgbClr val="FF3300"/>
            </a:solidFill>
            <a:round/>
            <a:headEnd/>
            <a:tailEnd/>
          </a:ln>
          <a:effectLst/>
        </p:spPr>
        <p:txBody>
          <a:bodyPr wrap="none" anchor="ctr"/>
          <a:lstStyle/>
          <a:p>
            <a:endParaRPr lang="en-US"/>
          </a:p>
        </p:txBody>
      </p:sp>
      <p:sp>
        <p:nvSpPr>
          <p:cNvPr id="54280" name="Rectangle 8"/>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sp>
        <p:nvSpPr>
          <p:cNvPr id="54281" name="Text Box 9"/>
          <p:cNvSpPr txBox="1">
            <a:spLocks noChangeArrowheads="1"/>
          </p:cNvSpPr>
          <p:nvPr/>
        </p:nvSpPr>
        <p:spPr bwMode="auto">
          <a:xfrm>
            <a:off x="0" y="838200"/>
            <a:ext cx="1981200" cy="3968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1. Ví dụ mở đầu :</a:t>
            </a:r>
          </a:p>
        </p:txBody>
      </p:sp>
      <p:sp>
        <p:nvSpPr>
          <p:cNvPr id="54282" name="Text Box 10"/>
          <p:cNvSpPr txBox="1">
            <a:spLocks noChangeArrowheads="1"/>
          </p:cNvSpPr>
          <p:nvPr/>
        </p:nvSpPr>
        <p:spPr bwMode="auto">
          <a:xfrm>
            <a:off x="0" y="1219200"/>
            <a:ext cx="3657600" cy="701675"/>
          </a:xfrm>
          <a:prstGeom prst="rect">
            <a:avLst/>
          </a:prstGeom>
          <a:noFill/>
          <a:ln w="9525">
            <a:noFill/>
            <a:miter lim="800000"/>
            <a:headEnd/>
            <a:tailEnd/>
          </a:ln>
          <a:effectLst/>
        </p:spPr>
        <p:txBody>
          <a:bodyPr>
            <a:spAutoFit/>
          </a:bodyPr>
          <a:lstStyle/>
          <a:p>
            <a:pPr algn="l">
              <a:spcBef>
                <a:spcPct val="50000"/>
              </a:spcBef>
            </a:pPr>
            <a:r>
              <a:rPr lang="en-US" sz="2000" u="sng">
                <a:solidFill>
                  <a:schemeClr val="accent2"/>
                </a:solidFill>
                <a:latin typeface="Times New Roman" pitchFamily="18" charset="0"/>
              </a:rPr>
              <a:t>2. Tìm điều kiện xác định của phương trình :</a:t>
            </a:r>
          </a:p>
        </p:txBody>
      </p:sp>
      <p:sp>
        <p:nvSpPr>
          <p:cNvPr id="54283" name="Rectangle 11"/>
          <p:cNvSpPr>
            <a:spLocks noChangeArrowheads="1"/>
          </p:cNvSpPr>
          <p:nvPr/>
        </p:nvSpPr>
        <p:spPr bwMode="auto">
          <a:xfrm>
            <a:off x="0" y="1981200"/>
            <a:ext cx="3886200" cy="762000"/>
          </a:xfrm>
          <a:prstGeom prst="rect">
            <a:avLst/>
          </a:prstGeom>
          <a:noFill/>
          <a:ln w="9525" algn="ctr">
            <a:noFill/>
            <a:miter lim="800000"/>
            <a:headEnd/>
            <a:tailEnd/>
          </a:ln>
          <a:effectLst/>
        </p:spPr>
        <p:txBody>
          <a:bodyPr wrap="none" anchor="ctr"/>
          <a:lstStyle/>
          <a:p>
            <a:pPr algn="l"/>
            <a:r>
              <a:rPr lang="en-US" sz="2000">
                <a:latin typeface=".VnTimeH" pitchFamily="34" charset="0"/>
              </a:rPr>
              <a:t>®kx®</a:t>
            </a:r>
            <a:r>
              <a:rPr lang="en-US" sz="2000"/>
              <a:t> cña ph­¬ng tr×nh lµ </a:t>
            </a:r>
            <a:r>
              <a:rPr lang="en-US" sz="2000">
                <a:solidFill>
                  <a:srgbClr val="FF3300"/>
                </a:solidFill>
              </a:rPr>
              <a:t>®iÒu kiÖn </a:t>
            </a:r>
          </a:p>
          <a:p>
            <a:pPr algn="l"/>
            <a:r>
              <a:rPr lang="en-US" sz="2000">
                <a:solidFill>
                  <a:srgbClr val="FF3300"/>
                </a:solidFill>
              </a:rPr>
              <a:t>cña Èn ®Ó tÊt c¶ c¸c mÉu trong ph­¬ng </a:t>
            </a:r>
          </a:p>
          <a:p>
            <a:pPr algn="l"/>
            <a:r>
              <a:rPr lang="en-US" sz="2000">
                <a:solidFill>
                  <a:srgbClr val="FF3300"/>
                </a:solidFill>
              </a:rPr>
              <a:t>tr×nh ®Òu kh¸c 0 </a:t>
            </a:r>
          </a:p>
        </p:txBody>
      </p:sp>
      <p:sp>
        <p:nvSpPr>
          <p:cNvPr id="54284" name="Text Box 12"/>
          <p:cNvSpPr txBox="1">
            <a:spLocks noChangeArrowheads="1"/>
          </p:cNvSpPr>
          <p:nvPr/>
        </p:nvSpPr>
        <p:spPr bwMode="auto">
          <a:xfrm>
            <a:off x="4763" y="3201988"/>
            <a:ext cx="3846512"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Bước 1 : Tìm ĐKXĐ của phương trình.</a:t>
            </a:r>
          </a:p>
        </p:txBody>
      </p:sp>
      <p:sp>
        <p:nvSpPr>
          <p:cNvPr id="54285" name="Text Box 13"/>
          <p:cNvSpPr txBox="1">
            <a:spLocks noChangeArrowheads="1"/>
          </p:cNvSpPr>
          <p:nvPr/>
        </p:nvSpPr>
        <p:spPr bwMode="auto">
          <a:xfrm>
            <a:off x="0" y="3946525"/>
            <a:ext cx="3851275"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Bước 2 : Quy đồng mẫu hai vế của phương trình rồi khử mẫu.</a:t>
            </a:r>
          </a:p>
        </p:txBody>
      </p:sp>
      <p:sp>
        <p:nvSpPr>
          <p:cNvPr id="54286" name="Text Box 14"/>
          <p:cNvSpPr txBox="1">
            <a:spLocks noChangeArrowheads="1"/>
          </p:cNvSpPr>
          <p:nvPr/>
        </p:nvSpPr>
        <p:spPr bwMode="auto">
          <a:xfrm>
            <a:off x="46038" y="4857750"/>
            <a:ext cx="3805237" cy="7016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Bước 3 : Giải phương trình vừa nhận được.</a:t>
            </a:r>
          </a:p>
        </p:txBody>
      </p:sp>
      <p:sp>
        <p:nvSpPr>
          <p:cNvPr id="54287" name="Text Box 15"/>
          <p:cNvSpPr txBox="1">
            <a:spLocks noChangeArrowheads="1"/>
          </p:cNvSpPr>
          <p:nvPr/>
        </p:nvSpPr>
        <p:spPr bwMode="auto">
          <a:xfrm>
            <a:off x="4763" y="5622925"/>
            <a:ext cx="3846512" cy="10064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Bước 4 : Kết luận, các giá trị thỏa mãn ĐKXĐ chính là nghiệm của phương trình đã cho </a:t>
            </a:r>
          </a:p>
        </p:txBody>
      </p:sp>
      <p:sp>
        <p:nvSpPr>
          <p:cNvPr id="54306" name="Rectangle 34"/>
          <p:cNvSpPr>
            <a:spLocks noChangeArrowheads="1"/>
          </p:cNvSpPr>
          <p:nvPr/>
        </p:nvSpPr>
        <p:spPr bwMode="auto">
          <a:xfrm>
            <a:off x="4114800" y="1524000"/>
            <a:ext cx="4800600" cy="609600"/>
          </a:xfrm>
          <a:prstGeom prst="rect">
            <a:avLst/>
          </a:prstGeom>
          <a:noFill/>
          <a:ln w="9525" algn="ctr">
            <a:noFill/>
            <a:miter lim="800000"/>
            <a:headEnd/>
            <a:tailEnd/>
          </a:ln>
          <a:effectLst/>
        </p:spPr>
        <p:txBody>
          <a:bodyPr wrap="none" anchor="ctr"/>
          <a:lstStyle/>
          <a:p>
            <a:pPr algn="l"/>
            <a:r>
              <a:rPr lang="en-US" sz="2000"/>
              <a:t>Bµi 27 tr22 SGK Gi¶i  ph­¬ng tr×nh sau:</a:t>
            </a:r>
          </a:p>
          <a:p>
            <a:pPr algn="l"/>
            <a:endParaRPr lang="en-US" sz="2000"/>
          </a:p>
        </p:txBody>
      </p:sp>
      <p:graphicFrame>
        <p:nvGraphicFramePr>
          <p:cNvPr id="54308" name="Object 36"/>
          <p:cNvGraphicFramePr>
            <a:graphicFrameLocks noChangeAspect="1"/>
          </p:cNvGraphicFramePr>
          <p:nvPr/>
        </p:nvGraphicFramePr>
        <p:xfrm>
          <a:off x="4419600" y="1828800"/>
          <a:ext cx="1471613" cy="723900"/>
        </p:xfrm>
        <a:graphic>
          <a:graphicData uri="http://schemas.openxmlformats.org/presentationml/2006/ole">
            <mc:AlternateContent xmlns:mc="http://schemas.openxmlformats.org/markup-compatibility/2006">
              <mc:Choice xmlns:v="urn:schemas-microsoft-com:vml" Requires="v">
                <p:oleObj spid="_x0000_s54365" name="Equation" r:id="rId3" imgW="799920" imgH="393480" progId="Equation.DSMT4">
                  <p:embed/>
                </p:oleObj>
              </mc:Choice>
              <mc:Fallback>
                <p:oleObj name="Equation" r:id="rId3" imgW="799920" imgH="393480" progId="Equation.DSMT4">
                  <p:embed/>
                  <p:pic>
                    <p:nvPicPr>
                      <p:cNvPr id="0"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1828800"/>
                        <a:ext cx="147161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309" name="Rectangle 37"/>
          <p:cNvSpPr>
            <a:spLocks noChangeArrowheads="1"/>
          </p:cNvSpPr>
          <p:nvPr/>
        </p:nvSpPr>
        <p:spPr bwMode="auto">
          <a:xfrm>
            <a:off x="5638800" y="2362200"/>
            <a:ext cx="1447800" cy="609600"/>
          </a:xfrm>
          <a:prstGeom prst="rect">
            <a:avLst/>
          </a:prstGeom>
          <a:noFill/>
          <a:ln w="9525" algn="ctr">
            <a:noFill/>
            <a:miter lim="800000"/>
            <a:headEnd/>
            <a:tailEnd/>
          </a:ln>
          <a:effectLst/>
        </p:spPr>
        <p:txBody>
          <a:bodyPr wrap="none" anchor="ctr"/>
          <a:lstStyle/>
          <a:p>
            <a:r>
              <a:rPr lang="en-US" sz="2000" u="sng"/>
              <a:t>Bµi gi¶i:</a:t>
            </a:r>
          </a:p>
        </p:txBody>
      </p:sp>
      <p:graphicFrame>
        <p:nvGraphicFramePr>
          <p:cNvPr id="54311" name="Object 39"/>
          <p:cNvGraphicFramePr>
            <a:graphicFrameLocks noChangeAspect="1"/>
          </p:cNvGraphicFramePr>
          <p:nvPr/>
        </p:nvGraphicFramePr>
        <p:xfrm>
          <a:off x="5410200" y="2743200"/>
          <a:ext cx="914400" cy="377825"/>
        </p:xfrm>
        <a:graphic>
          <a:graphicData uri="http://schemas.openxmlformats.org/presentationml/2006/ole">
            <mc:AlternateContent xmlns:mc="http://schemas.openxmlformats.org/markup-compatibility/2006">
              <mc:Choice xmlns:v="urn:schemas-microsoft-com:vml" Requires="v">
                <p:oleObj spid="_x0000_s54366" name="Equation" r:id="rId5" imgW="431640" imgH="177480" progId="Equation.DSMT4">
                  <p:embed/>
                </p:oleObj>
              </mc:Choice>
              <mc:Fallback>
                <p:oleObj name="Equation" r:id="rId5" imgW="431640" imgH="177480" progId="Equation.DSMT4">
                  <p:embed/>
                  <p:pic>
                    <p:nvPicPr>
                      <p:cNvPr id="0"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2743200"/>
                        <a:ext cx="914400" cy="377825"/>
                      </a:xfrm>
                      <a:prstGeom prst="rect">
                        <a:avLst/>
                      </a:prstGeom>
                      <a:noFill/>
                      <a:extLst>
                        <a:ext uri="{909E8E84-426E-40DD-AFC4-6F175D3DCCD1}">
                          <a14:hiddenFill xmlns:a14="http://schemas.microsoft.com/office/drawing/2010/main">
                            <a:solidFill>
                              <a:srgbClr val="FF00FF"/>
                            </a:solidFill>
                          </a14:hiddenFill>
                        </a:ext>
                      </a:extLst>
                    </p:spPr>
                  </p:pic>
                </p:oleObj>
              </mc:Fallback>
            </mc:AlternateContent>
          </a:graphicData>
        </a:graphic>
      </p:graphicFrame>
      <p:sp>
        <p:nvSpPr>
          <p:cNvPr id="54312" name="Rectangle 40"/>
          <p:cNvSpPr>
            <a:spLocks noChangeArrowheads="1"/>
          </p:cNvSpPr>
          <p:nvPr/>
        </p:nvSpPr>
        <p:spPr bwMode="auto">
          <a:xfrm>
            <a:off x="4191000" y="2819400"/>
            <a:ext cx="4953000" cy="533400"/>
          </a:xfrm>
          <a:prstGeom prst="rect">
            <a:avLst/>
          </a:prstGeom>
          <a:noFill/>
          <a:ln w="9525" algn="ctr">
            <a:noFill/>
            <a:miter lim="800000"/>
            <a:headEnd/>
            <a:tailEnd/>
          </a:ln>
          <a:effectLst/>
        </p:spPr>
        <p:txBody>
          <a:bodyPr wrap="none" anchor="ctr"/>
          <a:lstStyle/>
          <a:p>
            <a:pPr algn="l">
              <a:buFontTx/>
              <a:buChar char="-"/>
            </a:pPr>
            <a:r>
              <a:rPr lang="en-US" sz="2000" dirty="0"/>
              <a:t>§KX§ :</a:t>
            </a:r>
          </a:p>
          <a:p>
            <a:pPr algn="l">
              <a:buFontTx/>
              <a:buChar char="-"/>
            </a:pPr>
            <a:r>
              <a:rPr lang="en-US" sz="2000" dirty="0"/>
              <a:t>MC: x + 5</a:t>
            </a:r>
          </a:p>
        </p:txBody>
      </p:sp>
      <p:graphicFrame>
        <p:nvGraphicFramePr>
          <p:cNvPr id="54313" name="Object 41"/>
          <p:cNvGraphicFramePr>
            <a:graphicFrameLocks noChangeAspect="1"/>
          </p:cNvGraphicFramePr>
          <p:nvPr/>
        </p:nvGraphicFramePr>
        <p:xfrm>
          <a:off x="4267200" y="3405188"/>
          <a:ext cx="1524000" cy="731837"/>
        </p:xfrm>
        <a:graphic>
          <a:graphicData uri="http://schemas.openxmlformats.org/presentationml/2006/ole">
            <mc:AlternateContent xmlns:mc="http://schemas.openxmlformats.org/markup-compatibility/2006">
              <mc:Choice xmlns:v="urn:schemas-microsoft-com:vml" Requires="v">
                <p:oleObj spid="_x0000_s54367" name="Equation" r:id="rId7" imgW="647640" imgH="393480" progId="Equation.3">
                  <p:embed/>
                </p:oleObj>
              </mc:Choice>
              <mc:Fallback>
                <p:oleObj name="Equation" r:id="rId7" imgW="647640" imgH="393480" progId="Equation.3">
                  <p:embed/>
                  <p:pic>
                    <p:nvPicPr>
                      <p:cNvPr id="0" name="Picture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3405188"/>
                        <a:ext cx="1524000" cy="731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4314" name="Object 42"/>
          <p:cNvGraphicFramePr>
            <a:graphicFrameLocks noChangeAspect="1"/>
          </p:cNvGraphicFramePr>
          <p:nvPr>
            <p:extLst>
              <p:ext uri="{D42A27DB-BD31-4B8C-83A1-F6EECF244321}">
                <p14:modId xmlns:p14="http://schemas.microsoft.com/office/powerpoint/2010/main" val="3507629330"/>
              </p:ext>
            </p:extLst>
          </p:nvPr>
        </p:nvGraphicFramePr>
        <p:xfrm>
          <a:off x="5791200" y="3387436"/>
          <a:ext cx="2227263" cy="785813"/>
        </p:xfrm>
        <a:graphic>
          <a:graphicData uri="http://schemas.openxmlformats.org/presentationml/2006/ole">
            <mc:AlternateContent xmlns:mc="http://schemas.openxmlformats.org/markup-compatibility/2006">
              <mc:Choice xmlns:v="urn:schemas-microsoft-com:vml" Requires="v">
                <p:oleObj spid="_x0000_s54368" name="Equation" r:id="rId9" imgW="1244520" imgH="393480" progId="Equation.DSMT4">
                  <p:embed/>
                </p:oleObj>
              </mc:Choice>
              <mc:Fallback>
                <p:oleObj name="Equation" r:id="rId9" imgW="1244520" imgH="393480" progId="Equation.DSMT4">
                  <p:embed/>
                  <p:pic>
                    <p:nvPicPr>
                      <p:cNvPr id="0" name="Picture 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1200" y="3387436"/>
                        <a:ext cx="22272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17" name="Object 45"/>
          <p:cNvGraphicFramePr>
            <a:graphicFrameLocks noGrp="1" noChangeAspect="1"/>
          </p:cNvGraphicFramePr>
          <p:nvPr>
            <p:ph sz="half" idx="1"/>
            <p:extLst>
              <p:ext uri="{D42A27DB-BD31-4B8C-83A1-F6EECF244321}">
                <p14:modId xmlns:p14="http://schemas.microsoft.com/office/powerpoint/2010/main" val="4054824855"/>
              </p:ext>
            </p:extLst>
          </p:nvPr>
        </p:nvGraphicFramePr>
        <p:xfrm>
          <a:off x="4970463" y="4195282"/>
          <a:ext cx="2017713" cy="366713"/>
        </p:xfrm>
        <a:graphic>
          <a:graphicData uri="http://schemas.openxmlformats.org/presentationml/2006/ole">
            <mc:AlternateContent xmlns:mc="http://schemas.openxmlformats.org/markup-compatibility/2006">
              <mc:Choice xmlns:v="urn:schemas-microsoft-com:vml" Requires="v">
                <p:oleObj spid="_x0000_s54369" name="Equation" r:id="rId11" imgW="977760" imgH="177480" progId="Equation.DSMT4">
                  <p:embed/>
                </p:oleObj>
              </mc:Choice>
              <mc:Fallback>
                <p:oleObj name="Equation" r:id="rId11" imgW="977760" imgH="177480" progId="Equation.DSMT4">
                  <p:embed/>
                  <p:pic>
                    <p:nvPicPr>
                      <p:cNvPr id="0" name="Picture 45"/>
                      <p:cNvPicPr>
                        <a:picLocks noChangeAspect="1" noChangeArrowheads="1"/>
                      </p:cNvPicPr>
                      <p:nvPr/>
                    </p:nvPicPr>
                    <p:blipFill>
                      <a:blip r:embed="rId12"/>
                      <a:srcRect/>
                      <a:stretch>
                        <a:fillRect/>
                      </a:stretch>
                    </p:blipFill>
                    <p:spPr bwMode="auto">
                      <a:xfrm>
                        <a:off x="4970463" y="4195282"/>
                        <a:ext cx="2017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19" name="Object 47"/>
          <p:cNvGraphicFramePr>
            <a:graphicFrameLocks noGrp="1" noChangeAspect="1"/>
          </p:cNvGraphicFramePr>
          <p:nvPr>
            <p:ph sz="quarter" idx="2"/>
            <p:extLst>
              <p:ext uri="{D42A27DB-BD31-4B8C-83A1-F6EECF244321}">
                <p14:modId xmlns:p14="http://schemas.microsoft.com/office/powerpoint/2010/main" val="1712982871"/>
              </p:ext>
            </p:extLst>
          </p:nvPr>
        </p:nvGraphicFramePr>
        <p:xfrm>
          <a:off x="4737100" y="4571760"/>
          <a:ext cx="2349500" cy="371475"/>
        </p:xfrm>
        <a:graphic>
          <a:graphicData uri="http://schemas.openxmlformats.org/presentationml/2006/ole">
            <mc:AlternateContent xmlns:mc="http://schemas.openxmlformats.org/markup-compatibility/2006">
              <mc:Choice xmlns:v="urn:schemas-microsoft-com:vml" Requires="v">
                <p:oleObj spid="_x0000_s54370" name="Equation" r:id="rId13" imgW="1282680" imgH="203040" progId="Equation.DSMT4">
                  <p:embed/>
                </p:oleObj>
              </mc:Choice>
              <mc:Fallback>
                <p:oleObj name="Equation" r:id="rId13" imgW="1282680" imgH="203040" progId="Equation.DSMT4">
                  <p:embed/>
                  <p:pic>
                    <p:nvPicPr>
                      <p:cNvPr id="0" name="Picture 4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37100" y="4571760"/>
                        <a:ext cx="23495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2" name="Object 50"/>
          <p:cNvGraphicFramePr>
            <a:graphicFrameLocks noGrp="1" noChangeAspect="1"/>
          </p:cNvGraphicFramePr>
          <p:nvPr>
            <p:ph sz="quarter" idx="3"/>
          </p:nvPr>
        </p:nvGraphicFramePr>
        <p:xfrm>
          <a:off x="5257800" y="5029200"/>
          <a:ext cx="1362075" cy="777875"/>
        </p:xfrm>
        <a:graphic>
          <a:graphicData uri="http://schemas.openxmlformats.org/presentationml/2006/ole">
            <mc:AlternateContent xmlns:mc="http://schemas.openxmlformats.org/markup-compatibility/2006">
              <mc:Choice xmlns:v="urn:schemas-microsoft-com:vml" Requires="v">
                <p:oleObj spid="_x0000_s54371" name="Equation" r:id="rId15" imgW="711000" imgH="406080" progId="Equation.DSMT4">
                  <p:embed/>
                </p:oleObj>
              </mc:Choice>
              <mc:Fallback>
                <p:oleObj name="Equation" r:id="rId15" imgW="711000" imgH="406080" progId="Equation.DSMT4">
                  <p:embed/>
                  <p:pic>
                    <p:nvPicPr>
                      <p:cNvPr id="0" name="Picture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57800" y="5029200"/>
                        <a:ext cx="1362075"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5" name="Rectangle 53"/>
          <p:cNvSpPr>
            <a:spLocks noChangeArrowheads="1"/>
          </p:cNvSpPr>
          <p:nvPr/>
        </p:nvSpPr>
        <p:spPr bwMode="auto">
          <a:xfrm>
            <a:off x="4343400" y="5867400"/>
            <a:ext cx="4572000" cy="609600"/>
          </a:xfrm>
          <a:prstGeom prst="rect">
            <a:avLst/>
          </a:prstGeom>
          <a:noFill/>
          <a:ln w="9525" algn="ctr">
            <a:noFill/>
            <a:miter lim="800000"/>
            <a:headEnd/>
            <a:tailEnd/>
          </a:ln>
          <a:effectLst/>
        </p:spPr>
        <p:txBody>
          <a:bodyPr wrap="none" anchor="ctr"/>
          <a:lstStyle/>
          <a:p>
            <a:r>
              <a:rPr lang="en-US" sz="2000"/>
              <a:t>VËy tËp nghiÖm cña ph­¬ng tr×nh  S = {-20}   </a:t>
            </a:r>
          </a:p>
        </p:txBody>
      </p:sp>
      <p:sp>
        <p:nvSpPr>
          <p:cNvPr id="54337" name="Text Box 65"/>
          <p:cNvSpPr txBox="1">
            <a:spLocks noChangeArrowheads="1"/>
          </p:cNvSpPr>
          <p:nvPr/>
        </p:nvSpPr>
        <p:spPr bwMode="auto">
          <a:xfrm>
            <a:off x="4114800" y="762000"/>
            <a:ext cx="5029200" cy="457200"/>
          </a:xfrm>
          <a:prstGeom prst="rect">
            <a:avLst/>
          </a:prstGeom>
          <a:noFill/>
          <a:ln w="9525" algn="ctr">
            <a:noFill/>
            <a:miter lim="800000"/>
            <a:headEnd/>
            <a:tailEnd/>
          </a:ln>
          <a:effectLst/>
        </p:spPr>
        <p:txBody>
          <a:bodyPr>
            <a:spAutoFit/>
          </a:bodyPr>
          <a:lstStyle/>
          <a:p>
            <a:pPr algn="l">
              <a:spcBef>
                <a:spcPct val="50000"/>
              </a:spcBef>
            </a:pPr>
            <a:r>
              <a:rPr lang="en-US" sz="2400" u="sng">
                <a:solidFill>
                  <a:srgbClr val="FF3300"/>
                </a:solidFill>
                <a:latin typeface="Arial" charset="0"/>
              </a:rPr>
              <a:t>Bài tập</a:t>
            </a:r>
            <a:r>
              <a:rPr lang="vi-VN" sz="2400" u="sng">
                <a:solidFill>
                  <a:srgbClr val="FF3300"/>
                </a:solidFill>
                <a:latin typeface="Arial" charset="0"/>
              </a:rPr>
              <a:t>:</a:t>
            </a:r>
          </a:p>
        </p:txBody>
      </p:sp>
      <p:sp>
        <p:nvSpPr>
          <p:cNvPr id="54339" name="Text Box 67"/>
          <p:cNvSpPr txBox="1">
            <a:spLocks noChangeArrowheads="1"/>
          </p:cNvSpPr>
          <p:nvPr/>
        </p:nvSpPr>
        <p:spPr bwMode="auto">
          <a:xfrm>
            <a:off x="6629400" y="5410200"/>
            <a:ext cx="2514600" cy="396875"/>
          </a:xfrm>
          <a:prstGeom prst="rect">
            <a:avLst/>
          </a:prstGeom>
          <a:noFill/>
          <a:ln w="9525">
            <a:noFill/>
            <a:miter lim="800000"/>
            <a:headEnd/>
            <a:tailEnd/>
          </a:ln>
          <a:effectLst/>
        </p:spPr>
        <p:txBody>
          <a:bodyPr>
            <a:spAutoFit/>
          </a:bodyPr>
          <a:lstStyle/>
          <a:p>
            <a:pPr algn="l">
              <a:spcBef>
                <a:spcPct val="50000"/>
              </a:spcBef>
            </a:pPr>
            <a:r>
              <a:rPr lang="en-US" sz="2000">
                <a:latin typeface="Times New Roman" pitchFamily="18" charset="0"/>
              </a:rPr>
              <a:t>( thỏa mãn  </a:t>
            </a:r>
            <a:r>
              <a:rPr lang="en-US" sz="2000">
                <a:solidFill>
                  <a:srgbClr val="FF3300"/>
                </a:solidFill>
                <a:latin typeface="Times New Roman" pitchFamily="18" charset="0"/>
              </a:rPr>
              <a:t>ĐKXĐ</a:t>
            </a:r>
            <a:r>
              <a:rPr lang="en-US" sz="2000">
                <a:latin typeface="Times New Roman" pitchFamily="18" charset="0"/>
              </a:rPr>
              <a:t>)</a:t>
            </a:r>
            <a:endParaRPr lang="en-US" sz="2000">
              <a:latin typeface="Times New Roman" pitchFamily="18" charset="0"/>
              <a:cs typeface="Times New Roman" pitchFamily="18" charset="0"/>
            </a:endParaRPr>
          </a:p>
        </p:txBody>
      </p:sp>
      <p:sp>
        <p:nvSpPr>
          <p:cNvPr id="88156" name="WordArt 92"/>
          <p:cNvSpPr>
            <a:spLocks noChangeArrowheads="1" noChangeShapeType="1" noTextEdit="1"/>
          </p:cNvSpPr>
          <p:nvPr/>
        </p:nvSpPr>
        <p:spPr bwMode="auto">
          <a:xfrm>
            <a:off x="1828800" y="76200"/>
            <a:ext cx="6324600" cy="533400"/>
          </a:xfrm>
          <a:prstGeom prst="rect">
            <a:avLst/>
          </a:prstGeom>
        </p:spPr>
        <p:txBody>
          <a:bodyPr wrap="none" fromWordArt="1">
            <a:prstTxWarp prst="textPlain">
              <a:avLst>
                <a:gd name="adj" fmla="val 50000"/>
              </a:avLst>
            </a:prstTxWarp>
          </a:bodyPr>
          <a:lstStyle/>
          <a:p>
            <a:r>
              <a:rPr lang="vi-VN" sz="3600" b="1" kern="10">
                <a:ln w="9525">
                  <a:solidFill>
                    <a:srgbClr val="800000"/>
                  </a:solidFill>
                  <a:round/>
                  <a:headEnd/>
                  <a:tailEnd/>
                </a:ln>
                <a:solidFill>
                  <a:srgbClr val="C00000"/>
                </a:solidFill>
                <a:latin typeface="Times New Roman"/>
                <a:cs typeface="Times New Roman"/>
              </a:rPr>
              <a:t>BÀI 5. PHƯƠNG TRÌNH CHỨA ẨN Ở MẪU</a:t>
            </a:r>
            <a:endParaRPr lang="en-US" sz="3600" b="1" kern="10">
              <a:ln w="9525">
                <a:solidFill>
                  <a:srgbClr val="800000"/>
                </a:solidFill>
                <a:round/>
                <a:headEnd/>
                <a:tailEnd/>
              </a:ln>
              <a:solidFill>
                <a:srgbClr val="C00000"/>
              </a:solidFill>
              <a:latin typeface="Times New Roman"/>
              <a:cs typeface="Times New Roman"/>
            </a:endParaRPr>
          </a:p>
        </p:txBody>
      </p:sp>
      <p:sp>
        <p:nvSpPr>
          <p:cNvPr id="2" name="TextBox 1"/>
          <p:cNvSpPr txBox="1"/>
          <p:nvPr/>
        </p:nvSpPr>
        <p:spPr>
          <a:xfrm>
            <a:off x="4343400" y="4071912"/>
            <a:ext cx="727074" cy="945547"/>
          </a:xfrm>
          <a:prstGeom prst="rect">
            <a:avLst/>
          </a:prstGeom>
          <a:noFill/>
        </p:spPr>
        <p:txBody>
          <a:bodyPr wrap="square" rtlCol="0">
            <a:spAutoFit/>
          </a:bodyPr>
          <a:lstStyle/>
          <a:p>
            <a:r>
              <a:rPr lang="en-US" dirty="0" smtClean="0">
                <a:solidFill>
                  <a:srgbClr val="FF0000"/>
                </a:solidFill>
              </a:rPr>
              <a:t>=&gt;</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4306"/>
                                        </p:tgtEl>
                                        <p:attrNameLst>
                                          <p:attrName>style.visibility</p:attrName>
                                        </p:attrNameLst>
                                      </p:cBhvr>
                                      <p:to>
                                        <p:strVal val="visible"/>
                                      </p:to>
                                    </p:set>
                                    <p:anim calcmode="discrete" valueType="clr">
                                      <p:cBhvr override="childStyle">
                                        <p:cTn id="7" dur="80"/>
                                        <p:tgtEl>
                                          <p:spTgt spid="5430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306"/>
                                        </p:tgtEl>
                                        <p:attrNameLst>
                                          <p:attrName>fillcolor</p:attrName>
                                        </p:attrNameLst>
                                      </p:cBhvr>
                                      <p:tavLst>
                                        <p:tav tm="0">
                                          <p:val>
                                            <p:clrVal>
                                              <a:schemeClr val="accent2"/>
                                            </p:clrVal>
                                          </p:val>
                                        </p:tav>
                                        <p:tav tm="50000">
                                          <p:val>
                                            <p:clrVal>
                                              <a:schemeClr val="hlink"/>
                                            </p:clrVal>
                                          </p:val>
                                        </p:tav>
                                      </p:tavLst>
                                    </p:anim>
                                    <p:set>
                                      <p:cBhvr>
                                        <p:cTn id="9" dur="80"/>
                                        <p:tgtEl>
                                          <p:spTgt spid="54306"/>
                                        </p:tgtEl>
                                        <p:attrNameLst>
                                          <p:attrName>fill.type</p:attrName>
                                        </p:attrNameLst>
                                      </p:cBhvr>
                                      <p:to>
                                        <p:strVal val="solid"/>
                                      </p:to>
                                    </p:set>
                                  </p:childTnLst>
                                </p:cTn>
                              </p:par>
                            </p:childTnLst>
                          </p:cTn>
                        </p:par>
                        <p:par>
                          <p:cTn id="10" fill="hold">
                            <p:stCondLst>
                              <p:cond delay="1280"/>
                            </p:stCondLst>
                            <p:childTnLst>
                              <p:par>
                                <p:cTn id="11" presetID="29" presetClass="entr" presetSubtype="0" fill="hold" nodeType="afterEffect">
                                  <p:stCondLst>
                                    <p:cond delay="0"/>
                                  </p:stCondLst>
                                  <p:childTnLst>
                                    <p:set>
                                      <p:cBhvr>
                                        <p:cTn id="12" dur="1" fill="hold">
                                          <p:stCondLst>
                                            <p:cond delay="0"/>
                                          </p:stCondLst>
                                        </p:cTn>
                                        <p:tgtEl>
                                          <p:spTgt spid="54308"/>
                                        </p:tgtEl>
                                        <p:attrNameLst>
                                          <p:attrName>style.visibility</p:attrName>
                                        </p:attrNameLst>
                                      </p:cBhvr>
                                      <p:to>
                                        <p:strVal val="visible"/>
                                      </p:to>
                                    </p:set>
                                    <p:anim calcmode="lin" valueType="num">
                                      <p:cBhvr>
                                        <p:cTn id="13" dur="1000" fill="hold"/>
                                        <p:tgtEl>
                                          <p:spTgt spid="54308"/>
                                        </p:tgtEl>
                                        <p:attrNameLst>
                                          <p:attrName>ppt_x</p:attrName>
                                        </p:attrNameLst>
                                      </p:cBhvr>
                                      <p:tavLst>
                                        <p:tav tm="0">
                                          <p:val>
                                            <p:strVal val="#ppt_x-.2"/>
                                          </p:val>
                                        </p:tav>
                                        <p:tav tm="100000">
                                          <p:val>
                                            <p:strVal val="#ppt_x"/>
                                          </p:val>
                                        </p:tav>
                                      </p:tavLst>
                                    </p:anim>
                                    <p:anim calcmode="lin" valueType="num">
                                      <p:cBhvr>
                                        <p:cTn id="14" dur="1000" fill="hold"/>
                                        <p:tgtEl>
                                          <p:spTgt spid="5430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4308"/>
                                        </p:tgtEl>
                                      </p:cBhvr>
                                    </p:animEffec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54309"/>
                                        </p:tgtEl>
                                        <p:attrNameLst>
                                          <p:attrName>style.visibility</p:attrName>
                                        </p:attrNameLst>
                                      </p:cBhvr>
                                      <p:to>
                                        <p:strVal val="visible"/>
                                      </p:to>
                                    </p:set>
                                    <p:anim calcmode="discrete" valueType="clr">
                                      <p:cBhvr override="childStyle">
                                        <p:cTn id="20" dur="80"/>
                                        <p:tgtEl>
                                          <p:spTgt spid="54309"/>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54309"/>
                                        </p:tgtEl>
                                        <p:attrNameLst>
                                          <p:attrName>fillcolor</p:attrName>
                                        </p:attrNameLst>
                                      </p:cBhvr>
                                      <p:tavLst>
                                        <p:tav tm="0">
                                          <p:val>
                                            <p:clrVal>
                                              <a:schemeClr val="accent2"/>
                                            </p:clrVal>
                                          </p:val>
                                        </p:tav>
                                        <p:tav tm="50000">
                                          <p:val>
                                            <p:clrVal>
                                              <a:schemeClr val="hlink"/>
                                            </p:clrVal>
                                          </p:val>
                                        </p:tav>
                                      </p:tavLst>
                                    </p:anim>
                                    <p:set>
                                      <p:cBhvr>
                                        <p:cTn id="22" dur="80"/>
                                        <p:tgtEl>
                                          <p:spTgt spid="54309"/>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54312"/>
                                        </p:tgtEl>
                                        <p:attrNameLst>
                                          <p:attrName>style.visibility</p:attrName>
                                        </p:attrNameLst>
                                      </p:cBhvr>
                                      <p:to>
                                        <p:strVal val="visible"/>
                                      </p:to>
                                    </p:set>
                                    <p:anim calcmode="discrete" valueType="clr">
                                      <p:cBhvr override="childStyle">
                                        <p:cTn id="27" dur="80"/>
                                        <p:tgtEl>
                                          <p:spTgt spid="54312"/>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54312"/>
                                        </p:tgtEl>
                                        <p:attrNameLst>
                                          <p:attrName>fillcolor</p:attrName>
                                        </p:attrNameLst>
                                      </p:cBhvr>
                                      <p:tavLst>
                                        <p:tav tm="0">
                                          <p:val>
                                            <p:clrVal>
                                              <a:schemeClr val="accent2"/>
                                            </p:clrVal>
                                          </p:val>
                                        </p:tav>
                                        <p:tav tm="50000">
                                          <p:val>
                                            <p:clrVal>
                                              <a:schemeClr val="hlink"/>
                                            </p:clrVal>
                                          </p:val>
                                        </p:tav>
                                      </p:tavLst>
                                    </p:anim>
                                    <p:set>
                                      <p:cBhvr>
                                        <p:cTn id="29" dur="80"/>
                                        <p:tgtEl>
                                          <p:spTgt spid="54312"/>
                                        </p:tgtEl>
                                        <p:attrNameLst>
                                          <p:attrName>fill.type</p:attrName>
                                        </p:attrNameLst>
                                      </p:cBhvr>
                                      <p:to>
                                        <p:strVal val="solid"/>
                                      </p:to>
                                    </p:set>
                                  </p:childTnLst>
                                </p:cTn>
                              </p:par>
                            </p:childTnLst>
                          </p:cTn>
                        </p:par>
                        <p:par>
                          <p:cTn id="30" fill="hold">
                            <p:stCondLst>
                              <p:cond delay="480"/>
                            </p:stCondLst>
                            <p:childTnLst>
                              <p:par>
                                <p:cTn id="31" presetID="49" presetClass="entr" presetSubtype="0" decel="100000" fill="hold" nodeType="afterEffect">
                                  <p:stCondLst>
                                    <p:cond delay="0"/>
                                  </p:stCondLst>
                                  <p:childTnLst>
                                    <p:set>
                                      <p:cBhvr>
                                        <p:cTn id="32" dur="1" fill="hold">
                                          <p:stCondLst>
                                            <p:cond delay="0"/>
                                          </p:stCondLst>
                                        </p:cTn>
                                        <p:tgtEl>
                                          <p:spTgt spid="54311"/>
                                        </p:tgtEl>
                                        <p:attrNameLst>
                                          <p:attrName>style.visibility</p:attrName>
                                        </p:attrNameLst>
                                      </p:cBhvr>
                                      <p:to>
                                        <p:strVal val="visible"/>
                                      </p:to>
                                    </p:set>
                                    <p:anim calcmode="lin" valueType="num">
                                      <p:cBhvr>
                                        <p:cTn id="33" dur="1000" fill="hold"/>
                                        <p:tgtEl>
                                          <p:spTgt spid="54311"/>
                                        </p:tgtEl>
                                        <p:attrNameLst>
                                          <p:attrName>ppt_w</p:attrName>
                                        </p:attrNameLst>
                                      </p:cBhvr>
                                      <p:tavLst>
                                        <p:tav tm="0">
                                          <p:val>
                                            <p:fltVal val="0"/>
                                          </p:val>
                                        </p:tav>
                                        <p:tav tm="100000">
                                          <p:val>
                                            <p:strVal val="#ppt_w"/>
                                          </p:val>
                                        </p:tav>
                                      </p:tavLst>
                                    </p:anim>
                                    <p:anim calcmode="lin" valueType="num">
                                      <p:cBhvr>
                                        <p:cTn id="34" dur="1000" fill="hold"/>
                                        <p:tgtEl>
                                          <p:spTgt spid="54311"/>
                                        </p:tgtEl>
                                        <p:attrNameLst>
                                          <p:attrName>ppt_h</p:attrName>
                                        </p:attrNameLst>
                                      </p:cBhvr>
                                      <p:tavLst>
                                        <p:tav tm="0">
                                          <p:val>
                                            <p:fltVal val="0"/>
                                          </p:val>
                                        </p:tav>
                                        <p:tav tm="100000">
                                          <p:val>
                                            <p:strVal val="#ppt_h"/>
                                          </p:val>
                                        </p:tav>
                                      </p:tavLst>
                                    </p:anim>
                                    <p:anim calcmode="lin" valueType="num">
                                      <p:cBhvr>
                                        <p:cTn id="35" dur="1000" fill="hold"/>
                                        <p:tgtEl>
                                          <p:spTgt spid="54311"/>
                                        </p:tgtEl>
                                        <p:attrNameLst>
                                          <p:attrName>style.rotation</p:attrName>
                                        </p:attrNameLst>
                                      </p:cBhvr>
                                      <p:tavLst>
                                        <p:tav tm="0">
                                          <p:val>
                                            <p:fltVal val="360"/>
                                          </p:val>
                                        </p:tav>
                                        <p:tav tm="100000">
                                          <p:val>
                                            <p:fltVal val="0"/>
                                          </p:val>
                                        </p:tav>
                                      </p:tavLst>
                                    </p:anim>
                                    <p:animEffect transition="in" filter="fade">
                                      <p:cBhvr>
                                        <p:cTn id="36" dur="1000"/>
                                        <p:tgtEl>
                                          <p:spTgt spid="54311"/>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54313"/>
                                        </p:tgtEl>
                                        <p:attrNameLst>
                                          <p:attrName>style.visibility</p:attrName>
                                        </p:attrNameLst>
                                      </p:cBhvr>
                                      <p:to>
                                        <p:strVal val="visible"/>
                                      </p:to>
                                    </p:set>
                                    <p:anim calcmode="lin" valueType="num">
                                      <p:cBhvr>
                                        <p:cTn id="41" dur="1000" fill="hold"/>
                                        <p:tgtEl>
                                          <p:spTgt spid="54313"/>
                                        </p:tgtEl>
                                        <p:attrNameLst>
                                          <p:attrName>ppt_x</p:attrName>
                                        </p:attrNameLst>
                                      </p:cBhvr>
                                      <p:tavLst>
                                        <p:tav tm="0">
                                          <p:val>
                                            <p:strVal val="#ppt_x-.2"/>
                                          </p:val>
                                        </p:tav>
                                        <p:tav tm="100000">
                                          <p:val>
                                            <p:strVal val="#ppt_x"/>
                                          </p:val>
                                        </p:tav>
                                      </p:tavLst>
                                    </p:anim>
                                    <p:anim calcmode="lin" valueType="num">
                                      <p:cBhvr>
                                        <p:cTn id="42" dur="1000" fill="hold"/>
                                        <p:tgtEl>
                                          <p:spTgt spid="54313"/>
                                        </p:tgtEl>
                                        <p:attrNameLst>
                                          <p:attrName>ppt_y</p:attrName>
                                        </p:attrNameLst>
                                      </p:cBhvr>
                                      <p:tavLst>
                                        <p:tav tm="0">
                                          <p:val>
                                            <p:strVal val="#ppt_y"/>
                                          </p:val>
                                        </p:tav>
                                        <p:tav tm="100000">
                                          <p:val>
                                            <p:strVal val="#ppt_y"/>
                                          </p:val>
                                        </p:tav>
                                      </p:tavLst>
                                    </p:anim>
                                    <p:animEffect transition="in" filter="wipe(right)" prLst="gradientSize: 0.1">
                                      <p:cBhvr>
                                        <p:cTn id="43" dur="1000"/>
                                        <p:tgtEl>
                                          <p:spTgt spid="54313"/>
                                        </p:tgtEl>
                                      </p:cBhvr>
                                    </p:animEffect>
                                  </p:childTnLst>
                                </p:cTn>
                              </p:par>
                            </p:childTnLst>
                          </p:cTn>
                        </p:par>
                        <p:par>
                          <p:cTn id="44" fill="hold">
                            <p:stCondLst>
                              <p:cond delay="1000"/>
                            </p:stCondLst>
                            <p:childTnLst>
                              <p:par>
                                <p:cTn id="45" presetID="29" presetClass="entr" presetSubtype="0" fill="hold" nodeType="afterEffect">
                                  <p:stCondLst>
                                    <p:cond delay="0"/>
                                  </p:stCondLst>
                                  <p:childTnLst>
                                    <p:set>
                                      <p:cBhvr>
                                        <p:cTn id="46" dur="1" fill="hold">
                                          <p:stCondLst>
                                            <p:cond delay="0"/>
                                          </p:stCondLst>
                                        </p:cTn>
                                        <p:tgtEl>
                                          <p:spTgt spid="54314"/>
                                        </p:tgtEl>
                                        <p:attrNameLst>
                                          <p:attrName>style.visibility</p:attrName>
                                        </p:attrNameLst>
                                      </p:cBhvr>
                                      <p:to>
                                        <p:strVal val="visible"/>
                                      </p:to>
                                    </p:set>
                                    <p:anim calcmode="lin" valueType="num">
                                      <p:cBhvr>
                                        <p:cTn id="47" dur="1000" fill="hold"/>
                                        <p:tgtEl>
                                          <p:spTgt spid="54314"/>
                                        </p:tgtEl>
                                        <p:attrNameLst>
                                          <p:attrName>ppt_x</p:attrName>
                                        </p:attrNameLst>
                                      </p:cBhvr>
                                      <p:tavLst>
                                        <p:tav tm="0">
                                          <p:val>
                                            <p:strVal val="#ppt_x-.2"/>
                                          </p:val>
                                        </p:tav>
                                        <p:tav tm="100000">
                                          <p:val>
                                            <p:strVal val="#ppt_x"/>
                                          </p:val>
                                        </p:tav>
                                      </p:tavLst>
                                    </p:anim>
                                    <p:anim calcmode="lin" valueType="num">
                                      <p:cBhvr>
                                        <p:cTn id="48" dur="1000" fill="hold"/>
                                        <p:tgtEl>
                                          <p:spTgt spid="54314"/>
                                        </p:tgtEl>
                                        <p:attrNameLst>
                                          <p:attrName>ppt_y</p:attrName>
                                        </p:attrNameLst>
                                      </p:cBhvr>
                                      <p:tavLst>
                                        <p:tav tm="0">
                                          <p:val>
                                            <p:strVal val="#ppt_y"/>
                                          </p:val>
                                        </p:tav>
                                        <p:tav tm="100000">
                                          <p:val>
                                            <p:strVal val="#ppt_y"/>
                                          </p:val>
                                        </p:tav>
                                      </p:tavLst>
                                    </p:anim>
                                    <p:animEffect transition="in" filter="wipe(right)" prLst="gradientSize: 0.1">
                                      <p:cBhvr>
                                        <p:cTn id="49" dur="1000"/>
                                        <p:tgtEl>
                                          <p:spTgt spid="54314"/>
                                        </p:tgtEl>
                                      </p:cBhvr>
                                    </p:animEffect>
                                  </p:childTnLst>
                                </p:cTn>
                              </p:par>
                            </p:childTnLst>
                          </p:cTn>
                        </p:par>
                        <p:par>
                          <p:cTn id="50" fill="hold">
                            <p:stCondLst>
                              <p:cond delay="2000"/>
                            </p:stCondLst>
                            <p:childTnLst>
                              <p:par>
                                <p:cTn id="51" presetID="29" presetClass="entr" presetSubtype="0" fill="hold" nodeType="afterEffect">
                                  <p:stCondLst>
                                    <p:cond delay="0"/>
                                  </p:stCondLst>
                                  <p:childTnLst>
                                    <p:set>
                                      <p:cBhvr>
                                        <p:cTn id="52" dur="1" fill="hold">
                                          <p:stCondLst>
                                            <p:cond delay="0"/>
                                          </p:stCondLst>
                                        </p:cTn>
                                        <p:tgtEl>
                                          <p:spTgt spid="54317"/>
                                        </p:tgtEl>
                                        <p:attrNameLst>
                                          <p:attrName>style.visibility</p:attrName>
                                        </p:attrNameLst>
                                      </p:cBhvr>
                                      <p:to>
                                        <p:strVal val="visible"/>
                                      </p:to>
                                    </p:set>
                                    <p:anim calcmode="lin" valueType="num">
                                      <p:cBhvr>
                                        <p:cTn id="53" dur="1000" fill="hold"/>
                                        <p:tgtEl>
                                          <p:spTgt spid="54317"/>
                                        </p:tgtEl>
                                        <p:attrNameLst>
                                          <p:attrName>ppt_x</p:attrName>
                                        </p:attrNameLst>
                                      </p:cBhvr>
                                      <p:tavLst>
                                        <p:tav tm="0">
                                          <p:val>
                                            <p:strVal val="#ppt_x-.2"/>
                                          </p:val>
                                        </p:tav>
                                        <p:tav tm="100000">
                                          <p:val>
                                            <p:strVal val="#ppt_x"/>
                                          </p:val>
                                        </p:tav>
                                      </p:tavLst>
                                    </p:anim>
                                    <p:anim calcmode="lin" valueType="num">
                                      <p:cBhvr>
                                        <p:cTn id="54" dur="1000" fill="hold"/>
                                        <p:tgtEl>
                                          <p:spTgt spid="54317"/>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4317"/>
                                        </p:tgtEl>
                                      </p:cBhvr>
                                    </p:animEffect>
                                  </p:childTnLst>
                                </p:cTn>
                              </p:par>
                            </p:childTnLst>
                          </p:cTn>
                        </p:par>
                        <p:par>
                          <p:cTn id="56" fill="hold">
                            <p:stCondLst>
                              <p:cond delay="3000"/>
                            </p:stCondLst>
                            <p:childTnLst>
                              <p:par>
                                <p:cTn id="57" presetID="50" presetClass="entr" presetSubtype="0" decel="100000" fill="hold" nodeType="afterEffect">
                                  <p:stCondLst>
                                    <p:cond delay="0"/>
                                  </p:stCondLst>
                                  <p:childTnLst>
                                    <p:set>
                                      <p:cBhvr>
                                        <p:cTn id="58" dur="1" fill="hold">
                                          <p:stCondLst>
                                            <p:cond delay="0"/>
                                          </p:stCondLst>
                                        </p:cTn>
                                        <p:tgtEl>
                                          <p:spTgt spid="54319"/>
                                        </p:tgtEl>
                                        <p:attrNameLst>
                                          <p:attrName>style.visibility</p:attrName>
                                        </p:attrNameLst>
                                      </p:cBhvr>
                                      <p:to>
                                        <p:strVal val="visible"/>
                                      </p:to>
                                    </p:set>
                                    <p:anim calcmode="lin" valueType="num">
                                      <p:cBhvr>
                                        <p:cTn id="59" dur="1000" fill="hold"/>
                                        <p:tgtEl>
                                          <p:spTgt spid="54319"/>
                                        </p:tgtEl>
                                        <p:attrNameLst>
                                          <p:attrName>ppt_w</p:attrName>
                                        </p:attrNameLst>
                                      </p:cBhvr>
                                      <p:tavLst>
                                        <p:tav tm="0">
                                          <p:val>
                                            <p:strVal val="#ppt_w+.3"/>
                                          </p:val>
                                        </p:tav>
                                        <p:tav tm="100000">
                                          <p:val>
                                            <p:strVal val="#ppt_w"/>
                                          </p:val>
                                        </p:tav>
                                      </p:tavLst>
                                    </p:anim>
                                    <p:anim calcmode="lin" valueType="num">
                                      <p:cBhvr>
                                        <p:cTn id="60" dur="1000" fill="hold"/>
                                        <p:tgtEl>
                                          <p:spTgt spid="54319"/>
                                        </p:tgtEl>
                                        <p:attrNameLst>
                                          <p:attrName>ppt_h</p:attrName>
                                        </p:attrNameLst>
                                      </p:cBhvr>
                                      <p:tavLst>
                                        <p:tav tm="0">
                                          <p:val>
                                            <p:strVal val="#ppt_h"/>
                                          </p:val>
                                        </p:tav>
                                        <p:tav tm="100000">
                                          <p:val>
                                            <p:strVal val="#ppt_h"/>
                                          </p:val>
                                        </p:tav>
                                      </p:tavLst>
                                    </p:anim>
                                    <p:animEffect transition="in" filter="fade">
                                      <p:cBhvr>
                                        <p:cTn id="61" dur="1000"/>
                                        <p:tgtEl>
                                          <p:spTgt spid="54319"/>
                                        </p:tgtEl>
                                      </p:cBhvr>
                                    </p:animEffect>
                                  </p:childTnLst>
                                </p:cTn>
                              </p:par>
                            </p:childTnLst>
                          </p:cTn>
                        </p:par>
                        <p:par>
                          <p:cTn id="62" fill="hold">
                            <p:stCondLst>
                              <p:cond delay="4000"/>
                            </p:stCondLst>
                            <p:childTnLst>
                              <p:par>
                                <p:cTn id="63" presetID="29" presetClass="entr" presetSubtype="0" fill="hold" nodeType="afterEffect">
                                  <p:stCondLst>
                                    <p:cond delay="0"/>
                                  </p:stCondLst>
                                  <p:childTnLst>
                                    <p:set>
                                      <p:cBhvr>
                                        <p:cTn id="64" dur="1" fill="hold">
                                          <p:stCondLst>
                                            <p:cond delay="0"/>
                                          </p:stCondLst>
                                        </p:cTn>
                                        <p:tgtEl>
                                          <p:spTgt spid="54322"/>
                                        </p:tgtEl>
                                        <p:attrNameLst>
                                          <p:attrName>style.visibility</p:attrName>
                                        </p:attrNameLst>
                                      </p:cBhvr>
                                      <p:to>
                                        <p:strVal val="visible"/>
                                      </p:to>
                                    </p:set>
                                    <p:anim calcmode="lin" valueType="num">
                                      <p:cBhvr>
                                        <p:cTn id="65" dur="1000" fill="hold"/>
                                        <p:tgtEl>
                                          <p:spTgt spid="54322"/>
                                        </p:tgtEl>
                                        <p:attrNameLst>
                                          <p:attrName>ppt_x</p:attrName>
                                        </p:attrNameLst>
                                      </p:cBhvr>
                                      <p:tavLst>
                                        <p:tav tm="0">
                                          <p:val>
                                            <p:strVal val="#ppt_x-.2"/>
                                          </p:val>
                                        </p:tav>
                                        <p:tav tm="100000">
                                          <p:val>
                                            <p:strVal val="#ppt_x"/>
                                          </p:val>
                                        </p:tav>
                                      </p:tavLst>
                                    </p:anim>
                                    <p:anim calcmode="lin" valueType="num">
                                      <p:cBhvr>
                                        <p:cTn id="66" dur="1000" fill="hold"/>
                                        <p:tgtEl>
                                          <p:spTgt spid="54322"/>
                                        </p:tgtEl>
                                        <p:attrNameLst>
                                          <p:attrName>ppt_y</p:attrName>
                                        </p:attrNameLst>
                                      </p:cBhvr>
                                      <p:tavLst>
                                        <p:tav tm="0">
                                          <p:val>
                                            <p:strVal val="#ppt_y"/>
                                          </p:val>
                                        </p:tav>
                                        <p:tav tm="100000">
                                          <p:val>
                                            <p:strVal val="#ppt_y"/>
                                          </p:val>
                                        </p:tav>
                                      </p:tavLst>
                                    </p:anim>
                                    <p:animEffect transition="in" filter="wipe(right)" prLst="gradientSize: 0.1">
                                      <p:cBhvr>
                                        <p:cTn id="67" dur="1000"/>
                                        <p:tgtEl>
                                          <p:spTgt spid="54322"/>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54339"/>
                                        </p:tgtEl>
                                        <p:attrNameLst>
                                          <p:attrName>style.visibility</p:attrName>
                                        </p:attrNameLst>
                                      </p:cBhvr>
                                      <p:to>
                                        <p:strVal val="visible"/>
                                      </p:to>
                                    </p:set>
                                    <p:animEffect transition="in" filter="box(in)">
                                      <p:cBhvr>
                                        <p:cTn id="72" dur="500"/>
                                        <p:tgtEl>
                                          <p:spTgt spid="54339"/>
                                        </p:tgtEl>
                                      </p:cBhvr>
                                    </p:animEffect>
                                  </p:childTnLst>
                                </p:cTn>
                              </p:par>
                            </p:childTnLst>
                          </p:cTn>
                        </p:par>
                        <p:par>
                          <p:cTn id="73" fill="hold">
                            <p:stCondLst>
                              <p:cond delay="50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54325"/>
                                        </p:tgtEl>
                                        <p:attrNameLst>
                                          <p:attrName>style.visibility</p:attrName>
                                        </p:attrNameLst>
                                      </p:cBhvr>
                                      <p:to>
                                        <p:strVal val="visible"/>
                                      </p:to>
                                    </p:set>
                                    <p:anim calcmode="discrete" valueType="clr">
                                      <p:cBhvr override="childStyle">
                                        <p:cTn id="76" dur="80"/>
                                        <p:tgtEl>
                                          <p:spTgt spid="54325"/>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54325"/>
                                        </p:tgtEl>
                                        <p:attrNameLst>
                                          <p:attrName>fillcolor</p:attrName>
                                        </p:attrNameLst>
                                      </p:cBhvr>
                                      <p:tavLst>
                                        <p:tav tm="0">
                                          <p:val>
                                            <p:clrVal>
                                              <a:schemeClr val="accent2"/>
                                            </p:clrVal>
                                          </p:val>
                                        </p:tav>
                                        <p:tav tm="50000">
                                          <p:val>
                                            <p:clrVal>
                                              <a:schemeClr val="hlink"/>
                                            </p:clrVal>
                                          </p:val>
                                        </p:tav>
                                      </p:tavLst>
                                    </p:anim>
                                    <p:set>
                                      <p:cBhvr>
                                        <p:cTn id="78" dur="80"/>
                                        <p:tgtEl>
                                          <p:spTgt spid="543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6" grpId="0"/>
      <p:bldP spid="54309" grpId="0"/>
      <p:bldP spid="54312" grpId="0"/>
      <p:bldP spid="54325" grpId="0"/>
      <p:bldP spid="54339"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VnTim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VnTime"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hủ đề của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2256</TotalTime>
  <Words>1570</Words>
  <Application>Microsoft Office PowerPoint</Application>
  <PresentationFormat>On-screen Show (4:3)</PresentationFormat>
  <Paragraphs>174</Paragraphs>
  <Slides>13</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13</vt:i4>
      </vt:variant>
    </vt:vector>
  </HeadingPairs>
  <TitlesOfParts>
    <vt:vector size="26" baseType="lpstr">
      <vt:lpstr>SimSun</vt:lpstr>
      <vt:lpstr>.VnTime</vt:lpstr>
      <vt:lpstr>.VnTimeH</vt:lpstr>
      <vt:lpstr>Arial</vt:lpstr>
      <vt:lpstr>Comic Sans MS</vt:lpstr>
      <vt:lpstr>Impact</vt:lpstr>
      <vt:lpstr>Tahoma</vt:lpstr>
      <vt:lpstr>Times New Roman</vt:lpstr>
      <vt:lpstr>VNI-Times</vt:lpstr>
      <vt:lpstr>Wingdings</vt:lpstr>
      <vt:lpstr>Default Design</vt:lpstr>
      <vt:lpstr>Equation</vt:lpstr>
      <vt:lpstr>MathType 6.0 Equation</vt:lpstr>
      <vt:lpstr>PowerPoint Presentation</vt:lpstr>
      <vt:lpstr>Quan sát các nhóm phương trình sau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Hướng dẫn về nhà:</vt:lpstr>
      <vt:lpstr>PowerPoint Presentation</vt:lpstr>
    </vt:vector>
  </TitlesOfParts>
  <Company>LucNgan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C2TanHoa</dc:creator>
  <cp:lastModifiedBy>dell</cp:lastModifiedBy>
  <cp:revision>103</cp:revision>
  <dcterms:created xsi:type="dcterms:W3CDTF">2009-02-07T22:49:39Z</dcterms:created>
  <dcterms:modified xsi:type="dcterms:W3CDTF">2023-02-15T04:27:59Z</dcterms:modified>
</cp:coreProperties>
</file>