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416" r:id="rId3"/>
    <p:sldId id="451" r:id="rId4"/>
    <p:sldId id="452" r:id="rId5"/>
    <p:sldId id="336" r:id="rId6"/>
    <p:sldId id="339" r:id="rId7"/>
    <p:sldId id="453" r:id="rId8"/>
    <p:sldId id="448" r:id="rId9"/>
    <p:sldId id="419" r:id="rId10"/>
    <p:sldId id="454" r:id="rId11"/>
    <p:sldId id="459" r:id="rId12"/>
    <p:sldId id="460" r:id="rId13"/>
    <p:sldId id="456" r:id="rId14"/>
    <p:sldId id="461" r:id="rId15"/>
    <p:sldId id="463" r:id="rId16"/>
    <p:sldId id="464" r:id="rId17"/>
    <p:sldId id="458" r:id="rId18"/>
    <p:sldId id="465" r:id="rId19"/>
    <p:sldId id="467" r:id="rId20"/>
    <p:sldId id="468" r:id="rId21"/>
    <p:sldId id="469" r:id="rId22"/>
    <p:sldId id="410" r:id="rId23"/>
    <p:sldId id="466" r:id="rId24"/>
    <p:sldId id="450" r:id="rId25"/>
    <p:sldId id="47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72" d="100"/>
          <a:sy n="72" d="100"/>
        </p:scale>
        <p:origin x="66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úy Mai" userId="222f1c7e07c9bd7a" providerId="LiveId" clId="{3BABA39F-0DD1-46E9-813D-C7483133EC62}"/>
    <pc:docChg chg="undo custSel addSld delSld modSld sldOrd modMainMaster">
      <pc:chgData name="Thúy Mai" userId="222f1c7e07c9bd7a" providerId="LiveId" clId="{3BABA39F-0DD1-46E9-813D-C7483133EC62}" dt="2023-01-04T02:26:47.003" v="1589"/>
      <pc:docMkLst>
        <pc:docMk/>
      </pc:docMkLst>
      <pc:sldChg chg="modTransition">
        <pc:chgData name="Thúy Mai" userId="222f1c7e07c9bd7a" providerId="LiveId" clId="{3BABA39F-0DD1-46E9-813D-C7483133EC62}" dt="2023-01-04T02:26:47.003" v="1589"/>
        <pc:sldMkLst>
          <pc:docMk/>
          <pc:sldMk cId="319702411" sldId="258"/>
        </pc:sldMkLst>
      </pc:sldChg>
      <pc:sldChg chg="modTransition">
        <pc:chgData name="Thúy Mai" userId="222f1c7e07c9bd7a" providerId="LiveId" clId="{3BABA39F-0DD1-46E9-813D-C7483133EC62}" dt="2023-01-04T02:26:47.003" v="1589"/>
        <pc:sldMkLst>
          <pc:docMk/>
          <pc:sldMk cId="1242711209" sldId="336"/>
        </pc:sldMkLst>
      </pc:sldChg>
      <pc:sldChg chg="modTransition">
        <pc:chgData name="Thúy Mai" userId="222f1c7e07c9bd7a" providerId="LiveId" clId="{3BABA39F-0DD1-46E9-813D-C7483133EC62}" dt="2023-01-04T02:26:47.003" v="1589"/>
        <pc:sldMkLst>
          <pc:docMk/>
          <pc:sldMk cId="417206086" sldId="339"/>
        </pc:sldMkLst>
      </pc:sldChg>
      <pc:sldChg chg="addSp delSp modSp add mod modTransition">
        <pc:chgData name="Thúy Mai" userId="222f1c7e07c9bd7a" providerId="LiveId" clId="{3BABA39F-0DD1-46E9-813D-C7483133EC62}" dt="2023-01-04T02:26:47.003" v="1589"/>
        <pc:sldMkLst>
          <pc:docMk/>
          <pc:sldMk cId="279665140" sldId="410"/>
        </pc:sldMkLst>
        <pc:spChg chg="mod">
          <ac:chgData name="Thúy Mai" userId="222f1c7e07c9bd7a" providerId="LiveId" clId="{3BABA39F-0DD1-46E9-813D-C7483133EC62}" dt="2023-01-04T02:09:13.500" v="1471" actId="207"/>
          <ac:spMkLst>
            <pc:docMk/>
            <pc:sldMk cId="279665140" sldId="410"/>
            <ac:spMk id="5" creationId="{7E359445-CC46-2B1C-33B6-E273B8A1A379}"/>
          </ac:spMkLst>
        </pc:spChg>
        <pc:graphicFrameChg chg="add del mod">
          <ac:chgData name="Thúy Mai" userId="222f1c7e07c9bd7a" providerId="LiveId" clId="{3BABA39F-0DD1-46E9-813D-C7483133EC62}" dt="2023-01-04T02:08:20.788" v="1458"/>
          <ac:graphicFrameMkLst>
            <pc:docMk/>
            <pc:sldMk cId="279665140" sldId="410"/>
            <ac:graphicFrameMk id="3" creationId="{2B729443-4B4C-6186-4607-DC6E5FB25B4A}"/>
          </ac:graphicFrameMkLst>
        </pc:graphicFrameChg>
        <pc:picChg chg="mod">
          <ac:chgData name="Thúy Mai" userId="222f1c7e07c9bd7a" providerId="LiveId" clId="{3BABA39F-0DD1-46E9-813D-C7483133EC62}" dt="2023-01-04T02:09:06.005" v="1469" actId="1076"/>
          <ac:picMkLst>
            <pc:docMk/>
            <pc:sldMk cId="279665140" sldId="410"/>
            <ac:picMk id="4" creationId="{2AAB932B-70EF-4F28-5856-078E7A82FEB9}"/>
          </ac:picMkLst>
        </pc:picChg>
      </pc:sldChg>
      <pc:sldChg chg="del">
        <pc:chgData name="Thúy Mai" userId="222f1c7e07c9bd7a" providerId="LiveId" clId="{3BABA39F-0DD1-46E9-813D-C7483133EC62}" dt="2023-01-04T02:07:42.074" v="1454" actId="2696"/>
        <pc:sldMkLst>
          <pc:docMk/>
          <pc:sldMk cId="3794571845" sldId="410"/>
        </pc:sldMkLst>
      </pc:sldChg>
      <pc:sldChg chg="modTransition">
        <pc:chgData name="Thúy Mai" userId="222f1c7e07c9bd7a" providerId="LiveId" clId="{3BABA39F-0DD1-46E9-813D-C7483133EC62}" dt="2023-01-04T02:26:47.003" v="1589"/>
        <pc:sldMkLst>
          <pc:docMk/>
          <pc:sldMk cId="4113625304" sldId="416"/>
        </pc:sldMkLst>
      </pc:sldChg>
      <pc:sldChg chg="addSp delSp modSp mod ord modTransition delAnim modAnim">
        <pc:chgData name="Thúy Mai" userId="222f1c7e07c9bd7a" providerId="LiveId" clId="{3BABA39F-0DD1-46E9-813D-C7483133EC62}" dt="2023-01-04T02:26:47.003" v="1589"/>
        <pc:sldMkLst>
          <pc:docMk/>
          <pc:sldMk cId="4001159929" sldId="419"/>
        </pc:sldMkLst>
        <pc:spChg chg="add mod">
          <ac:chgData name="Thúy Mai" userId="222f1c7e07c9bd7a" providerId="LiveId" clId="{3BABA39F-0DD1-46E9-813D-C7483133EC62}" dt="2023-01-04T01:25:27.193" v="889" actId="122"/>
          <ac:spMkLst>
            <pc:docMk/>
            <pc:sldMk cId="4001159929" sldId="419"/>
            <ac:spMk id="4" creationId="{A1AB3BEB-2E4D-9BD7-99CC-6E217012DB3C}"/>
          </ac:spMkLst>
        </pc:spChg>
        <pc:spChg chg="mod">
          <ac:chgData name="Thúy Mai" userId="222f1c7e07c9bd7a" providerId="LiveId" clId="{3BABA39F-0DD1-46E9-813D-C7483133EC62}" dt="2023-01-04T01:22:28.194" v="758" actId="20577"/>
          <ac:spMkLst>
            <pc:docMk/>
            <pc:sldMk cId="4001159929" sldId="419"/>
            <ac:spMk id="6" creationId="{9C1F639B-6BDB-0E3F-D9C2-833CB1DECDB8}"/>
          </ac:spMkLst>
        </pc:spChg>
        <pc:spChg chg="del">
          <ac:chgData name="Thúy Mai" userId="222f1c7e07c9bd7a" providerId="LiveId" clId="{3BABA39F-0DD1-46E9-813D-C7483133EC62}" dt="2023-01-04T01:24:11.140" v="759" actId="478"/>
          <ac:spMkLst>
            <pc:docMk/>
            <pc:sldMk cId="4001159929" sldId="419"/>
            <ac:spMk id="8" creationId="{0252B99C-BC94-F85D-5702-1916ABF0DD4A}"/>
          </ac:spMkLst>
        </pc:spChg>
        <pc:spChg chg="mod">
          <ac:chgData name="Thúy Mai" userId="222f1c7e07c9bd7a" providerId="LiveId" clId="{3BABA39F-0DD1-46E9-813D-C7483133EC62}" dt="2023-01-04T01:24:37.126" v="770" actId="1076"/>
          <ac:spMkLst>
            <pc:docMk/>
            <pc:sldMk cId="4001159929" sldId="419"/>
            <ac:spMk id="9" creationId="{D30C0B67-CBB4-6246-72A0-FB3B6E2FF5A9}"/>
          </ac:spMkLst>
        </pc:spChg>
        <pc:graphicFrameChg chg="add del mod">
          <ac:chgData name="Thúy Mai" userId="222f1c7e07c9bd7a" providerId="LiveId" clId="{3BABA39F-0DD1-46E9-813D-C7483133EC62}" dt="2023-01-04T01:24:13.979" v="762"/>
          <ac:graphicFrameMkLst>
            <pc:docMk/>
            <pc:sldMk cId="4001159929" sldId="419"/>
            <ac:graphicFrameMk id="2" creationId="{4765CCD7-58FE-EF5C-7712-5E19F86FABA3}"/>
          </ac:graphicFrameMkLst>
        </pc:graphicFrameChg>
        <pc:picChg chg="del">
          <ac:chgData name="Thúy Mai" userId="222f1c7e07c9bd7a" providerId="LiveId" clId="{3BABA39F-0DD1-46E9-813D-C7483133EC62}" dt="2023-01-04T01:31:44.169" v="927" actId="478"/>
          <ac:picMkLst>
            <pc:docMk/>
            <pc:sldMk cId="4001159929" sldId="419"/>
            <ac:picMk id="3" creationId="{06896077-558C-3F00-1537-8D8D70D2E4D4}"/>
          </ac:picMkLst>
        </pc:picChg>
      </pc:sldChg>
      <pc:sldChg chg="del">
        <pc:chgData name="Thúy Mai" userId="222f1c7e07c9bd7a" providerId="LiveId" clId="{3BABA39F-0DD1-46E9-813D-C7483133EC62}" dt="2023-01-04T02:12:44.115" v="1506" actId="47"/>
        <pc:sldMkLst>
          <pc:docMk/>
          <pc:sldMk cId="4127797332" sldId="420"/>
        </pc:sldMkLst>
      </pc:sldChg>
      <pc:sldChg chg="del">
        <pc:chgData name="Thúy Mai" userId="222f1c7e07c9bd7a" providerId="LiveId" clId="{3BABA39F-0DD1-46E9-813D-C7483133EC62}" dt="2023-01-04T02:12:44.627" v="1507" actId="47"/>
        <pc:sldMkLst>
          <pc:docMk/>
          <pc:sldMk cId="1677973475" sldId="421"/>
        </pc:sldMkLst>
      </pc:sldChg>
      <pc:sldChg chg="del">
        <pc:chgData name="Thúy Mai" userId="222f1c7e07c9bd7a" providerId="LiveId" clId="{3BABA39F-0DD1-46E9-813D-C7483133EC62}" dt="2023-01-04T02:12:45.046" v="1508" actId="47"/>
        <pc:sldMkLst>
          <pc:docMk/>
          <pc:sldMk cId="94548132" sldId="422"/>
        </pc:sldMkLst>
      </pc:sldChg>
      <pc:sldChg chg="del">
        <pc:chgData name="Thúy Mai" userId="222f1c7e07c9bd7a" providerId="LiveId" clId="{3BABA39F-0DD1-46E9-813D-C7483133EC62}" dt="2023-01-04T02:12:45.327" v="1509" actId="47"/>
        <pc:sldMkLst>
          <pc:docMk/>
          <pc:sldMk cId="2636168139" sldId="423"/>
        </pc:sldMkLst>
      </pc:sldChg>
      <pc:sldChg chg="del">
        <pc:chgData name="Thúy Mai" userId="222f1c7e07c9bd7a" providerId="LiveId" clId="{3BABA39F-0DD1-46E9-813D-C7483133EC62}" dt="2023-01-04T02:12:45.576" v="1510" actId="47"/>
        <pc:sldMkLst>
          <pc:docMk/>
          <pc:sldMk cId="4103754991" sldId="424"/>
        </pc:sldMkLst>
      </pc:sldChg>
      <pc:sldChg chg="del">
        <pc:chgData name="Thúy Mai" userId="222f1c7e07c9bd7a" providerId="LiveId" clId="{3BABA39F-0DD1-46E9-813D-C7483133EC62}" dt="2023-01-04T02:12:46.176" v="1511" actId="47"/>
        <pc:sldMkLst>
          <pc:docMk/>
          <pc:sldMk cId="4170242607" sldId="425"/>
        </pc:sldMkLst>
      </pc:sldChg>
      <pc:sldChg chg="del">
        <pc:chgData name="Thúy Mai" userId="222f1c7e07c9bd7a" providerId="LiveId" clId="{3BABA39F-0DD1-46E9-813D-C7483133EC62}" dt="2023-01-04T02:13:14.735" v="1512" actId="47"/>
        <pc:sldMkLst>
          <pc:docMk/>
          <pc:sldMk cId="410992298" sldId="426"/>
        </pc:sldMkLst>
      </pc:sldChg>
      <pc:sldChg chg="del">
        <pc:chgData name="Thúy Mai" userId="222f1c7e07c9bd7a" providerId="LiveId" clId="{3BABA39F-0DD1-46E9-813D-C7483133EC62}" dt="2023-01-04T02:13:21.410" v="1514" actId="47"/>
        <pc:sldMkLst>
          <pc:docMk/>
          <pc:sldMk cId="2064880557" sldId="427"/>
        </pc:sldMkLst>
      </pc:sldChg>
      <pc:sldChg chg="del">
        <pc:chgData name="Thúy Mai" userId="222f1c7e07c9bd7a" providerId="LiveId" clId="{3BABA39F-0DD1-46E9-813D-C7483133EC62}" dt="2023-01-04T02:13:22.626" v="1516" actId="47"/>
        <pc:sldMkLst>
          <pc:docMk/>
          <pc:sldMk cId="2141284009" sldId="428"/>
        </pc:sldMkLst>
      </pc:sldChg>
      <pc:sldChg chg="del">
        <pc:chgData name="Thúy Mai" userId="222f1c7e07c9bd7a" providerId="LiveId" clId="{3BABA39F-0DD1-46E9-813D-C7483133EC62}" dt="2023-01-04T02:13:16.200" v="1513" actId="47"/>
        <pc:sldMkLst>
          <pc:docMk/>
          <pc:sldMk cId="4182060856" sldId="429"/>
        </pc:sldMkLst>
      </pc:sldChg>
      <pc:sldChg chg="del">
        <pc:chgData name="Thúy Mai" userId="222f1c7e07c9bd7a" providerId="LiveId" clId="{3BABA39F-0DD1-46E9-813D-C7483133EC62}" dt="2023-01-04T02:13:22.126" v="1515" actId="47"/>
        <pc:sldMkLst>
          <pc:docMk/>
          <pc:sldMk cId="3372706233" sldId="430"/>
        </pc:sldMkLst>
      </pc:sldChg>
      <pc:sldChg chg="del">
        <pc:chgData name="Thúy Mai" userId="222f1c7e07c9bd7a" providerId="LiveId" clId="{3BABA39F-0DD1-46E9-813D-C7483133EC62}" dt="2023-01-04T02:13:23.048" v="1517" actId="47"/>
        <pc:sldMkLst>
          <pc:docMk/>
          <pc:sldMk cId="703030072" sldId="431"/>
        </pc:sldMkLst>
      </pc:sldChg>
      <pc:sldChg chg="del">
        <pc:chgData name="Thúy Mai" userId="222f1c7e07c9bd7a" providerId="LiveId" clId="{3BABA39F-0DD1-46E9-813D-C7483133EC62}" dt="2023-01-04T02:13:24.906" v="1518" actId="47"/>
        <pc:sldMkLst>
          <pc:docMk/>
          <pc:sldMk cId="1296182577" sldId="432"/>
        </pc:sldMkLst>
      </pc:sldChg>
      <pc:sldChg chg="del">
        <pc:chgData name="Thúy Mai" userId="222f1c7e07c9bd7a" providerId="LiveId" clId="{3BABA39F-0DD1-46E9-813D-C7483133EC62}" dt="2023-01-04T02:13:30.635" v="1524" actId="47"/>
        <pc:sldMkLst>
          <pc:docMk/>
          <pc:sldMk cId="2069441862" sldId="433"/>
        </pc:sldMkLst>
      </pc:sldChg>
      <pc:sldChg chg="del">
        <pc:chgData name="Thúy Mai" userId="222f1c7e07c9bd7a" providerId="LiveId" clId="{3BABA39F-0DD1-46E9-813D-C7483133EC62}" dt="2023-01-04T02:13:31.102" v="1525" actId="47"/>
        <pc:sldMkLst>
          <pc:docMk/>
          <pc:sldMk cId="680718444" sldId="434"/>
        </pc:sldMkLst>
      </pc:sldChg>
      <pc:sldChg chg="del">
        <pc:chgData name="Thúy Mai" userId="222f1c7e07c9bd7a" providerId="LiveId" clId="{3BABA39F-0DD1-46E9-813D-C7483133EC62}" dt="2023-01-04T02:13:27.788" v="1519" actId="47"/>
        <pc:sldMkLst>
          <pc:docMk/>
          <pc:sldMk cId="3407852427" sldId="435"/>
        </pc:sldMkLst>
      </pc:sldChg>
      <pc:sldChg chg="del">
        <pc:chgData name="Thúy Mai" userId="222f1c7e07c9bd7a" providerId="LiveId" clId="{3BABA39F-0DD1-46E9-813D-C7483133EC62}" dt="2023-01-04T02:13:28.302" v="1520" actId="47"/>
        <pc:sldMkLst>
          <pc:docMk/>
          <pc:sldMk cId="3464673337" sldId="436"/>
        </pc:sldMkLst>
      </pc:sldChg>
      <pc:sldChg chg="del">
        <pc:chgData name="Thúy Mai" userId="222f1c7e07c9bd7a" providerId="LiveId" clId="{3BABA39F-0DD1-46E9-813D-C7483133EC62}" dt="2023-01-04T02:13:28.903" v="1521" actId="47"/>
        <pc:sldMkLst>
          <pc:docMk/>
          <pc:sldMk cId="711680255" sldId="437"/>
        </pc:sldMkLst>
      </pc:sldChg>
      <pc:sldChg chg="del">
        <pc:chgData name="Thúy Mai" userId="222f1c7e07c9bd7a" providerId="LiveId" clId="{3BABA39F-0DD1-46E9-813D-C7483133EC62}" dt="2023-01-04T02:13:29.490" v="1522" actId="47"/>
        <pc:sldMkLst>
          <pc:docMk/>
          <pc:sldMk cId="522019680" sldId="438"/>
        </pc:sldMkLst>
      </pc:sldChg>
      <pc:sldChg chg="del">
        <pc:chgData name="Thúy Mai" userId="222f1c7e07c9bd7a" providerId="LiveId" clId="{3BABA39F-0DD1-46E9-813D-C7483133EC62}" dt="2023-01-04T02:13:29.919" v="1523" actId="47"/>
        <pc:sldMkLst>
          <pc:docMk/>
          <pc:sldMk cId="219055186" sldId="439"/>
        </pc:sldMkLst>
      </pc:sldChg>
      <pc:sldChg chg="del">
        <pc:chgData name="Thúy Mai" userId="222f1c7e07c9bd7a" providerId="LiveId" clId="{3BABA39F-0DD1-46E9-813D-C7483133EC62}" dt="2023-01-04T02:13:31.685" v="1526" actId="47"/>
        <pc:sldMkLst>
          <pc:docMk/>
          <pc:sldMk cId="2523136130" sldId="441"/>
        </pc:sldMkLst>
      </pc:sldChg>
      <pc:sldChg chg="del">
        <pc:chgData name="Thúy Mai" userId="222f1c7e07c9bd7a" providerId="LiveId" clId="{3BABA39F-0DD1-46E9-813D-C7483133EC62}" dt="2023-01-04T02:13:32.966" v="1527" actId="47"/>
        <pc:sldMkLst>
          <pc:docMk/>
          <pc:sldMk cId="4262459563" sldId="442"/>
        </pc:sldMkLst>
      </pc:sldChg>
      <pc:sldChg chg="del">
        <pc:chgData name="Thúy Mai" userId="222f1c7e07c9bd7a" providerId="LiveId" clId="{3BABA39F-0DD1-46E9-813D-C7483133EC62}" dt="2023-01-04T02:13:34.202" v="1528" actId="47"/>
        <pc:sldMkLst>
          <pc:docMk/>
          <pc:sldMk cId="633257466" sldId="443"/>
        </pc:sldMkLst>
      </pc:sldChg>
      <pc:sldChg chg="del">
        <pc:chgData name="Thúy Mai" userId="222f1c7e07c9bd7a" providerId="LiveId" clId="{3BABA39F-0DD1-46E9-813D-C7483133EC62}" dt="2023-01-04T02:13:35.031" v="1529" actId="47"/>
        <pc:sldMkLst>
          <pc:docMk/>
          <pc:sldMk cId="136937488" sldId="444"/>
        </pc:sldMkLst>
      </pc:sldChg>
      <pc:sldChg chg="del">
        <pc:chgData name="Thúy Mai" userId="222f1c7e07c9bd7a" providerId="LiveId" clId="{3BABA39F-0DD1-46E9-813D-C7483133EC62}" dt="2023-01-04T02:13:35.780" v="1530" actId="47"/>
        <pc:sldMkLst>
          <pc:docMk/>
          <pc:sldMk cId="1893838238" sldId="445"/>
        </pc:sldMkLst>
      </pc:sldChg>
      <pc:sldChg chg="delSp del mod">
        <pc:chgData name="Thúy Mai" userId="222f1c7e07c9bd7a" providerId="LiveId" clId="{3BABA39F-0DD1-46E9-813D-C7483133EC62}" dt="2023-01-04T02:13:46.936" v="1533" actId="47"/>
        <pc:sldMkLst>
          <pc:docMk/>
          <pc:sldMk cId="3372827538" sldId="446"/>
        </pc:sldMkLst>
        <pc:picChg chg="del">
          <ac:chgData name="Thúy Mai" userId="222f1c7e07c9bd7a" providerId="LiveId" clId="{3BABA39F-0DD1-46E9-813D-C7483133EC62}" dt="2023-01-04T02:13:41.305" v="1531" actId="21"/>
          <ac:picMkLst>
            <pc:docMk/>
            <pc:sldMk cId="3372827538" sldId="446"/>
            <ac:picMk id="11" creationId="{20ABEACF-B996-5AB8-09FE-CCE135A4ED80}"/>
          </ac:picMkLst>
        </pc:picChg>
      </pc:sldChg>
      <pc:sldChg chg="del">
        <pc:chgData name="Thúy Mai" userId="222f1c7e07c9bd7a" providerId="LiveId" clId="{3BABA39F-0DD1-46E9-813D-C7483133EC62}" dt="2023-01-04T02:07:19.394" v="1452" actId="2696"/>
        <pc:sldMkLst>
          <pc:docMk/>
          <pc:sldMk cId="1098287828" sldId="448"/>
        </pc:sldMkLst>
      </pc:sldChg>
      <pc:sldChg chg="add modTransition">
        <pc:chgData name="Thúy Mai" userId="222f1c7e07c9bd7a" providerId="LiveId" clId="{3BABA39F-0DD1-46E9-813D-C7483133EC62}" dt="2023-01-04T02:26:47.003" v="1589"/>
        <pc:sldMkLst>
          <pc:docMk/>
          <pc:sldMk cId="3652281366" sldId="448"/>
        </pc:sldMkLst>
      </pc:sldChg>
      <pc:sldChg chg="del">
        <pc:chgData name="Thúy Mai" userId="222f1c7e07c9bd7a" providerId="LiveId" clId="{3BABA39F-0DD1-46E9-813D-C7483133EC62}" dt="2023-01-04T02:13:47.702" v="1534" actId="47"/>
        <pc:sldMkLst>
          <pc:docMk/>
          <pc:sldMk cId="858884357" sldId="449"/>
        </pc:sldMkLst>
      </pc:sldChg>
      <pc:sldChg chg="addSp delSp modSp mod modTransition modAnim">
        <pc:chgData name="Thúy Mai" userId="222f1c7e07c9bd7a" providerId="LiveId" clId="{3BABA39F-0DD1-46E9-813D-C7483133EC62}" dt="2023-01-04T02:26:47.003" v="1589"/>
        <pc:sldMkLst>
          <pc:docMk/>
          <pc:sldMk cId="3262107257" sldId="450"/>
        </pc:sldMkLst>
        <pc:spChg chg="mod">
          <ac:chgData name="Thúy Mai" userId="222f1c7e07c9bd7a" providerId="LiveId" clId="{3BABA39F-0DD1-46E9-813D-C7483133EC62}" dt="2023-01-04T02:14:56.219" v="1548" actId="1076"/>
          <ac:spMkLst>
            <pc:docMk/>
            <pc:sldMk cId="3262107257" sldId="450"/>
            <ac:spMk id="4" creationId="{C010713D-E374-C182-FADA-BFE5BCF937C8}"/>
          </ac:spMkLst>
        </pc:spChg>
        <pc:spChg chg="add mod">
          <ac:chgData name="Thúy Mai" userId="222f1c7e07c9bd7a" providerId="LiveId" clId="{3BABA39F-0DD1-46E9-813D-C7483133EC62}" dt="2023-01-04T02:15:19.381" v="1560" actId="1076"/>
          <ac:spMkLst>
            <pc:docMk/>
            <pc:sldMk cId="3262107257" sldId="450"/>
            <ac:spMk id="7" creationId="{8C2C9795-B5E3-2942-7F08-5C9CB2AB5280}"/>
          </ac:spMkLst>
        </pc:spChg>
        <pc:graphicFrameChg chg="add del mod">
          <ac:chgData name="Thúy Mai" userId="222f1c7e07c9bd7a" providerId="LiveId" clId="{3BABA39F-0DD1-46E9-813D-C7483133EC62}" dt="2023-01-04T02:13:58.641" v="1540"/>
          <ac:graphicFrameMkLst>
            <pc:docMk/>
            <pc:sldMk cId="3262107257" sldId="450"/>
            <ac:graphicFrameMk id="3" creationId="{DFE9F02C-4799-2F6B-1898-F32548F7D05D}"/>
          </ac:graphicFrameMkLst>
        </pc:graphicFrameChg>
        <pc:picChg chg="add del mod">
          <ac:chgData name="Thúy Mai" userId="222f1c7e07c9bd7a" providerId="LiveId" clId="{3BABA39F-0DD1-46E9-813D-C7483133EC62}" dt="2023-01-04T02:13:52.587" v="1536" actId="478"/>
          <ac:picMkLst>
            <pc:docMk/>
            <pc:sldMk cId="3262107257" sldId="450"/>
            <ac:picMk id="2" creationId="{E0D90084-6C52-5F25-AEAA-0350CC9C69C5}"/>
          </ac:picMkLst>
        </pc:picChg>
      </pc:sldChg>
      <pc:sldChg chg="modTransition">
        <pc:chgData name="Thúy Mai" userId="222f1c7e07c9bd7a" providerId="LiveId" clId="{3BABA39F-0DD1-46E9-813D-C7483133EC62}" dt="2023-01-04T02:26:47.003" v="1589"/>
        <pc:sldMkLst>
          <pc:docMk/>
          <pc:sldMk cId="4012187855" sldId="451"/>
        </pc:sldMkLst>
      </pc:sldChg>
      <pc:sldChg chg="modTransition">
        <pc:chgData name="Thúy Mai" userId="222f1c7e07c9bd7a" providerId="LiveId" clId="{3BABA39F-0DD1-46E9-813D-C7483133EC62}" dt="2023-01-04T02:26:47.003" v="1589"/>
        <pc:sldMkLst>
          <pc:docMk/>
          <pc:sldMk cId="2493500387" sldId="452"/>
        </pc:sldMkLst>
      </pc:sldChg>
      <pc:sldChg chg="modTransition">
        <pc:chgData name="Thúy Mai" userId="222f1c7e07c9bd7a" providerId="LiveId" clId="{3BABA39F-0DD1-46E9-813D-C7483133EC62}" dt="2023-01-04T02:26:47.003" v="1589"/>
        <pc:sldMkLst>
          <pc:docMk/>
          <pc:sldMk cId="617136785" sldId="453"/>
        </pc:sldMkLst>
      </pc:sldChg>
      <pc:sldChg chg="modTransition">
        <pc:chgData name="Thúy Mai" userId="222f1c7e07c9bd7a" providerId="LiveId" clId="{3BABA39F-0DD1-46E9-813D-C7483133EC62}" dt="2023-01-04T02:26:47.003" v="1589"/>
        <pc:sldMkLst>
          <pc:docMk/>
          <pc:sldMk cId="2013976761" sldId="454"/>
        </pc:sldMkLst>
      </pc:sldChg>
      <pc:sldChg chg="del">
        <pc:chgData name="Thúy Mai" userId="222f1c7e07c9bd7a" providerId="LiveId" clId="{3BABA39F-0DD1-46E9-813D-C7483133EC62}" dt="2023-01-04T01:43:18.196" v="1044" actId="47"/>
        <pc:sldMkLst>
          <pc:docMk/>
          <pc:sldMk cId="2797289807" sldId="455"/>
        </pc:sldMkLst>
      </pc:sldChg>
      <pc:sldChg chg="modTransition">
        <pc:chgData name="Thúy Mai" userId="222f1c7e07c9bd7a" providerId="LiveId" clId="{3BABA39F-0DD1-46E9-813D-C7483133EC62}" dt="2023-01-04T02:26:47.003" v="1589"/>
        <pc:sldMkLst>
          <pc:docMk/>
          <pc:sldMk cId="4131384707" sldId="456"/>
        </pc:sldMkLst>
      </pc:sldChg>
      <pc:sldChg chg="del">
        <pc:chgData name="Thúy Mai" userId="222f1c7e07c9bd7a" providerId="LiveId" clId="{3BABA39F-0DD1-46E9-813D-C7483133EC62}" dt="2023-01-04T01:43:17.679" v="1043" actId="47"/>
        <pc:sldMkLst>
          <pc:docMk/>
          <pc:sldMk cId="3203536578" sldId="457"/>
        </pc:sldMkLst>
      </pc:sldChg>
      <pc:sldChg chg="addSp delSp modSp mod modTransition">
        <pc:chgData name="Thúy Mai" userId="222f1c7e07c9bd7a" providerId="LiveId" clId="{3BABA39F-0DD1-46E9-813D-C7483133EC62}" dt="2023-01-04T02:26:47.003" v="1589"/>
        <pc:sldMkLst>
          <pc:docMk/>
          <pc:sldMk cId="1448595899" sldId="458"/>
        </pc:sldMkLst>
        <pc:spChg chg="add mod">
          <ac:chgData name="Thúy Mai" userId="222f1c7e07c9bd7a" providerId="LiveId" clId="{3BABA39F-0DD1-46E9-813D-C7483133EC62}" dt="2023-01-04T01:20:26.056" v="728" actId="1038"/>
          <ac:spMkLst>
            <pc:docMk/>
            <pc:sldMk cId="1448595899" sldId="458"/>
            <ac:spMk id="2" creationId="{AFC43E02-94E8-E4B0-5F04-C10D9849FAF2}"/>
          </ac:spMkLst>
        </pc:spChg>
        <pc:spChg chg="add mod">
          <ac:chgData name="Thúy Mai" userId="222f1c7e07c9bd7a" providerId="LiveId" clId="{3BABA39F-0DD1-46E9-813D-C7483133EC62}" dt="2023-01-04T01:17:16.272" v="686" actId="1076"/>
          <ac:spMkLst>
            <pc:docMk/>
            <pc:sldMk cId="1448595899" sldId="458"/>
            <ac:spMk id="3" creationId="{846FEE84-52A7-B300-656E-B0691C42B16C}"/>
          </ac:spMkLst>
        </pc:spChg>
        <pc:spChg chg="mod">
          <ac:chgData name="Thúy Mai" userId="222f1c7e07c9bd7a" providerId="LiveId" clId="{3BABA39F-0DD1-46E9-813D-C7483133EC62}" dt="2023-01-04T01:17:10.115" v="685" actId="1076"/>
          <ac:spMkLst>
            <pc:docMk/>
            <pc:sldMk cId="1448595899" sldId="458"/>
            <ac:spMk id="5" creationId="{204314AF-971F-F6CA-DD01-6E1C63D139A9}"/>
          </ac:spMkLst>
        </pc:spChg>
        <pc:spChg chg="add mod">
          <ac:chgData name="Thúy Mai" userId="222f1c7e07c9bd7a" providerId="LiveId" clId="{3BABA39F-0DD1-46E9-813D-C7483133EC62}" dt="2023-01-04T01:20:26.056" v="728" actId="1038"/>
          <ac:spMkLst>
            <pc:docMk/>
            <pc:sldMk cId="1448595899" sldId="458"/>
            <ac:spMk id="7" creationId="{C092DDA5-FBA1-456B-F2EC-45728E4F8720}"/>
          </ac:spMkLst>
        </pc:spChg>
        <pc:spChg chg="add mod">
          <ac:chgData name="Thúy Mai" userId="222f1c7e07c9bd7a" providerId="LiveId" clId="{3BABA39F-0DD1-46E9-813D-C7483133EC62}" dt="2023-01-04T01:17:24.817" v="689" actId="14100"/>
          <ac:spMkLst>
            <pc:docMk/>
            <pc:sldMk cId="1448595899" sldId="458"/>
            <ac:spMk id="8" creationId="{CD1B734C-7EF0-D613-C88D-7B4948D9D95C}"/>
          </ac:spMkLst>
        </pc:spChg>
        <pc:spChg chg="add mod">
          <ac:chgData name="Thúy Mai" userId="222f1c7e07c9bd7a" providerId="LiveId" clId="{3BABA39F-0DD1-46E9-813D-C7483133EC62}" dt="2023-01-04T01:49:49.402" v="1233" actId="20577"/>
          <ac:spMkLst>
            <pc:docMk/>
            <pc:sldMk cId="1448595899" sldId="458"/>
            <ac:spMk id="9" creationId="{9EC62648-9DFB-7D68-31D3-22934E65A594}"/>
          </ac:spMkLst>
        </pc:spChg>
        <pc:spChg chg="add mod">
          <ac:chgData name="Thúy Mai" userId="222f1c7e07c9bd7a" providerId="LiveId" clId="{3BABA39F-0DD1-46E9-813D-C7483133EC62}" dt="2023-01-04T01:20:13.701" v="713" actId="1076"/>
          <ac:spMkLst>
            <pc:docMk/>
            <pc:sldMk cId="1448595899" sldId="458"/>
            <ac:spMk id="10" creationId="{F6EED3E6-6307-D15A-D53F-922FE28FD5E1}"/>
          </ac:spMkLst>
        </pc:spChg>
        <pc:spChg chg="add mod">
          <ac:chgData name="Thúy Mai" userId="222f1c7e07c9bd7a" providerId="LiveId" clId="{3BABA39F-0DD1-46E9-813D-C7483133EC62}" dt="2023-01-04T01:20:17.425" v="714" actId="1076"/>
          <ac:spMkLst>
            <pc:docMk/>
            <pc:sldMk cId="1448595899" sldId="458"/>
            <ac:spMk id="11" creationId="{5847325C-6E12-84B8-5A98-727ED74BAA55}"/>
          </ac:spMkLst>
        </pc:spChg>
        <pc:spChg chg="add mod">
          <ac:chgData name="Thúy Mai" userId="222f1c7e07c9bd7a" providerId="LiveId" clId="{3BABA39F-0DD1-46E9-813D-C7483133EC62}" dt="2023-01-04T01:20:19.669" v="715" actId="1076"/>
          <ac:spMkLst>
            <pc:docMk/>
            <pc:sldMk cId="1448595899" sldId="458"/>
            <ac:spMk id="12" creationId="{431A6579-AF65-3F49-C83C-5DA9F9315D66}"/>
          </ac:spMkLst>
        </pc:spChg>
        <pc:spChg chg="add mod">
          <ac:chgData name="Thúy Mai" userId="222f1c7e07c9bd7a" providerId="LiveId" clId="{3BABA39F-0DD1-46E9-813D-C7483133EC62}" dt="2023-01-04T01:20:26.056" v="728" actId="1038"/>
          <ac:spMkLst>
            <pc:docMk/>
            <pc:sldMk cId="1448595899" sldId="458"/>
            <ac:spMk id="13" creationId="{FB862441-2363-3F8B-5F85-6BF80009B09E}"/>
          </ac:spMkLst>
        </pc:spChg>
        <pc:picChg chg="del mod">
          <ac:chgData name="Thúy Mai" userId="222f1c7e07c9bd7a" providerId="LiveId" clId="{3BABA39F-0DD1-46E9-813D-C7483133EC62}" dt="2023-01-04T01:16:53.320" v="680" actId="478"/>
          <ac:picMkLst>
            <pc:docMk/>
            <pc:sldMk cId="1448595899" sldId="458"/>
            <ac:picMk id="3073" creationId="{5DDF5C78-DD47-497C-9052-2D68A62E084B}"/>
          </ac:picMkLst>
        </pc:picChg>
      </pc:sldChg>
      <pc:sldChg chg="addSp delSp modSp new mod modTransition">
        <pc:chgData name="Thúy Mai" userId="222f1c7e07c9bd7a" providerId="LiveId" clId="{3BABA39F-0DD1-46E9-813D-C7483133EC62}" dt="2023-01-04T02:26:47.003" v="1589"/>
        <pc:sldMkLst>
          <pc:docMk/>
          <pc:sldMk cId="1654873271" sldId="459"/>
        </pc:sldMkLst>
        <pc:spChg chg="del">
          <ac:chgData name="Thúy Mai" userId="222f1c7e07c9bd7a" providerId="LiveId" clId="{3BABA39F-0DD1-46E9-813D-C7483133EC62}" dt="2023-01-04T01:26:02.824" v="891" actId="478"/>
          <ac:spMkLst>
            <pc:docMk/>
            <pc:sldMk cId="1654873271" sldId="459"/>
            <ac:spMk id="2" creationId="{2286C1BD-E23A-0AD5-7B7F-2299B09AB7D1}"/>
          </ac:spMkLst>
        </pc:spChg>
        <pc:spChg chg="del">
          <ac:chgData name="Thúy Mai" userId="222f1c7e07c9bd7a" providerId="LiveId" clId="{3BABA39F-0DD1-46E9-813D-C7483133EC62}" dt="2023-01-04T01:26:02.824" v="891" actId="478"/>
          <ac:spMkLst>
            <pc:docMk/>
            <pc:sldMk cId="1654873271" sldId="459"/>
            <ac:spMk id="3" creationId="{0CBB0936-0F0A-B056-B43A-C1AAC7DDA2A8}"/>
          </ac:spMkLst>
        </pc:spChg>
        <pc:graphicFrameChg chg="add del mod">
          <ac:chgData name="Thúy Mai" userId="222f1c7e07c9bd7a" providerId="LiveId" clId="{3BABA39F-0DD1-46E9-813D-C7483133EC62}" dt="2023-01-04T01:26:04.021" v="894"/>
          <ac:graphicFrameMkLst>
            <pc:docMk/>
            <pc:sldMk cId="1654873271" sldId="459"/>
            <ac:graphicFrameMk id="4" creationId="{E8C55ECB-5B2D-87A9-B659-9BC3CE56D158}"/>
          </ac:graphicFrameMkLst>
        </pc:graphicFrameChg>
        <pc:graphicFrameChg chg="add mod modGraphic">
          <ac:chgData name="Thúy Mai" userId="222f1c7e07c9bd7a" providerId="LiveId" clId="{3BABA39F-0DD1-46E9-813D-C7483133EC62}" dt="2023-01-04T01:28:41.485" v="923" actId="120"/>
          <ac:graphicFrameMkLst>
            <pc:docMk/>
            <pc:sldMk cId="1654873271" sldId="459"/>
            <ac:graphicFrameMk id="5" creationId="{F2CAC2FF-22E1-FBF2-D939-3113146CBF95}"/>
          </ac:graphicFrameMkLst>
        </pc:graphicFrameChg>
      </pc:sldChg>
      <pc:sldChg chg="addSp delSp modSp add mod ord modTransition">
        <pc:chgData name="Thúy Mai" userId="222f1c7e07c9bd7a" providerId="LiveId" clId="{3BABA39F-0DD1-46E9-813D-C7483133EC62}" dt="2023-01-04T02:26:47.003" v="1589"/>
        <pc:sldMkLst>
          <pc:docMk/>
          <pc:sldMk cId="3851273476" sldId="460"/>
        </pc:sldMkLst>
        <pc:spChg chg="mod">
          <ac:chgData name="Thúy Mai" userId="222f1c7e07c9bd7a" providerId="LiveId" clId="{3BABA39F-0DD1-46E9-813D-C7483133EC62}" dt="2023-01-04T01:32:31.527" v="943" actId="1076"/>
          <ac:spMkLst>
            <pc:docMk/>
            <pc:sldMk cId="3851273476" sldId="460"/>
            <ac:spMk id="4" creationId="{A1AB3BEB-2E4D-9BD7-99CC-6E217012DB3C}"/>
          </ac:spMkLst>
        </pc:spChg>
        <pc:spChg chg="mod">
          <ac:chgData name="Thúy Mai" userId="222f1c7e07c9bd7a" providerId="LiveId" clId="{3BABA39F-0DD1-46E9-813D-C7483133EC62}" dt="2023-01-04T01:31:51.114" v="929" actId="20577"/>
          <ac:spMkLst>
            <pc:docMk/>
            <pc:sldMk cId="3851273476" sldId="460"/>
            <ac:spMk id="6" creationId="{9C1F639B-6BDB-0E3F-D9C2-833CB1DECDB8}"/>
          </ac:spMkLst>
        </pc:spChg>
        <pc:spChg chg="mod">
          <ac:chgData name="Thúy Mai" userId="222f1c7e07c9bd7a" providerId="LiveId" clId="{3BABA39F-0DD1-46E9-813D-C7483133EC62}" dt="2023-01-04T01:32:28.589" v="942" actId="1076"/>
          <ac:spMkLst>
            <pc:docMk/>
            <pc:sldMk cId="3851273476" sldId="460"/>
            <ac:spMk id="9" creationId="{D30C0B67-CBB4-6246-72A0-FB3B6E2FF5A9}"/>
          </ac:spMkLst>
        </pc:spChg>
        <pc:graphicFrameChg chg="add del mod">
          <ac:chgData name="Thúy Mai" userId="222f1c7e07c9bd7a" providerId="LiveId" clId="{3BABA39F-0DD1-46E9-813D-C7483133EC62}" dt="2023-01-04T01:31:54.027" v="932"/>
          <ac:graphicFrameMkLst>
            <pc:docMk/>
            <pc:sldMk cId="3851273476" sldId="460"/>
            <ac:graphicFrameMk id="2" creationId="{11A66568-D841-70E1-B451-E0C8C75C8A47}"/>
          </ac:graphicFrameMkLst>
        </pc:graphicFrameChg>
        <pc:picChg chg="del">
          <ac:chgData name="Thúy Mai" userId="222f1c7e07c9bd7a" providerId="LiveId" clId="{3BABA39F-0DD1-46E9-813D-C7483133EC62}" dt="2023-01-04T01:32:12.945" v="938" actId="478"/>
          <ac:picMkLst>
            <pc:docMk/>
            <pc:sldMk cId="3851273476" sldId="460"/>
            <ac:picMk id="3" creationId="{06896077-558C-3F00-1537-8D8D70D2E4D4}"/>
          </ac:picMkLst>
        </pc:picChg>
      </pc:sldChg>
      <pc:sldChg chg="addSp delSp modSp new mod ord modTransition">
        <pc:chgData name="Thúy Mai" userId="222f1c7e07c9bd7a" providerId="LiveId" clId="{3BABA39F-0DD1-46E9-813D-C7483133EC62}" dt="2023-01-04T02:26:47.003" v="1589"/>
        <pc:sldMkLst>
          <pc:docMk/>
          <pc:sldMk cId="4264661098" sldId="461"/>
        </pc:sldMkLst>
        <pc:spChg chg="del">
          <ac:chgData name="Thúy Mai" userId="222f1c7e07c9bd7a" providerId="LiveId" clId="{3BABA39F-0DD1-46E9-813D-C7483133EC62}" dt="2023-01-04T01:32:50.926" v="945" actId="478"/>
          <ac:spMkLst>
            <pc:docMk/>
            <pc:sldMk cId="4264661098" sldId="461"/>
            <ac:spMk id="2" creationId="{19E2E1FE-2240-378D-0490-8CD03B180FB8}"/>
          </ac:spMkLst>
        </pc:spChg>
        <pc:spChg chg="del">
          <ac:chgData name="Thúy Mai" userId="222f1c7e07c9bd7a" providerId="LiveId" clId="{3BABA39F-0DD1-46E9-813D-C7483133EC62}" dt="2023-01-04T01:32:50.926" v="945" actId="478"/>
          <ac:spMkLst>
            <pc:docMk/>
            <pc:sldMk cId="4264661098" sldId="461"/>
            <ac:spMk id="3" creationId="{E63E3903-C674-8DDD-4201-A6A22EF8AEEE}"/>
          </ac:spMkLst>
        </pc:spChg>
        <pc:graphicFrameChg chg="add del mod">
          <ac:chgData name="Thúy Mai" userId="222f1c7e07c9bd7a" providerId="LiveId" clId="{3BABA39F-0DD1-46E9-813D-C7483133EC62}" dt="2023-01-04T01:32:52.159" v="948"/>
          <ac:graphicFrameMkLst>
            <pc:docMk/>
            <pc:sldMk cId="4264661098" sldId="461"/>
            <ac:graphicFrameMk id="4" creationId="{211A47CD-8A0C-D551-9F03-7A2D576F7BBF}"/>
          </ac:graphicFrameMkLst>
        </pc:graphicFrameChg>
        <pc:graphicFrameChg chg="add mod modGraphic">
          <ac:chgData name="Thúy Mai" userId="222f1c7e07c9bd7a" providerId="LiveId" clId="{3BABA39F-0DD1-46E9-813D-C7483133EC62}" dt="2023-01-04T01:37:55.542" v="1002" actId="1076"/>
          <ac:graphicFrameMkLst>
            <pc:docMk/>
            <pc:sldMk cId="4264661098" sldId="461"/>
            <ac:graphicFrameMk id="5" creationId="{9C85670F-751D-8695-F9CA-E0D61FD0119E}"/>
          </ac:graphicFrameMkLst>
        </pc:graphicFrameChg>
        <pc:picChg chg="add mod">
          <ac:chgData name="Thúy Mai" userId="222f1c7e07c9bd7a" providerId="LiveId" clId="{3BABA39F-0DD1-46E9-813D-C7483133EC62}" dt="2023-01-04T01:37:49.884" v="1000" actId="167"/>
          <ac:picMkLst>
            <pc:docMk/>
            <pc:sldMk cId="4264661098" sldId="461"/>
            <ac:picMk id="6" creationId="{507B54D1-4DA8-19CD-3977-CF9E14282B41}"/>
          </ac:picMkLst>
        </pc:picChg>
      </pc:sldChg>
      <pc:sldChg chg="delSp modSp add del mod">
        <pc:chgData name="Thúy Mai" userId="222f1c7e07c9bd7a" providerId="LiveId" clId="{3BABA39F-0DD1-46E9-813D-C7483133EC62}" dt="2023-01-04T01:38:17.085" v="1011" actId="47"/>
        <pc:sldMkLst>
          <pc:docMk/>
          <pc:sldMk cId="1831046884" sldId="462"/>
        </pc:sldMkLst>
        <pc:graphicFrameChg chg="del modGraphic">
          <ac:chgData name="Thúy Mai" userId="222f1c7e07c9bd7a" providerId="LiveId" clId="{3BABA39F-0DD1-46E9-813D-C7483133EC62}" dt="2023-01-04T01:38:14.689" v="1010" actId="21"/>
          <ac:graphicFrameMkLst>
            <pc:docMk/>
            <pc:sldMk cId="1831046884" sldId="462"/>
            <ac:graphicFrameMk id="5" creationId="{9C85670F-751D-8695-F9CA-E0D61FD0119E}"/>
          </ac:graphicFrameMkLst>
        </pc:graphicFrameChg>
      </pc:sldChg>
      <pc:sldChg chg="addSp delSp modSp add mod modTransition">
        <pc:chgData name="Thúy Mai" userId="222f1c7e07c9bd7a" providerId="LiveId" clId="{3BABA39F-0DD1-46E9-813D-C7483133EC62}" dt="2023-01-04T02:26:47.003" v="1589"/>
        <pc:sldMkLst>
          <pc:docMk/>
          <pc:sldMk cId="286359524" sldId="463"/>
        </pc:sldMkLst>
        <pc:graphicFrameChg chg="add mod modGraphic">
          <ac:chgData name="Thúy Mai" userId="222f1c7e07c9bd7a" providerId="LiveId" clId="{3BABA39F-0DD1-46E9-813D-C7483133EC62}" dt="2023-01-04T01:40:24.182" v="1021" actId="1076"/>
          <ac:graphicFrameMkLst>
            <pc:docMk/>
            <pc:sldMk cId="286359524" sldId="463"/>
            <ac:graphicFrameMk id="2" creationId="{9955E507-1967-DFDD-4ECD-BA22D331892E}"/>
          </ac:graphicFrameMkLst>
        </pc:graphicFrameChg>
        <pc:graphicFrameChg chg="del">
          <ac:chgData name="Thúy Mai" userId="222f1c7e07c9bd7a" providerId="LiveId" clId="{3BABA39F-0DD1-46E9-813D-C7483133EC62}" dt="2023-01-04T01:38:04.746" v="1008" actId="478"/>
          <ac:graphicFrameMkLst>
            <pc:docMk/>
            <pc:sldMk cId="286359524" sldId="463"/>
            <ac:graphicFrameMk id="5" creationId="{9C85670F-751D-8695-F9CA-E0D61FD0119E}"/>
          </ac:graphicFrameMkLst>
        </pc:graphicFrameChg>
      </pc:sldChg>
      <pc:sldChg chg="addSp delSp modSp add mod ord modTransition">
        <pc:chgData name="Thúy Mai" userId="222f1c7e07c9bd7a" providerId="LiveId" clId="{3BABA39F-0DD1-46E9-813D-C7483133EC62}" dt="2023-01-04T02:26:47.003" v="1589"/>
        <pc:sldMkLst>
          <pc:docMk/>
          <pc:sldMk cId="1217696149" sldId="464"/>
        </pc:sldMkLst>
        <pc:spChg chg="mod">
          <ac:chgData name="Thúy Mai" userId="222f1c7e07c9bd7a" providerId="LiveId" clId="{3BABA39F-0DD1-46E9-813D-C7483133EC62}" dt="2023-01-04T01:41:31.397" v="1039" actId="1076"/>
          <ac:spMkLst>
            <pc:docMk/>
            <pc:sldMk cId="1217696149" sldId="464"/>
            <ac:spMk id="4" creationId="{A1AB3BEB-2E4D-9BD7-99CC-6E217012DB3C}"/>
          </ac:spMkLst>
        </pc:spChg>
        <pc:spChg chg="mod">
          <ac:chgData name="Thúy Mai" userId="222f1c7e07c9bd7a" providerId="LiveId" clId="{3BABA39F-0DD1-46E9-813D-C7483133EC62}" dt="2023-01-04T01:40:33.545" v="1026" actId="20577"/>
          <ac:spMkLst>
            <pc:docMk/>
            <pc:sldMk cId="1217696149" sldId="464"/>
            <ac:spMk id="6" creationId="{9C1F639B-6BDB-0E3F-D9C2-833CB1DECDB8}"/>
          </ac:spMkLst>
        </pc:spChg>
        <pc:spChg chg="mod">
          <ac:chgData name="Thúy Mai" userId="222f1c7e07c9bd7a" providerId="LiveId" clId="{3BABA39F-0DD1-46E9-813D-C7483133EC62}" dt="2023-01-04T01:41:28.541" v="1038" actId="20577"/>
          <ac:spMkLst>
            <pc:docMk/>
            <pc:sldMk cId="1217696149" sldId="464"/>
            <ac:spMk id="9" creationId="{D30C0B67-CBB4-6246-72A0-FB3B6E2FF5A9}"/>
          </ac:spMkLst>
        </pc:spChg>
        <pc:graphicFrameChg chg="add del mod">
          <ac:chgData name="Thúy Mai" userId="222f1c7e07c9bd7a" providerId="LiveId" clId="{3BABA39F-0DD1-46E9-813D-C7483133EC62}" dt="2023-01-04T01:41:10.223" v="1031"/>
          <ac:graphicFrameMkLst>
            <pc:docMk/>
            <pc:sldMk cId="1217696149" sldId="464"/>
            <ac:graphicFrameMk id="2" creationId="{74A4C50C-F591-597B-053D-F143CBE90A20}"/>
          </ac:graphicFrameMkLst>
        </pc:graphicFrameChg>
      </pc:sldChg>
      <pc:sldChg chg="addSp delSp modSp add mod ord modTransition delAnim modAnim">
        <pc:chgData name="Thúy Mai" userId="222f1c7e07c9bd7a" providerId="LiveId" clId="{3BABA39F-0DD1-46E9-813D-C7483133EC62}" dt="2023-01-04T02:26:47.003" v="1589"/>
        <pc:sldMkLst>
          <pc:docMk/>
          <pc:sldMk cId="2684348093" sldId="465"/>
        </pc:sldMkLst>
        <pc:spChg chg="add mod">
          <ac:chgData name="Thúy Mai" userId="222f1c7e07c9bd7a" providerId="LiveId" clId="{3BABA39F-0DD1-46E9-813D-C7483133EC62}" dt="2023-01-04T01:46:09.905" v="1096" actId="1076"/>
          <ac:spMkLst>
            <pc:docMk/>
            <pc:sldMk cId="2684348093" sldId="465"/>
            <ac:spMk id="2" creationId="{825338BB-6CB7-0DAD-547F-6D7BFDDBBB3A}"/>
          </ac:spMkLst>
        </pc:spChg>
        <pc:spChg chg="add mod">
          <ac:chgData name="Thúy Mai" userId="222f1c7e07c9bd7a" providerId="LiveId" clId="{3BABA39F-0DD1-46E9-813D-C7483133EC62}" dt="2023-01-04T01:47:06.406" v="1118" actId="2710"/>
          <ac:spMkLst>
            <pc:docMk/>
            <pc:sldMk cId="2684348093" sldId="465"/>
            <ac:spMk id="3" creationId="{48342169-DBE1-C1FE-BFFC-7B593EAC12C6}"/>
          </ac:spMkLst>
        </pc:spChg>
        <pc:spChg chg="del">
          <ac:chgData name="Thúy Mai" userId="222f1c7e07c9bd7a" providerId="LiveId" clId="{3BABA39F-0DD1-46E9-813D-C7483133EC62}" dt="2023-01-04T01:44:57.188" v="1047" actId="478"/>
          <ac:spMkLst>
            <pc:docMk/>
            <pc:sldMk cId="2684348093" sldId="465"/>
            <ac:spMk id="4" creationId="{A1AB3BEB-2E4D-9BD7-99CC-6E217012DB3C}"/>
          </ac:spMkLst>
        </pc:spChg>
        <pc:spChg chg="add mod">
          <ac:chgData name="Thúy Mai" userId="222f1c7e07c9bd7a" providerId="LiveId" clId="{3BABA39F-0DD1-46E9-813D-C7483133EC62}" dt="2023-01-04T01:47:34.049" v="1134" actId="2710"/>
          <ac:spMkLst>
            <pc:docMk/>
            <pc:sldMk cId="2684348093" sldId="465"/>
            <ac:spMk id="5" creationId="{953715DD-494A-E59E-092C-658568A46BDB}"/>
          </ac:spMkLst>
        </pc:spChg>
        <pc:spChg chg="add mod">
          <ac:chgData name="Thúy Mai" userId="222f1c7e07c9bd7a" providerId="LiveId" clId="{3BABA39F-0DD1-46E9-813D-C7483133EC62}" dt="2023-01-04T01:47:19.074" v="1131" actId="14100"/>
          <ac:spMkLst>
            <pc:docMk/>
            <pc:sldMk cId="2684348093" sldId="465"/>
            <ac:spMk id="8" creationId="{16E32E44-2CEF-D377-AB62-4B89C19B96F6}"/>
          </ac:spMkLst>
        </pc:spChg>
        <pc:spChg chg="del">
          <ac:chgData name="Thúy Mai" userId="222f1c7e07c9bd7a" providerId="LiveId" clId="{3BABA39F-0DD1-46E9-813D-C7483133EC62}" dt="2023-01-04T01:44:55.536" v="1046" actId="478"/>
          <ac:spMkLst>
            <pc:docMk/>
            <pc:sldMk cId="2684348093" sldId="465"/>
            <ac:spMk id="9" creationId="{D30C0B67-CBB4-6246-72A0-FB3B6E2FF5A9}"/>
          </ac:spMkLst>
        </pc:spChg>
        <pc:spChg chg="add mod">
          <ac:chgData name="Thúy Mai" userId="222f1c7e07c9bd7a" providerId="LiveId" clId="{3BABA39F-0DD1-46E9-813D-C7483133EC62}" dt="2023-01-04T01:47:49.409" v="1145" actId="1076"/>
          <ac:spMkLst>
            <pc:docMk/>
            <pc:sldMk cId="2684348093" sldId="465"/>
            <ac:spMk id="10" creationId="{D997A18B-CBA6-32BE-3D5E-0E00D40DB12A}"/>
          </ac:spMkLst>
        </pc:spChg>
        <pc:picChg chg="mod">
          <ac:chgData name="Thúy Mai" userId="222f1c7e07c9bd7a" providerId="LiveId" clId="{3BABA39F-0DD1-46E9-813D-C7483133EC62}" dt="2023-01-04T01:46:02.531" v="1095" actId="1076"/>
          <ac:picMkLst>
            <pc:docMk/>
            <pc:sldMk cId="2684348093" sldId="465"/>
            <ac:picMk id="14" creationId="{566C97EF-820E-399E-06C4-6536C5CDF40E}"/>
          </ac:picMkLst>
        </pc:picChg>
      </pc:sldChg>
      <pc:sldChg chg="addSp delSp modSp new mod modTransition">
        <pc:chgData name="Thúy Mai" userId="222f1c7e07c9bd7a" providerId="LiveId" clId="{3BABA39F-0DD1-46E9-813D-C7483133EC62}" dt="2023-01-04T02:26:47.003" v="1589"/>
        <pc:sldMkLst>
          <pc:docMk/>
          <pc:sldMk cId="3757231321" sldId="466"/>
        </pc:sldMkLst>
        <pc:spChg chg="del">
          <ac:chgData name="Thúy Mai" userId="222f1c7e07c9bd7a" providerId="LiveId" clId="{3BABA39F-0DD1-46E9-813D-C7483133EC62}" dt="2023-01-04T02:09:55.600" v="1473" actId="478"/>
          <ac:spMkLst>
            <pc:docMk/>
            <pc:sldMk cId="3757231321" sldId="466"/>
            <ac:spMk id="2" creationId="{091F3D34-2149-5EDE-62D0-B407DF227D93}"/>
          </ac:spMkLst>
        </pc:spChg>
        <pc:spChg chg="del">
          <ac:chgData name="Thúy Mai" userId="222f1c7e07c9bd7a" providerId="LiveId" clId="{3BABA39F-0DD1-46E9-813D-C7483133EC62}" dt="2023-01-04T02:09:55.600" v="1473" actId="478"/>
          <ac:spMkLst>
            <pc:docMk/>
            <pc:sldMk cId="3757231321" sldId="466"/>
            <ac:spMk id="3" creationId="{B5D050BD-74F4-A135-D7D9-E786D0DC7A79}"/>
          </ac:spMkLst>
        </pc:spChg>
        <pc:spChg chg="add mod">
          <ac:chgData name="Thúy Mai" userId="222f1c7e07c9bd7a" providerId="LiveId" clId="{3BABA39F-0DD1-46E9-813D-C7483133EC62}" dt="2023-01-04T02:11:57.993" v="1503" actId="1076"/>
          <ac:spMkLst>
            <pc:docMk/>
            <pc:sldMk cId="3757231321" sldId="466"/>
            <ac:spMk id="6" creationId="{9473D05B-2208-44A3-11CE-4E647672B8E0}"/>
          </ac:spMkLst>
        </pc:spChg>
        <pc:graphicFrameChg chg="add del mod">
          <ac:chgData name="Thúy Mai" userId="222f1c7e07c9bd7a" providerId="LiveId" clId="{3BABA39F-0DD1-46E9-813D-C7483133EC62}" dt="2023-01-04T02:09:56.556" v="1476"/>
          <ac:graphicFrameMkLst>
            <pc:docMk/>
            <pc:sldMk cId="3757231321" sldId="466"/>
            <ac:graphicFrameMk id="4" creationId="{8F0E47AE-0FB0-3DA5-4EBE-4A5B60856E13}"/>
          </ac:graphicFrameMkLst>
        </pc:graphicFrameChg>
        <pc:graphicFrameChg chg="add del mod">
          <ac:chgData name="Thúy Mai" userId="222f1c7e07c9bd7a" providerId="LiveId" clId="{3BABA39F-0DD1-46E9-813D-C7483133EC62}" dt="2023-01-04T02:10:13.745" v="1484"/>
          <ac:graphicFrameMkLst>
            <pc:docMk/>
            <pc:sldMk cId="3757231321" sldId="466"/>
            <ac:graphicFrameMk id="7" creationId="{4C641ADB-3085-4D70-2597-1EB1FB608CC6}"/>
          </ac:graphicFrameMkLst>
        </pc:graphicFrameChg>
        <pc:graphicFrameChg chg="add mod modGraphic">
          <ac:chgData name="Thúy Mai" userId="222f1c7e07c9bd7a" providerId="LiveId" clId="{3BABA39F-0DD1-46E9-813D-C7483133EC62}" dt="2023-01-04T02:12:00.866" v="1504" actId="1076"/>
          <ac:graphicFrameMkLst>
            <pc:docMk/>
            <pc:sldMk cId="3757231321" sldId="466"/>
            <ac:graphicFrameMk id="8" creationId="{C204269D-2C23-1042-12E5-6E3100B016C4}"/>
          </ac:graphicFrameMkLst>
        </pc:graphicFrameChg>
        <pc:picChg chg="add mod">
          <ac:chgData name="Thúy Mai" userId="222f1c7e07c9bd7a" providerId="LiveId" clId="{3BABA39F-0DD1-46E9-813D-C7483133EC62}" dt="2023-01-04T02:22:17.127" v="1587" actId="1076"/>
          <ac:picMkLst>
            <pc:docMk/>
            <pc:sldMk cId="3757231321" sldId="466"/>
            <ac:picMk id="9" creationId="{AC143B54-5C9A-EA1A-402F-8CE878CC6341}"/>
          </ac:picMkLst>
        </pc:picChg>
      </pc:sldChg>
      <pc:sldChg chg="addSp delSp modSp add mod modTransition modAnim">
        <pc:chgData name="Thúy Mai" userId="222f1c7e07c9bd7a" providerId="LiveId" clId="{3BABA39F-0DD1-46E9-813D-C7483133EC62}" dt="2023-01-04T02:26:47.003" v="1589"/>
        <pc:sldMkLst>
          <pc:docMk/>
          <pc:sldMk cId="382522153" sldId="467"/>
        </pc:sldMkLst>
        <pc:spChg chg="del">
          <ac:chgData name="Thúy Mai" userId="222f1c7e07c9bd7a" providerId="LiveId" clId="{3BABA39F-0DD1-46E9-813D-C7483133EC62}" dt="2023-01-04T01:48:39.593" v="1149" actId="478"/>
          <ac:spMkLst>
            <pc:docMk/>
            <pc:sldMk cId="382522153" sldId="467"/>
            <ac:spMk id="2" creationId="{825338BB-6CB7-0DAD-547F-6D7BFDDBBB3A}"/>
          </ac:spMkLst>
        </pc:spChg>
        <pc:spChg chg="del mod">
          <ac:chgData name="Thúy Mai" userId="222f1c7e07c9bd7a" providerId="LiveId" clId="{3BABA39F-0DD1-46E9-813D-C7483133EC62}" dt="2023-01-04T01:48:45.553" v="1151" actId="478"/>
          <ac:spMkLst>
            <pc:docMk/>
            <pc:sldMk cId="382522153" sldId="467"/>
            <ac:spMk id="3" creationId="{48342169-DBE1-C1FE-BFFC-7B593EAC12C6}"/>
          </ac:spMkLst>
        </pc:spChg>
        <pc:spChg chg="add mod">
          <ac:chgData name="Thúy Mai" userId="222f1c7e07c9bd7a" providerId="LiveId" clId="{3BABA39F-0DD1-46E9-813D-C7483133EC62}" dt="2023-01-04T01:50:47.276" v="1300" actId="1076"/>
          <ac:spMkLst>
            <pc:docMk/>
            <pc:sldMk cId="382522153" sldId="467"/>
            <ac:spMk id="4" creationId="{BE049A94-EF25-F062-8FC2-00165360BB5B}"/>
          </ac:spMkLst>
        </pc:spChg>
        <pc:spChg chg="del mod">
          <ac:chgData name="Thúy Mai" userId="222f1c7e07c9bd7a" providerId="LiveId" clId="{3BABA39F-0DD1-46E9-813D-C7483133EC62}" dt="2023-01-04T01:48:49.423" v="1153" actId="478"/>
          <ac:spMkLst>
            <pc:docMk/>
            <pc:sldMk cId="382522153" sldId="467"/>
            <ac:spMk id="5" creationId="{953715DD-494A-E59E-092C-658568A46BDB}"/>
          </ac:spMkLst>
        </pc:spChg>
        <pc:spChg chg="add mod">
          <ac:chgData name="Thúy Mai" userId="222f1c7e07c9bd7a" providerId="LiveId" clId="{3BABA39F-0DD1-46E9-813D-C7483133EC62}" dt="2023-01-04T01:50:39.129" v="1299" actId="1035"/>
          <ac:spMkLst>
            <pc:docMk/>
            <pc:sldMk cId="382522153" sldId="467"/>
            <ac:spMk id="7" creationId="{08C3FBAC-8F03-B966-DC9A-58B250DF536C}"/>
          </ac:spMkLst>
        </pc:spChg>
        <pc:spChg chg="mod">
          <ac:chgData name="Thúy Mai" userId="222f1c7e07c9bd7a" providerId="LiveId" clId="{3BABA39F-0DD1-46E9-813D-C7483133EC62}" dt="2023-01-04T01:50:39.129" v="1299" actId="1035"/>
          <ac:spMkLst>
            <pc:docMk/>
            <pc:sldMk cId="382522153" sldId="467"/>
            <ac:spMk id="8" creationId="{16E32E44-2CEF-D377-AB62-4B89C19B96F6}"/>
          </ac:spMkLst>
        </pc:spChg>
        <pc:spChg chg="add mod">
          <ac:chgData name="Thúy Mai" userId="222f1c7e07c9bd7a" providerId="LiveId" clId="{3BABA39F-0DD1-46E9-813D-C7483133EC62}" dt="2023-01-04T01:50:39.129" v="1299" actId="1035"/>
          <ac:spMkLst>
            <pc:docMk/>
            <pc:sldMk cId="382522153" sldId="467"/>
            <ac:spMk id="9" creationId="{96238407-88A5-2DC3-6E30-14D250507CAC}"/>
          </ac:spMkLst>
        </pc:spChg>
        <pc:spChg chg="mod">
          <ac:chgData name="Thúy Mai" userId="222f1c7e07c9bd7a" providerId="LiveId" clId="{3BABA39F-0DD1-46E9-813D-C7483133EC62}" dt="2023-01-04T01:50:39.129" v="1299" actId="1035"/>
          <ac:spMkLst>
            <pc:docMk/>
            <pc:sldMk cId="382522153" sldId="467"/>
            <ac:spMk id="10" creationId="{D997A18B-CBA6-32BE-3D5E-0E00D40DB12A}"/>
          </ac:spMkLst>
        </pc:spChg>
      </pc:sldChg>
      <pc:sldChg chg="addSp delSp modSp add mod modTransition modAnim">
        <pc:chgData name="Thúy Mai" userId="222f1c7e07c9bd7a" providerId="LiveId" clId="{3BABA39F-0DD1-46E9-813D-C7483133EC62}" dt="2023-01-04T02:26:47.003" v="1589"/>
        <pc:sldMkLst>
          <pc:docMk/>
          <pc:sldMk cId="3548170758" sldId="468"/>
        </pc:sldMkLst>
        <pc:spChg chg="add mod">
          <ac:chgData name="Thúy Mai" userId="222f1c7e07c9bd7a" providerId="LiveId" clId="{3BABA39F-0DD1-46E9-813D-C7483133EC62}" dt="2023-01-04T01:53:07.244" v="1423" actId="1037"/>
          <ac:spMkLst>
            <pc:docMk/>
            <pc:sldMk cId="3548170758" sldId="468"/>
            <ac:spMk id="2" creationId="{558558B7-7E3A-B3D6-220C-F5D3198623A0}"/>
          </ac:spMkLst>
        </pc:spChg>
        <pc:spChg chg="add mod">
          <ac:chgData name="Thúy Mai" userId="222f1c7e07c9bd7a" providerId="LiveId" clId="{3BABA39F-0DD1-46E9-813D-C7483133EC62}" dt="2023-01-04T01:53:28.981" v="1427" actId="1076"/>
          <ac:spMkLst>
            <pc:docMk/>
            <pc:sldMk cId="3548170758" sldId="468"/>
            <ac:spMk id="3" creationId="{1A4EB42D-E371-74FE-A37C-42982D892BF7}"/>
          </ac:spMkLst>
        </pc:spChg>
        <pc:spChg chg="del">
          <ac:chgData name="Thúy Mai" userId="222f1c7e07c9bd7a" providerId="LiveId" clId="{3BABA39F-0DD1-46E9-813D-C7483133EC62}" dt="2023-01-04T01:51:00.349" v="1302" actId="478"/>
          <ac:spMkLst>
            <pc:docMk/>
            <pc:sldMk cId="3548170758" sldId="468"/>
            <ac:spMk id="4" creationId="{BE049A94-EF25-F062-8FC2-00165360BB5B}"/>
          </ac:spMkLst>
        </pc:spChg>
        <pc:spChg chg="add mod">
          <ac:chgData name="Thúy Mai" userId="222f1c7e07c9bd7a" providerId="LiveId" clId="{3BABA39F-0DD1-46E9-813D-C7483133EC62}" dt="2023-01-04T01:52:15.899" v="1357" actId="1076"/>
          <ac:spMkLst>
            <pc:docMk/>
            <pc:sldMk cId="3548170758" sldId="468"/>
            <ac:spMk id="5" creationId="{59572D9F-9F1B-236A-42CA-D3D6655A444B}"/>
          </ac:spMkLst>
        </pc:spChg>
        <pc:spChg chg="del">
          <ac:chgData name="Thúy Mai" userId="222f1c7e07c9bd7a" providerId="LiveId" clId="{3BABA39F-0DD1-46E9-813D-C7483133EC62}" dt="2023-01-04T01:51:02.744" v="1303" actId="478"/>
          <ac:spMkLst>
            <pc:docMk/>
            <pc:sldMk cId="3548170758" sldId="468"/>
            <ac:spMk id="7" creationId="{08C3FBAC-8F03-B966-DC9A-58B250DF536C}"/>
          </ac:spMkLst>
        </pc:spChg>
        <pc:spChg chg="mod">
          <ac:chgData name="Thúy Mai" userId="222f1c7e07c9bd7a" providerId="LiveId" clId="{3BABA39F-0DD1-46E9-813D-C7483133EC62}" dt="2023-01-04T01:53:07.244" v="1423" actId="1037"/>
          <ac:spMkLst>
            <pc:docMk/>
            <pc:sldMk cId="3548170758" sldId="468"/>
            <ac:spMk id="8" creationId="{16E32E44-2CEF-D377-AB62-4B89C19B96F6}"/>
          </ac:spMkLst>
        </pc:spChg>
        <pc:spChg chg="del">
          <ac:chgData name="Thúy Mai" userId="222f1c7e07c9bd7a" providerId="LiveId" clId="{3BABA39F-0DD1-46E9-813D-C7483133EC62}" dt="2023-01-04T01:51:04.918" v="1304" actId="478"/>
          <ac:spMkLst>
            <pc:docMk/>
            <pc:sldMk cId="3548170758" sldId="468"/>
            <ac:spMk id="9" creationId="{96238407-88A5-2DC3-6E30-14D250507CAC}"/>
          </ac:spMkLst>
        </pc:spChg>
        <pc:spChg chg="mod">
          <ac:chgData name="Thúy Mai" userId="222f1c7e07c9bd7a" providerId="LiveId" clId="{3BABA39F-0DD1-46E9-813D-C7483133EC62}" dt="2023-01-04T01:53:33.596" v="1431" actId="1035"/>
          <ac:spMkLst>
            <pc:docMk/>
            <pc:sldMk cId="3548170758" sldId="468"/>
            <ac:spMk id="10" creationId="{D997A18B-CBA6-32BE-3D5E-0E00D40DB12A}"/>
          </ac:spMkLst>
        </pc:spChg>
        <pc:picChg chg="mod">
          <ac:chgData name="Thúy Mai" userId="222f1c7e07c9bd7a" providerId="LiveId" clId="{3BABA39F-0DD1-46E9-813D-C7483133EC62}" dt="2023-01-04T01:52:32.906" v="1372" actId="1076"/>
          <ac:picMkLst>
            <pc:docMk/>
            <pc:sldMk cId="3548170758" sldId="468"/>
            <ac:picMk id="14" creationId="{566C97EF-820E-399E-06C4-6536C5CDF40E}"/>
          </ac:picMkLst>
        </pc:picChg>
      </pc:sldChg>
      <pc:sldChg chg="addSp delSp modSp add mod modTransition delAnim modAnim">
        <pc:chgData name="Thúy Mai" userId="222f1c7e07c9bd7a" providerId="LiveId" clId="{3BABA39F-0DD1-46E9-813D-C7483133EC62}" dt="2023-01-04T02:26:47.003" v="1589"/>
        <pc:sldMkLst>
          <pc:docMk/>
          <pc:sldMk cId="2464828521" sldId="469"/>
        </pc:sldMkLst>
        <pc:spChg chg="del">
          <ac:chgData name="Thúy Mai" userId="222f1c7e07c9bd7a" providerId="LiveId" clId="{3BABA39F-0DD1-46E9-813D-C7483133EC62}" dt="2023-01-04T01:57:12.459" v="1433" actId="478"/>
          <ac:spMkLst>
            <pc:docMk/>
            <pc:sldMk cId="2464828521" sldId="469"/>
            <ac:spMk id="2" creationId="{558558B7-7E3A-B3D6-220C-F5D3198623A0}"/>
          </ac:spMkLst>
        </pc:spChg>
        <pc:spChg chg="mod">
          <ac:chgData name="Thúy Mai" userId="222f1c7e07c9bd7a" providerId="LiveId" clId="{3BABA39F-0DD1-46E9-813D-C7483133EC62}" dt="2023-01-04T01:57:42.539" v="1451" actId="113"/>
          <ac:spMkLst>
            <pc:docMk/>
            <pc:sldMk cId="2464828521" sldId="469"/>
            <ac:spMk id="3" creationId="{1A4EB42D-E371-74FE-A37C-42982D892BF7}"/>
          </ac:spMkLst>
        </pc:spChg>
        <pc:spChg chg="del">
          <ac:chgData name="Thúy Mai" userId="222f1c7e07c9bd7a" providerId="LiveId" clId="{3BABA39F-0DD1-46E9-813D-C7483133EC62}" dt="2023-01-04T01:57:12.459" v="1433" actId="478"/>
          <ac:spMkLst>
            <pc:docMk/>
            <pc:sldMk cId="2464828521" sldId="469"/>
            <ac:spMk id="5" creationId="{59572D9F-9F1B-236A-42CA-D3D6655A444B}"/>
          </ac:spMkLst>
        </pc:spChg>
        <pc:spChg chg="del">
          <ac:chgData name="Thúy Mai" userId="222f1c7e07c9bd7a" providerId="LiveId" clId="{3BABA39F-0DD1-46E9-813D-C7483133EC62}" dt="2023-01-04T01:57:12.459" v="1433" actId="478"/>
          <ac:spMkLst>
            <pc:docMk/>
            <pc:sldMk cId="2464828521" sldId="469"/>
            <ac:spMk id="8" creationId="{16E32E44-2CEF-D377-AB62-4B89C19B96F6}"/>
          </ac:spMkLst>
        </pc:spChg>
        <pc:spChg chg="del">
          <ac:chgData name="Thúy Mai" userId="222f1c7e07c9bd7a" providerId="LiveId" clId="{3BABA39F-0DD1-46E9-813D-C7483133EC62}" dt="2023-01-04T01:57:37.798" v="1449" actId="478"/>
          <ac:spMkLst>
            <pc:docMk/>
            <pc:sldMk cId="2464828521" sldId="469"/>
            <ac:spMk id="10" creationId="{D997A18B-CBA6-32BE-3D5E-0E00D40DB12A}"/>
          </ac:spMkLst>
        </pc:spChg>
        <pc:graphicFrameChg chg="add del mod">
          <ac:chgData name="Thúy Mai" userId="222f1c7e07c9bd7a" providerId="LiveId" clId="{3BABA39F-0DD1-46E9-813D-C7483133EC62}" dt="2023-01-04T01:57:15.148" v="1436"/>
          <ac:graphicFrameMkLst>
            <pc:docMk/>
            <pc:sldMk cId="2464828521" sldId="469"/>
            <ac:graphicFrameMk id="4" creationId="{4F7438DD-B136-FEAD-1A5B-A8FB39F905D5}"/>
          </ac:graphicFrameMkLst>
        </pc:graphicFrameChg>
      </pc:sldChg>
      <pc:sldChg chg="addSp delSp modSp new mod modTransition">
        <pc:chgData name="Thúy Mai" userId="222f1c7e07c9bd7a" providerId="LiveId" clId="{3BABA39F-0DD1-46E9-813D-C7483133EC62}" dt="2023-01-04T02:26:47.003" v="1589"/>
        <pc:sldMkLst>
          <pc:docMk/>
          <pc:sldMk cId="1813548969" sldId="470"/>
        </pc:sldMkLst>
        <pc:spChg chg="del">
          <ac:chgData name="Thúy Mai" userId="222f1c7e07c9bd7a" providerId="LiveId" clId="{3BABA39F-0DD1-46E9-813D-C7483133EC62}" dt="2023-01-04T02:16:02.281" v="1562" actId="478"/>
          <ac:spMkLst>
            <pc:docMk/>
            <pc:sldMk cId="1813548969" sldId="470"/>
            <ac:spMk id="2" creationId="{EE390C29-C0A0-7770-C309-E1484FD8AD7F}"/>
          </ac:spMkLst>
        </pc:spChg>
        <pc:spChg chg="del">
          <ac:chgData name="Thúy Mai" userId="222f1c7e07c9bd7a" providerId="LiveId" clId="{3BABA39F-0DD1-46E9-813D-C7483133EC62}" dt="2023-01-04T02:16:02.281" v="1562" actId="478"/>
          <ac:spMkLst>
            <pc:docMk/>
            <pc:sldMk cId="1813548969" sldId="470"/>
            <ac:spMk id="3" creationId="{1CA1E0BD-EA58-E047-5D6D-F471C7722033}"/>
          </ac:spMkLst>
        </pc:spChg>
        <pc:spChg chg="add mod">
          <ac:chgData name="Thúy Mai" userId="222f1c7e07c9bd7a" providerId="LiveId" clId="{3BABA39F-0DD1-46E9-813D-C7483133EC62}" dt="2023-01-04T02:17:45.992" v="1582" actId="1076"/>
          <ac:spMkLst>
            <pc:docMk/>
            <pc:sldMk cId="1813548969" sldId="470"/>
            <ac:spMk id="6" creationId="{535D6F17-E5F8-D7EC-4A24-EB5F35BDAB2E}"/>
          </ac:spMkLst>
        </pc:spChg>
        <pc:graphicFrameChg chg="add del mod">
          <ac:chgData name="Thúy Mai" userId="222f1c7e07c9bd7a" providerId="LiveId" clId="{3BABA39F-0DD1-46E9-813D-C7483133EC62}" dt="2023-01-04T02:16:03.404" v="1565"/>
          <ac:graphicFrameMkLst>
            <pc:docMk/>
            <pc:sldMk cId="1813548969" sldId="470"/>
            <ac:graphicFrameMk id="4" creationId="{70F8A6C9-B5FD-26F6-7CC2-D9857D1C5688}"/>
          </ac:graphicFrameMkLst>
        </pc:graphicFrameChg>
        <pc:picChg chg="add mod">
          <ac:chgData name="Thúy Mai" userId="222f1c7e07c9bd7a" providerId="LiveId" clId="{3BABA39F-0DD1-46E9-813D-C7483133EC62}" dt="2023-01-04T02:17:46.929" v="1583" actId="1076"/>
          <ac:picMkLst>
            <pc:docMk/>
            <pc:sldMk cId="1813548969" sldId="470"/>
            <ac:picMk id="8" creationId="{772A49BC-6F95-4CD8-DE08-D9830B86E2EA}"/>
          </ac:picMkLst>
        </pc:picChg>
      </pc:sldChg>
      <pc:sldChg chg="new del">
        <pc:chgData name="Thúy Mai" userId="222f1c7e07c9bd7a" providerId="LiveId" clId="{3BABA39F-0DD1-46E9-813D-C7483133EC62}" dt="2023-01-04T02:12:43.214" v="1505" actId="47"/>
        <pc:sldMkLst>
          <pc:docMk/>
          <pc:sldMk cId="3234997061" sldId="470"/>
        </pc:sldMkLst>
      </pc:sldChg>
      <pc:sldMasterChg chg="modTransition modSldLayout">
        <pc:chgData name="Thúy Mai" userId="222f1c7e07c9bd7a" providerId="LiveId" clId="{3BABA39F-0DD1-46E9-813D-C7483133EC62}" dt="2023-01-04T02:26:47.003" v="1589"/>
        <pc:sldMasterMkLst>
          <pc:docMk/>
          <pc:sldMasterMk cId="431880310" sldId="2147483648"/>
        </pc:sldMasterMkLst>
        <pc:sldLayoutChg chg="modTransition">
          <pc:chgData name="Thúy Mai" userId="222f1c7e07c9bd7a" providerId="LiveId" clId="{3BABA39F-0DD1-46E9-813D-C7483133EC62}" dt="2023-01-04T02:26:47.003" v="1589"/>
          <pc:sldLayoutMkLst>
            <pc:docMk/>
            <pc:sldMasterMk cId="431880310" sldId="2147483648"/>
            <pc:sldLayoutMk cId="2810877887" sldId="2147483649"/>
          </pc:sldLayoutMkLst>
        </pc:sldLayoutChg>
        <pc:sldLayoutChg chg="modTransition">
          <pc:chgData name="Thúy Mai" userId="222f1c7e07c9bd7a" providerId="LiveId" clId="{3BABA39F-0DD1-46E9-813D-C7483133EC62}" dt="2023-01-04T02:26:47.003" v="1589"/>
          <pc:sldLayoutMkLst>
            <pc:docMk/>
            <pc:sldMasterMk cId="431880310" sldId="2147483648"/>
            <pc:sldLayoutMk cId="2195061937" sldId="2147483650"/>
          </pc:sldLayoutMkLst>
        </pc:sldLayoutChg>
        <pc:sldLayoutChg chg="modTransition">
          <pc:chgData name="Thúy Mai" userId="222f1c7e07c9bd7a" providerId="LiveId" clId="{3BABA39F-0DD1-46E9-813D-C7483133EC62}" dt="2023-01-04T02:26:47.003" v="1589"/>
          <pc:sldLayoutMkLst>
            <pc:docMk/>
            <pc:sldMasterMk cId="431880310" sldId="2147483648"/>
            <pc:sldLayoutMk cId="1763148014" sldId="2147483651"/>
          </pc:sldLayoutMkLst>
        </pc:sldLayoutChg>
        <pc:sldLayoutChg chg="modTransition">
          <pc:chgData name="Thúy Mai" userId="222f1c7e07c9bd7a" providerId="LiveId" clId="{3BABA39F-0DD1-46E9-813D-C7483133EC62}" dt="2023-01-04T02:26:47.003" v="1589"/>
          <pc:sldLayoutMkLst>
            <pc:docMk/>
            <pc:sldMasterMk cId="431880310" sldId="2147483648"/>
            <pc:sldLayoutMk cId="3577954693" sldId="2147483652"/>
          </pc:sldLayoutMkLst>
        </pc:sldLayoutChg>
        <pc:sldLayoutChg chg="modTransition">
          <pc:chgData name="Thúy Mai" userId="222f1c7e07c9bd7a" providerId="LiveId" clId="{3BABA39F-0DD1-46E9-813D-C7483133EC62}" dt="2023-01-04T02:26:47.003" v="1589"/>
          <pc:sldLayoutMkLst>
            <pc:docMk/>
            <pc:sldMasterMk cId="431880310" sldId="2147483648"/>
            <pc:sldLayoutMk cId="3021121094" sldId="2147483653"/>
          </pc:sldLayoutMkLst>
        </pc:sldLayoutChg>
        <pc:sldLayoutChg chg="modTransition">
          <pc:chgData name="Thúy Mai" userId="222f1c7e07c9bd7a" providerId="LiveId" clId="{3BABA39F-0DD1-46E9-813D-C7483133EC62}" dt="2023-01-04T02:26:47.003" v="1589"/>
          <pc:sldLayoutMkLst>
            <pc:docMk/>
            <pc:sldMasterMk cId="431880310" sldId="2147483648"/>
            <pc:sldLayoutMk cId="161673296" sldId="2147483654"/>
          </pc:sldLayoutMkLst>
        </pc:sldLayoutChg>
        <pc:sldLayoutChg chg="modTransition">
          <pc:chgData name="Thúy Mai" userId="222f1c7e07c9bd7a" providerId="LiveId" clId="{3BABA39F-0DD1-46E9-813D-C7483133EC62}" dt="2023-01-04T02:26:47.003" v="1589"/>
          <pc:sldLayoutMkLst>
            <pc:docMk/>
            <pc:sldMasterMk cId="431880310" sldId="2147483648"/>
            <pc:sldLayoutMk cId="2808150786" sldId="2147483655"/>
          </pc:sldLayoutMkLst>
        </pc:sldLayoutChg>
        <pc:sldLayoutChg chg="modTransition">
          <pc:chgData name="Thúy Mai" userId="222f1c7e07c9bd7a" providerId="LiveId" clId="{3BABA39F-0DD1-46E9-813D-C7483133EC62}" dt="2023-01-04T02:26:47.003" v="1589"/>
          <pc:sldLayoutMkLst>
            <pc:docMk/>
            <pc:sldMasterMk cId="431880310" sldId="2147483648"/>
            <pc:sldLayoutMk cId="2166700997" sldId="2147483656"/>
          </pc:sldLayoutMkLst>
        </pc:sldLayoutChg>
        <pc:sldLayoutChg chg="modTransition">
          <pc:chgData name="Thúy Mai" userId="222f1c7e07c9bd7a" providerId="LiveId" clId="{3BABA39F-0DD1-46E9-813D-C7483133EC62}" dt="2023-01-04T02:26:47.003" v="1589"/>
          <pc:sldLayoutMkLst>
            <pc:docMk/>
            <pc:sldMasterMk cId="431880310" sldId="2147483648"/>
            <pc:sldLayoutMk cId="886045463" sldId="2147483657"/>
          </pc:sldLayoutMkLst>
        </pc:sldLayoutChg>
        <pc:sldLayoutChg chg="modTransition">
          <pc:chgData name="Thúy Mai" userId="222f1c7e07c9bd7a" providerId="LiveId" clId="{3BABA39F-0DD1-46E9-813D-C7483133EC62}" dt="2023-01-04T02:26:47.003" v="1589"/>
          <pc:sldLayoutMkLst>
            <pc:docMk/>
            <pc:sldMasterMk cId="431880310" sldId="2147483648"/>
            <pc:sldLayoutMk cId="4222381778" sldId="2147483658"/>
          </pc:sldLayoutMkLst>
        </pc:sldLayoutChg>
        <pc:sldLayoutChg chg="modTransition">
          <pc:chgData name="Thúy Mai" userId="222f1c7e07c9bd7a" providerId="LiveId" clId="{3BABA39F-0DD1-46E9-813D-C7483133EC62}" dt="2023-01-04T02:26:47.003" v="1589"/>
          <pc:sldLayoutMkLst>
            <pc:docMk/>
            <pc:sldMasterMk cId="431880310" sldId="2147483648"/>
            <pc:sldLayoutMk cId="1663046364" sldId="214748365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DDEB7F7-E43E-BE4E-FCE3-5BCB33847D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7D44816-35C9-1E58-A193-57D5E73AEC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1F53B5B2-7784-4C75-C882-EA8D16D33EEE}"/>
              </a:ext>
            </a:extLst>
          </p:cNvPr>
          <p:cNvSpPr>
            <a:spLocks noGrp="1"/>
          </p:cNvSpPr>
          <p:nvPr>
            <p:ph type="dt" sz="half" idx="10"/>
          </p:nvPr>
        </p:nvSpPr>
        <p:spPr/>
        <p:txBody>
          <a:bodyPr/>
          <a:lstStyle/>
          <a:p>
            <a:fld id="{A2897664-1C4B-4D9D-8CE8-3C9456229331}" type="datetimeFigureOut">
              <a:rPr lang="en-US" smtClean="0"/>
              <a:t>5/15/2023</a:t>
            </a:fld>
            <a:endParaRPr lang="en-US"/>
          </a:p>
        </p:txBody>
      </p:sp>
      <p:sp>
        <p:nvSpPr>
          <p:cNvPr id="5" name="Chỗ dành sẵn cho Chân trang 4">
            <a:extLst>
              <a:ext uri="{FF2B5EF4-FFF2-40B4-BE49-F238E27FC236}">
                <a16:creationId xmlns:a16="http://schemas.microsoft.com/office/drawing/2014/main" id="{77C50687-F084-ECFB-5734-1F0528F6986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1938CCE-2E70-271E-8459-1478266F3C7C}"/>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2810877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BDF666-AF43-59F2-C21D-FD19A6C9E725}"/>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018DB1D-666A-AF81-F15B-7B291417BCA1}"/>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15AA9B1-75D8-C614-9421-65A5BCABBED0}"/>
              </a:ext>
            </a:extLst>
          </p:cNvPr>
          <p:cNvSpPr>
            <a:spLocks noGrp="1"/>
          </p:cNvSpPr>
          <p:nvPr>
            <p:ph type="dt" sz="half" idx="10"/>
          </p:nvPr>
        </p:nvSpPr>
        <p:spPr/>
        <p:txBody>
          <a:bodyPr/>
          <a:lstStyle/>
          <a:p>
            <a:fld id="{A2897664-1C4B-4D9D-8CE8-3C9456229331}" type="datetimeFigureOut">
              <a:rPr lang="en-US" smtClean="0"/>
              <a:t>5/15/2023</a:t>
            </a:fld>
            <a:endParaRPr lang="en-US"/>
          </a:p>
        </p:txBody>
      </p:sp>
      <p:sp>
        <p:nvSpPr>
          <p:cNvPr id="5" name="Chỗ dành sẵn cho Chân trang 4">
            <a:extLst>
              <a:ext uri="{FF2B5EF4-FFF2-40B4-BE49-F238E27FC236}">
                <a16:creationId xmlns:a16="http://schemas.microsoft.com/office/drawing/2014/main" id="{DB58AEBC-AEF5-DD59-5F65-B20A71BF283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52E69F2-93EB-AEBB-F4CC-589834AF1546}"/>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4222381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711AF29-82C7-714E-5356-47770AA14EA4}"/>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EBE93B3-7311-4546-7E29-83529320548B}"/>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5F7A76D-31D1-B42E-1706-D8E946D38070}"/>
              </a:ext>
            </a:extLst>
          </p:cNvPr>
          <p:cNvSpPr>
            <a:spLocks noGrp="1"/>
          </p:cNvSpPr>
          <p:nvPr>
            <p:ph type="dt" sz="half" idx="10"/>
          </p:nvPr>
        </p:nvSpPr>
        <p:spPr/>
        <p:txBody>
          <a:bodyPr/>
          <a:lstStyle/>
          <a:p>
            <a:fld id="{A2897664-1C4B-4D9D-8CE8-3C9456229331}" type="datetimeFigureOut">
              <a:rPr lang="en-US" smtClean="0"/>
              <a:t>5/15/2023</a:t>
            </a:fld>
            <a:endParaRPr lang="en-US"/>
          </a:p>
        </p:txBody>
      </p:sp>
      <p:sp>
        <p:nvSpPr>
          <p:cNvPr id="5" name="Chỗ dành sẵn cho Chân trang 4">
            <a:extLst>
              <a:ext uri="{FF2B5EF4-FFF2-40B4-BE49-F238E27FC236}">
                <a16:creationId xmlns:a16="http://schemas.microsoft.com/office/drawing/2014/main" id="{1A476B5A-0554-1920-1C86-8AC842BF592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9DFD2B0-254C-5DCE-8A93-11D38410328B}"/>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1663046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E64EFAA-5971-A8B4-16FD-22C91AF4D2F7}"/>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9905A56-898D-756B-8712-BFE69E983F47}"/>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2B9B47B-11EE-2C2E-B655-C51263C01E36}"/>
              </a:ext>
            </a:extLst>
          </p:cNvPr>
          <p:cNvSpPr>
            <a:spLocks noGrp="1"/>
          </p:cNvSpPr>
          <p:nvPr>
            <p:ph type="dt" sz="half" idx="10"/>
          </p:nvPr>
        </p:nvSpPr>
        <p:spPr/>
        <p:txBody>
          <a:bodyPr/>
          <a:lstStyle/>
          <a:p>
            <a:fld id="{A2897664-1C4B-4D9D-8CE8-3C9456229331}" type="datetimeFigureOut">
              <a:rPr lang="en-US" smtClean="0"/>
              <a:t>5/15/2023</a:t>
            </a:fld>
            <a:endParaRPr lang="en-US"/>
          </a:p>
        </p:txBody>
      </p:sp>
      <p:sp>
        <p:nvSpPr>
          <p:cNvPr id="5" name="Chỗ dành sẵn cho Chân trang 4">
            <a:extLst>
              <a:ext uri="{FF2B5EF4-FFF2-40B4-BE49-F238E27FC236}">
                <a16:creationId xmlns:a16="http://schemas.microsoft.com/office/drawing/2014/main" id="{788AC86B-5FDA-F2A2-91FB-4A71C05EE69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78248DE-5D29-06DD-F952-CD569581E77E}"/>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2195061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7C5C22-A857-DCC8-7197-639BCFCC70F1}"/>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7B881A9-02BA-814B-013B-D7356DC423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18CE790-30A7-4620-A0B0-4F1BC3796EAC}"/>
              </a:ext>
            </a:extLst>
          </p:cNvPr>
          <p:cNvSpPr>
            <a:spLocks noGrp="1"/>
          </p:cNvSpPr>
          <p:nvPr>
            <p:ph type="dt" sz="half" idx="10"/>
          </p:nvPr>
        </p:nvSpPr>
        <p:spPr/>
        <p:txBody>
          <a:bodyPr/>
          <a:lstStyle/>
          <a:p>
            <a:fld id="{A2897664-1C4B-4D9D-8CE8-3C9456229331}" type="datetimeFigureOut">
              <a:rPr lang="en-US" smtClean="0"/>
              <a:t>5/15/2023</a:t>
            </a:fld>
            <a:endParaRPr lang="en-US"/>
          </a:p>
        </p:txBody>
      </p:sp>
      <p:sp>
        <p:nvSpPr>
          <p:cNvPr id="5" name="Chỗ dành sẵn cho Chân trang 4">
            <a:extLst>
              <a:ext uri="{FF2B5EF4-FFF2-40B4-BE49-F238E27FC236}">
                <a16:creationId xmlns:a16="http://schemas.microsoft.com/office/drawing/2014/main" id="{93986ABF-CFF9-4EEE-0AED-A200CBF2F9F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4433C4B-BFB8-6B3D-FE12-CD04F4F71554}"/>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176314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10AD4B-85E7-555F-10BA-87222EA1DAB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D3528D8-F5EB-A261-3506-C9ADBBFCDD4C}"/>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899BD64D-2281-A62F-A1EA-95D481E0E28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A890CB39-11B4-6CD6-D7C9-1328FA360081}"/>
              </a:ext>
            </a:extLst>
          </p:cNvPr>
          <p:cNvSpPr>
            <a:spLocks noGrp="1"/>
          </p:cNvSpPr>
          <p:nvPr>
            <p:ph type="dt" sz="half" idx="10"/>
          </p:nvPr>
        </p:nvSpPr>
        <p:spPr/>
        <p:txBody>
          <a:bodyPr/>
          <a:lstStyle/>
          <a:p>
            <a:fld id="{A2897664-1C4B-4D9D-8CE8-3C9456229331}" type="datetimeFigureOut">
              <a:rPr lang="en-US" smtClean="0"/>
              <a:t>5/15/2023</a:t>
            </a:fld>
            <a:endParaRPr lang="en-US"/>
          </a:p>
        </p:txBody>
      </p:sp>
      <p:sp>
        <p:nvSpPr>
          <p:cNvPr id="6" name="Chỗ dành sẵn cho Chân trang 5">
            <a:extLst>
              <a:ext uri="{FF2B5EF4-FFF2-40B4-BE49-F238E27FC236}">
                <a16:creationId xmlns:a16="http://schemas.microsoft.com/office/drawing/2014/main" id="{DBD54669-35E1-5E20-5963-856CAE5CBEA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CCEBF28-8F5D-676C-6D31-E91BB5B2EC39}"/>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3577954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D5B9C45-60EE-EF64-2E22-78FDDB11EC92}"/>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6992365-201D-AC48-7ADB-929C8CF94E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61079B2-9535-DFF8-4B2D-831CFC71AAE7}"/>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6B2CA3D-EED7-DFBA-A6CF-FD0F05B0C4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ED498BF1-3AD7-934F-7ACF-9A7FA697FFC4}"/>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4B8E4D7-4284-3DCB-ECF4-2BD02CA28BA0}"/>
              </a:ext>
            </a:extLst>
          </p:cNvPr>
          <p:cNvSpPr>
            <a:spLocks noGrp="1"/>
          </p:cNvSpPr>
          <p:nvPr>
            <p:ph type="dt" sz="half" idx="10"/>
          </p:nvPr>
        </p:nvSpPr>
        <p:spPr/>
        <p:txBody>
          <a:bodyPr/>
          <a:lstStyle/>
          <a:p>
            <a:fld id="{A2897664-1C4B-4D9D-8CE8-3C9456229331}" type="datetimeFigureOut">
              <a:rPr lang="en-US" smtClean="0"/>
              <a:t>5/15/2023</a:t>
            </a:fld>
            <a:endParaRPr lang="en-US"/>
          </a:p>
        </p:txBody>
      </p:sp>
      <p:sp>
        <p:nvSpPr>
          <p:cNvPr id="8" name="Chỗ dành sẵn cho Chân trang 7">
            <a:extLst>
              <a:ext uri="{FF2B5EF4-FFF2-40B4-BE49-F238E27FC236}">
                <a16:creationId xmlns:a16="http://schemas.microsoft.com/office/drawing/2014/main" id="{2BA191C8-A47F-C6B2-BD4F-D43D4FE394E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1CD93FB-0E00-E158-434F-90AE3A1A9BF7}"/>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3021121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22799B4-4D0E-0D79-710B-2A196354D842}"/>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EBB1ED5E-C0B2-5E8B-5D2C-C7C2A0590358}"/>
              </a:ext>
            </a:extLst>
          </p:cNvPr>
          <p:cNvSpPr>
            <a:spLocks noGrp="1"/>
          </p:cNvSpPr>
          <p:nvPr>
            <p:ph type="dt" sz="half" idx="10"/>
          </p:nvPr>
        </p:nvSpPr>
        <p:spPr/>
        <p:txBody>
          <a:bodyPr/>
          <a:lstStyle/>
          <a:p>
            <a:fld id="{A2897664-1C4B-4D9D-8CE8-3C9456229331}" type="datetimeFigureOut">
              <a:rPr lang="en-US" smtClean="0"/>
              <a:t>5/15/2023</a:t>
            </a:fld>
            <a:endParaRPr lang="en-US"/>
          </a:p>
        </p:txBody>
      </p:sp>
      <p:sp>
        <p:nvSpPr>
          <p:cNvPr id="4" name="Chỗ dành sẵn cho Chân trang 3">
            <a:extLst>
              <a:ext uri="{FF2B5EF4-FFF2-40B4-BE49-F238E27FC236}">
                <a16:creationId xmlns:a16="http://schemas.microsoft.com/office/drawing/2014/main" id="{4F7A4C6E-7AA3-615F-FB14-CBCBC5588790}"/>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621E72E5-7B5B-5E57-3500-7C3DF77E1273}"/>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161673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05941221-666B-4B2D-654B-2B5767CF5E57}"/>
              </a:ext>
            </a:extLst>
          </p:cNvPr>
          <p:cNvSpPr>
            <a:spLocks noGrp="1"/>
          </p:cNvSpPr>
          <p:nvPr>
            <p:ph type="dt" sz="half" idx="10"/>
          </p:nvPr>
        </p:nvSpPr>
        <p:spPr/>
        <p:txBody>
          <a:bodyPr/>
          <a:lstStyle/>
          <a:p>
            <a:fld id="{A2897664-1C4B-4D9D-8CE8-3C9456229331}" type="datetimeFigureOut">
              <a:rPr lang="en-US" smtClean="0"/>
              <a:t>5/15/2023</a:t>
            </a:fld>
            <a:endParaRPr lang="en-US"/>
          </a:p>
        </p:txBody>
      </p:sp>
      <p:sp>
        <p:nvSpPr>
          <p:cNvPr id="3" name="Chỗ dành sẵn cho Chân trang 2">
            <a:extLst>
              <a:ext uri="{FF2B5EF4-FFF2-40B4-BE49-F238E27FC236}">
                <a16:creationId xmlns:a16="http://schemas.microsoft.com/office/drawing/2014/main" id="{2C9F8DF8-7EDF-9B6D-B312-7DE60492D468}"/>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10533517-53AA-5D18-B9A9-3C200F5A38A2}"/>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2808150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6E8100B-EEBF-6620-13F4-57BAEA64B4A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EADD2D6-3EB7-E562-497A-53F745BF70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04D92CCE-205B-7B9F-4D37-B88AA6798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BC077DB-1806-F649-B207-C0F68A88F978}"/>
              </a:ext>
            </a:extLst>
          </p:cNvPr>
          <p:cNvSpPr>
            <a:spLocks noGrp="1"/>
          </p:cNvSpPr>
          <p:nvPr>
            <p:ph type="dt" sz="half" idx="10"/>
          </p:nvPr>
        </p:nvSpPr>
        <p:spPr/>
        <p:txBody>
          <a:bodyPr/>
          <a:lstStyle/>
          <a:p>
            <a:fld id="{A2897664-1C4B-4D9D-8CE8-3C9456229331}" type="datetimeFigureOut">
              <a:rPr lang="en-US" smtClean="0"/>
              <a:t>5/15/2023</a:t>
            </a:fld>
            <a:endParaRPr lang="en-US"/>
          </a:p>
        </p:txBody>
      </p:sp>
      <p:sp>
        <p:nvSpPr>
          <p:cNvPr id="6" name="Chỗ dành sẵn cho Chân trang 5">
            <a:extLst>
              <a:ext uri="{FF2B5EF4-FFF2-40B4-BE49-F238E27FC236}">
                <a16:creationId xmlns:a16="http://schemas.microsoft.com/office/drawing/2014/main" id="{EC1A5688-3963-A661-DDD2-27EF6D779D2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5DE61E7-3451-45CA-3FE6-5F5672BDEC91}"/>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2166700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24DCA0C-49E1-D4CC-F560-023F43E08CC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67529B0-53F1-0320-45D5-94534D4E92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E2593A0-9293-B3AC-FCBA-2C7DAEE669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CF3A673-A248-188E-5843-7F46FD233E60}"/>
              </a:ext>
            </a:extLst>
          </p:cNvPr>
          <p:cNvSpPr>
            <a:spLocks noGrp="1"/>
          </p:cNvSpPr>
          <p:nvPr>
            <p:ph type="dt" sz="half" idx="10"/>
          </p:nvPr>
        </p:nvSpPr>
        <p:spPr/>
        <p:txBody>
          <a:bodyPr/>
          <a:lstStyle/>
          <a:p>
            <a:fld id="{A2897664-1C4B-4D9D-8CE8-3C9456229331}" type="datetimeFigureOut">
              <a:rPr lang="en-US" smtClean="0"/>
              <a:t>5/15/2023</a:t>
            </a:fld>
            <a:endParaRPr lang="en-US"/>
          </a:p>
        </p:txBody>
      </p:sp>
      <p:sp>
        <p:nvSpPr>
          <p:cNvPr id="6" name="Chỗ dành sẵn cho Chân trang 5">
            <a:extLst>
              <a:ext uri="{FF2B5EF4-FFF2-40B4-BE49-F238E27FC236}">
                <a16:creationId xmlns:a16="http://schemas.microsoft.com/office/drawing/2014/main" id="{C354ADEF-82A2-8DE9-10DE-AAC03EC168C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06EBDED-2902-25EB-C900-208B8B1E2529}"/>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886045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FC32C2C4-EC03-5FDF-F5D3-A7592E998F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251C4EC-7E25-A360-1A17-469A2F1F03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4D80A9D-4D16-5D03-A900-95D62E9BD2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897664-1C4B-4D9D-8CE8-3C9456229331}" type="datetimeFigureOut">
              <a:rPr lang="en-US" smtClean="0"/>
              <a:t>5/15/2023</a:t>
            </a:fld>
            <a:endParaRPr lang="en-US"/>
          </a:p>
        </p:txBody>
      </p:sp>
      <p:sp>
        <p:nvSpPr>
          <p:cNvPr id="5" name="Chỗ dành sẵn cho Chân trang 4">
            <a:extLst>
              <a:ext uri="{FF2B5EF4-FFF2-40B4-BE49-F238E27FC236}">
                <a16:creationId xmlns:a16="http://schemas.microsoft.com/office/drawing/2014/main" id="{5C1C531A-0967-F1F0-CB14-1A49C0CBB6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110E29F2-2A10-914F-FF86-0F8E66A4F2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9D704-0CE9-418B-8FB3-70A1EAE1D08D}" type="slidenum">
              <a:rPr lang="en-US" smtClean="0"/>
              <a:t>‹#›</a:t>
            </a:fld>
            <a:endParaRPr lang="en-US"/>
          </a:p>
        </p:txBody>
      </p:sp>
    </p:spTree>
    <p:extLst>
      <p:ext uri="{BB962C8B-B14F-4D97-AF65-F5344CB8AC3E}">
        <p14:creationId xmlns:p14="http://schemas.microsoft.com/office/powerpoint/2010/main" val="431880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vietjack.me/tim-tu-han-viet-trong-nhung-cau-duoi-day-trich-tuy-butcay-tre-viet-nam-102078.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100+ hình phông nền powerpoint đẹp - hinhanhsieudep.net">
            <a:extLst>
              <a:ext uri="{FF2B5EF4-FFF2-40B4-BE49-F238E27FC236}">
                <a16:creationId xmlns:a16="http://schemas.microsoft.com/office/drawing/2014/main" id="{1E053154-601A-E7F9-D063-D43FC1C76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Hộp Văn bản 7">
            <a:extLst>
              <a:ext uri="{FF2B5EF4-FFF2-40B4-BE49-F238E27FC236}">
                <a16:creationId xmlns:a16="http://schemas.microsoft.com/office/drawing/2014/main" id="{80CF616D-F6E4-E23E-DB77-C20BE5C9F975}"/>
              </a:ext>
            </a:extLst>
          </p:cNvPr>
          <p:cNvSpPr txBox="1"/>
          <p:nvPr/>
        </p:nvSpPr>
        <p:spPr>
          <a:xfrm>
            <a:off x="3661099" y="2572871"/>
            <a:ext cx="4469889" cy="1390164"/>
          </a:xfrm>
          <a:prstGeom prst="ellipse">
            <a:avLst/>
          </a:prstGeom>
          <a:solidFill>
            <a:schemeClr val="accent4">
              <a:lumMod val="60000"/>
              <a:lumOff val="40000"/>
            </a:schemeClr>
          </a:solidFill>
          <a:ln>
            <a:solidFill>
              <a:srgbClr val="00B0F0"/>
            </a:solidFill>
          </a:ln>
        </p:spPr>
        <p:txBody>
          <a:bodyPr wrap="square">
            <a:spAutoFit/>
          </a:bodyPr>
          <a:lstStyle/>
          <a:p>
            <a:pPr algn="ct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THỰC HÀNH TIẾNG VIỆT </a:t>
            </a:r>
            <a:endParaRPr lang="en-US" sz="2800" dirty="0"/>
          </a:p>
        </p:txBody>
      </p:sp>
    </p:spTree>
    <p:extLst>
      <p:ext uri="{BB962C8B-B14F-4D97-AF65-F5344CB8AC3E}">
        <p14:creationId xmlns:p14="http://schemas.microsoft.com/office/powerpoint/2010/main" val="319702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204314AF-971F-F6CA-DD01-6E1C63D139A9}"/>
              </a:ext>
            </a:extLst>
          </p:cNvPr>
          <p:cNvSpPr txBox="1"/>
          <p:nvPr/>
        </p:nvSpPr>
        <p:spPr>
          <a:xfrm>
            <a:off x="3431143" y="258132"/>
            <a:ext cx="6096000" cy="584775"/>
          </a:xfrm>
          <a:prstGeom prst="rect">
            <a:avLst/>
          </a:prstGeom>
          <a:noFill/>
        </p:spPr>
        <p:txBody>
          <a:bodyPr wrap="square">
            <a:spAutoFit/>
          </a:bodyPr>
          <a:lstStyle/>
          <a:p>
            <a:pPr marL="0" marR="0" algn="ctr">
              <a:spcBef>
                <a:spcPts val="0"/>
              </a:spcBef>
              <a:spcAft>
                <a:spcPts val="0"/>
              </a:spcAft>
              <a:tabLst>
                <a:tab pos="1386840" algn="l"/>
              </a:tabLst>
            </a:pP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US" sz="2800" dirty="0">
              <a:solidFill>
                <a:srgbClr val="00B0F0"/>
              </a:solidFill>
              <a:effectLst/>
              <a:latin typeface="Times New Roman" panose="02020603050405020304" pitchFamily="18" charset="0"/>
              <a:ea typeface="Times New Roman" panose="02020603050405020304" pitchFamily="18" charset="0"/>
            </a:endParaRPr>
          </a:p>
        </p:txBody>
      </p:sp>
      <p:graphicFrame>
        <p:nvGraphicFramePr>
          <p:cNvPr id="9" name="Bảng 8">
            <a:extLst>
              <a:ext uri="{FF2B5EF4-FFF2-40B4-BE49-F238E27FC236}">
                <a16:creationId xmlns:a16="http://schemas.microsoft.com/office/drawing/2014/main" id="{50CE9FA8-AF39-BCF9-933A-D2E576C94790}"/>
              </a:ext>
            </a:extLst>
          </p:cNvPr>
          <p:cNvGraphicFramePr>
            <a:graphicFrameLocks noGrp="1"/>
          </p:cNvGraphicFramePr>
          <p:nvPr>
            <p:extLst>
              <p:ext uri="{D42A27DB-BD31-4B8C-83A1-F6EECF244321}">
                <p14:modId xmlns:p14="http://schemas.microsoft.com/office/powerpoint/2010/main" val="1553335570"/>
              </p:ext>
            </p:extLst>
          </p:nvPr>
        </p:nvGraphicFramePr>
        <p:xfrm>
          <a:off x="419920" y="1076003"/>
          <a:ext cx="11564261" cy="5120640"/>
        </p:xfrm>
        <a:graphic>
          <a:graphicData uri="http://schemas.openxmlformats.org/drawingml/2006/table">
            <a:tbl>
              <a:tblPr firstRow="1" firstCol="1" bandRow="1">
                <a:tableStyleId>{5C22544A-7EE6-4342-B048-85BDC9FD1C3A}</a:tableStyleId>
              </a:tblPr>
              <a:tblGrid>
                <a:gridCol w="5420779">
                  <a:extLst>
                    <a:ext uri="{9D8B030D-6E8A-4147-A177-3AD203B41FA5}">
                      <a16:colId xmlns:a16="http://schemas.microsoft.com/office/drawing/2014/main" val="3110504994"/>
                    </a:ext>
                  </a:extLst>
                </a:gridCol>
                <a:gridCol w="1474500">
                  <a:extLst>
                    <a:ext uri="{9D8B030D-6E8A-4147-A177-3AD203B41FA5}">
                      <a16:colId xmlns:a16="http://schemas.microsoft.com/office/drawing/2014/main" val="1210401229"/>
                    </a:ext>
                  </a:extLst>
                </a:gridCol>
                <a:gridCol w="1925782">
                  <a:extLst>
                    <a:ext uri="{9D8B030D-6E8A-4147-A177-3AD203B41FA5}">
                      <a16:colId xmlns:a16="http://schemas.microsoft.com/office/drawing/2014/main" val="865372608"/>
                    </a:ext>
                  </a:extLst>
                </a:gridCol>
                <a:gridCol w="2743200">
                  <a:extLst>
                    <a:ext uri="{9D8B030D-6E8A-4147-A177-3AD203B41FA5}">
                      <a16:colId xmlns:a16="http://schemas.microsoft.com/office/drawing/2014/main" val="2014982959"/>
                    </a:ext>
                  </a:extLst>
                </a:gridCol>
              </a:tblGrid>
              <a:tr h="340329">
                <a:tc>
                  <a:txBody>
                    <a:bodyPr/>
                    <a:lstStyle/>
                    <a:p>
                      <a:pPr marL="0" marR="0" algn="ctr">
                        <a:lnSpc>
                          <a:spcPct val="100000"/>
                        </a:lnSpc>
                        <a:spcBef>
                          <a:spcPts val="0"/>
                        </a:spcBef>
                        <a:spcAft>
                          <a:spcPts val="0"/>
                        </a:spcAft>
                        <a:tabLst>
                          <a:tab pos="1386840" algn="l"/>
                        </a:tabLst>
                      </a:pPr>
                      <a:r>
                        <a:rPr lang="en-US" sz="2800" dirty="0" err="1">
                          <a:solidFill>
                            <a:schemeClr val="bg1"/>
                          </a:solidFill>
                          <a:effectLst/>
                          <a:latin typeface="Times New Roman" panose="02020603050405020304" pitchFamily="18" charset="0"/>
                          <a:cs typeface="Times New Roman" panose="02020603050405020304" pitchFamily="18" charset="0"/>
                        </a:rPr>
                        <a:t>Câu</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cấu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521977047"/>
                  </a:ext>
                </a:extLst>
              </a:tr>
              <a:tr h="680657">
                <a:tc>
                  <a:txBody>
                    <a:bodyPr/>
                    <a:lstStyle/>
                    <a:p>
                      <a:pPr marL="30480" marR="30480" algn="just">
                        <a:lnSpc>
                          <a:spcPct val="100000"/>
                        </a:lnSpc>
                        <a:spcBef>
                          <a:spcPts val="0"/>
                        </a:spcBef>
                        <a:spcAft>
                          <a:spcPts val="1200"/>
                        </a:spcAft>
                      </a:pPr>
                      <a:r>
                        <a:rPr lang="vi-VN" sz="2800" dirty="0">
                          <a:solidFill>
                            <a:schemeClr val="bg1"/>
                          </a:solidFill>
                          <a:effectLst/>
                          <a:latin typeface="Times New Roman" panose="02020603050405020304" pitchFamily="18" charset="0"/>
                          <a:cs typeface="Times New Roman" panose="02020603050405020304" pitchFamily="18" charset="0"/>
                        </a:rPr>
                        <a:t>a) </a:t>
                      </a:r>
                      <a:r>
                        <a:rPr lang="vi-VN"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Tre ấy trong thanh cao, giản dị…như người</a:t>
                      </a:r>
                      <a:r>
                        <a:rPr lang="en-US"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 </a:t>
                      </a:r>
                      <a:r>
                        <a:rPr lang="vi-VN"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(Thép Mới)</a:t>
                      </a:r>
                      <a:endParaRPr lang="en-US" sz="2800" dirty="0">
                        <a:solidFill>
                          <a:schemeClr val="bg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4221930"/>
                  </a:ext>
                </a:extLst>
              </a:tr>
              <a:tr h="1361315">
                <a:tc>
                  <a:txBody>
                    <a:bodyPr/>
                    <a:lstStyle/>
                    <a:p>
                      <a:pPr marL="0" marR="0" algn="just">
                        <a:lnSpc>
                          <a:spcPct val="100000"/>
                        </a:lnSpc>
                        <a:spcBef>
                          <a:spcPts val="0"/>
                        </a:spcBef>
                        <a:spcAft>
                          <a:spcPts val="0"/>
                        </a:spcAft>
                      </a:pPr>
                      <a:r>
                        <a:rPr lang="vi-VN" sz="2800" dirty="0">
                          <a:solidFill>
                            <a:schemeClr val="bg1"/>
                          </a:solidFill>
                          <a:effectLst/>
                          <a:latin typeface="Times New Roman" panose="02020603050405020304" pitchFamily="18" charset="0"/>
                          <a:cs typeface="Times New Roman" panose="02020603050405020304" pitchFamily="18" charset="0"/>
                        </a:rPr>
                        <a:t>b) </a:t>
                      </a:r>
                      <a:r>
                        <a:rPr lang="vi-VN"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Dưới bóng tre xanh, ta gần gũi một nền văn hóa lâu đời, người dân cày…dựng nhà, dựng cửa, vỡ ruộng, khai hoang. (Thép Mới)</a:t>
                      </a:r>
                      <a:endParaRPr lang="en-US" sz="2800" dirty="0">
                        <a:solidFill>
                          <a:schemeClr val="bg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4597544"/>
                  </a:ext>
                </a:extLst>
              </a:tr>
              <a:tr h="804938">
                <a:tc>
                  <a:txBody>
                    <a:bodyPr/>
                    <a:lstStyle/>
                    <a:p>
                      <a:pPr marL="0" marR="0" algn="just">
                        <a:lnSpc>
                          <a:spcPct val="100000"/>
                        </a:lnSpc>
                        <a:spcBef>
                          <a:spcPts val="0"/>
                        </a:spcBef>
                        <a:spcAft>
                          <a:spcPts val="0"/>
                        </a:spcAft>
                      </a:pPr>
                      <a:r>
                        <a:rPr lang="vi-VN" sz="2800" dirty="0">
                          <a:solidFill>
                            <a:schemeClr val="bg1"/>
                          </a:solidFill>
                          <a:effectLst/>
                          <a:latin typeface="Times New Roman" panose="02020603050405020304" pitchFamily="18" charset="0"/>
                          <a:cs typeface="Times New Roman" panose="02020603050405020304" pitchFamily="18" charset="0"/>
                        </a:rPr>
                        <a:t>c) </a:t>
                      </a:r>
                      <a:r>
                        <a:rPr lang="vi-VN"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Tre là cánh tay của người nông dân</a:t>
                      </a:r>
                      <a:r>
                        <a:rPr lang="en-US"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 </a:t>
                      </a:r>
                      <a:r>
                        <a:rPr lang="vi-VN"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(Thép Mới)</a:t>
                      </a:r>
                      <a:r>
                        <a:rPr lang="vi-VN" sz="2800" dirty="0">
                          <a:solidFill>
                            <a:schemeClr val="bg1"/>
                          </a:solidFill>
                          <a:effectLst/>
                          <a:latin typeface="Times New Roman" panose="02020603050405020304" pitchFamily="18" charset="0"/>
                          <a:cs typeface="Times New Roman" panose="02020603050405020304" pitchFamily="18" charset="0"/>
                        </a:rPr>
                        <a:t> </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nSpc>
                          <a:spcPct val="100000"/>
                        </a:lnSpc>
                        <a:spcBef>
                          <a:spcPts val="0"/>
                        </a:spcBef>
                        <a:spcAft>
                          <a:spcPts val="0"/>
                        </a:spcAft>
                        <a:tabLst>
                          <a:tab pos="1386840" algn="l"/>
                        </a:tabLs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6954686"/>
                  </a:ext>
                </a:extLst>
              </a:tr>
              <a:tr h="643950">
                <a:tc>
                  <a:txBody>
                    <a:bodyPr/>
                    <a:lstStyle/>
                    <a:p>
                      <a:pPr marL="0" marR="0" algn="just">
                        <a:lnSpc>
                          <a:spcPct val="100000"/>
                        </a:lnSpc>
                        <a:spcBef>
                          <a:spcPts val="0"/>
                        </a:spcBef>
                        <a:spcAft>
                          <a:spcPts val="0"/>
                        </a:spcAft>
                      </a:pPr>
                      <a:r>
                        <a:rPr lang="en-US" sz="2800" dirty="0">
                          <a:solidFill>
                            <a:schemeClr val="bg1"/>
                          </a:solidFill>
                          <a:effectLst/>
                          <a:latin typeface="Times New Roman" panose="02020603050405020304" pitchFamily="18" charset="0"/>
                          <a:cs typeface="Times New Roman" panose="02020603050405020304" pitchFamily="18" charset="0"/>
                        </a:rPr>
                        <a:t>d) </a:t>
                      </a:r>
                      <a:r>
                        <a:rPr lang="vi-VN"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Tre là thẳng thắn, bất khuất</a:t>
                      </a:r>
                      <a:r>
                        <a:rPr lang="en-US"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 </a:t>
                      </a:r>
                      <a:r>
                        <a:rPr lang="vi-VN"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(Thép Mới) </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nSpc>
                          <a:spcPct val="100000"/>
                        </a:lnSpc>
                        <a:spcBef>
                          <a:spcPts val="0"/>
                        </a:spcBef>
                        <a:spcAft>
                          <a:spcPts val="0"/>
                        </a:spcAft>
                        <a:tabLst>
                          <a:tab pos="1386840" algn="l"/>
                        </a:tabLs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1415867"/>
                  </a:ext>
                </a:extLst>
              </a:tr>
            </a:tbl>
          </a:graphicData>
        </a:graphic>
      </p:graphicFrame>
    </p:spTree>
    <p:extLst>
      <p:ext uri="{BB962C8B-B14F-4D97-AF65-F5344CB8AC3E}">
        <p14:creationId xmlns:p14="http://schemas.microsoft.com/office/powerpoint/2010/main" val="2013976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4">
            <a:extLst>
              <a:ext uri="{FF2B5EF4-FFF2-40B4-BE49-F238E27FC236}">
                <a16:creationId xmlns:a16="http://schemas.microsoft.com/office/drawing/2014/main" id="{F2CAC2FF-22E1-FBF2-D939-3113146CBF95}"/>
              </a:ext>
            </a:extLst>
          </p:cNvPr>
          <p:cNvGraphicFramePr>
            <a:graphicFrameLocks noGrp="1"/>
          </p:cNvGraphicFramePr>
          <p:nvPr>
            <p:extLst>
              <p:ext uri="{D42A27DB-BD31-4B8C-83A1-F6EECF244321}">
                <p14:modId xmlns:p14="http://schemas.microsoft.com/office/powerpoint/2010/main" val="1245835926"/>
              </p:ext>
            </p:extLst>
          </p:nvPr>
        </p:nvGraphicFramePr>
        <p:xfrm>
          <a:off x="330027" y="540368"/>
          <a:ext cx="11531946" cy="5974080"/>
        </p:xfrm>
        <a:graphic>
          <a:graphicData uri="http://schemas.openxmlformats.org/drawingml/2006/table">
            <a:tbl>
              <a:tblPr firstRow="1" firstCol="1" bandRow="1">
                <a:tableStyleId>{5C22544A-7EE6-4342-B048-85BDC9FD1C3A}</a:tableStyleId>
              </a:tblPr>
              <a:tblGrid>
                <a:gridCol w="791158">
                  <a:extLst>
                    <a:ext uri="{9D8B030D-6E8A-4147-A177-3AD203B41FA5}">
                      <a16:colId xmlns:a16="http://schemas.microsoft.com/office/drawing/2014/main" val="60150367"/>
                    </a:ext>
                  </a:extLst>
                </a:gridCol>
                <a:gridCol w="2156346">
                  <a:extLst>
                    <a:ext uri="{9D8B030D-6E8A-4147-A177-3AD203B41FA5}">
                      <a16:colId xmlns:a16="http://schemas.microsoft.com/office/drawing/2014/main" val="2973975105"/>
                    </a:ext>
                  </a:extLst>
                </a:gridCol>
                <a:gridCol w="3534770">
                  <a:extLst>
                    <a:ext uri="{9D8B030D-6E8A-4147-A177-3AD203B41FA5}">
                      <a16:colId xmlns:a16="http://schemas.microsoft.com/office/drawing/2014/main" val="4053552762"/>
                    </a:ext>
                  </a:extLst>
                </a:gridCol>
                <a:gridCol w="5049672">
                  <a:extLst>
                    <a:ext uri="{9D8B030D-6E8A-4147-A177-3AD203B41FA5}">
                      <a16:colId xmlns:a16="http://schemas.microsoft.com/office/drawing/2014/main" val="287919486"/>
                    </a:ext>
                  </a:extLst>
                </a:gridCol>
              </a:tblGrid>
              <a:tr h="115350">
                <a:tc>
                  <a:txBody>
                    <a:bodyPr/>
                    <a:lstStyle/>
                    <a:p>
                      <a:pPr marL="0" marR="0" algn="ctr">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Câu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Từ Hán Việt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cấu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83370460"/>
                  </a:ext>
                </a:extLst>
              </a:tr>
              <a:tr h="346051">
                <a:tc>
                  <a:txBody>
                    <a:bodyPr/>
                    <a:lstStyle/>
                    <a:p>
                      <a:pPr marL="0" marR="0" algn="ctr">
                        <a:spcBef>
                          <a:spcPts val="0"/>
                        </a:spcBef>
                        <a:spcAft>
                          <a:spcPts val="0"/>
                        </a:spcAft>
                        <a:tabLst>
                          <a:tab pos="463550" algn="l"/>
                        </a:tabLst>
                      </a:pPr>
                      <a:r>
                        <a:rPr lang="en-US" sz="2800" dirty="0">
                          <a:effectLst/>
                          <a:latin typeface="Times New Roman" panose="02020603050405020304" pitchFamily="18" charset="0"/>
                          <a:cs typeface="Times New Roman" panose="02020603050405020304" pitchFamily="18" charset="0"/>
                        </a:rPr>
                        <a:t>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thanh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cao</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thượng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thanh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khiết</a:t>
                      </a:r>
                      <a:r>
                        <a:rPr lang="en-US" sz="2800" dirty="0">
                          <a:effectLst/>
                          <a:latin typeface="Times New Roman" panose="02020603050405020304" pitchFamily="18" charset="0"/>
                          <a:cs typeface="Times New Roman" panose="02020603050405020304" pitchFamily="18" charset="0"/>
                        </a:rPr>
                        <a:t>;</a:t>
                      </a:r>
                    </a:p>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hẳn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4888449"/>
                  </a:ext>
                </a:extLst>
              </a:tr>
              <a:tr h="346051">
                <a:tc>
                  <a:txBody>
                    <a:bodyPr/>
                    <a:lstStyle/>
                    <a:p>
                      <a:pPr marL="0" marR="0" algn="ctr">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l">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giản dị</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rườm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rà</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giản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gọn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tạp</a:t>
                      </a:r>
                      <a:r>
                        <a:rPr lang="en-US" sz="2800" dirty="0">
                          <a:effectLst/>
                          <a:latin typeface="Times New Roman" panose="02020603050405020304" pitchFamily="18" charset="0"/>
                          <a:cs typeface="Times New Roman" panose="02020603050405020304" pitchFamily="18" charset="0"/>
                        </a:rPr>
                        <a:t>;</a:t>
                      </a:r>
                    </a:p>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dị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dễ</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dàng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8265218"/>
                  </a:ext>
                </a:extLst>
              </a:tr>
              <a:tr h="346051">
                <a:tc>
                  <a:txBody>
                    <a:bodyPr/>
                    <a:lstStyle/>
                    <a:p>
                      <a:pPr marL="0" marR="0" algn="ctr">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l">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khai hoang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khai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khai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triển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hoang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5405354"/>
                  </a:ext>
                </a:extLst>
              </a:tr>
              <a:tr h="346051">
                <a:tc>
                  <a:txBody>
                    <a:bodyPr/>
                    <a:lstStyle/>
                    <a:p>
                      <a:pPr marL="0" marR="0" algn="ctr">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l">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nông dân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nghiệp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nông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ruộng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vực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9683438"/>
                  </a:ext>
                </a:extLst>
              </a:tr>
              <a:tr h="115350">
                <a:tc>
                  <a:txBody>
                    <a:bodyPr/>
                    <a:lstStyle/>
                    <a:p>
                      <a:pPr marL="0" marR="0" algn="ctr">
                        <a:spcBef>
                          <a:spcPts val="0"/>
                        </a:spcBef>
                        <a:spcAft>
                          <a:spcPts val="0"/>
                        </a:spcAft>
                        <a:tabLst>
                          <a:tab pos="463550" algn="l"/>
                        </a:tabLst>
                      </a:pPr>
                      <a:r>
                        <a:rPr lang="en-US" sz="2800" dirty="0">
                          <a:effectLst/>
                          <a:latin typeface="Times New Roman" panose="02020603050405020304" pitchFamily="18" charset="0"/>
                          <a:cs typeface="Times New Roman" panose="02020603050405020304" pitchFamily="18" charset="0"/>
                        </a:rPr>
                        <a:t>d</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l">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bất khuất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không chịu khuất phục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bất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khuất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chịu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phục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9250852"/>
                  </a:ext>
                </a:extLst>
              </a:tr>
            </a:tbl>
          </a:graphicData>
        </a:graphic>
      </p:graphicFrame>
    </p:spTree>
    <p:extLst>
      <p:ext uri="{BB962C8B-B14F-4D97-AF65-F5344CB8AC3E}">
        <p14:creationId xmlns:p14="http://schemas.microsoft.com/office/powerpoint/2010/main" val="1654873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2/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D30C0B67-CBB4-6246-72A0-FB3B6E2FF5A9}"/>
              </a:ext>
            </a:extLst>
          </p:cNvPr>
          <p:cNvSpPr txBox="1"/>
          <p:nvPr/>
        </p:nvSpPr>
        <p:spPr>
          <a:xfrm>
            <a:off x="1128864" y="1232654"/>
            <a:ext cx="10399594" cy="4392692"/>
          </a:xfrm>
          <a:prstGeom prst="roundRect">
            <a:avLst/>
          </a:prstGeom>
          <a:noFill/>
          <a:ln w="57150">
            <a:solidFill>
              <a:srgbClr val="00FFFF"/>
            </a:solidFill>
          </a:ln>
        </p:spPr>
        <p:txBody>
          <a:bodyPr wrap="square">
            <a:spAutoFit/>
          </a:bodyPr>
          <a:lstStyle/>
          <a:p>
            <a:pPr algn="just"/>
            <a:r>
              <a:rPr lang="vi-VN" sz="2800" dirty="0">
                <a:latin typeface="+mj-lt"/>
              </a:rPr>
              <a:t>Phân biệt nghĩa của các yếu tố cấu tạo Hán Việt đồng âm trong các từ Hán Việt sau:</a:t>
            </a:r>
            <a:endParaRPr lang="en-US" sz="2800" dirty="0">
              <a:latin typeface="+mj-lt"/>
            </a:endParaRPr>
          </a:p>
          <a:p>
            <a:pPr algn="just"/>
            <a:r>
              <a:rPr lang="vi-VN" sz="2800" i="1" dirty="0">
                <a:latin typeface="+mj-lt"/>
              </a:rPr>
              <a:t>a. giác: tam giác, tứ giác, ngũ giác, đa giác/ khứu giác, thị giác, thính giác, vị giác.</a:t>
            </a:r>
            <a:endParaRPr lang="en-US" sz="2800" dirty="0">
              <a:latin typeface="+mj-lt"/>
            </a:endParaRPr>
          </a:p>
          <a:p>
            <a:pPr algn="just"/>
            <a:r>
              <a:rPr lang="vi-VN" sz="2800" i="1" dirty="0">
                <a:latin typeface="+mj-lt"/>
              </a:rPr>
              <a:t>b. lệ: luật lệ, điều lệ, ngoại lệ, tục lệ/ diễm lệ, hoa lệ, mĩ lệ, tráng lệ.</a:t>
            </a:r>
            <a:endParaRPr lang="en-US" sz="2800" dirty="0">
              <a:latin typeface="+mj-lt"/>
            </a:endParaRPr>
          </a:p>
          <a:p>
            <a:pPr algn="just"/>
            <a:r>
              <a:rPr lang="vi-VN" sz="2800" i="1" dirty="0">
                <a:latin typeface="+mj-lt"/>
              </a:rPr>
              <a:t>c. thiên: thiên lí, thiên lí mã, thiên niên kỉ/ thiên cung, thiên nga, thiên đình, thiên tư/thiên cư, thiên đô.</a:t>
            </a:r>
            <a:endParaRPr lang="en-US" sz="2800" dirty="0">
              <a:latin typeface="+mj-lt"/>
            </a:endParaRPr>
          </a:p>
          <a:p>
            <a:pPr algn="just"/>
            <a:r>
              <a:rPr lang="vi-VN" sz="2800" i="1" dirty="0">
                <a:latin typeface="+mj-lt"/>
              </a:rPr>
              <a:t>d. trường: trường ca, trường độ, trường kì, trường thành/ chiến trường, ngư trường, phi trường, quang trường</a:t>
            </a:r>
            <a:r>
              <a:rPr lang="vi-VN" sz="2800" dirty="0">
                <a:latin typeface="+mj-lt"/>
              </a:rPr>
              <a:t>.</a:t>
            </a:r>
            <a:endParaRPr lang="en-US" sz="2800" dirty="0">
              <a:latin typeface="+mj-lt"/>
            </a:endParaRPr>
          </a:p>
        </p:txBody>
      </p:sp>
      <p:sp>
        <p:nvSpPr>
          <p:cNvPr id="4" name="Hộp Văn bản 3">
            <a:extLst>
              <a:ext uri="{FF2B5EF4-FFF2-40B4-BE49-F238E27FC236}">
                <a16:creationId xmlns:a16="http://schemas.microsoft.com/office/drawing/2014/main" id="{A1AB3BEB-2E4D-9BD7-99CC-6E217012DB3C}"/>
              </a:ext>
            </a:extLst>
          </p:cNvPr>
          <p:cNvSpPr txBox="1"/>
          <p:nvPr/>
        </p:nvSpPr>
        <p:spPr>
          <a:xfrm>
            <a:off x="3550363" y="5980063"/>
            <a:ext cx="5091274" cy="523220"/>
          </a:xfrm>
          <a:prstGeom prst="rect">
            <a:avLst/>
          </a:prstGeom>
          <a:noFill/>
          <a:ln w="38100">
            <a:solidFill>
              <a:srgbClr val="00FF00"/>
            </a:solidFill>
          </a:ln>
        </p:spPr>
        <p:txBody>
          <a:bodyPr wrap="square">
            <a:spAutoFit/>
          </a:bodyPr>
          <a:lstStyle/>
          <a:p>
            <a:pPr marL="0" marR="57150" algn="ctr">
              <a:spcBef>
                <a:spcPts val="600"/>
              </a:spcBef>
              <a:spcAft>
                <a:spcPts val="600"/>
              </a:spcAft>
              <a:tabLst>
                <a:tab pos="0" algn="l"/>
                <a:tab pos="57150" algn="l"/>
                <a:tab pos="152400" algn="l"/>
              </a:tabLst>
            </a:pP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01</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1273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204314AF-971F-F6CA-DD01-6E1C63D139A9}"/>
              </a:ext>
            </a:extLst>
          </p:cNvPr>
          <p:cNvSpPr txBox="1"/>
          <p:nvPr/>
        </p:nvSpPr>
        <p:spPr>
          <a:xfrm>
            <a:off x="3348016" y="0"/>
            <a:ext cx="6096000" cy="584775"/>
          </a:xfrm>
          <a:prstGeom prst="rect">
            <a:avLst/>
          </a:prstGeom>
          <a:noFill/>
        </p:spPr>
        <p:txBody>
          <a:bodyPr wrap="square">
            <a:spAutoFit/>
          </a:bodyPr>
          <a:lstStyle/>
          <a:p>
            <a:pPr marL="0" marR="0" algn="ctr">
              <a:spcBef>
                <a:spcPts val="0"/>
              </a:spcBef>
              <a:spcAft>
                <a:spcPts val="0"/>
              </a:spcAft>
              <a:tabLst>
                <a:tab pos="1386840" algn="l"/>
              </a:tabLst>
            </a:pP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a:t>
            </a:r>
            <a:r>
              <a:rPr lang="en-US" sz="32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dirty="0">
              <a:solidFill>
                <a:srgbClr val="00B0F0"/>
              </a:solidFill>
              <a:effectLst/>
              <a:latin typeface="Times New Roman" panose="02020603050405020304" pitchFamily="18" charset="0"/>
              <a:ea typeface="Times New Roman" panose="02020603050405020304" pitchFamily="18" charset="0"/>
            </a:endParaRPr>
          </a:p>
        </p:txBody>
      </p:sp>
      <p:graphicFrame>
        <p:nvGraphicFramePr>
          <p:cNvPr id="3" name="Bảng 2">
            <a:extLst>
              <a:ext uri="{FF2B5EF4-FFF2-40B4-BE49-F238E27FC236}">
                <a16:creationId xmlns:a16="http://schemas.microsoft.com/office/drawing/2014/main" id="{E2175454-8681-B3D2-4832-D00791830CD7}"/>
              </a:ext>
            </a:extLst>
          </p:cNvPr>
          <p:cNvGraphicFramePr>
            <a:graphicFrameLocks noGrp="1"/>
          </p:cNvGraphicFramePr>
          <p:nvPr>
            <p:extLst>
              <p:ext uri="{D42A27DB-BD31-4B8C-83A1-F6EECF244321}">
                <p14:modId xmlns:p14="http://schemas.microsoft.com/office/powerpoint/2010/main" val="3438669351"/>
              </p:ext>
            </p:extLst>
          </p:nvPr>
        </p:nvGraphicFramePr>
        <p:xfrm>
          <a:off x="249453" y="584775"/>
          <a:ext cx="11693093" cy="6172200"/>
        </p:xfrm>
        <a:graphic>
          <a:graphicData uri="http://schemas.openxmlformats.org/drawingml/2006/table">
            <a:tbl>
              <a:tblPr firstRow="1" firstCol="1" bandRow="1">
                <a:tableStyleId>{5C22544A-7EE6-4342-B048-85BDC9FD1C3A}</a:tableStyleId>
              </a:tblPr>
              <a:tblGrid>
                <a:gridCol w="1122074">
                  <a:extLst>
                    <a:ext uri="{9D8B030D-6E8A-4147-A177-3AD203B41FA5}">
                      <a16:colId xmlns:a16="http://schemas.microsoft.com/office/drawing/2014/main" val="2450605627"/>
                    </a:ext>
                  </a:extLst>
                </a:gridCol>
                <a:gridCol w="789782">
                  <a:extLst>
                    <a:ext uri="{9D8B030D-6E8A-4147-A177-3AD203B41FA5}">
                      <a16:colId xmlns:a16="http://schemas.microsoft.com/office/drawing/2014/main" val="2152809223"/>
                    </a:ext>
                  </a:extLst>
                </a:gridCol>
                <a:gridCol w="6899564">
                  <a:extLst>
                    <a:ext uri="{9D8B030D-6E8A-4147-A177-3AD203B41FA5}">
                      <a16:colId xmlns:a16="http://schemas.microsoft.com/office/drawing/2014/main" val="3948376869"/>
                    </a:ext>
                  </a:extLst>
                </a:gridCol>
                <a:gridCol w="2881673">
                  <a:extLst>
                    <a:ext uri="{9D8B030D-6E8A-4147-A177-3AD203B41FA5}">
                      <a16:colId xmlns:a16="http://schemas.microsoft.com/office/drawing/2014/main" val="3839101205"/>
                    </a:ext>
                  </a:extLst>
                </a:gridCol>
              </a:tblGrid>
              <a:tr h="875030">
                <a:tc>
                  <a:txBody>
                    <a:bodyPr/>
                    <a:lstStyle/>
                    <a:p>
                      <a:pPr marL="0" marR="0" algn="just">
                        <a:spcBef>
                          <a:spcPts val="0"/>
                        </a:spcBef>
                        <a:spcAft>
                          <a:spcPts val="0"/>
                        </a:spcAft>
                      </a:pPr>
                      <a:r>
                        <a:rPr lang="en-US" sz="2700" dirty="0" err="1">
                          <a:effectLst/>
                          <a:latin typeface="Times New Roman" panose="02020603050405020304" pitchFamily="18" charset="0"/>
                          <a:cs typeface="Times New Roman" panose="02020603050405020304" pitchFamily="18" charset="0"/>
                        </a:rPr>
                        <a:t>Nhóm</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700" dirty="0" err="1">
                          <a:effectLst/>
                          <a:latin typeface="Times New Roman" panose="02020603050405020304" pitchFamily="18" charset="0"/>
                          <a:cs typeface="Times New Roman" panose="02020603050405020304" pitchFamily="18" charset="0"/>
                        </a:rPr>
                        <a:t>Câu</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700" dirty="0" err="1">
                          <a:effectLst/>
                          <a:latin typeface="Times New Roman" panose="02020603050405020304" pitchFamily="18" charset="0"/>
                          <a:cs typeface="Times New Roman" panose="02020603050405020304" pitchFamily="18" charset="0"/>
                        </a:rPr>
                        <a:t>Yếu</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tố</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Hán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Việt</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700" dirty="0" err="1">
                          <a:effectLst/>
                          <a:latin typeface="Times New Roman" panose="02020603050405020304" pitchFamily="18" charset="0"/>
                          <a:cs typeface="Times New Roman" panose="02020603050405020304" pitchFamily="18" charset="0"/>
                        </a:rPr>
                        <a:t>Phân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biệt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nghĩa</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của</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các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yếu</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tố</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Hán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Việt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đồng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âm</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342558082"/>
                  </a:ext>
                </a:extLst>
              </a:tr>
              <a:tr h="291677">
                <a:tc rowSpan="2">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1</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2">
                  <a:txBody>
                    <a:bodyPr/>
                    <a:lstStyle/>
                    <a:p>
                      <a:pPr marL="0" marR="0" algn="just">
                        <a:spcBef>
                          <a:spcPts val="0"/>
                        </a:spcBef>
                        <a:spcAft>
                          <a:spcPts val="0"/>
                        </a:spcAft>
                      </a:pPr>
                      <a:r>
                        <a:rPr lang="en-US" sz="2700" b="1" dirty="0">
                          <a:effectLst/>
                          <a:latin typeface="Times New Roman" panose="02020603050405020304" pitchFamily="18" charset="0"/>
                          <a:cs typeface="Times New Roman" panose="02020603050405020304" pitchFamily="18" charset="0"/>
                        </a:rPr>
                        <a:t>a</a:t>
                      </a:r>
                    </a:p>
                    <a:p>
                      <a:pPr marL="0" marR="0" algn="just">
                        <a:spcBef>
                          <a:spcPts val="0"/>
                        </a:spcBef>
                        <a:spcAft>
                          <a:spcPts val="0"/>
                        </a:spcAft>
                      </a:pPr>
                      <a:r>
                        <a:rPr lang="vi-VN" sz="2700" b="1" dirty="0">
                          <a:effectLst/>
                          <a:latin typeface="Times New Roman" panose="02020603050405020304" pitchFamily="18" charset="0"/>
                          <a:cs typeface="Times New Roman" panose="02020603050405020304" pitchFamily="18" charset="0"/>
                        </a:rPr>
                        <a:t> </a:t>
                      </a:r>
                      <a:endParaRPr lang="en-US" sz="2700" b="1"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vi-VN" sz="2700" dirty="0">
                          <a:effectLst/>
                          <a:latin typeface="Times New Roman" panose="02020603050405020304" pitchFamily="18" charset="0"/>
                          <a:cs typeface="Times New Roman" panose="02020603050405020304" pitchFamily="18" charset="0"/>
                        </a:rPr>
                        <a:t>giác </a:t>
                      </a:r>
                      <a:r>
                        <a:rPr lang="en-US" sz="2700" dirty="0" err="1">
                          <a:effectLst/>
                          <a:latin typeface="Times New Roman" panose="02020603050405020304" pitchFamily="18" charset="0"/>
                          <a:cs typeface="Times New Roman" panose="02020603050405020304" pitchFamily="18" charset="0"/>
                        </a:rPr>
                        <a:t>trong</a:t>
                      </a:r>
                      <a:r>
                        <a:rPr lang="vi-VN" sz="2700" dirty="0">
                          <a:effectLst/>
                          <a:latin typeface="Times New Roman" panose="02020603050405020304" pitchFamily="18" charset="0"/>
                          <a:cs typeface="Times New Roman" panose="02020603050405020304" pitchFamily="18" charset="0"/>
                        </a:rPr>
                        <a:t>  tam giác, tứ giác, ngũ giác, đa giác</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dirty="0">
                          <a:effectLst/>
                          <a:latin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7914184"/>
                  </a:ext>
                </a:extLst>
              </a:tr>
              <a:tr h="291677">
                <a:tc vMerge="1">
                  <a:txBody>
                    <a:bodyPr/>
                    <a:lstStyle/>
                    <a:p>
                      <a:endParaRPr lang="en-US"/>
                    </a:p>
                  </a:txBody>
                  <a:tcPr/>
                </a:tc>
                <a:tc vMerge="1">
                  <a:txBody>
                    <a:bodyPr/>
                    <a:lstStyle/>
                    <a:p>
                      <a:endParaRPr lang="en-US"/>
                    </a:p>
                  </a:txBody>
                  <a:tcPr/>
                </a:tc>
                <a:tc>
                  <a:txBody>
                    <a:bodyPr/>
                    <a:lstStyle/>
                    <a:p>
                      <a:pPr marL="0" marR="0" algn="just">
                        <a:spcBef>
                          <a:spcPts val="0"/>
                        </a:spcBef>
                        <a:spcAft>
                          <a:spcPts val="0"/>
                        </a:spcAft>
                      </a:pPr>
                      <a:r>
                        <a:rPr lang="vi-VN" sz="2700" dirty="0">
                          <a:effectLst/>
                          <a:latin typeface="Times New Roman" panose="02020603050405020304" pitchFamily="18" charset="0"/>
                          <a:cs typeface="Times New Roman" panose="02020603050405020304" pitchFamily="18" charset="0"/>
                        </a:rPr>
                        <a:t>giác </a:t>
                      </a:r>
                      <a:r>
                        <a:rPr lang="en-US" sz="2700" dirty="0" err="1">
                          <a:effectLst/>
                          <a:latin typeface="Times New Roman" panose="02020603050405020304" pitchFamily="18" charset="0"/>
                          <a:cs typeface="Times New Roman" panose="02020603050405020304" pitchFamily="18" charset="0"/>
                        </a:rPr>
                        <a:t>trong</a:t>
                      </a:r>
                      <a:r>
                        <a:rPr lang="en-US" sz="2700" dirty="0">
                          <a:effectLst/>
                          <a:latin typeface="Times New Roman" panose="02020603050405020304" pitchFamily="18" charset="0"/>
                          <a:cs typeface="Times New Roman" panose="02020603050405020304" pitchFamily="18" charset="0"/>
                        </a:rPr>
                        <a:t> </a:t>
                      </a:r>
                      <a:r>
                        <a:rPr lang="vi-VN" sz="2700" dirty="0">
                          <a:effectLst/>
                          <a:latin typeface="Times New Roman" panose="02020603050405020304" pitchFamily="18" charset="0"/>
                          <a:cs typeface="Times New Roman" panose="02020603050405020304" pitchFamily="18" charset="0"/>
                        </a:rPr>
                        <a:t>khứu giác, thị giác, thính giác, vị giác</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7564872"/>
                  </a:ext>
                </a:extLst>
              </a:tr>
              <a:tr h="291677">
                <a:tc rowSpan="2">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2</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2">
                  <a:txBody>
                    <a:bodyPr/>
                    <a:lstStyle/>
                    <a:p>
                      <a:pPr marL="0" marR="0" algn="just">
                        <a:spcBef>
                          <a:spcPts val="0"/>
                        </a:spcBef>
                        <a:spcAft>
                          <a:spcPts val="0"/>
                        </a:spcAft>
                      </a:pPr>
                      <a:r>
                        <a:rPr lang="en-US" sz="2700" b="1" dirty="0">
                          <a:effectLst/>
                          <a:latin typeface="Times New Roman" panose="02020603050405020304" pitchFamily="18" charset="0"/>
                          <a:cs typeface="Times New Roman" panose="02020603050405020304" pitchFamily="18" charset="0"/>
                        </a:rPr>
                        <a:t>b</a:t>
                      </a:r>
                    </a:p>
                    <a:p>
                      <a:pPr marL="0" marR="0" algn="just">
                        <a:spcBef>
                          <a:spcPts val="0"/>
                        </a:spcBef>
                        <a:spcAft>
                          <a:spcPts val="0"/>
                        </a:spcAft>
                      </a:pPr>
                      <a:r>
                        <a:rPr lang="vi-VN" sz="2700" b="1" dirty="0">
                          <a:effectLst/>
                          <a:latin typeface="Times New Roman" panose="02020603050405020304" pitchFamily="18" charset="0"/>
                          <a:cs typeface="Times New Roman" panose="02020603050405020304" pitchFamily="18" charset="0"/>
                        </a:rPr>
                        <a:t> </a:t>
                      </a:r>
                      <a:endParaRPr lang="en-US" sz="2700" b="1"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vi-VN" sz="2700" dirty="0">
                          <a:effectLst/>
                          <a:latin typeface="Times New Roman" panose="02020603050405020304" pitchFamily="18" charset="0"/>
                          <a:cs typeface="Times New Roman" panose="02020603050405020304" pitchFamily="18" charset="0"/>
                        </a:rPr>
                        <a:t>lệ trong luật lệ, điều lệ, ngoại lệ, tục lệ</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8510991"/>
                  </a:ext>
                </a:extLst>
              </a:tr>
              <a:tr h="291677">
                <a:tc vMerge="1">
                  <a:txBody>
                    <a:bodyPr/>
                    <a:lstStyle/>
                    <a:p>
                      <a:endParaRPr lang="en-US"/>
                    </a:p>
                  </a:txBody>
                  <a:tcPr/>
                </a:tc>
                <a:tc vMerge="1">
                  <a:txBody>
                    <a:bodyPr/>
                    <a:lstStyle/>
                    <a:p>
                      <a:endParaRPr lang="en-US"/>
                    </a:p>
                  </a:txBody>
                  <a:tcPr/>
                </a:tc>
                <a:tc>
                  <a:txBody>
                    <a:bodyPr/>
                    <a:lstStyle/>
                    <a:p>
                      <a:pPr marL="0" marR="0" algn="just">
                        <a:spcBef>
                          <a:spcPts val="0"/>
                        </a:spcBef>
                        <a:spcAft>
                          <a:spcPts val="0"/>
                        </a:spcAft>
                      </a:pPr>
                      <a:r>
                        <a:rPr lang="vi-VN" sz="2700" dirty="0">
                          <a:effectLst/>
                          <a:latin typeface="Times New Roman" panose="02020603050405020304" pitchFamily="18" charset="0"/>
                          <a:cs typeface="Times New Roman" panose="02020603050405020304" pitchFamily="18" charset="0"/>
                        </a:rPr>
                        <a:t>lệ trong diễm lệ, hoa lệ, mĩ lệ, tráng lệ</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9549258"/>
                  </a:ext>
                </a:extLst>
              </a:tr>
              <a:tr h="291677">
                <a:tc rowSpan="3">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3</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3">
                  <a:txBody>
                    <a:bodyPr/>
                    <a:lstStyle/>
                    <a:p>
                      <a:pPr marL="0" marR="0" algn="just">
                        <a:spcBef>
                          <a:spcPts val="0"/>
                        </a:spcBef>
                        <a:spcAft>
                          <a:spcPts val="0"/>
                        </a:spcAft>
                      </a:pPr>
                      <a:r>
                        <a:rPr lang="en-US" sz="2700" b="1" dirty="0">
                          <a:effectLst/>
                          <a:latin typeface="Times New Roman" panose="02020603050405020304" pitchFamily="18" charset="0"/>
                          <a:cs typeface="Times New Roman" panose="02020603050405020304" pitchFamily="18" charset="0"/>
                        </a:rPr>
                        <a:t>c</a:t>
                      </a:r>
                      <a:endParaRPr lang="en-US" sz="2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vi-VN" sz="2700" dirty="0">
                          <a:effectLst/>
                          <a:latin typeface="Times New Roman" panose="02020603050405020304" pitchFamily="18" charset="0"/>
                          <a:cs typeface="Times New Roman" panose="02020603050405020304" pitchFamily="18" charset="0"/>
                        </a:rPr>
                        <a:t>thiên trong thiên lí, thiên lí mã, thiên niên kỉ</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0336542"/>
                  </a:ext>
                </a:extLst>
              </a:tr>
              <a:tr h="583354">
                <a:tc vMerge="1">
                  <a:txBody>
                    <a:bodyPr/>
                    <a:lstStyle/>
                    <a:p>
                      <a:endParaRPr lang="en-US"/>
                    </a:p>
                  </a:txBody>
                  <a:tcPr/>
                </a:tc>
                <a:tc vMerge="1">
                  <a:txBody>
                    <a:bodyPr/>
                    <a:lstStyle/>
                    <a:p>
                      <a:endParaRPr lang="en-US"/>
                    </a:p>
                  </a:txBody>
                  <a:tcPr/>
                </a:tc>
                <a:tc>
                  <a:txBody>
                    <a:bodyPr/>
                    <a:lstStyle/>
                    <a:p>
                      <a:pPr marL="0" marR="0" algn="just">
                        <a:spcBef>
                          <a:spcPts val="0"/>
                        </a:spcBef>
                        <a:spcAft>
                          <a:spcPts val="0"/>
                        </a:spcAft>
                      </a:pPr>
                      <a:r>
                        <a:rPr lang="vi-VN" sz="2700" dirty="0">
                          <a:effectLst/>
                          <a:latin typeface="Times New Roman" panose="02020603050405020304" pitchFamily="18" charset="0"/>
                          <a:cs typeface="Times New Roman" panose="02020603050405020304" pitchFamily="18" charset="0"/>
                        </a:rPr>
                        <a:t>thiên trong thiên cung, thiên nga, thiên đình, thiên tư</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dirty="0">
                          <a:effectLst/>
                          <a:latin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1950661"/>
                  </a:ext>
                </a:extLst>
              </a:tr>
              <a:tr h="291677">
                <a:tc vMerge="1">
                  <a:txBody>
                    <a:bodyPr/>
                    <a:lstStyle/>
                    <a:p>
                      <a:endParaRPr lang="en-US"/>
                    </a:p>
                  </a:txBody>
                  <a:tcPr/>
                </a:tc>
                <a:tc vMerge="1">
                  <a:txBody>
                    <a:bodyPr/>
                    <a:lstStyle/>
                    <a:p>
                      <a:endParaRPr lang="en-US"/>
                    </a:p>
                  </a:txBody>
                  <a:tcPr/>
                </a:tc>
                <a:tc>
                  <a:txBody>
                    <a:bodyPr/>
                    <a:lstStyle/>
                    <a:p>
                      <a:pPr marL="0" marR="0" algn="just">
                        <a:spcBef>
                          <a:spcPts val="0"/>
                        </a:spcBef>
                        <a:spcAft>
                          <a:spcPts val="0"/>
                        </a:spcAft>
                      </a:pPr>
                      <a:r>
                        <a:rPr lang="vi-VN" sz="2700">
                          <a:effectLst/>
                          <a:latin typeface="Times New Roman" panose="02020603050405020304" pitchFamily="18" charset="0"/>
                          <a:cs typeface="Times New Roman" panose="02020603050405020304" pitchFamily="18" charset="0"/>
                        </a:rPr>
                        <a:t>thiên trong thiên cư, thiên đô</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dirty="0">
                          <a:effectLst/>
                          <a:latin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0570839"/>
                  </a:ext>
                </a:extLst>
              </a:tr>
              <a:tr h="583354">
                <a:tc rowSpan="2">
                  <a:txBody>
                    <a:bodyPr/>
                    <a:lstStyle/>
                    <a:p>
                      <a:pPr marL="0" marR="0" algn="just">
                        <a:spcBef>
                          <a:spcPts val="0"/>
                        </a:spcBef>
                        <a:spcAft>
                          <a:spcPts val="0"/>
                        </a:spcAft>
                      </a:pPr>
                      <a:r>
                        <a:rPr lang="en-US" sz="2700" dirty="0">
                          <a:effectLst/>
                          <a:latin typeface="Times New Roman" panose="02020603050405020304" pitchFamily="18" charset="0"/>
                          <a:cs typeface="Times New Roman" panose="02020603050405020304" pitchFamily="18" charset="0"/>
                        </a:rPr>
                        <a:t>4</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2">
                  <a:txBody>
                    <a:bodyPr/>
                    <a:lstStyle/>
                    <a:p>
                      <a:pPr marL="0" marR="0" algn="just">
                        <a:spcBef>
                          <a:spcPts val="0"/>
                        </a:spcBef>
                        <a:spcAft>
                          <a:spcPts val="0"/>
                        </a:spcAft>
                      </a:pPr>
                      <a:r>
                        <a:rPr lang="en-US" sz="2700" b="1" dirty="0">
                          <a:effectLst/>
                          <a:latin typeface="Times New Roman" panose="02020603050405020304" pitchFamily="18" charset="0"/>
                          <a:cs typeface="Times New Roman" panose="02020603050405020304" pitchFamily="18" charset="0"/>
                        </a:rPr>
                        <a:t>d</a:t>
                      </a:r>
                      <a:endParaRPr lang="en-US" sz="2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vi-VN" sz="2700" dirty="0">
                          <a:effectLst/>
                          <a:latin typeface="Times New Roman" panose="02020603050405020304" pitchFamily="18" charset="0"/>
                          <a:cs typeface="Times New Roman" panose="02020603050405020304" pitchFamily="18" charset="0"/>
                        </a:rPr>
                        <a:t>trường trong trường ca, trường độ, trường kì, trường thành</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dirty="0">
                          <a:effectLst/>
                          <a:latin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1971706"/>
                  </a:ext>
                </a:extLst>
              </a:tr>
              <a:tr h="583354">
                <a:tc vMerge="1">
                  <a:txBody>
                    <a:bodyPr/>
                    <a:lstStyle/>
                    <a:p>
                      <a:endParaRPr lang="en-US"/>
                    </a:p>
                  </a:txBody>
                  <a:tcPr/>
                </a:tc>
                <a:tc vMerge="1">
                  <a:txBody>
                    <a:bodyPr/>
                    <a:lstStyle/>
                    <a:p>
                      <a:endParaRPr lang="en-US"/>
                    </a:p>
                  </a:txBody>
                  <a:tcPr/>
                </a:tc>
                <a:tc>
                  <a:txBody>
                    <a:bodyPr/>
                    <a:lstStyle/>
                    <a:p>
                      <a:pPr marL="0" marR="0" algn="just">
                        <a:spcBef>
                          <a:spcPts val="0"/>
                        </a:spcBef>
                        <a:spcAft>
                          <a:spcPts val="0"/>
                        </a:spcAft>
                      </a:pPr>
                      <a:r>
                        <a:rPr lang="vi-VN" sz="2700" dirty="0">
                          <a:effectLst/>
                          <a:latin typeface="Times New Roman" panose="02020603050405020304" pitchFamily="18" charset="0"/>
                          <a:cs typeface="Times New Roman" panose="02020603050405020304" pitchFamily="18" charset="0"/>
                        </a:rPr>
                        <a:t>trường trong chiến trường, ngư trường, phi trường, quang trường</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dirty="0">
                          <a:effectLst/>
                          <a:latin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2584113"/>
                  </a:ext>
                </a:extLst>
              </a:tr>
            </a:tbl>
          </a:graphicData>
        </a:graphic>
      </p:graphicFrame>
    </p:spTree>
    <p:extLst>
      <p:ext uri="{BB962C8B-B14F-4D97-AF65-F5344CB8AC3E}">
        <p14:creationId xmlns:p14="http://schemas.microsoft.com/office/powerpoint/2010/main" val="4131384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otebook Powerpoint Template | Notebook paper template, Notebook paper,  Powerpoint template free">
            <a:extLst>
              <a:ext uri="{FF2B5EF4-FFF2-40B4-BE49-F238E27FC236}">
                <a16:creationId xmlns:a16="http://schemas.microsoft.com/office/drawing/2014/main" id="{507B54D1-4DA8-19CD-3977-CF9E14282B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Bảng 4">
            <a:extLst>
              <a:ext uri="{FF2B5EF4-FFF2-40B4-BE49-F238E27FC236}">
                <a16:creationId xmlns:a16="http://schemas.microsoft.com/office/drawing/2014/main" id="{9C85670F-751D-8695-F9CA-E0D61FD0119E}"/>
              </a:ext>
            </a:extLst>
          </p:cNvPr>
          <p:cNvGraphicFramePr>
            <a:graphicFrameLocks noGrp="1"/>
          </p:cNvGraphicFramePr>
          <p:nvPr>
            <p:extLst>
              <p:ext uri="{D42A27DB-BD31-4B8C-83A1-F6EECF244321}">
                <p14:modId xmlns:p14="http://schemas.microsoft.com/office/powerpoint/2010/main" val="2448243970"/>
              </p:ext>
            </p:extLst>
          </p:nvPr>
        </p:nvGraphicFramePr>
        <p:xfrm>
          <a:off x="1445978" y="1434079"/>
          <a:ext cx="9765361" cy="4267200"/>
        </p:xfrm>
        <a:graphic>
          <a:graphicData uri="http://schemas.openxmlformats.org/drawingml/2006/table">
            <a:tbl>
              <a:tblPr firstRow="1" firstCol="1" bandRow="1">
                <a:tableStyleId>{5C22544A-7EE6-4342-B048-85BDC9FD1C3A}</a:tableStyleId>
              </a:tblPr>
              <a:tblGrid>
                <a:gridCol w="979171">
                  <a:extLst>
                    <a:ext uri="{9D8B030D-6E8A-4147-A177-3AD203B41FA5}">
                      <a16:colId xmlns:a16="http://schemas.microsoft.com/office/drawing/2014/main" val="1788259667"/>
                    </a:ext>
                  </a:extLst>
                </a:gridCol>
                <a:gridCol w="4476390">
                  <a:extLst>
                    <a:ext uri="{9D8B030D-6E8A-4147-A177-3AD203B41FA5}">
                      <a16:colId xmlns:a16="http://schemas.microsoft.com/office/drawing/2014/main" val="750085122"/>
                    </a:ext>
                  </a:extLst>
                </a:gridCol>
                <a:gridCol w="4309800">
                  <a:extLst>
                    <a:ext uri="{9D8B030D-6E8A-4147-A177-3AD203B41FA5}">
                      <a16:colId xmlns:a16="http://schemas.microsoft.com/office/drawing/2014/main" val="310274538"/>
                    </a:ext>
                  </a:extLst>
                </a:gridCol>
              </a:tblGrid>
              <a:tr h="412311">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biệt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975736999"/>
                  </a:ext>
                </a:extLst>
              </a:tr>
              <a:tr h="824623">
                <a:tc rowSpan="2">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a</a:t>
                      </a:r>
                    </a:p>
                    <a:p>
                      <a:pPr marL="0" marR="0" algn="ctr">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a:p>
                      <a:pPr marL="0" marR="0" algn="ct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vi-VN" sz="2800" dirty="0">
                          <a:effectLst/>
                          <a:latin typeface="Times New Roman" panose="02020603050405020304" pitchFamily="18" charset="0"/>
                          <a:cs typeface="Times New Roman" panose="02020603050405020304" pitchFamily="18" charset="0"/>
                        </a:rPr>
                        <a:t>giác </a:t>
                      </a:r>
                      <a:r>
                        <a:rPr lang="en-US" sz="2800" dirty="0" err="1">
                          <a:effectLst/>
                          <a:latin typeface="Times New Roman" panose="02020603050405020304" pitchFamily="18" charset="0"/>
                          <a:cs typeface="Times New Roman" panose="02020603050405020304" pitchFamily="18" charset="0"/>
                        </a:rPr>
                        <a:t>trong</a:t>
                      </a:r>
                      <a:r>
                        <a:rPr lang="vi-VN" sz="2800" dirty="0">
                          <a:effectLst/>
                          <a:latin typeface="Times New Roman" panose="02020603050405020304" pitchFamily="18" charset="0"/>
                          <a:cs typeface="Times New Roman" panose="02020603050405020304" pitchFamily="18" charset="0"/>
                        </a:rPr>
                        <a:t>  tam giác, tứ giác, ngũ giác, đa giác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latin typeface="Times New Roman" panose="02020603050405020304" pitchFamily="18" charset="0"/>
                          <a:cs typeface="Times New Roman" panose="02020603050405020304" pitchFamily="18" charset="0"/>
                        </a:rPr>
                        <a:t>góc.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2432082"/>
                  </a:ext>
                </a:extLst>
              </a:tr>
              <a:tr h="1236934">
                <a:tc vMerge="1">
                  <a:txBody>
                    <a:bodyPr/>
                    <a:lstStyle/>
                    <a:p>
                      <a:endParaRPr lang="en-US"/>
                    </a:p>
                  </a:txBody>
                  <a:tcPr/>
                </a:tc>
                <a:tc>
                  <a:txBody>
                    <a:bodyPr/>
                    <a:lstStyle/>
                    <a:p>
                      <a:pPr marL="0" marR="0" algn="just">
                        <a:spcBef>
                          <a:spcPts val="0"/>
                        </a:spcBef>
                        <a:spcAft>
                          <a:spcPts val="0"/>
                        </a:spcAft>
                      </a:pPr>
                      <a:r>
                        <a:rPr lang="vi-VN" sz="2800" dirty="0">
                          <a:effectLst/>
                          <a:latin typeface="Times New Roman" panose="02020603050405020304" pitchFamily="18" charset="0"/>
                          <a:cs typeface="Times New Roman" panose="02020603050405020304" pitchFamily="18" charset="0"/>
                        </a:rPr>
                        <a:t>giác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khứu giác, thị giác, thính giác, vị giác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latin typeface="Times New Roman" panose="02020603050405020304" pitchFamily="18" charset="0"/>
                          <a:cs typeface="Times New Roman" panose="02020603050405020304" pitchFamily="18" charset="0"/>
                        </a:rPr>
                        <a:t>phản ứng, cảm nhận của các bộ phận cơ thể chuyên tiếp nhận kích thích từ bên ngoài.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1248754"/>
                  </a:ext>
                </a:extLst>
              </a:tr>
              <a:tr h="412311">
                <a:tc rowSpan="2">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b</a:t>
                      </a:r>
                    </a:p>
                    <a:p>
                      <a:pPr marL="0" marR="0" algn="ctr">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cs typeface="Times New Roman" panose="02020603050405020304" pitchFamily="18" charset="0"/>
                      </a:endParaRPr>
                    </a:p>
                    <a:p>
                      <a:pPr marL="0" marR="0" algn="ct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vi-VN" sz="2800">
                          <a:effectLst/>
                          <a:latin typeface="Times New Roman" panose="02020603050405020304" pitchFamily="18" charset="0"/>
                          <a:cs typeface="Times New Roman" panose="02020603050405020304" pitchFamily="18" charset="0"/>
                        </a:rPr>
                        <a:t>lệ trong luật lệ, điều lệ, ngoại lệ, tục lệ</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điều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trỏ</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nếp</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9289491"/>
                  </a:ext>
                </a:extLst>
              </a:tr>
              <a:tr h="824623">
                <a:tc vMerge="1">
                  <a:txBody>
                    <a:bodyPr/>
                    <a:lstStyle/>
                    <a:p>
                      <a:endParaRPr lang="en-US"/>
                    </a:p>
                  </a:txBody>
                  <a:tcPr/>
                </a:tc>
                <a:tc>
                  <a:txBody>
                    <a:bodyPr/>
                    <a:lstStyle/>
                    <a:p>
                      <a:pPr marL="0" marR="0" algn="just">
                        <a:spcBef>
                          <a:spcPts val="0"/>
                        </a:spcBef>
                        <a:spcAft>
                          <a:spcPts val="0"/>
                        </a:spcAft>
                      </a:pPr>
                      <a:r>
                        <a:rPr lang="vi-VN" sz="2800">
                          <a:effectLst/>
                          <a:latin typeface="Times New Roman" panose="02020603050405020304" pitchFamily="18" charset="0"/>
                          <a:cs typeface="Times New Roman" panose="02020603050405020304" pitchFamily="18" charset="0"/>
                        </a:rPr>
                        <a:t>lệ trong diễm lệ, hoa lệ, mĩ lệ, tráng lệ</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đẹp</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24500820"/>
                  </a:ext>
                </a:extLst>
              </a:tr>
            </a:tbl>
          </a:graphicData>
        </a:graphic>
      </p:graphicFrame>
    </p:spTree>
    <p:extLst>
      <p:ext uri="{BB962C8B-B14F-4D97-AF65-F5344CB8AC3E}">
        <p14:creationId xmlns:p14="http://schemas.microsoft.com/office/powerpoint/2010/main" val="4264661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otebook Powerpoint Template | Notebook paper template, Notebook paper,  Powerpoint template free">
            <a:extLst>
              <a:ext uri="{FF2B5EF4-FFF2-40B4-BE49-F238E27FC236}">
                <a16:creationId xmlns:a16="http://schemas.microsoft.com/office/drawing/2014/main" id="{507B54D1-4DA8-19CD-3977-CF9E14282B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Bảng 1">
            <a:extLst>
              <a:ext uri="{FF2B5EF4-FFF2-40B4-BE49-F238E27FC236}">
                <a16:creationId xmlns:a16="http://schemas.microsoft.com/office/drawing/2014/main" id="{9955E507-1967-DFDD-4ECD-BA22D331892E}"/>
              </a:ext>
            </a:extLst>
          </p:cNvPr>
          <p:cNvGraphicFramePr>
            <a:graphicFrameLocks noGrp="1"/>
          </p:cNvGraphicFramePr>
          <p:nvPr>
            <p:extLst>
              <p:ext uri="{D42A27DB-BD31-4B8C-83A1-F6EECF244321}">
                <p14:modId xmlns:p14="http://schemas.microsoft.com/office/powerpoint/2010/main" val="1934843482"/>
              </p:ext>
            </p:extLst>
          </p:nvPr>
        </p:nvGraphicFramePr>
        <p:xfrm>
          <a:off x="1472483" y="1132844"/>
          <a:ext cx="9805117" cy="4267200"/>
        </p:xfrm>
        <a:graphic>
          <a:graphicData uri="http://schemas.openxmlformats.org/drawingml/2006/table">
            <a:tbl>
              <a:tblPr firstRow="1" firstCol="1" bandRow="1">
                <a:tableStyleId>{5C22544A-7EE6-4342-B048-85BDC9FD1C3A}</a:tableStyleId>
              </a:tblPr>
              <a:tblGrid>
                <a:gridCol w="785125">
                  <a:extLst>
                    <a:ext uri="{9D8B030D-6E8A-4147-A177-3AD203B41FA5}">
                      <a16:colId xmlns:a16="http://schemas.microsoft.com/office/drawing/2014/main" val="1788259667"/>
                    </a:ext>
                  </a:extLst>
                </a:gridCol>
                <a:gridCol w="4858810">
                  <a:extLst>
                    <a:ext uri="{9D8B030D-6E8A-4147-A177-3AD203B41FA5}">
                      <a16:colId xmlns:a16="http://schemas.microsoft.com/office/drawing/2014/main" val="750085122"/>
                    </a:ext>
                  </a:extLst>
                </a:gridCol>
                <a:gridCol w="4161182">
                  <a:extLst>
                    <a:ext uri="{9D8B030D-6E8A-4147-A177-3AD203B41FA5}">
                      <a16:colId xmlns:a16="http://schemas.microsoft.com/office/drawing/2014/main" val="310274538"/>
                    </a:ext>
                  </a:extLst>
                </a:gridCol>
              </a:tblGrid>
              <a:tr h="411102">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biệt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975736999"/>
                  </a:ext>
                </a:extLst>
              </a:tr>
              <a:tr h="822204">
                <a:tc rowSpan="3">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vi-VN" sz="2800" dirty="0">
                          <a:effectLst/>
                          <a:latin typeface="Times New Roman" panose="02020603050405020304" pitchFamily="18" charset="0"/>
                          <a:cs typeface="Times New Roman" panose="02020603050405020304" pitchFamily="18" charset="0"/>
                        </a:rPr>
                        <a:t>thiên trong thiên lí, thiên lí mã, thiên niên kỉ</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nghìn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3993956"/>
                  </a:ext>
                </a:extLst>
              </a:tr>
              <a:tr h="822204">
                <a:tc vMerge="1">
                  <a:txBody>
                    <a:bodyPr/>
                    <a:lstStyle/>
                    <a:p>
                      <a:endParaRPr lang="en-US"/>
                    </a:p>
                  </a:txBody>
                  <a:tcPr/>
                </a:tc>
                <a:tc>
                  <a:txBody>
                    <a:bodyPr/>
                    <a:lstStyle/>
                    <a:p>
                      <a:pPr marL="0" marR="0" algn="just">
                        <a:spcBef>
                          <a:spcPts val="0"/>
                        </a:spcBef>
                        <a:spcAft>
                          <a:spcPts val="0"/>
                        </a:spcAft>
                      </a:pPr>
                      <a:r>
                        <a:rPr lang="vi-VN" sz="2800" dirty="0">
                          <a:effectLst/>
                          <a:latin typeface="Times New Roman" panose="02020603050405020304" pitchFamily="18" charset="0"/>
                          <a:cs typeface="Times New Roman" panose="02020603050405020304" pitchFamily="18" charset="0"/>
                        </a:rPr>
                        <a:t>thiên trong thiên cung, thiên nga, thiên đình, thiên tư</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trời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nhiên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1614492"/>
                  </a:ext>
                </a:extLst>
              </a:tr>
              <a:tr h="411102">
                <a:tc vMerge="1">
                  <a:txBody>
                    <a:bodyPr/>
                    <a:lstStyle/>
                    <a:p>
                      <a:endParaRPr lang="en-US"/>
                    </a:p>
                  </a:txBody>
                  <a:tcPr/>
                </a:tc>
                <a:tc>
                  <a:txBody>
                    <a:bodyPr/>
                    <a:lstStyle/>
                    <a:p>
                      <a:pPr marL="0" marR="0" algn="just">
                        <a:spcBef>
                          <a:spcPts val="0"/>
                        </a:spcBef>
                        <a:spcAft>
                          <a:spcPts val="0"/>
                        </a:spcAft>
                      </a:pPr>
                      <a:r>
                        <a:rPr lang="vi-VN" sz="2800">
                          <a:effectLst/>
                          <a:latin typeface="Times New Roman" panose="02020603050405020304" pitchFamily="18" charset="0"/>
                          <a:cs typeface="Times New Roman" panose="02020603050405020304" pitchFamily="18" charset="0"/>
                        </a:rPr>
                        <a:t>thiên trong thiên cư, thiên đô</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latin typeface="Times New Roman" panose="02020603050405020304" pitchFamily="18" charset="0"/>
                          <a:cs typeface="Times New Roman" panose="02020603050405020304" pitchFamily="18" charset="0"/>
                        </a:rPr>
                        <a:t>dời đi nơi khác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9915672"/>
                  </a:ext>
                </a:extLst>
              </a:tr>
              <a:tr h="822204">
                <a:tc rowSpan="2">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d</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vi-VN" sz="2800">
                          <a:effectLst/>
                          <a:latin typeface="Times New Roman" panose="02020603050405020304" pitchFamily="18" charset="0"/>
                          <a:cs typeface="Times New Roman" panose="02020603050405020304" pitchFamily="18" charset="0"/>
                        </a:rPr>
                        <a:t>trường trong trường ca, trường độ, trường kì, trường thành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dài</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6767501"/>
                  </a:ext>
                </a:extLst>
              </a:tr>
              <a:tr h="822204">
                <a:tc vMerge="1">
                  <a:txBody>
                    <a:bodyPr/>
                    <a:lstStyle/>
                    <a:p>
                      <a:endParaRPr lang="en-US"/>
                    </a:p>
                  </a:txBody>
                  <a:tcPr/>
                </a:tc>
                <a:tc>
                  <a:txBody>
                    <a:bodyPr/>
                    <a:lstStyle/>
                    <a:p>
                      <a:pPr marL="0" marR="0" algn="just">
                        <a:spcBef>
                          <a:spcPts val="0"/>
                        </a:spcBef>
                        <a:spcAft>
                          <a:spcPts val="0"/>
                        </a:spcAft>
                      </a:pPr>
                      <a:r>
                        <a:rPr lang="vi-VN" sz="2800" dirty="0">
                          <a:effectLst/>
                          <a:latin typeface="Times New Roman" panose="02020603050405020304" pitchFamily="18" charset="0"/>
                          <a:cs typeface="Times New Roman" panose="02020603050405020304" pitchFamily="18" charset="0"/>
                        </a:rPr>
                        <a:t>trường trong chiến trường, ngư trường, phi trường, quang trường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nơi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diễn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4587574"/>
                  </a:ext>
                </a:extLst>
              </a:tr>
            </a:tbl>
          </a:graphicData>
        </a:graphic>
      </p:graphicFrame>
    </p:spTree>
    <p:extLst>
      <p:ext uri="{BB962C8B-B14F-4D97-AF65-F5344CB8AC3E}">
        <p14:creationId xmlns:p14="http://schemas.microsoft.com/office/powerpoint/2010/main" val="286359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3/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D30C0B67-CBB4-6246-72A0-FB3B6E2FF5A9}"/>
              </a:ext>
            </a:extLst>
          </p:cNvPr>
          <p:cNvSpPr txBox="1"/>
          <p:nvPr/>
        </p:nvSpPr>
        <p:spPr>
          <a:xfrm>
            <a:off x="2096593" y="1325419"/>
            <a:ext cx="8386197" cy="1055608"/>
          </a:xfrm>
          <a:prstGeom prst="roundRect">
            <a:avLst/>
          </a:prstGeom>
          <a:noFill/>
          <a:ln w="57150">
            <a:solidFill>
              <a:srgbClr val="00FFFF"/>
            </a:solidFill>
          </a:ln>
        </p:spPr>
        <p:txBody>
          <a:bodyPr wrap="square">
            <a:spAutoFit/>
          </a:bodyPr>
          <a:lstStyle/>
          <a:p>
            <a:r>
              <a:rPr lang="en-US" sz="2800" b="1" dirty="0" err="1">
                <a:latin typeface="Times New Roman" panose="02020603050405020304" pitchFamily="18" charset="0"/>
                <a:cs typeface="Times New Roman" panose="02020603050405020304" pitchFamily="18" charset="0"/>
              </a:rPr>
              <a:t>Chọn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hợp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ô </a:t>
            </a:r>
            <a:r>
              <a:rPr lang="en-US" sz="2800" b="1" dirty="0" err="1">
                <a:latin typeface="Times New Roman" panose="02020603050405020304" pitchFamily="18" charset="0"/>
                <a:cs typeface="Times New Roman" panose="02020603050405020304" pitchFamily="18" charset="0"/>
              </a:rPr>
              <a:t>trống</a:t>
            </a:r>
            <a:endParaRPr lang="en-US" sz="2800" dirty="0">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A1AB3BEB-2E4D-9BD7-99CC-6E217012DB3C}"/>
              </a:ext>
            </a:extLst>
          </p:cNvPr>
          <p:cNvSpPr txBox="1"/>
          <p:nvPr/>
        </p:nvSpPr>
        <p:spPr>
          <a:xfrm>
            <a:off x="3583360" y="3189877"/>
            <a:ext cx="5091274" cy="523220"/>
          </a:xfrm>
          <a:prstGeom prst="rect">
            <a:avLst/>
          </a:prstGeom>
          <a:noFill/>
          <a:ln w="38100">
            <a:solidFill>
              <a:srgbClr val="00FF00"/>
            </a:solidFill>
          </a:ln>
        </p:spPr>
        <p:txBody>
          <a:bodyPr wrap="square">
            <a:spAutoFit/>
          </a:bodyPr>
          <a:lstStyle/>
          <a:p>
            <a:pPr marL="0" marR="57150" algn="ctr">
              <a:spcBef>
                <a:spcPts val="600"/>
              </a:spcBef>
              <a:spcAft>
                <a:spcPts val="600"/>
              </a:spcAft>
              <a:tabLst>
                <a:tab pos="0" algn="l"/>
                <a:tab pos="57150" algn="l"/>
                <a:tab pos="152400" algn="l"/>
              </a:tabLst>
            </a:pP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03</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7696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204314AF-971F-F6CA-DD01-6E1C63D139A9}"/>
              </a:ext>
            </a:extLst>
          </p:cNvPr>
          <p:cNvSpPr txBox="1"/>
          <p:nvPr/>
        </p:nvSpPr>
        <p:spPr>
          <a:xfrm>
            <a:off x="2343471" y="43038"/>
            <a:ext cx="6096000" cy="584775"/>
          </a:xfrm>
          <a:prstGeom prst="rect">
            <a:avLst/>
          </a:prstGeom>
          <a:noFill/>
        </p:spPr>
        <p:txBody>
          <a:bodyPr wrap="square">
            <a:spAutoFit/>
          </a:bodyPr>
          <a:lstStyle/>
          <a:p>
            <a:pPr marL="0" marR="0" algn="ctr">
              <a:spcBef>
                <a:spcPts val="0"/>
              </a:spcBef>
              <a:spcAft>
                <a:spcPts val="0"/>
              </a:spcAft>
              <a:tabLst>
                <a:tab pos="1386840" algn="l"/>
              </a:tabLst>
            </a:pP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3</a:t>
            </a:r>
            <a:endParaRPr lang="en-US" sz="2800" dirty="0">
              <a:solidFill>
                <a:srgbClr val="00B0F0"/>
              </a:solidFill>
              <a:effectLst/>
              <a:latin typeface="Times New Roman" panose="02020603050405020304" pitchFamily="18" charset="0"/>
              <a:ea typeface="Times New Roman" panose="02020603050405020304" pitchFamily="18" charset="0"/>
            </a:endParaRPr>
          </a:p>
        </p:txBody>
      </p:sp>
      <p:sp>
        <p:nvSpPr>
          <p:cNvPr id="4" name="Rectangle 2">
            <a:extLst>
              <a:ext uri="{FF2B5EF4-FFF2-40B4-BE49-F238E27FC236}">
                <a16:creationId xmlns:a16="http://schemas.microsoft.com/office/drawing/2014/main" id="{6E8B107F-FD7D-F14A-C685-A7E9DDA529D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a:extLst>
              <a:ext uri="{FF2B5EF4-FFF2-40B4-BE49-F238E27FC236}">
                <a16:creationId xmlns:a16="http://schemas.microsoft.com/office/drawing/2014/main" id="{191954C5-4630-0607-02F9-19DCD5844477}"/>
              </a:ext>
            </a:extLst>
          </p:cNvPr>
          <p:cNvSpPr>
            <a:spLocks noChangeArrowheads="1"/>
          </p:cNvSpPr>
          <p:nvPr/>
        </p:nvSpPr>
        <p:spPr bwMode="auto">
          <a:xfrm>
            <a:off x="0" y="51435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Hình chữ nhật 1">
            <a:extLst>
              <a:ext uri="{FF2B5EF4-FFF2-40B4-BE49-F238E27FC236}">
                <a16:creationId xmlns:a16="http://schemas.microsoft.com/office/drawing/2014/main" id="{AFC43E02-94E8-E4B0-5F04-C10D9849FAF2}"/>
              </a:ext>
            </a:extLst>
          </p:cNvPr>
          <p:cNvSpPr/>
          <p:nvPr/>
        </p:nvSpPr>
        <p:spPr>
          <a:xfrm>
            <a:off x="602067" y="1004264"/>
            <a:ext cx="2635624" cy="69717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Phu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vợ</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 name="Hình chữ nhật: Góc Tròn 2">
            <a:extLst>
              <a:ext uri="{FF2B5EF4-FFF2-40B4-BE49-F238E27FC236}">
                <a16:creationId xmlns:a16="http://schemas.microsoft.com/office/drawing/2014/main" id="{846FEE84-52A7-B300-656E-B0691C42B16C}"/>
              </a:ext>
            </a:extLst>
          </p:cNvPr>
          <p:cNvSpPr/>
          <p:nvPr/>
        </p:nvSpPr>
        <p:spPr>
          <a:xfrm>
            <a:off x="3774349" y="709551"/>
            <a:ext cx="7164807" cy="702527"/>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Tham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dự</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buổi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sứ</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p>
        </p:txBody>
      </p:sp>
      <p:sp>
        <p:nvSpPr>
          <p:cNvPr id="7" name="Hình chữ nhật 6">
            <a:extLst>
              <a:ext uri="{FF2B5EF4-FFF2-40B4-BE49-F238E27FC236}">
                <a16:creationId xmlns:a16="http://schemas.microsoft.com/office/drawing/2014/main" id="{C092DDA5-FBA1-456B-F2EC-45728E4F8720}"/>
              </a:ext>
            </a:extLst>
          </p:cNvPr>
          <p:cNvSpPr/>
          <p:nvPr/>
        </p:nvSpPr>
        <p:spPr>
          <a:xfrm>
            <a:off x="548613" y="3295551"/>
            <a:ext cx="2635624" cy="69717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Phụ</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nữ</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đàn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bà</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8" name="Hình chữ nhật: Góc Tròn 7">
            <a:extLst>
              <a:ext uri="{FF2B5EF4-FFF2-40B4-BE49-F238E27FC236}">
                <a16:creationId xmlns:a16="http://schemas.microsoft.com/office/drawing/2014/main" id="{CD1B734C-7EF0-D613-C88D-7B4948D9D95C}"/>
              </a:ext>
            </a:extLst>
          </p:cNvPr>
          <p:cNvSpPr/>
          <p:nvPr/>
        </p:nvSpPr>
        <p:spPr>
          <a:xfrm>
            <a:off x="3774349" y="1607970"/>
            <a:ext cx="7689770" cy="697179"/>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ông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lão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đem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cho</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nghe</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9" name="Hình chữ nhật: Góc Tròn 8">
            <a:extLst>
              <a:ext uri="{FF2B5EF4-FFF2-40B4-BE49-F238E27FC236}">
                <a16:creationId xmlns:a16="http://schemas.microsoft.com/office/drawing/2014/main" id="{9EC62648-9DFB-7D68-31D3-22934E65A594}"/>
              </a:ext>
            </a:extLst>
          </p:cNvPr>
          <p:cNvSpPr/>
          <p:nvPr/>
        </p:nvSpPr>
        <p:spPr>
          <a:xfrm>
            <a:off x="3792410" y="2560239"/>
            <a:ext cx="7445913" cy="867382"/>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Việt</a:t>
            </a:r>
            <a:r>
              <a:rPr lang="en-US" sz="2800" b="1" dirty="0">
                <a:solidFill>
                  <a:schemeClr val="tx1"/>
                </a:solidFill>
                <a:latin typeface="Times New Roman" panose="02020603050405020304" pitchFamily="18" charset="0"/>
                <a:cs typeface="Times New Roman" panose="02020603050405020304" pitchFamily="18" charset="0"/>
              </a:rPr>
              <a:t> Nam </a:t>
            </a:r>
            <a:r>
              <a:rPr lang="en-US" sz="2800" b="1" dirty="0" err="1">
                <a:solidFill>
                  <a:schemeClr val="tx1"/>
                </a:solidFill>
                <a:latin typeface="Times New Roman" panose="02020603050405020304" pitchFamily="18" charset="0"/>
                <a:cs typeface="Times New Roman" panose="02020603050405020304" pitchFamily="18" charset="0"/>
              </a:rPr>
              <a:t>anh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hùng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khuất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hậu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đảm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đang</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0" name="Hình chữ nhật: Góc Tròn 9">
            <a:extLst>
              <a:ext uri="{FF2B5EF4-FFF2-40B4-BE49-F238E27FC236}">
                <a16:creationId xmlns:a16="http://schemas.microsoft.com/office/drawing/2014/main" id="{F6EED3E6-6307-D15A-D53F-922FE28FD5E1}"/>
              </a:ext>
            </a:extLst>
          </p:cNvPr>
          <p:cNvSpPr/>
          <p:nvPr/>
        </p:nvSpPr>
        <p:spPr>
          <a:xfrm>
            <a:off x="3774349" y="3650411"/>
            <a:ext cx="4607179" cy="688742"/>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Giặc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đến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nhà</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cũng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đánh</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1" name="Hình chữ nhật: Góc Tròn 10">
            <a:extLst>
              <a:ext uri="{FF2B5EF4-FFF2-40B4-BE49-F238E27FC236}">
                <a16:creationId xmlns:a16="http://schemas.microsoft.com/office/drawing/2014/main" id="{5847325C-6E12-84B8-5A98-727ED74BAA55}"/>
              </a:ext>
            </a:extLst>
          </p:cNvPr>
          <p:cNvSpPr/>
          <p:nvPr/>
        </p:nvSpPr>
        <p:spPr>
          <a:xfrm>
            <a:off x="3792410" y="4679525"/>
            <a:ext cx="4607180" cy="688742"/>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Ngoài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sân</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đang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vui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đùa</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2" name="Hình chữ nhật: Góc Tròn 11">
            <a:extLst>
              <a:ext uri="{FF2B5EF4-FFF2-40B4-BE49-F238E27FC236}">
                <a16:creationId xmlns:a16="http://schemas.microsoft.com/office/drawing/2014/main" id="{431A6579-AF65-3F49-C83C-5DA9F9315D66}"/>
              </a:ext>
            </a:extLst>
          </p:cNvPr>
          <p:cNvSpPr/>
          <p:nvPr/>
        </p:nvSpPr>
        <p:spPr>
          <a:xfrm>
            <a:off x="3774349" y="5526340"/>
            <a:ext cx="7164807" cy="1020462"/>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tiết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mục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nghệ</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thành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phố</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được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cổ</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vũ</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nhiệt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tình</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13" name="Hình chữ nhật 12">
            <a:extLst>
              <a:ext uri="{FF2B5EF4-FFF2-40B4-BE49-F238E27FC236}">
                <a16:creationId xmlns:a16="http://schemas.microsoft.com/office/drawing/2014/main" id="{FB862441-2363-3F8B-5F85-6BF80009B09E}"/>
              </a:ext>
            </a:extLst>
          </p:cNvPr>
          <p:cNvSpPr/>
          <p:nvPr/>
        </p:nvSpPr>
        <p:spPr>
          <a:xfrm>
            <a:off x="548613" y="5314113"/>
            <a:ext cx="2742531" cy="69717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Nhi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đồng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trẻ</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em</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8595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3/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ình chữ nhật 1">
            <a:extLst>
              <a:ext uri="{FF2B5EF4-FFF2-40B4-BE49-F238E27FC236}">
                <a16:creationId xmlns:a16="http://schemas.microsoft.com/office/drawing/2014/main" id="{825338BB-6CB7-0DAD-547F-6D7BFDDBBB3A}"/>
              </a:ext>
            </a:extLst>
          </p:cNvPr>
          <p:cNvSpPr/>
          <p:nvPr/>
        </p:nvSpPr>
        <p:spPr>
          <a:xfrm>
            <a:off x="1317685" y="3063629"/>
            <a:ext cx="2635624" cy="69717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Phu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vợ</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 name="Hình chữ nhật: Góc Tròn 2">
            <a:extLst>
              <a:ext uri="{FF2B5EF4-FFF2-40B4-BE49-F238E27FC236}">
                <a16:creationId xmlns:a16="http://schemas.microsoft.com/office/drawing/2014/main" id="{48342169-DBE1-C1FE-BFFC-7B593EAC12C6}"/>
              </a:ext>
            </a:extLst>
          </p:cNvPr>
          <p:cNvSpPr/>
          <p:nvPr/>
        </p:nvSpPr>
        <p:spPr>
          <a:xfrm>
            <a:off x="4198420" y="1601072"/>
            <a:ext cx="6668363" cy="1437046"/>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Tham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dự</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buổi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sứ</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p>
        </p:txBody>
      </p:sp>
      <p:sp>
        <p:nvSpPr>
          <p:cNvPr id="5" name="Hình chữ nhật: Góc Tròn 4">
            <a:extLst>
              <a:ext uri="{FF2B5EF4-FFF2-40B4-BE49-F238E27FC236}">
                <a16:creationId xmlns:a16="http://schemas.microsoft.com/office/drawing/2014/main" id="{953715DD-494A-E59E-092C-658568A46BDB}"/>
              </a:ext>
            </a:extLst>
          </p:cNvPr>
          <p:cNvSpPr/>
          <p:nvPr/>
        </p:nvSpPr>
        <p:spPr>
          <a:xfrm>
            <a:off x="4198419" y="3750415"/>
            <a:ext cx="6675895" cy="1437046"/>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ông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lão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đem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cho</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nghe</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8" name="Hộp Văn bản 7">
            <a:extLst>
              <a:ext uri="{FF2B5EF4-FFF2-40B4-BE49-F238E27FC236}">
                <a16:creationId xmlns:a16="http://schemas.microsoft.com/office/drawing/2014/main" id="{16E32E44-2CEF-D377-AB62-4B89C19B96F6}"/>
              </a:ext>
            </a:extLst>
          </p:cNvPr>
          <p:cNvSpPr txBox="1"/>
          <p:nvPr/>
        </p:nvSpPr>
        <p:spPr>
          <a:xfrm>
            <a:off x="6718452" y="2304942"/>
            <a:ext cx="2293026" cy="523220"/>
          </a:xfrm>
          <a:prstGeom prst="rect">
            <a:avLst/>
          </a:prstGeom>
          <a:noFill/>
        </p:spPr>
        <p:txBody>
          <a:bodyPr wrap="squar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phu</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nhân</a:t>
            </a:r>
            <a:endParaRPr lang="en-US" sz="2800" dirty="0">
              <a:solidFill>
                <a:srgbClr val="00B050"/>
              </a:solidFill>
            </a:endParaRPr>
          </a:p>
        </p:txBody>
      </p:sp>
      <p:sp>
        <p:nvSpPr>
          <p:cNvPr id="10" name="Hộp Văn bản 9">
            <a:extLst>
              <a:ext uri="{FF2B5EF4-FFF2-40B4-BE49-F238E27FC236}">
                <a16:creationId xmlns:a16="http://schemas.microsoft.com/office/drawing/2014/main" id="{D997A18B-CBA6-32BE-3D5E-0E00D40DB12A}"/>
              </a:ext>
            </a:extLst>
          </p:cNvPr>
          <p:cNvSpPr txBox="1"/>
          <p:nvPr/>
        </p:nvSpPr>
        <p:spPr>
          <a:xfrm>
            <a:off x="6950366" y="4468938"/>
            <a:ext cx="2293026" cy="523220"/>
          </a:xfrm>
          <a:prstGeom prst="rect">
            <a:avLst/>
          </a:prstGeom>
          <a:noFill/>
        </p:spPr>
        <p:txBody>
          <a:bodyPr wrap="squar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vợ</a:t>
            </a:r>
            <a:endParaRPr lang="en-US" sz="2800" dirty="0">
              <a:solidFill>
                <a:srgbClr val="00B050"/>
              </a:solidFill>
            </a:endParaRPr>
          </a:p>
        </p:txBody>
      </p:sp>
    </p:spTree>
    <p:extLst>
      <p:ext uri="{BB962C8B-B14F-4D97-AF65-F5344CB8AC3E}">
        <p14:creationId xmlns:p14="http://schemas.microsoft.com/office/powerpoint/2010/main" val="2684348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3/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16E32E44-2CEF-D377-AB62-4B89C19B96F6}"/>
              </a:ext>
            </a:extLst>
          </p:cNvPr>
          <p:cNvSpPr txBox="1"/>
          <p:nvPr/>
        </p:nvSpPr>
        <p:spPr>
          <a:xfrm>
            <a:off x="5019373" y="2278704"/>
            <a:ext cx="2293026" cy="523220"/>
          </a:xfrm>
          <a:prstGeom prst="rect">
            <a:avLst/>
          </a:prstGeom>
          <a:noFill/>
        </p:spPr>
        <p:txBody>
          <a:bodyPr wrap="squar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Phụ</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nữ</a:t>
            </a:r>
            <a:endParaRPr lang="en-US" sz="2800" dirty="0">
              <a:solidFill>
                <a:srgbClr val="00B050"/>
              </a:solidFill>
            </a:endParaRPr>
          </a:p>
        </p:txBody>
      </p:sp>
      <p:sp>
        <p:nvSpPr>
          <p:cNvPr id="10" name="Hộp Văn bản 9">
            <a:extLst>
              <a:ext uri="{FF2B5EF4-FFF2-40B4-BE49-F238E27FC236}">
                <a16:creationId xmlns:a16="http://schemas.microsoft.com/office/drawing/2014/main" id="{D997A18B-CBA6-32BE-3D5E-0E00D40DB12A}"/>
              </a:ext>
            </a:extLst>
          </p:cNvPr>
          <p:cNvSpPr txBox="1"/>
          <p:nvPr/>
        </p:nvSpPr>
        <p:spPr>
          <a:xfrm>
            <a:off x="7069635" y="4636081"/>
            <a:ext cx="2293026" cy="523220"/>
          </a:xfrm>
          <a:prstGeom prst="rect">
            <a:avLst/>
          </a:prstGeom>
          <a:noFill/>
        </p:spPr>
        <p:txBody>
          <a:bodyPr wrap="squar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đàn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bà</a:t>
            </a:r>
            <a:endParaRPr lang="en-US" sz="2800" dirty="0">
              <a:solidFill>
                <a:srgbClr val="00B050"/>
              </a:solidFill>
            </a:endParaRPr>
          </a:p>
        </p:txBody>
      </p:sp>
      <p:sp>
        <p:nvSpPr>
          <p:cNvPr id="4" name="Hình chữ nhật 3">
            <a:extLst>
              <a:ext uri="{FF2B5EF4-FFF2-40B4-BE49-F238E27FC236}">
                <a16:creationId xmlns:a16="http://schemas.microsoft.com/office/drawing/2014/main" id="{BE049A94-EF25-F062-8FC2-00165360BB5B}"/>
              </a:ext>
            </a:extLst>
          </p:cNvPr>
          <p:cNvSpPr/>
          <p:nvPr/>
        </p:nvSpPr>
        <p:spPr>
          <a:xfrm>
            <a:off x="1343743" y="3639565"/>
            <a:ext cx="2635624" cy="69717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Phụ</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nữ</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đàn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bà</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7" name="Hình chữ nhật: Góc Tròn 6">
            <a:extLst>
              <a:ext uri="{FF2B5EF4-FFF2-40B4-BE49-F238E27FC236}">
                <a16:creationId xmlns:a16="http://schemas.microsoft.com/office/drawing/2014/main" id="{08C3FBAC-8F03-B966-DC9A-58B250DF536C}"/>
              </a:ext>
            </a:extLst>
          </p:cNvPr>
          <p:cNvSpPr/>
          <p:nvPr/>
        </p:nvSpPr>
        <p:spPr>
          <a:xfrm>
            <a:off x="4142008" y="2293253"/>
            <a:ext cx="6340782" cy="1252218"/>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Việt</a:t>
            </a:r>
            <a:r>
              <a:rPr lang="en-US" sz="2800" b="1" dirty="0">
                <a:solidFill>
                  <a:schemeClr val="tx1"/>
                </a:solidFill>
                <a:latin typeface="Times New Roman" panose="02020603050405020304" pitchFamily="18" charset="0"/>
                <a:cs typeface="Times New Roman" panose="02020603050405020304" pitchFamily="18" charset="0"/>
              </a:rPr>
              <a:t> Nam </a:t>
            </a:r>
            <a:r>
              <a:rPr lang="en-US" sz="2800" b="1" dirty="0" err="1">
                <a:solidFill>
                  <a:schemeClr val="tx1"/>
                </a:solidFill>
                <a:latin typeface="Times New Roman" panose="02020603050405020304" pitchFamily="18" charset="0"/>
                <a:cs typeface="Times New Roman" panose="02020603050405020304" pitchFamily="18" charset="0"/>
              </a:rPr>
              <a:t>anh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hùng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khuất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hậu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đảm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đang</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 name="Hình chữ nhật: Góc Tròn 8">
            <a:extLst>
              <a:ext uri="{FF2B5EF4-FFF2-40B4-BE49-F238E27FC236}">
                <a16:creationId xmlns:a16="http://schemas.microsoft.com/office/drawing/2014/main" id="{96238407-88A5-2DC3-6E30-14D250507CAC}"/>
              </a:ext>
            </a:extLst>
          </p:cNvPr>
          <p:cNvSpPr/>
          <p:nvPr/>
        </p:nvSpPr>
        <p:spPr>
          <a:xfrm>
            <a:off x="4142008" y="4494511"/>
            <a:ext cx="6436949" cy="938881"/>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Giặc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đến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nhà</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cũng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đánh</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522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Notebook Powerpoint Template | Notebook paper template, Notebook paper,  Powerpoint template free">
            <a:extLst>
              <a:ext uri="{FF2B5EF4-FFF2-40B4-BE49-F238E27FC236}">
                <a16:creationId xmlns:a16="http://schemas.microsoft.com/office/drawing/2014/main" id="{4A165CE3-2D94-B10A-8D28-A37352DFF9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36113968-AD85-38D1-0F6B-8348B75BEA1C}"/>
              </a:ext>
            </a:extLst>
          </p:cNvPr>
          <p:cNvSpPr txBox="1"/>
          <p:nvPr/>
        </p:nvSpPr>
        <p:spPr>
          <a:xfrm>
            <a:off x="4385876" y="2563692"/>
            <a:ext cx="3879585" cy="523220"/>
          </a:xfrm>
          <a:prstGeom prst="rect">
            <a:avLst/>
          </a:prstGeom>
          <a:noFill/>
          <a:ln w="38100">
            <a:solidFill>
              <a:srgbClr val="00FF00"/>
            </a:solidFill>
          </a:ln>
        </p:spPr>
        <p:txBody>
          <a:bodyPr wrap="square">
            <a:spAutoFit/>
          </a:bodyPr>
          <a:lstStyle/>
          <a:p>
            <a:pPr marL="0" marR="57150">
              <a:spcBef>
                <a:spcPts val="600"/>
              </a:spcBef>
              <a:spcAft>
                <a:spcPts val="600"/>
              </a:spcAft>
              <a:tabLst>
                <a:tab pos="0" algn="l"/>
                <a:tab pos="57150" algn="l"/>
                <a:tab pos="152400" algn="l"/>
              </a:tabLst>
            </a:pPr>
            <a:r>
              <a:rPr lang="en-US" sz="2800" b="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2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Ai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nhanh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hơn</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3">
            <a:extLst>
              <a:ext uri="{FF2B5EF4-FFF2-40B4-BE49-F238E27FC236}">
                <a16:creationId xmlns:a16="http://schemas.microsoft.com/office/drawing/2014/main" id="{3FC67C03-32B4-9E54-1882-D7BA69A95FFE}"/>
              </a:ext>
            </a:extLst>
          </p:cNvPr>
          <p:cNvSpPr txBox="1"/>
          <p:nvPr/>
        </p:nvSpPr>
        <p:spPr>
          <a:xfrm>
            <a:off x="4412768" y="161487"/>
            <a:ext cx="3594097" cy="707885"/>
          </a:xfrm>
          <a:prstGeom prst="rect">
            <a:avLst/>
          </a:prstGeom>
          <a:gradFill flip="none" rotWithShape="1">
            <a:gsLst>
              <a:gs pos="44000">
                <a:srgbClr val="00CCFF"/>
              </a:gs>
              <a:gs pos="100000">
                <a:srgbClr val="00FFFF"/>
              </a:gs>
            </a:gsLst>
            <a:path path="circle">
              <a:fillToRect l="50000" t="50000" r="50000" b="50000"/>
            </a:path>
            <a:tileRect/>
          </a:gradFill>
          <a:ln w="38100">
            <a:noFill/>
          </a:ln>
        </p:spPr>
        <p:txBody>
          <a:bodyPr wrap="square">
            <a:spAutoFit/>
          </a:bodyPr>
          <a:lstStyle/>
          <a:p>
            <a:pPr algn="ctr">
              <a:spcBef>
                <a:spcPts val="600"/>
              </a:spcBef>
            </a:pPr>
            <a:r>
              <a:rPr lang="en-US" sz="4000" b="1" dirty="0">
                <a:solidFill>
                  <a:schemeClr val="bg1"/>
                </a:solidFill>
                <a:latin typeface="Times New Roman" panose="02020603050405020304" pitchFamily="18" charset="0"/>
                <a:cs typeface="Times New Roman" panose="02020603050405020304" pitchFamily="18" charset="0"/>
              </a:rPr>
              <a:t>KHỞI ĐỘNG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pic>
        <p:nvPicPr>
          <p:cNvPr id="20" name="Hình ảnh 19">
            <a:extLst>
              <a:ext uri="{FF2B5EF4-FFF2-40B4-BE49-F238E27FC236}">
                <a16:creationId xmlns:a16="http://schemas.microsoft.com/office/drawing/2014/main" id="{7039D336-A010-1591-68DA-5D46EFC83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014" y="1639112"/>
            <a:ext cx="2832527" cy="2895600"/>
          </a:xfrm>
          <a:prstGeom prst="rect">
            <a:avLst/>
          </a:prstGeom>
        </p:spPr>
      </p:pic>
      <p:pic>
        <p:nvPicPr>
          <p:cNvPr id="5" name="Hình ảnh 4">
            <a:extLst>
              <a:ext uri="{FF2B5EF4-FFF2-40B4-BE49-F238E27FC236}">
                <a16:creationId xmlns:a16="http://schemas.microsoft.com/office/drawing/2014/main" id="{C0DA0999-D920-B596-164C-8EA8C35BED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7155" y="3800913"/>
            <a:ext cx="3891556" cy="2925424"/>
          </a:xfrm>
          <a:prstGeom prst="rect">
            <a:avLst/>
          </a:prstGeom>
        </p:spPr>
      </p:pic>
    </p:spTree>
    <p:extLst>
      <p:ext uri="{BB962C8B-B14F-4D97-AF65-F5344CB8AC3E}">
        <p14:creationId xmlns:p14="http://schemas.microsoft.com/office/powerpoint/2010/main" val="4113625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3/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16E32E44-2CEF-D377-AB62-4B89C19B96F6}"/>
              </a:ext>
            </a:extLst>
          </p:cNvPr>
          <p:cNvSpPr txBox="1"/>
          <p:nvPr/>
        </p:nvSpPr>
        <p:spPr>
          <a:xfrm>
            <a:off x="6683181" y="2190962"/>
            <a:ext cx="2293026" cy="523220"/>
          </a:xfrm>
          <a:prstGeom prst="rect">
            <a:avLst/>
          </a:prstGeom>
          <a:noFill/>
        </p:spPr>
        <p:txBody>
          <a:bodyPr wrap="squar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trẻ</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em</a:t>
            </a:r>
            <a:endParaRPr lang="en-US" sz="2800" dirty="0">
              <a:solidFill>
                <a:srgbClr val="00B050"/>
              </a:solidFill>
            </a:endParaRPr>
          </a:p>
        </p:txBody>
      </p:sp>
      <p:sp>
        <p:nvSpPr>
          <p:cNvPr id="10" name="Hộp Văn bản 9">
            <a:extLst>
              <a:ext uri="{FF2B5EF4-FFF2-40B4-BE49-F238E27FC236}">
                <a16:creationId xmlns:a16="http://schemas.microsoft.com/office/drawing/2014/main" id="{D997A18B-CBA6-32BE-3D5E-0E00D40DB12A}"/>
              </a:ext>
            </a:extLst>
          </p:cNvPr>
          <p:cNvSpPr txBox="1"/>
          <p:nvPr/>
        </p:nvSpPr>
        <p:spPr>
          <a:xfrm>
            <a:off x="9420236" y="3685232"/>
            <a:ext cx="2293026" cy="523220"/>
          </a:xfrm>
          <a:prstGeom prst="rect">
            <a:avLst/>
          </a:prstGeom>
          <a:noFill/>
        </p:spPr>
        <p:txBody>
          <a:bodyPr wrap="squar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nhi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đồng</a:t>
            </a:r>
            <a:endParaRPr lang="en-US" sz="2800" dirty="0">
              <a:solidFill>
                <a:srgbClr val="00B050"/>
              </a:solidFill>
            </a:endParaRPr>
          </a:p>
        </p:txBody>
      </p:sp>
      <p:sp>
        <p:nvSpPr>
          <p:cNvPr id="2" name="Hình chữ nhật: Góc Tròn 1">
            <a:extLst>
              <a:ext uri="{FF2B5EF4-FFF2-40B4-BE49-F238E27FC236}">
                <a16:creationId xmlns:a16="http://schemas.microsoft.com/office/drawing/2014/main" id="{558558B7-7E3A-B3D6-220C-F5D3198623A0}"/>
              </a:ext>
            </a:extLst>
          </p:cNvPr>
          <p:cNvSpPr/>
          <p:nvPr/>
        </p:nvSpPr>
        <p:spPr>
          <a:xfrm>
            <a:off x="4549579" y="2140086"/>
            <a:ext cx="5999151" cy="761363"/>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Ngoài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sân</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đang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vui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đùa</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 name="Hình chữ nhật: Góc Tròn 2">
            <a:extLst>
              <a:ext uri="{FF2B5EF4-FFF2-40B4-BE49-F238E27FC236}">
                <a16:creationId xmlns:a16="http://schemas.microsoft.com/office/drawing/2014/main" id="{1A4EB42D-E371-74FE-A37C-42982D892BF7}"/>
              </a:ext>
            </a:extLst>
          </p:cNvPr>
          <p:cNvSpPr/>
          <p:nvPr/>
        </p:nvSpPr>
        <p:spPr>
          <a:xfrm>
            <a:off x="4604956" y="3700801"/>
            <a:ext cx="6449476" cy="1020462"/>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tiết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mục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nghệ</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thành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phố</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được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cổ</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vũ</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nhiệt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tình</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5" name="Hình chữ nhật 4">
            <a:extLst>
              <a:ext uri="{FF2B5EF4-FFF2-40B4-BE49-F238E27FC236}">
                <a16:creationId xmlns:a16="http://schemas.microsoft.com/office/drawing/2014/main" id="{59572D9F-9F1B-236A-42CA-D3D6655A444B}"/>
              </a:ext>
            </a:extLst>
          </p:cNvPr>
          <p:cNvSpPr/>
          <p:nvPr/>
        </p:nvSpPr>
        <p:spPr>
          <a:xfrm>
            <a:off x="1317239" y="2952325"/>
            <a:ext cx="2742531" cy="69717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Nhi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đồng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trẻ</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em</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8170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3/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Hình chữ nhật: Góc Tròn 2">
            <a:extLst>
              <a:ext uri="{FF2B5EF4-FFF2-40B4-BE49-F238E27FC236}">
                <a16:creationId xmlns:a16="http://schemas.microsoft.com/office/drawing/2014/main" id="{1A4EB42D-E371-74FE-A37C-42982D892BF7}"/>
              </a:ext>
            </a:extLst>
          </p:cNvPr>
          <p:cNvSpPr/>
          <p:nvPr/>
        </p:nvSpPr>
        <p:spPr>
          <a:xfrm>
            <a:off x="1678344" y="2308106"/>
            <a:ext cx="9444911" cy="2852706"/>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tabLst>
                <a:tab pos="2110105" algn="l"/>
              </a:tabLst>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R="0" lvl="0" algn="just">
              <a:spcBef>
                <a:spcPts val="0"/>
              </a:spcBef>
              <a:spcAft>
                <a:spcPts val="0"/>
              </a:spcAft>
              <a:buSzPts val="1400"/>
              <a:tabLst>
                <a:tab pos="2110105" algn="l"/>
              </a:tabLs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R="0" lvl="0" algn="just">
              <a:spcBef>
                <a:spcPts val="0"/>
              </a:spcBef>
              <a:spcAft>
                <a:spcPts val="0"/>
              </a:spcAft>
              <a:buSzPts val="1400"/>
              <a:tabLst>
                <a:tab pos="2110105" algn="l"/>
              </a:tabLs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64828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tebook Powerpoint Template | Notebook paper template, Notebook paper,  Powerpoint template free">
            <a:extLst>
              <a:ext uri="{FF2B5EF4-FFF2-40B4-BE49-F238E27FC236}">
                <a16:creationId xmlns:a16="http://schemas.microsoft.com/office/drawing/2014/main" id="{A615FFFC-41AE-58CA-F24D-752A7A8E02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142957" y="0"/>
            <a:ext cx="12477913" cy="689156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61421B1-1906-4F8E-BF53-DF1E9D07C1F2}"/>
              </a:ext>
            </a:extLst>
          </p:cNvPr>
          <p:cNvSpPr txBox="1"/>
          <p:nvPr/>
        </p:nvSpPr>
        <p:spPr>
          <a:xfrm>
            <a:off x="4682744" y="469172"/>
            <a:ext cx="4134685" cy="707886"/>
          </a:xfrm>
          <a:prstGeom prst="rect">
            <a:avLst/>
          </a:prstGeom>
          <a:gradFill flip="none" rotWithShape="1">
            <a:gsLst>
              <a:gs pos="83000">
                <a:srgbClr val="00FFFF"/>
              </a:gs>
              <a:gs pos="56000">
                <a:srgbClr val="00CCFF"/>
              </a:gs>
            </a:gsLst>
            <a:path path="circle">
              <a:fillToRect l="50000" t="50000" r="50000" b="50000"/>
            </a:path>
            <a:tileRect/>
          </a:gradFill>
          <a:ln w="38100">
            <a:noFill/>
          </a:ln>
        </p:spPr>
        <p:txBody>
          <a:bodyPr wrap="square">
            <a:spAutoFit/>
          </a:bodyPr>
          <a:lstStyle/>
          <a:p>
            <a:pPr algn="ctr">
              <a:spcBef>
                <a:spcPts val="600"/>
              </a:spcBef>
            </a:pPr>
            <a:r>
              <a:rPr lang="en-US" sz="4000" b="1" dirty="0">
                <a:solidFill>
                  <a:schemeClr val="bg1"/>
                </a:solidFill>
                <a:latin typeface="Times New Roman" panose="02020603050405020304" pitchFamily="18" charset="0"/>
                <a:cs typeface="Times New Roman" panose="02020603050405020304" pitchFamily="18" charset="0"/>
              </a:rPr>
              <a:t>VẬN DỤNG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id="{2AAB932B-70EF-4F28-5856-078E7A82F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639" y="1771661"/>
            <a:ext cx="2740872" cy="3575051"/>
          </a:xfrm>
          <a:prstGeom prst="rect">
            <a:avLst/>
          </a:prstGeom>
        </p:spPr>
      </p:pic>
      <p:sp>
        <p:nvSpPr>
          <p:cNvPr id="5" name="Hộp Văn bản 4">
            <a:extLst>
              <a:ext uri="{FF2B5EF4-FFF2-40B4-BE49-F238E27FC236}">
                <a16:creationId xmlns:a16="http://schemas.microsoft.com/office/drawing/2014/main" id="{7E359445-CC46-2B1C-33B6-E273B8A1A379}"/>
              </a:ext>
            </a:extLst>
          </p:cNvPr>
          <p:cNvSpPr txBox="1"/>
          <p:nvPr/>
        </p:nvSpPr>
        <p:spPr>
          <a:xfrm>
            <a:off x="3817855" y="2136734"/>
            <a:ext cx="7758260" cy="2618093"/>
          </a:xfrm>
          <a:prstGeom prst="roundRect">
            <a:avLst/>
          </a:prstGeom>
          <a:noFill/>
          <a:ln w="38100">
            <a:solidFill>
              <a:srgbClr val="0099CC"/>
            </a:solidFill>
          </a:ln>
        </p:spPr>
        <p:txBody>
          <a:bodyPr wrap="square">
            <a:spAutoFit/>
          </a:bodyPr>
          <a:lstStyle/>
          <a:p>
            <a:pPr algn="just">
              <a:lnSpc>
                <a:spcPct val="107000"/>
              </a:lnSpc>
              <a:spcAft>
                <a:spcPts val="800"/>
              </a:spcAft>
            </a:pPr>
            <a:r>
              <a:rPr lang="en-US" sz="2800" b="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5 - 7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9665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9473D05B-2208-44A3-11CE-4E647672B8E0}"/>
              </a:ext>
            </a:extLst>
          </p:cNvPr>
          <p:cNvSpPr txBox="1"/>
          <p:nvPr/>
        </p:nvSpPr>
        <p:spPr>
          <a:xfrm>
            <a:off x="3048786" y="91614"/>
            <a:ext cx="6094428" cy="954107"/>
          </a:xfrm>
          <a:prstGeom prst="rect">
            <a:avLst/>
          </a:prstGeom>
          <a:noFill/>
        </p:spPr>
        <p:txBody>
          <a:bodyPr wrap="square">
            <a:spAutoFit/>
          </a:bodyPr>
          <a:lstStyle/>
          <a:p>
            <a:pPr marL="0" marR="0" algn="ctr">
              <a:spcBef>
                <a:spcPts val="0"/>
              </a:spcBef>
              <a:spcAft>
                <a:spcPts val="0"/>
              </a:spcAft>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endParaRPr lang="en-US" sz="28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văn</a:t>
            </a:r>
            <a:endParaRPr lang="en-US" sz="2800" dirty="0">
              <a:effectLst/>
              <a:latin typeface="Times New Roman" panose="02020603050405020304" pitchFamily="18" charset="0"/>
              <a:ea typeface="Times New Roman" panose="02020603050405020304" pitchFamily="18" charset="0"/>
            </a:endParaRPr>
          </a:p>
        </p:txBody>
      </p:sp>
      <p:graphicFrame>
        <p:nvGraphicFramePr>
          <p:cNvPr id="8" name="Bảng 7">
            <a:extLst>
              <a:ext uri="{FF2B5EF4-FFF2-40B4-BE49-F238E27FC236}">
                <a16:creationId xmlns:a16="http://schemas.microsoft.com/office/drawing/2014/main" id="{C204269D-2C23-1042-12E5-6E3100B016C4}"/>
              </a:ext>
            </a:extLst>
          </p:cNvPr>
          <p:cNvGraphicFramePr>
            <a:graphicFrameLocks noGrp="1"/>
          </p:cNvGraphicFramePr>
          <p:nvPr>
            <p:extLst>
              <p:ext uri="{D42A27DB-BD31-4B8C-83A1-F6EECF244321}">
                <p14:modId xmlns:p14="http://schemas.microsoft.com/office/powerpoint/2010/main" val="3369614768"/>
              </p:ext>
            </p:extLst>
          </p:nvPr>
        </p:nvGraphicFramePr>
        <p:xfrm>
          <a:off x="482676" y="1178350"/>
          <a:ext cx="11527073" cy="5263879"/>
        </p:xfrm>
        <a:graphic>
          <a:graphicData uri="http://schemas.openxmlformats.org/drawingml/2006/table">
            <a:tbl>
              <a:tblPr firstRow="1" firstCol="1" bandRow="1">
                <a:tableStyleId>{5C22544A-7EE6-4342-B048-85BDC9FD1C3A}</a:tableStyleId>
              </a:tblPr>
              <a:tblGrid>
                <a:gridCol w="971836">
                  <a:extLst>
                    <a:ext uri="{9D8B030D-6E8A-4147-A177-3AD203B41FA5}">
                      <a16:colId xmlns:a16="http://schemas.microsoft.com/office/drawing/2014/main" val="1633906184"/>
                    </a:ext>
                  </a:extLst>
                </a:gridCol>
                <a:gridCol w="8085414">
                  <a:extLst>
                    <a:ext uri="{9D8B030D-6E8A-4147-A177-3AD203B41FA5}">
                      <a16:colId xmlns:a16="http://schemas.microsoft.com/office/drawing/2014/main" val="3173707136"/>
                    </a:ext>
                  </a:extLst>
                </a:gridCol>
                <a:gridCol w="735290">
                  <a:extLst>
                    <a:ext uri="{9D8B030D-6E8A-4147-A177-3AD203B41FA5}">
                      <a16:colId xmlns:a16="http://schemas.microsoft.com/office/drawing/2014/main" val="1437085445"/>
                    </a:ext>
                  </a:extLst>
                </a:gridCol>
                <a:gridCol w="1734533">
                  <a:extLst>
                    <a:ext uri="{9D8B030D-6E8A-4147-A177-3AD203B41FA5}">
                      <a16:colId xmlns:a16="http://schemas.microsoft.com/office/drawing/2014/main" val="201207052"/>
                    </a:ext>
                  </a:extLst>
                </a:gridCol>
              </a:tblGrid>
              <a:tr h="569959">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STT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Đạt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318266481"/>
                  </a:ext>
                </a:extLst>
              </a:tr>
              <a:tr h="569959">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lượng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khoảng</a:t>
                      </a:r>
                      <a:r>
                        <a:rPr lang="en-US" sz="2800" dirty="0">
                          <a:effectLst/>
                          <a:latin typeface="Times New Roman" panose="02020603050405020304" pitchFamily="18" charset="0"/>
                          <a:cs typeface="Times New Roman" panose="02020603050405020304" pitchFamily="18" charset="0"/>
                        </a:rPr>
                        <a:t> 5- 7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3772054"/>
                  </a:ext>
                </a:extLst>
              </a:tr>
              <a:tr h="1139918">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cảm nghĩ của em về hình ảnh cây tre được tác giả Thép Mới thể hiện trong bài tùy bút Cây tre Việt Nam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ít nhất hai từ Hán Việt.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9272612"/>
                  </a:ext>
                </a:extLst>
              </a:tr>
              <a:tr h="284979">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a:effectLst/>
                          <a:latin typeface="Times New Roman" panose="02020603050405020304" pitchFamily="18" charset="0"/>
                          <a:cs typeface="Times New Roman" panose="02020603050405020304" pitchFamily="18" charset="0"/>
                        </a:rPr>
                        <a:t>Diễn đạt rõ ràng, mạch lạc.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0214523"/>
                  </a:ext>
                </a:extLst>
              </a:tr>
              <a:tr h="569959">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6596124"/>
                  </a:ext>
                </a:extLst>
              </a:tr>
              <a:tr h="569959">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5</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pháp</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4982903"/>
                  </a:ext>
                </a:extLst>
              </a:tr>
            </a:tbl>
          </a:graphicData>
        </a:graphic>
      </p:graphicFrame>
      <p:pic>
        <p:nvPicPr>
          <p:cNvPr id="9" name="Hình ảnh 8">
            <a:extLst>
              <a:ext uri="{FF2B5EF4-FFF2-40B4-BE49-F238E27FC236}">
                <a16:creationId xmlns:a16="http://schemas.microsoft.com/office/drawing/2014/main" id="{AC143B54-5C9A-EA1A-402F-8CE878CC63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458099" y="225237"/>
            <a:ext cx="1590687" cy="820484"/>
          </a:xfrm>
          <a:prstGeom prst="rect">
            <a:avLst/>
          </a:prstGeom>
        </p:spPr>
      </p:pic>
    </p:spTree>
    <p:extLst>
      <p:ext uri="{BB962C8B-B14F-4D97-AF65-F5344CB8AC3E}">
        <p14:creationId xmlns:p14="http://schemas.microsoft.com/office/powerpoint/2010/main" val="3757231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94016"/>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D4FF4424-0A7A-950F-CC05-D1FBBF8A4AA7}"/>
              </a:ext>
            </a:extLst>
          </p:cNvPr>
          <p:cNvSpPr txBox="1"/>
          <p:nvPr/>
        </p:nvSpPr>
        <p:spPr>
          <a:xfrm>
            <a:off x="1088621" y="425957"/>
            <a:ext cx="6130636" cy="584775"/>
          </a:xfrm>
          <a:prstGeom prst="rect">
            <a:avLst/>
          </a:prstGeom>
          <a:noFill/>
        </p:spPr>
        <p:txBody>
          <a:bodyPr wrap="square">
            <a:spAutoFit/>
          </a:bodyPr>
          <a:lstStyle/>
          <a:p>
            <a:pPr marL="0" marR="40005">
              <a:spcBef>
                <a:spcPts val="0"/>
              </a:spcBef>
              <a:spcAft>
                <a:spcPts val="0"/>
              </a:spcAft>
              <a:tabLst>
                <a:tab pos="180340" algn="l"/>
              </a:tabLst>
            </a:pPr>
            <a:r>
              <a:rPr lang="en-US" sz="3200" b="1" dirty="0">
                <a:solidFill>
                  <a:srgbClr val="00CCFF"/>
                </a:solidFill>
                <a:effectLst/>
                <a:latin typeface="Times New Roman" panose="02020603050405020304" pitchFamily="18" charset="0"/>
                <a:cs typeface="Times New Roman" panose="02020603050405020304" pitchFamily="18" charset="0"/>
              </a:rPr>
              <a:t>*</a:t>
            </a:r>
            <a:r>
              <a:rPr lang="en-US" sz="3200" b="1" dirty="0" err="1">
                <a:solidFill>
                  <a:srgbClr val="00CCFF"/>
                </a:solidFill>
                <a:effectLst/>
                <a:latin typeface="Times New Roman" panose="02020603050405020304" pitchFamily="18" charset="0"/>
                <a:cs typeface="Times New Roman" panose="02020603050405020304" pitchFamily="18" charset="0"/>
              </a:rPr>
              <a:t>Đoạn</a:t>
            </a:r>
            <a:r>
              <a:rPr lang="en-US" sz="3200" b="1" dirty="0">
                <a:solidFill>
                  <a:srgbClr val="00CCFF"/>
                </a:solidFill>
                <a:effectLst/>
                <a:latin typeface="Times New Roman" panose="02020603050405020304" pitchFamily="18" charset="0"/>
                <a:cs typeface="Times New Roman" panose="02020603050405020304" pitchFamily="18" charset="0"/>
              </a:rPr>
              <a:t> </a:t>
            </a:r>
            <a:r>
              <a:rPr lang="en-US" sz="3200" b="1" dirty="0" err="1">
                <a:solidFill>
                  <a:srgbClr val="00CCFF"/>
                </a:solidFill>
                <a:effectLst/>
                <a:latin typeface="Times New Roman" panose="02020603050405020304" pitchFamily="18" charset="0"/>
                <a:cs typeface="Times New Roman" panose="02020603050405020304" pitchFamily="18" charset="0"/>
              </a:rPr>
              <a:t>văn</a:t>
            </a:r>
            <a:r>
              <a:rPr lang="en-US" sz="3200" b="1" dirty="0">
                <a:solidFill>
                  <a:srgbClr val="00CCFF"/>
                </a:solidFill>
                <a:effectLst/>
                <a:latin typeface="Times New Roman" panose="02020603050405020304" pitchFamily="18" charset="0"/>
                <a:cs typeface="Times New Roman" panose="02020603050405020304" pitchFamily="18" charset="0"/>
              </a:rPr>
              <a:t> </a:t>
            </a:r>
            <a:r>
              <a:rPr lang="en-US" sz="3200" b="1" dirty="0" err="1">
                <a:solidFill>
                  <a:srgbClr val="00CCFF"/>
                </a:solidFill>
                <a:effectLst/>
                <a:latin typeface="Times New Roman" panose="02020603050405020304" pitchFamily="18" charset="0"/>
                <a:cs typeface="Times New Roman" panose="02020603050405020304" pitchFamily="18" charset="0"/>
              </a:rPr>
              <a:t>tham</a:t>
            </a:r>
            <a:r>
              <a:rPr lang="en-US" sz="3200" b="1" dirty="0">
                <a:solidFill>
                  <a:srgbClr val="00CCFF"/>
                </a:solidFill>
                <a:effectLst/>
                <a:latin typeface="Times New Roman" panose="02020603050405020304" pitchFamily="18" charset="0"/>
                <a:cs typeface="Times New Roman" panose="02020603050405020304" pitchFamily="18" charset="0"/>
              </a:rPr>
              <a:t> </a:t>
            </a:r>
            <a:r>
              <a:rPr lang="en-US" sz="3200" b="1" dirty="0" err="1">
                <a:solidFill>
                  <a:srgbClr val="00CCFF"/>
                </a:solidFill>
                <a:effectLst/>
                <a:latin typeface="Times New Roman" panose="02020603050405020304" pitchFamily="18" charset="0"/>
                <a:cs typeface="Times New Roman" panose="02020603050405020304" pitchFamily="18" charset="0"/>
              </a:rPr>
              <a:t>khảo</a:t>
            </a:r>
            <a:endParaRPr lang="en-US" sz="3200" b="1" dirty="0">
              <a:solidFill>
                <a:srgbClr val="00CCFF"/>
              </a:solidFill>
              <a:effectLst/>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C010713D-E374-C182-FADA-BFE5BCF937C8}"/>
              </a:ext>
            </a:extLst>
          </p:cNvPr>
          <p:cNvSpPr txBox="1"/>
          <p:nvPr/>
        </p:nvSpPr>
        <p:spPr>
          <a:xfrm>
            <a:off x="1088621" y="1010732"/>
            <a:ext cx="10452215" cy="5078313"/>
          </a:xfrm>
          <a:prstGeom prst="rect">
            <a:avLst/>
          </a:prstGeom>
          <a:noFill/>
        </p:spPr>
        <p:txBody>
          <a:bodyPr wrap="square">
            <a:spAutoFit/>
          </a:bodyPr>
          <a:lstStyle/>
          <a:p>
            <a:pPr algn="just"/>
            <a:r>
              <a:rPr lang="en-US" sz="2700" dirty="0">
                <a:latin typeface="Times New Roman" panose="02020603050405020304" pitchFamily="18" charset="0"/>
                <a:cs typeface="Times New Roman" panose="02020603050405020304" pitchFamily="18" charset="0"/>
              </a:rPr>
              <a:t>“</a:t>
            </a:r>
            <a:r>
              <a:rPr lang="en-US" sz="2700" i="1" dirty="0" err="1">
                <a:latin typeface="Times New Roman" panose="02020603050405020304" pitchFamily="18" charset="0"/>
                <a:cs typeface="Times New Roman" panose="02020603050405020304" pitchFamily="18" charset="0"/>
              </a:rPr>
              <a:t>Cây</a:t>
            </a:r>
            <a:r>
              <a:rPr lang="en-US" sz="2700" i="1" dirty="0">
                <a:latin typeface="Times New Roman" panose="02020603050405020304" pitchFamily="18" charset="0"/>
                <a:cs typeface="Times New Roman" panose="02020603050405020304" pitchFamily="18" charset="0"/>
              </a:rPr>
              <a:t> </a:t>
            </a:r>
            <a:r>
              <a:rPr lang="en-US" sz="2700" i="1" dirty="0" err="1">
                <a:latin typeface="Times New Roman" panose="02020603050405020304" pitchFamily="18" charset="0"/>
                <a:cs typeface="Times New Roman" panose="02020603050405020304" pitchFamily="18" charset="0"/>
              </a:rPr>
              <a:t>tre</a:t>
            </a:r>
            <a:r>
              <a:rPr lang="en-US" sz="2700" i="1" dirty="0">
                <a:latin typeface="Times New Roman" panose="02020603050405020304" pitchFamily="18" charset="0"/>
                <a:cs typeface="Times New Roman" panose="02020603050405020304" pitchFamily="18" charset="0"/>
              </a:rPr>
              <a:t> </a:t>
            </a:r>
            <a:r>
              <a:rPr lang="en-US" sz="2700" i="1" dirty="0" err="1">
                <a:latin typeface="Times New Roman" panose="02020603050405020304" pitchFamily="18" charset="0"/>
                <a:cs typeface="Times New Roman" panose="02020603050405020304" pitchFamily="18" charset="0"/>
              </a:rPr>
              <a:t>Việt</a:t>
            </a:r>
            <a:r>
              <a:rPr lang="en-US" sz="2700" i="1" dirty="0">
                <a:latin typeface="Times New Roman" panose="02020603050405020304" pitchFamily="18" charset="0"/>
                <a:cs typeface="Times New Roman" panose="02020603050405020304" pitchFamily="18" charset="0"/>
              </a:rPr>
              <a:t> Nam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bài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tùy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bút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đặc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văn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bản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cũng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phim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điện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ảnh</a:t>
            </a:r>
            <a:r>
              <a:rPr lang="en-US" sz="2700" dirty="0">
                <a:latin typeface="Times New Roman" panose="02020603050405020304" pitchFamily="18" charset="0"/>
                <a:cs typeface="Times New Roman" panose="02020603050405020304" pitchFamily="18" charset="0"/>
              </a:rPr>
              <a:t> Ba Lan. T</a:t>
            </a:r>
            <a:r>
              <a:rPr lang="vi-VN" sz="2700" dirty="0">
                <a:latin typeface="Times New Roman" panose="02020603050405020304" pitchFamily="18" charset="0"/>
                <a:cs typeface="Times New Roman" panose="02020603050405020304" pitchFamily="18" charset="0"/>
              </a:rPr>
              <a:t>hông qua hình ảnh cây tre, bộ phim thể hiện vẻ đẹp của đất nước và con người Việt Nam, ca ngợi cuộc kháng chiến chống thực dân Pháp</a:t>
            </a:r>
            <a:r>
              <a:rPr lang="en-US" sz="2700" dirty="0">
                <a:latin typeface="Times New Roman" panose="02020603050405020304" pitchFamily="18" charset="0"/>
                <a:cs typeface="Times New Roman" panose="02020603050405020304" pitchFamily="18" charset="0"/>
              </a:rPr>
              <a:t> (1946-1954)</a:t>
            </a:r>
            <a:r>
              <a:rPr lang="vi-VN" sz="2700" dirty="0">
                <a:latin typeface="Times New Roman" panose="02020603050405020304" pitchFamily="18" charset="0"/>
                <a:cs typeface="Times New Roman" panose="02020603050405020304" pitchFamily="18" charset="0"/>
              </a:rPr>
              <a:t> của dân tộc ta.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Bài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tùy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bút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ta </a:t>
            </a:r>
            <a:r>
              <a:rPr lang="en-US" sz="2700" dirty="0" err="1">
                <a:latin typeface="Times New Roman" panose="02020603050405020304" pitchFamily="18" charset="0"/>
                <a:cs typeface="Times New Roman" panose="02020603050405020304" pitchFamily="18" charset="0"/>
              </a:rPr>
              <a:t>cảm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được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vẻ</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đẹp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cây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thuộc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gần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gũi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Việt</a:t>
            </a:r>
            <a:r>
              <a:rPr lang="en-US" sz="2700" dirty="0">
                <a:latin typeface="Times New Roman" panose="02020603050405020304" pitchFamily="18" charset="0"/>
                <a:cs typeface="Times New Roman" panose="02020603050405020304" pitchFamily="18" charset="0"/>
              </a:rPr>
              <a:t> Nam, </a:t>
            </a:r>
            <a:r>
              <a:rPr lang="en-US" sz="2700" dirty="0" err="1">
                <a:latin typeface="Times New Roman" panose="02020603050405020304" pitchFamily="18" charset="0"/>
                <a:cs typeface="Times New Roman" panose="02020603050405020304" pitchFamily="18" charset="0"/>
              </a:rPr>
              <a:t>trở</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biểu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Việt</a:t>
            </a:r>
            <a:r>
              <a:rPr lang="en-US" sz="2700" dirty="0">
                <a:latin typeface="Times New Roman" panose="02020603050405020304" pitchFamily="18" charset="0"/>
                <a:cs typeface="Times New Roman" panose="02020603050405020304" pitchFamily="18" charset="0"/>
              </a:rPr>
              <a:t> Nam. Tre </a:t>
            </a:r>
            <a:r>
              <a:rPr lang="en-US" sz="2700" dirty="0" err="1">
                <a:latin typeface="Times New Roman" panose="02020603050405020304" pitchFamily="18" charset="0"/>
                <a:cs typeface="Times New Roman" panose="02020603050405020304" pitchFamily="18" charset="0"/>
              </a:rPr>
              <a:t>mang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vẻ</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đẹp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ngay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thẳng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dẻo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dai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cao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như</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Tre </a:t>
            </a:r>
            <a:r>
              <a:rPr lang="en-US" sz="2700" dirty="0" err="1">
                <a:latin typeface="Times New Roman" panose="02020603050405020304" pitchFamily="18" charset="0"/>
                <a:cs typeface="Times New Roman" panose="02020603050405020304" pitchFamily="18" charset="0"/>
              </a:rPr>
              <a:t>trở</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tay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lực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con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cuộc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cũng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như</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cuộc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chiến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Mượn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cây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giả</a:t>
            </a:r>
            <a:r>
              <a:rPr lang="en-US" sz="2700" dirty="0">
                <a:latin typeface="Times New Roman" panose="02020603050405020304" pitchFamily="18" charset="0"/>
                <a:cs typeface="Times New Roman" panose="02020603050405020304" pitchFamily="18" charset="0"/>
              </a:rPr>
              <a:t> ca </a:t>
            </a:r>
            <a:r>
              <a:rPr lang="en-US" sz="2700" dirty="0" err="1">
                <a:latin typeface="Times New Roman" panose="02020603050405020304" pitchFamily="18" charset="0"/>
                <a:cs typeface="Times New Roman" panose="02020603050405020304" pitchFamily="18" charset="0"/>
              </a:rPr>
              <a:t>ngợi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vẻ</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đẹp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con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Việt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cường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thủy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chung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đoàn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hậu</a:t>
            </a: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thêm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tự</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biết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trọng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con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Việt</a:t>
            </a:r>
            <a:r>
              <a:rPr lang="en-US" sz="2700" dirty="0">
                <a:latin typeface="Times New Roman" panose="02020603050405020304" pitchFamily="18" charset="0"/>
                <a:cs typeface="Times New Roman" panose="02020603050405020304" pitchFamily="18" charset="0"/>
              </a:rPr>
              <a:t> Nam, </a:t>
            </a:r>
            <a:r>
              <a:rPr lang="en-US" sz="2700" dirty="0" err="1">
                <a:latin typeface="Times New Roman" panose="02020603050405020304" pitchFamily="18" charset="0"/>
                <a:cs typeface="Times New Roman" panose="02020603050405020304" pitchFamily="18" charset="0"/>
              </a:rPr>
              <a:t>trân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trọng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giá</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nứa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cuộc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hôm</a:t>
            </a:r>
            <a:r>
              <a:rPr lang="en-US" sz="2700" dirty="0">
                <a:latin typeface="Times New Roman" panose="02020603050405020304" pitchFamily="18" charset="0"/>
                <a:cs typeface="Times New Roman" panose="02020603050405020304" pitchFamily="18" charset="0"/>
              </a:rPr>
              <a:t> nay!</a:t>
            </a:r>
          </a:p>
        </p:txBody>
      </p:sp>
      <p:sp>
        <p:nvSpPr>
          <p:cNvPr id="7" name="Hộp Văn bản 6">
            <a:extLst>
              <a:ext uri="{FF2B5EF4-FFF2-40B4-BE49-F238E27FC236}">
                <a16:creationId xmlns:a16="http://schemas.microsoft.com/office/drawing/2014/main" id="{8C2C9795-B5E3-2942-7F08-5C9CB2AB5280}"/>
              </a:ext>
            </a:extLst>
          </p:cNvPr>
          <p:cNvSpPr txBox="1"/>
          <p:nvPr/>
        </p:nvSpPr>
        <p:spPr>
          <a:xfrm>
            <a:off x="2696310" y="6150600"/>
            <a:ext cx="8276490" cy="523220"/>
          </a:xfrm>
          <a:prstGeom prst="rect">
            <a:avLst/>
          </a:prstGeom>
          <a:noFill/>
        </p:spPr>
        <p:txBody>
          <a:bodyPr wrap="square">
            <a:spAutoFit/>
          </a:bodyPr>
          <a:lstStyle/>
          <a:p>
            <a:pPr algn="just"/>
            <a:r>
              <a:rPr lang="en-US" sz="2800" b="1" dirty="0" err="1">
                <a:solidFill>
                  <a:srgbClr val="00B0F0"/>
                </a:solidFill>
                <a:latin typeface="Times New Roman" panose="02020603050405020304" pitchFamily="18" charset="0"/>
                <a:cs typeface="Times New Roman" panose="02020603050405020304" pitchFamily="18" charset="0"/>
              </a:rPr>
              <a:t>Từ</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Hán</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Việt</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tùy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chiến</a:t>
            </a:r>
            <a:r>
              <a:rPr lang="en-US"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62107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535D6F17-E5F8-D7EC-4A24-EB5F35BDAB2E}"/>
              </a:ext>
            </a:extLst>
          </p:cNvPr>
          <p:cNvSpPr txBox="1"/>
          <p:nvPr/>
        </p:nvSpPr>
        <p:spPr>
          <a:xfrm>
            <a:off x="883367" y="2076668"/>
            <a:ext cx="6098458" cy="1815882"/>
          </a:xfrm>
          <a:prstGeom prst="rect">
            <a:avLst/>
          </a:prstGeom>
          <a:noFill/>
          <a:ln w="57150">
            <a:solidFill>
              <a:srgbClr val="00B0F0"/>
            </a:solidFill>
          </a:ln>
        </p:spPr>
        <p:txBody>
          <a:bodyPr wrap="square">
            <a:spAutoFit/>
          </a:bodyPr>
          <a:lstStyle/>
          <a:p>
            <a:pPr marL="0" marR="0" algn="ctr">
              <a:spcBef>
                <a:spcPts val="0"/>
              </a:spcBef>
              <a:spcAft>
                <a:spcPts val="0"/>
              </a:spcAft>
            </a:pP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HƯỚNG DẪN TỰ HỌC</a:t>
            </a:r>
            <a:endParaRPr lang="en-US" sz="2800" dirty="0">
              <a:solidFill>
                <a:srgbClr val="0000FF"/>
              </a:solidFill>
              <a:effectLst/>
              <a:latin typeface="Times New Roman" panose="02020603050405020304" pitchFamily="18" charset="0"/>
              <a:ea typeface="Times New Roman" panose="02020603050405020304" pitchFamily="18" charset="0"/>
            </a:endParaRPr>
          </a:p>
          <a:p>
            <a:pPr marR="0" lvl="0">
              <a:spcBef>
                <a:spcPts val="0"/>
              </a:spcBef>
              <a:spcAft>
                <a:spcPts val="0"/>
              </a:spcAft>
              <a:buSzPts val="1400"/>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thiện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vở</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R="0" lvl="0">
              <a:spcBef>
                <a:spcPts val="0"/>
              </a:spcBef>
              <a:spcAft>
                <a:spcPts val="0"/>
              </a:spcAft>
              <a:buSzPts val="1400"/>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soạn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Trưa</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Cư</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8" name="Hình ảnh 7">
            <a:extLst>
              <a:ext uri="{FF2B5EF4-FFF2-40B4-BE49-F238E27FC236}">
                <a16:creationId xmlns:a16="http://schemas.microsoft.com/office/drawing/2014/main" id="{772A49BC-6F95-4CD8-DE08-D9830B86E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0599" y="1404785"/>
            <a:ext cx="5210175" cy="4343400"/>
          </a:xfrm>
          <a:prstGeom prst="rect">
            <a:avLst/>
          </a:prstGeom>
        </p:spPr>
      </p:pic>
    </p:spTree>
    <p:extLst>
      <p:ext uri="{BB962C8B-B14F-4D97-AF65-F5344CB8AC3E}">
        <p14:creationId xmlns:p14="http://schemas.microsoft.com/office/powerpoint/2010/main" val="1813548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Notebook Powerpoint Template | Notebook paper template, Notebook paper,  Powerpoint template free">
            <a:extLst>
              <a:ext uri="{FF2B5EF4-FFF2-40B4-BE49-F238E27FC236}">
                <a16:creationId xmlns:a16="http://schemas.microsoft.com/office/drawing/2014/main" id="{4A165CE3-2D94-B10A-8D28-A37352DFF9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52" r="4044"/>
          <a:stretch/>
        </p:blipFill>
        <p:spPr bwMode="auto">
          <a:xfrm>
            <a:off x="-32997"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36113968-AD85-38D1-0F6B-8348B75BEA1C}"/>
              </a:ext>
            </a:extLst>
          </p:cNvPr>
          <p:cNvSpPr txBox="1"/>
          <p:nvPr/>
        </p:nvSpPr>
        <p:spPr>
          <a:xfrm>
            <a:off x="4125898" y="1639112"/>
            <a:ext cx="6766219" cy="3539430"/>
          </a:xfrm>
          <a:prstGeom prst="rect">
            <a:avLst/>
          </a:prstGeom>
          <a:noFill/>
          <a:ln w="38100">
            <a:solidFill>
              <a:srgbClr val="00FF00"/>
            </a:solidFill>
          </a:ln>
        </p:spPr>
        <p:txBody>
          <a:bodyPr wrap="square">
            <a:spAutoFit/>
          </a:bodyPr>
          <a:lstStyle/>
          <a:p>
            <a:pPr algn="ctr"/>
            <a:r>
              <a:rPr lang="en-US" sz="28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Luật</a:t>
            </a:r>
            <a:r>
              <a:rPr lang="en-US" sz="2800" b="1"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chơi</a:t>
            </a:r>
            <a:r>
              <a:rPr lang="en-US" sz="2800" b="1"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a:t>
            </a:r>
          </a:p>
          <a:p>
            <a:pPr algn="just"/>
            <a:r>
              <a:rPr lang="en-US" sz="2800" dirty="0">
                <a:latin typeface="Times New Roman" panose="02020603050405020304" pitchFamily="18" charset="0"/>
                <a:ea typeface="Tahoma" panose="020B0604030504040204" pitchFamily="34" charset="0"/>
                <a:cs typeface="Times New Roman" panose="02020603050405020304" pitchFamily="18" charset="0"/>
              </a:rPr>
              <a:t>+ Chia </a:t>
            </a:r>
            <a:r>
              <a:rPr lang="en-US" sz="2800" dirty="0" err="1">
                <a:latin typeface="Times New Roman" panose="02020603050405020304" pitchFamily="18" charset="0"/>
                <a:ea typeface="Tahoma" panose="020B0604030504040204" pitchFamily="34" charset="0"/>
                <a:cs typeface="Times New Roman" panose="02020603050405020304" pitchFamily="18" charset="0"/>
              </a:rPr>
              <a:t>lớp</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ra</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thành</a:t>
            </a:r>
            <a:r>
              <a:rPr lang="en-US" sz="2800" dirty="0">
                <a:latin typeface="Times New Roman" panose="02020603050405020304" pitchFamily="18" charset="0"/>
                <a:ea typeface="Tahoma" panose="020B0604030504040204" pitchFamily="34" charset="0"/>
                <a:cs typeface="Times New Roman" panose="02020603050405020304" pitchFamily="18" charset="0"/>
              </a:rPr>
              <a:t> 04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đội</a:t>
            </a:r>
            <a:r>
              <a:rPr lang="en-US" sz="2800" dirty="0">
                <a:latin typeface="Times New Roman" panose="02020603050405020304" pitchFamily="18" charset="0"/>
                <a:ea typeface="Tahoma" panose="020B0604030504040204" pitchFamily="34" charset="0"/>
                <a:cs typeface="Times New Roman" panose="02020603050405020304" pitchFamily="18" charset="0"/>
              </a:rPr>
              <a:t>.</a:t>
            </a:r>
          </a:p>
          <a:p>
            <a:pPr algn="just"/>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thăm</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thăm</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Trong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thời</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gian</a:t>
            </a:r>
            <a:r>
              <a:rPr lang="en-US" sz="2800" dirty="0">
                <a:latin typeface="Times New Roman" panose="02020603050405020304" pitchFamily="18" charset="0"/>
                <a:ea typeface="Tahoma" panose="020B0604030504040204" pitchFamily="34" charset="0"/>
                <a:cs typeface="Times New Roman" panose="02020603050405020304" pitchFamily="18" charset="0"/>
              </a:rPr>
              <a:t> 05 </a:t>
            </a:r>
            <a:r>
              <a:rPr lang="en-US" sz="2800" dirty="0" err="1">
                <a:latin typeface="Times New Roman" panose="02020603050405020304" pitchFamily="18" charset="0"/>
                <a:ea typeface="Tahoma" panose="020B0604030504040204" pitchFamily="34" charset="0"/>
                <a:cs typeface="Times New Roman" panose="02020603050405020304" pitchFamily="18" charset="0"/>
              </a:rPr>
              <a:t>phút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đội</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nào</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nhanh</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tay</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tìm</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nhiều</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từ</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ghép</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Hán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Việt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nhất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và</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nêu</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đúng</a:t>
            </a:r>
            <a:r>
              <a:rPr lang="en-US" sz="2800" dirty="0">
                <a:latin typeface="Times New Roman" panose="02020603050405020304" pitchFamily="18" charset="0"/>
                <a:ea typeface="Tahoma" panose="020B0604030504040204" pitchFamily="34" charset="0"/>
                <a:cs typeface="Times New Roman" panose="02020603050405020304" pitchFamily="18" charset="0"/>
              </a:rPr>
              <a:t> ý </a:t>
            </a:r>
            <a:r>
              <a:rPr lang="en-US" sz="2800" dirty="0" err="1">
                <a:latin typeface="Times New Roman" panose="02020603050405020304" pitchFamily="18" charset="0"/>
                <a:ea typeface="Tahoma" panose="020B0604030504040204" pitchFamily="34" charset="0"/>
                <a:cs typeface="Times New Roman" panose="02020603050405020304" pitchFamily="18" charset="0"/>
              </a:rPr>
              <a:t>nghĩa</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2800" dirty="0">
                <a:latin typeface="Times New Roman" panose="02020603050405020304" pitchFamily="18" charset="0"/>
                <a:ea typeface="Tahoma" panose="020B0604030504040204" pitchFamily="34" charset="0"/>
                <a:cs typeface="Times New Roman" panose="02020603050405020304" pitchFamily="18" charset="0"/>
              </a:rPr>
              <a:t> 2 </a:t>
            </a:r>
            <a:r>
              <a:rPr lang="en-US" sz="2800" dirty="0" err="1">
                <a:latin typeface="Times New Roman" panose="02020603050405020304" pitchFamily="18" charset="0"/>
                <a:ea typeface="Tahoma" panose="020B0604030504040204" pitchFamily="34" charset="0"/>
                <a:cs typeface="Times New Roman" panose="02020603050405020304" pitchFamily="18" charset="0"/>
              </a:rPr>
              <a:t>từ</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trong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từ</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vừa</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tìm</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thì</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sẽ</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giành</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chiến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thắng</a:t>
            </a:r>
            <a:r>
              <a:rPr lang="en-US" sz="2800" dirty="0">
                <a:latin typeface="Times New Roman" panose="02020603050405020304" pitchFamily="18" charset="0"/>
                <a:ea typeface="Tahoma" panose="020B0604030504040204" pitchFamily="34" charset="0"/>
                <a:cs typeface="Times New Roman" panose="02020603050405020304" pitchFamily="18" charset="0"/>
              </a:rPr>
              <a:t>.</a:t>
            </a:r>
          </a:p>
        </p:txBody>
      </p:sp>
      <p:sp>
        <p:nvSpPr>
          <p:cNvPr id="12" name="TextBox 13">
            <a:extLst>
              <a:ext uri="{FF2B5EF4-FFF2-40B4-BE49-F238E27FC236}">
                <a16:creationId xmlns:a16="http://schemas.microsoft.com/office/drawing/2014/main" id="{3FC67C03-32B4-9E54-1882-D7BA69A95FFE}"/>
              </a:ext>
            </a:extLst>
          </p:cNvPr>
          <p:cNvSpPr txBox="1"/>
          <p:nvPr/>
        </p:nvSpPr>
        <p:spPr>
          <a:xfrm>
            <a:off x="4412768" y="161487"/>
            <a:ext cx="3594097" cy="707885"/>
          </a:xfrm>
          <a:prstGeom prst="rect">
            <a:avLst/>
          </a:prstGeom>
          <a:gradFill flip="none" rotWithShape="1">
            <a:gsLst>
              <a:gs pos="44000">
                <a:srgbClr val="00CCFF"/>
              </a:gs>
              <a:gs pos="100000">
                <a:srgbClr val="00FFFF"/>
              </a:gs>
            </a:gsLst>
            <a:path path="circle">
              <a:fillToRect l="50000" t="50000" r="50000" b="50000"/>
            </a:path>
            <a:tileRect/>
          </a:gradFill>
          <a:ln w="38100">
            <a:noFill/>
          </a:ln>
        </p:spPr>
        <p:txBody>
          <a:bodyPr wrap="square">
            <a:spAutoFit/>
          </a:bodyPr>
          <a:lstStyle/>
          <a:p>
            <a:pPr algn="ctr">
              <a:spcBef>
                <a:spcPts val="600"/>
              </a:spcBef>
            </a:pPr>
            <a:r>
              <a:rPr lang="en-US" sz="4000" b="1" dirty="0">
                <a:solidFill>
                  <a:schemeClr val="bg1"/>
                </a:solidFill>
                <a:latin typeface="Times New Roman" panose="02020603050405020304" pitchFamily="18" charset="0"/>
                <a:cs typeface="Times New Roman" panose="02020603050405020304" pitchFamily="18" charset="0"/>
              </a:rPr>
              <a:t>KHỞI ĐỘNG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pic>
        <p:nvPicPr>
          <p:cNvPr id="20" name="Hình ảnh 19">
            <a:extLst>
              <a:ext uri="{FF2B5EF4-FFF2-40B4-BE49-F238E27FC236}">
                <a16:creationId xmlns:a16="http://schemas.microsoft.com/office/drawing/2014/main" id="{7039D336-A010-1591-68DA-5D46EFC833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014" y="1639112"/>
            <a:ext cx="2832527" cy="2895600"/>
          </a:xfrm>
          <a:prstGeom prst="rect">
            <a:avLst/>
          </a:prstGeom>
        </p:spPr>
      </p:pic>
      <p:pic>
        <p:nvPicPr>
          <p:cNvPr id="5" name="Hình ảnh 4">
            <a:extLst>
              <a:ext uri="{FF2B5EF4-FFF2-40B4-BE49-F238E27FC236}">
                <a16:creationId xmlns:a16="http://schemas.microsoft.com/office/drawing/2014/main" id="{C0DA0999-D920-B596-164C-8EA8C35BED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5371" y="5235387"/>
            <a:ext cx="1983340" cy="1490949"/>
          </a:xfrm>
          <a:prstGeom prst="rect">
            <a:avLst/>
          </a:prstGeom>
        </p:spPr>
      </p:pic>
      <p:pic>
        <p:nvPicPr>
          <p:cNvPr id="6" name="Đồng hồ đếm ngược 5 phút - 5 Minutes">
            <a:hlinkClick r:id="" action="ppaction://media"/>
            <a:extLst>
              <a:ext uri="{FF2B5EF4-FFF2-40B4-BE49-F238E27FC236}">
                <a16:creationId xmlns:a16="http://schemas.microsoft.com/office/drawing/2014/main" id="{1E9A2464-F083-2FE1-2C83-4BA66379E38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43926" y="4929954"/>
            <a:ext cx="3193568" cy="1796382"/>
          </a:xfrm>
          <a:prstGeom prst="rect">
            <a:avLst/>
          </a:prstGeom>
        </p:spPr>
      </p:pic>
    </p:spTree>
    <p:extLst>
      <p:ext uri="{BB962C8B-B14F-4D97-AF65-F5344CB8AC3E}">
        <p14:creationId xmlns:p14="http://schemas.microsoft.com/office/powerpoint/2010/main" val="4012187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12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Notebook Powerpoint Template | Notebook paper template, Notebook paper,  Powerpoint template free">
            <a:extLst>
              <a:ext uri="{FF2B5EF4-FFF2-40B4-BE49-F238E27FC236}">
                <a16:creationId xmlns:a16="http://schemas.microsoft.com/office/drawing/2014/main" id="{4A165CE3-2D94-B10A-8D28-A37352DFF9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32997"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36113968-AD85-38D1-0F6B-8348B75BEA1C}"/>
              </a:ext>
            </a:extLst>
          </p:cNvPr>
          <p:cNvSpPr txBox="1"/>
          <p:nvPr/>
        </p:nvSpPr>
        <p:spPr>
          <a:xfrm>
            <a:off x="5217459" y="1341711"/>
            <a:ext cx="1405326" cy="523220"/>
          </a:xfrm>
          <a:prstGeom prst="rect">
            <a:avLst/>
          </a:prstGeom>
          <a:noFill/>
          <a:ln w="38100">
            <a:solidFill>
              <a:srgbClr val="00FF00"/>
            </a:solidFill>
          </a:ln>
        </p:spPr>
        <p:txBody>
          <a:bodyPr wrap="square">
            <a:spAutoFit/>
          </a:bodyPr>
          <a:lstStyle/>
          <a:p>
            <a:pPr algn="ctr"/>
            <a:r>
              <a:rPr lang="en-US" sz="28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Hoài</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3">
            <a:extLst>
              <a:ext uri="{FF2B5EF4-FFF2-40B4-BE49-F238E27FC236}">
                <a16:creationId xmlns:a16="http://schemas.microsoft.com/office/drawing/2014/main" id="{3FC67C03-32B4-9E54-1882-D7BA69A95FFE}"/>
              </a:ext>
            </a:extLst>
          </p:cNvPr>
          <p:cNvSpPr txBox="1"/>
          <p:nvPr/>
        </p:nvSpPr>
        <p:spPr>
          <a:xfrm>
            <a:off x="4412768" y="161487"/>
            <a:ext cx="3594097" cy="707885"/>
          </a:xfrm>
          <a:prstGeom prst="rect">
            <a:avLst/>
          </a:prstGeom>
          <a:gradFill flip="none" rotWithShape="1">
            <a:gsLst>
              <a:gs pos="44000">
                <a:srgbClr val="00CCFF"/>
              </a:gs>
              <a:gs pos="100000">
                <a:srgbClr val="00FFFF"/>
              </a:gs>
            </a:gsLst>
            <a:path path="circle">
              <a:fillToRect l="50000" t="50000" r="50000" b="50000"/>
            </a:path>
            <a:tileRect/>
          </a:gradFill>
          <a:ln w="38100">
            <a:noFill/>
          </a:ln>
        </p:spPr>
        <p:txBody>
          <a:bodyPr wrap="square">
            <a:spAutoFit/>
          </a:bodyPr>
          <a:lstStyle/>
          <a:p>
            <a:pPr algn="ctr">
              <a:spcBef>
                <a:spcPts val="600"/>
              </a:spcBef>
            </a:pPr>
            <a:r>
              <a:rPr lang="en-US" sz="4000" b="1" dirty="0">
                <a:solidFill>
                  <a:schemeClr val="bg1"/>
                </a:solidFill>
                <a:latin typeface="Times New Roman" panose="02020603050405020304" pitchFamily="18" charset="0"/>
                <a:cs typeface="Times New Roman" panose="02020603050405020304" pitchFamily="18" charset="0"/>
              </a:rPr>
              <a:t>KHỞI ĐỘNG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pic>
        <p:nvPicPr>
          <p:cNvPr id="20" name="Hình ảnh 19">
            <a:extLst>
              <a:ext uri="{FF2B5EF4-FFF2-40B4-BE49-F238E27FC236}">
                <a16:creationId xmlns:a16="http://schemas.microsoft.com/office/drawing/2014/main" id="{7039D336-A010-1591-68DA-5D46EFC83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27" y="161487"/>
            <a:ext cx="1676360" cy="1713688"/>
          </a:xfrm>
          <a:prstGeom prst="rect">
            <a:avLst/>
          </a:prstGeom>
        </p:spPr>
      </p:pic>
      <p:pic>
        <p:nvPicPr>
          <p:cNvPr id="5" name="Hình ảnh 4">
            <a:extLst>
              <a:ext uri="{FF2B5EF4-FFF2-40B4-BE49-F238E27FC236}">
                <a16:creationId xmlns:a16="http://schemas.microsoft.com/office/drawing/2014/main" id="{C0DA0999-D920-B596-164C-8EA8C35BED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5371" y="5235387"/>
            <a:ext cx="1983340" cy="1490949"/>
          </a:xfrm>
          <a:prstGeom prst="rect">
            <a:avLst/>
          </a:prstGeom>
        </p:spPr>
      </p:pic>
      <p:sp>
        <p:nvSpPr>
          <p:cNvPr id="6" name="Hộp Văn bản 5">
            <a:extLst>
              <a:ext uri="{FF2B5EF4-FFF2-40B4-BE49-F238E27FC236}">
                <a16:creationId xmlns:a16="http://schemas.microsoft.com/office/drawing/2014/main" id="{8107E595-3543-5FAD-4E82-2AC31C26334E}"/>
              </a:ext>
            </a:extLst>
          </p:cNvPr>
          <p:cNvSpPr txBox="1"/>
          <p:nvPr/>
        </p:nvSpPr>
        <p:spPr>
          <a:xfrm>
            <a:off x="2192789" y="2036662"/>
            <a:ext cx="8515915" cy="578882"/>
          </a:xfrm>
          <a:prstGeom prst="roundRect">
            <a:avLst/>
          </a:prstGeom>
          <a:noFill/>
          <a:ln w="38100">
            <a:solidFill>
              <a:schemeClr val="tx1"/>
            </a:solidFill>
          </a:ln>
        </p:spPr>
        <p:txBody>
          <a:bodyPr wrap="square">
            <a:spAutoFit/>
          </a:bodyPr>
          <a:lstStyle/>
          <a:p>
            <a:pPr marL="30480" marR="30480" algn="just">
              <a:spcBef>
                <a:spcPts val="0"/>
              </a:spcBef>
              <a:spcAft>
                <a:spcPts val="120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hoài niệm, hoài tưởng, hoài nghi, hoài niệm, hoài bão,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12AECF17-1C4E-A87E-0BC1-B03B2187D8D3}"/>
              </a:ext>
            </a:extLst>
          </p:cNvPr>
          <p:cNvSpPr txBox="1"/>
          <p:nvPr/>
        </p:nvSpPr>
        <p:spPr>
          <a:xfrm>
            <a:off x="5217459" y="2731613"/>
            <a:ext cx="1405326" cy="523220"/>
          </a:xfrm>
          <a:prstGeom prst="rect">
            <a:avLst/>
          </a:prstGeom>
          <a:noFill/>
          <a:ln w="38100">
            <a:solidFill>
              <a:srgbClr val="00FF00"/>
            </a:solidFill>
          </a:ln>
        </p:spPr>
        <p:txBody>
          <a:bodyPr wrap="square">
            <a:spAutoFit/>
          </a:bodyPr>
          <a:lstStyle/>
          <a:p>
            <a:pPr algn="ctr"/>
            <a:r>
              <a:rPr lang="en-US" sz="28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Chiến</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A3201F7D-64D3-6181-CD6A-688C5DE39E44}"/>
              </a:ext>
            </a:extLst>
          </p:cNvPr>
          <p:cNvSpPr txBox="1"/>
          <p:nvPr/>
        </p:nvSpPr>
        <p:spPr>
          <a:xfrm>
            <a:off x="2192790" y="3358710"/>
            <a:ext cx="8515914" cy="578882"/>
          </a:xfrm>
          <a:prstGeom prst="roundRect">
            <a:avLst/>
          </a:prstGeom>
          <a:noFill/>
          <a:ln w="38100">
            <a:solidFill>
              <a:schemeClr val="tx1"/>
            </a:solidFill>
          </a:ln>
        </p:spPr>
        <p:txBody>
          <a:bodyPr wrap="square">
            <a:spAutoFit/>
          </a:bodyPr>
          <a:lstStyle/>
          <a:p>
            <a:r>
              <a:rPr lang="vi-VN" sz="2800" dirty="0">
                <a:latin typeface="+mj-lt"/>
              </a:rPr>
              <a:t>chiến tích, chiến thắng, chiến đấu, chiến mã, chiến trận…</a:t>
            </a:r>
            <a:endParaRPr lang="en-US" sz="2800" dirty="0">
              <a:latin typeface="+mj-lt"/>
            </a:endParaRPr>
          </a:p>
        </p:txBody>
      </p:sp>
      <p:sp>
        <p:nvSpPr>
          <p:cNvPr id="10" name="Hộp Văn bản 9">
            <a:extLst>
              <a:ext uri="{FF2B5EF4-FFF2-40B4-BE49-F238E27FC236}">
                <a16:creationId xmlns:a16="http://schemas.microsoft.com/office/drawing/2014/main" id="{27F06464-5F3F-C418-744F-0E71F30276B0}"/>
              </a:ext>
            </a:extLst>
          </p:cNvPr>
          <p:cNvSpPr txBox="1"/>
          <p:nvPr/>
        </p:nvSpPr>
        <p:spPr>
          <a:xfrm>
            <a:off x="5217459" y="4019030"/>
            <a:ext cx="1405326" cy="523220"/>
          </a:xfrm>
          <a:prstGeom prst="rect">
            <a:avLst/>
          </a:prstGeom>
          <a:noFill/>
          <a:ln w="38100">
            <a:solidFill>
              <a:srgbClr val="00FF00"/>
            </a:solidFill>
          </a:ln>
        </p:spPr>
        <p:txBody>
          <a:bodyPr wrap="square">
            <a:spAutoFit/>
          </a:bodyPr>
          <a:lstStyle/>
          <a:p>
            <a:pPr algn="ctr"/>
            <a:r>
              <a:rPr lang="en-US" sz="2800" b="1" dirty="0" err="1">
                <a:solidFill>
                  <a:srgbClr val="00B0F0"/>
                </a:solidFill>
                <a:latin typeface="Times New Roman" panose="02020603050405020304" pitchFamily="18" charset="0"/>
                <a:ea typeface="Tahoma" panose="020B0604030504040204" pitchFamily="34" charset="0"/>
                <a:cs typeface="Times New Roman" panose="02020603050405020304" pitchFamily="18" charset="0"/>
              </a:rPr>
              <a:t>Mẫu</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D882D2EF-42DE-0059-F4F8-D851D62F7ECB}"/>
              </a:ext>
            </a:extLst>
          </p:cNvPr>
          <p:cNvSpPr txBox="1"/>
          <p:nvPr/>
        </p:nvSpPr>
        <p:spPr>
          <a:xfrm>
            <a:off x="2896593" y="4615370"/>
            <a:ext cx="6398814" cy="578882"/>
          </a:xfrm>
          <a:prstGeom prst="roundRect">
            <a:avLst/>
          </a:prstGeom>
          <a:noFill/>
          <a:ln w="38100">
            <a:solidFill>
              <a:schemeClr val="tx1"/>
            </a:solidFill>
          </a:ln>
        </p:spPr>
        <p:txBody>
          <a:bodyPr wrap="square">
            <a:spAutoFit/>
          </a:bodyPr>
          <a:lstStyle/>
          <a:p>
            <a:r>
              <a:rPr lang="vi-VN" sz="2800" dirty="0">
                <a:latin typeface="+mj-lt"/>
              </a:rPr>
              <a:t>mẫu mã, mẫu hậu, mẫu chỉ, thánh mẫu</a:t>
            </a:r>
            <a:r>
              <a:rPr lang="en-US" sz="2800" dirty="0">
                <a:latin typeface="+mj-lt"/>
              </a:rPr>
              <a:t>,</a:t>
            </a:r>
            <a:r>
              <a:rPr lang="vi-VN" sz="2800" dirty="0">
                <a:latin typeface="+mj-lt"/>
              </a:rPr>
              <a:t>…</a:t>
            </a:r>
            <a:endParaRPr lang="en-US" sz="2800" dirty="0">
              <a:latin typeface="+mj-lt"/>
            </a:endParaRPr>
          </a:p>
        </p:txBody>
      </p:sp>
      <p:sp>
        <p:nvSpPr>
          <p:cNvPr id="14" name="Hộp Văn bản 13">
            <a:extLst>
              <a:ext uri="{FF2B5EF4-FFF2-40B4-BE49-F238E27FC236}">
                <a16:creationId xmlns:a16="http://schemas.microsoft.com/office/drawing/2014/main" id="{46800D06-1368-AB7D-8D63-FC3D37F0EAEA}"/>
              </a:ext>
            </a:extLst>
          </p:cNvPr>
          <p:cNvSpPr txBox="1"/>
          <p:nvPr/>
        </p:nvSpPr>
        <p:spPr>
          <a:xfrm>
            <a:off x="5240511" y="5254203"/>
            <a:ext cx="1405326" cy="523220"/>
          </a:xfrm>
          <a:prstGeom prst="rect">
            <a:avLst/>
          </a:prstGeom>
          <a:noFill/>
          <a:ln w="38100">
            <a:solidFill>
              <a:srgbClr val="00FF00"/>
            </a:solidFill>
          </a:ln>
        </p:spPr>
        <p:txBody>
          <a:bodyPr wrap="square">
            <a:spAutoFit/>
          </a:bodyPr>
          <a:lstStyle/>
          <a:p>
            <a:pPr algn="ctr"/>
            <a:r>
              <a:rPr lang="en-US" sz="2800" b="1" dirty="0" err="1">
                <a:solidFill>
                  <a:srgbClr val="00B0F0"/>
                </a:solidFill>
                <a:latin typeface="Times New Roman" panose="02020603050405020304" pitchFamily="18" charset="0"/>
                <a:ea typeface="Tahoma" panose="020B0604030504040204" pitchFamily="34" charset="0"/>
                <a:cs typeface="Times New Roman" panose="02020603050405020304" pitchFamily="18" charset="0"/>
              </a:rPr>
              <a:t>Hùng</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Hộp Văn bản 14">
            <a:extLst>
              <a:ext uri="{FF2B5EF4-FFF2-40B4-BE49-F238E27FC236}">
                <a16:creationId xmlns:a16="http://schemas.microsoft.com/office/drawing/2014/main" id="{EF4060D3-DE31-24CA-7468-1BFAFA8438AA}"/>
              </a:ext>
            </a:extLst>
          </p:cNvPr>
          <p:cNvSpPr txBox="1"/>
          <p:nvPr/>
        </p:nvSpPr>
        <p:spPr>
          <a:xfrm>
            <a:off x="2296951" y="5843149"/>
            <a:ext cx="6945661" cy="578882"/>
          </a:xfrm>
          <a:prstGeom prst="roundRect">
            <a:avLst/>
          </a:prstGeom>
          <a:noFill/>
          <a:ln w="38100">
            <a:solidFill>
              <a:schemeClr val="tx1"/>
            </a:solidFill>
          </a:ln>
        </p:spPr>
        <p:txBody>
          <a:bodyPr wrap="square">
            <a:spAutoFit/>
          </a:bodyPr>
          <a:lstStyle/>
          <a:p>
            <a:r>
              <a:rPr lang="vi-VN" sz="2800" dirty="0">
                <a:latin typeface="+mj-lt"/>
              </a:rPr>
              <a:t>hùng cường, hùng dũng, hùng hổ, anh hùng…</a:t>
            </a:r>
            <a:endParaRPr lang="en-US" sz="2800" dirty="0">
              <a:latin typeface="+mj-lt"/>
            </a:endParaRPr>
          </a:p>
        </p:txBody>
      </p:sp>
    </p:spTree>
    <p:extLst>
      <p:ext uri="{BB962C8B-B14F-4D97-AF65-F5344CB8AC3E}">
        <p14:creationId xmlns:p14="http://schemas.microsoft.com/office/powerpoint/2010/main" val="2493500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0" grpId="0" animBg="1"/>
      <p:bldP spid="11"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otebook Powerpoint Template | Notebook paper template, Notebook paper,  Powerpoint template free">
            <a:extLst>
              <a:ext uri="{FF2B5EF4-FFF2-40B4-BE49-F238E27FC236}">
                <a16:creationId xmlns:a16="http://schemas.microsoft.com/office/drawing/2014/main" id="{08B07473-BE23-B2F9-F9A7-DF8C23F518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61421B1-1906-4F8E-BF53-DF1E9D07C1F2}"/>
              </a:ext>
            </a:extLst>
          </p:cNvPr>
          <p:cNvSpPr txBox="1"/>
          <p:nvPr/>
        </p:nvSpPr>
        <p:spPr>
          <a:xfrm>
            <a:off x="3006245" y="559670"/>
            <a:ext cx="6598134" cy="1323439"/>
          </a:xfrm>
          <a:prstGeom prst="rect">
            <a:avLst/>
          </a:prstGeom>
          <a:gradFill flip="none" rotWithShape="1">
            <a:gsLst>
              <a:gs pos="83000">
                <a:srgbClr val="00CCFF"/>
              </a:gs>
              <a:gs pos="61000">
                <a:srgbClr val="00FFFF"/>
              </a:gs>
            </a:gsLst>
            <a:path path="circle">
              <a:fillToRect l="50000" t="50000" r="50000" b="50000"/>
            </a:path>
            <a:tileRect/>
          </a:gradFill>
          <a:ln w="38100">
            <a:noFill/>
          </a:ln>
        </p:spPr>
        <p:txBody>
          <a:bodyPr wrap="square">
            <a:spAutoFit/>
          </a:bodyPr>
          <a:lstStyle/>
          <a:p>
            <a:pPr algn="ctr">
              <a:spcBef>
                <a:spcPts val="600"/>
              </a:spcBef>
            </a:pPr>
            <a:r>
              <a:rPr lang="en-US" sz="4000" b="1" dirty="0">
                <a:solidFill>
                  <a:schemeClr val="bg1"/>
                </a:solidFill>
                <a:effectLst/>
                <a:latin typeface="Times New Roman" panose="02020603050405020304" pitchFamily="18" charset="0"/>
                <a:cs typeface="Times New Roman" panose="02020603050405020304" pitchFamily="18" charset="0"/>
              </a:rPr>
              <a:t>ÔN LẠI KIẾN THỨC VỀ TỪ HÁN VIỆT</a:t>
            </a:r>
          </a:p>
        </p:txBody>
      </p:sp>
      <p:pic>
        <p:nvPicPr>
          <p:cNvPr id="3" name="Hình ảnh 2">
            <a:extLst>
              <a:ext uri="{FF2B5EF4-FFF2-40B4-BE49-F238E27FC236}">
                <a16:creationId xmlns:a16="http://schemas.microsoft.com/office/drawing/2014/main" id="{C9D8CBB7-CCCC-87CE-757C-E84DD121E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7360" y="2048719"/>
            <a:ext cx="5143782" cy="5143782"/>
          </a:xfrm>
          <a:prstGeom prst="rect">
            <a:avLst/>
          </a:prstGeom>
        </p:spPr>
      </p:pic>
    </p:spTree>
    <p:extLst>
      <p:ext uri="{BB962C8B-B14F-4D97-AF65-F5344CB8AC3E}">
        <p14:creationId xmlns:p14="http://schemas.microsoft.com/office/powerpoint/2010/main" val="1242711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effectLst/>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1. Ôn tập lý thuyết</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3BCE92A6-7533-2E83-302B-5EF9BFF6E244}"/>
              </a:ext>
            </a:extLst>
          </p:cNvPr>
          <p:cNvSpPr txBox="1"/>
          <p:nvPr/>
        </p:nvSpPr>
        <p:spPr>
          <a:xfrm>
            <a:off x="1037879" y="1057870"/>
            <a:ext cx="6199094" cy="613245"/>
          </a:xfrm>
          <a:prstGeom prst="rect">
            <a:avLst/>
          </a:prstGeom>
          <a:noFill/>
        </p:spPr>
        <p:txBody>
          <a:bodyPr wrap="square">
            <a:spAutoFit/>
          </a:bodyPr>
          <a:lstStyle/>
          <a:p>
            <a:pPr marL="0" marR="0">
              <a:lnSpc>
                <a:spcPct val="115000"/>
              </a:lnSpc>
              <a:spcBef>
                <a:spcPts val="0"/>
              </a:spcBef>
              <a:spcAft>
                <a:spcPts val="0"/>
              </a:spcAft>
            </a:pPr>
            <a:r>
              <a:rPr lang="pt-BR" sz="3200" b="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a. Thế nào là từ Hán Việt</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8935F6A0-6C65-1CA5-1414-44AF3FC2920C}"/>
              </a:ext>
            </a:extLst>
          </p:cNvPr>
          <p:cNvSpPr txBox="1"/>
          <p:nvPr/>
        </p:nvSpPr>
        <p:spPr>
          <a:xfrm>
            <a:off x="3619499" y="2028484"/>
            <a:ext cx="6492689" cy="2236073"/>
          </a:xfrm>
          <a:prstGeom prst="wedgeRoundRectCallout">
            <a:avLst>
              <a:gd name="adj1" fmla="val -55507"/>
              <a:gd name="adj2" fmla="val 26768"/>
              <a:gd name="adj3" fmla="val 16667"/>
            </a:avLst>
          </a:prstGeom>
          <a:noFill/>
          <a:ln w="38100">
            <a:solidFill>
              <a:srgbClr val="00B0F0"/>
            </a:solidFill>
          </a:ln>
        </p:spPr>
        <p:txBody>
          <a:bodyPr wrap="square">
            <a:spAutoFit/>
          </a:bodyPr>
          <a:lstStyle/>
          <a:p>
            <a:pPr marL="0" marR="0" algn="just">
              <a:spcBef>
                <a:spcPts val="0"/>
              </a:spcBef>
              <a:spcAft>
                <a:spcPts val="0"/>
              </a:spcAft>
            </a:pPr>
            <a:r>
              <a:rPr lang="en-US" sz="2800" b="1"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a:t>
            </a:r>
            <a:r>
              <a:rPr lang="en-US" sz="2800" b="1" dirty="0" err="1">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Nhiệm</a:t>
            </a:r>
            <a:r>
              <a:rPr lang="en-US" sz="2800" b="1"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vụ</a:t>
            </a:r>
            <a:r>
              <a:rPr lang="en-US" sz="2800" b="1"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 1:</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750"/>
              </a:spcAf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nhắc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niệm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750"/>
              </a:spcAf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750"/>
              </a:spcAf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thuần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16" name="Hình ảnh 15">
            <a:extLst>
              <a:ext uri="{FF2B5EF4-FFF2-40B4-BE49-F238E27FC236}">
                <a16:creationId xmlns:a16="http://schemas.microsoft.com/office/drawing/2014/main" id="{14D2E930-B03C-1708-405B-B450904BF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838" y="2411506"/>
            <a:ext cx="4455405" cy="4446494"/>
          </a:xfrm>
          <a:prstGeom prst="rect">
            <a:avLst/>
          </a:prstGeom>
        </p:spPr>
      </p:pic>
      <p:pic>
        <p:nvPicPr>
          <p:cNvPr id="17" name="Hình ảnh 16">
            <a:extLst>
              <a:ext uri="{FF2B5EF4-FFF2-40B4-BE49-F238E27FC236}">
                <a16:creationId xmlns:a16="http://schemas.microsoft.com/office/drawing/2014/main" id="{55274280-B2B6-D59D-FC29-498E041FB2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6305" y="5134602"/>
            <a:ext cx="2817258" cy="1878172"/>
          </a:xfrm>
          <a:prstGeom prst="rect">
            <a:avLst/>
          </a:prstGeom>
        </p:spPr>
      </p:pic>
    </p:spTree>
    <p:extLst>
      <p:ext uri="{BB962C8B-B14F-4D97-AF65-F5344CB8AC3E}">
        <p14:creationId xmlns:p14="http://schemas.microsoft.com/office/powerpoint/2010/main" val="417206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effectLst/>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1. Ôn tập lý thuyết</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Hình ảnh 2">
            <a:extLst>
              <a:ext uri="{FF2B5EF4-FFF2-40B4-BE49-F238E27FC236}">
                <a16:creationId xmlns:a16="http://schemas.microsoft.com/office/drawing/2014/main" id="{06896077-558C-3F00-1537-8D8D70D2E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6305" y="5134602"/>
            <a:ext cx="2817258" cy="1878172"/>
          </a:xfrm>
          <a:prstGeom prst="rect">
            <a:avLst/>
          </a:prstGeom>
        </p:spPr>
      </p:pic>
      <p:sp>
        <p:nvSpPr>
          <p:cNvPr id="9" name="Hộp Văn bản 8">
            <a:extLst>
              <a:ext uri="{FF2B5EF4-FFF2-40B4-BE49-F238E27FC236}">
                <a16:creationId xmlns:a16="http://schemas.microsoft.com/office/drawing/2014/main" id="{D30C0B67-CBB4-6246-72A0-FB3B6E2FF5A9}"/>
              </a:ext>
            </a:extLst>
          </p:cNvPr>
          <p:cNvSpPr txBox="1"/>
          <p:nvPr/>
        </p:nvSpPr>
        <p:spPr>
          <a:xfrm>
            <a:off x="1370678" y="1919417"/>
            <a:ext cx="9719841" cy="1055608"/>
          </a:xfrm>
          <a:prstGeom prst="roundRect">
            <a:avLst/>
          </a:prstGeom>
          <a:noFill/>
          <a:ln w="57150">
            <a:solidFill>
              <a:srgbClr val="00FFFF"/>
            </a:solidFill>
          </a:ln>
        </p:spPr>
        <p:txBody>
          <a:bodyPr wrap="square">
            <a:spAutoFit/>
          </a:bodyPr>
          <a:lstStyle/>
          <a:p>
            <a:pPr algn="just">
              <a:spcAft>
                <a:spcPts val="1200"/>
              </a:spcAft>
            </a:pPr>
            <a:r>
              <a:rPr lang="en-US" sz="28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 Hán Việt</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là những từ mà tiếng Việt mượn từ tiếng Hán (tiếng Trung Quốc) được đọc theo cách đọc Hán Việt. </a:t>
            </a:r>
            <a:endParaRPr lang="en-US" sz="2400" dirty="0">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3BCE92A6-7533-2E83-302B-5EF9BFF6E244}"/>
              </a:ext>
            </a:extLst>
          </p:cNvPr>
          <p:cNvSpPr txBox="1"/>
          <p:nvPr/>
        </p:nvSpPr>
        <p:spPr>
          <a:xfrm>
            <a:off x="1037879" y="1057870"/>
            <a:ext cx="6199094" cy="613245"/>
          </a:xfrm>
          <a:prstGeom prst="rect">
            <a:avLst/>
          </a:prstGeom>
          <a:noFill/>
        </p:spPr>
        <p:txBody>
          <a:bodyPr wrap="square">
            <a:spAutoFit/>
          </a:bodyPr>
          <a:lstStyle/>
          <a:p>
            <a:pPr marL="0" marR="0">
              <a:lnSpc>
                <a:spcPct val="115000"/>
              </a:lnSpc>
              <a:spcBef>
                <a:spcPts val="0"/>
              </a:spcBef>
              <a:spcAft>
                <a:spcPts val="0"/>
              </a:spcAft>
            </a:pPr>
            <a:r>
              <a:rPr lang="pt-BR" sz="3200" b="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a. Thế nào là từ Hán Việt</a:t>
            </a:r>
            <a:endParaRPr lang="en-US" sz="2800" dirty="0">
              <a:effectLst/>
              <a:latin typeface="Times New Roman" panose="02020603050405020304" pitchFamily="18" charset="0"/>
              <a:ea typeface="Times New Roman" panose="02020603050405020304" pitchFamily="18" charset="0"/>
            </a:endParaRPr>
          </a:p>
        </p:txBody>
      </p:sp>
      <p:sp>
        <p:nvSpPr>
          <p:cNvPr id="2" name="Hộp Văn bản 1">
            <a:extLst>
              <a:ext uri="{FF2B5EF4-FFF2-40B4-BE49-F238E27FC236}">
                <a16:creationId xmlns:a16="http://schemas.microsoft.com/office/drawing/2014/main" id="{1532CF62-B042-CA87-F57F-2EFEC4C177AD}"/>
              </a:ext>
            </a:extLst>
          </p:cNvPr>
          <p:cNvSpPr txBox="1"/>
          <p:nvPr/>
        </p:nvSpPr>
        <p:spPr>
          <a:xfrm>
            <a:off x="1370678" y="3139559"/>
            <a:ext cx="6294146" cy="578882"/>
          </a:xfrm>
          <a:prstGeom prst="roundRect">
            <a:avLst/>
          </a:prstGeom>
          <a:noFill/>
          <a:ln w="57150">
            <a:solidFill>
              <a:srgbClr val="00FFFF"/>
            </a:solidFill>
          </a:ln>
        </p:spPr>
        <p:txBody>
          <a:bodyPr wrap="square">
            <a:spAutoFit/>
          </a:bodyPr>
          <a:lstStyle/>
          <a:p>
            <a:pPr algn="just">
              <a:spcAft>
                <a:spcPts val="1200"/>
              </a:spcAft>
            </a:pP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Ví dụ</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sơn hà, quốc gia, vĩ đại, nhân ái,...</a:t>
            </a:r>
            <a:endParaRPr lang="en-US" sz="2400" dirty="0">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361D89A9-5726-2F96-F27E-91715738EBA1}"/>
              </a:ext>
            </a:extLst>
          </p:cNvPr>
          <p:cNvSpPr txBox="1"/>
          <p:nvPr/>
        </p:nvSpPr>
        <p:spPr>
          <a:xfrm>
            <a:off x="1370678" y="3968560"/>
            <a:ext cx="9719840" cy="1055608"/>
          </a:xfrm>
          <a:prstGeom prst="roundRect">
            <a:avLst/>
          </a:prstGeom>
          <a:noFill/>
          <a:ln w="57150">
            <a:solidFill>
              <a:srgbClr val="00FFFF"/>
            </a:solidFill>
          </a:ln>
        </p:spPr>
        <p:txBody>
          <a:bodyPr wrap="square">
            <a:spAutoFit/>
          </a:bodyPr>
          <a:lstStyle/>
          <a:p>
            <a:pPr marR="0" lvl="0" algn="just">
              <a:spcBef>
                <a:spcPts val="0"/>
              </a:spcBef>
              <a:spcAft>
                <a:spcPts val="1200"/>
              </a:spcAft>
              <a:buSzPts val="1400"/>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 yếu tố cấu tạo từ Hán Việt thường không có khả năng dùng như một từ đơn để tạo câu như các yếu tố thuần Việt cùng nghĩa.</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17136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tebook Powerpoint Template | Notebook paper template, Notebook paper,  Powerpoint template free">
            <a:extLst>
              <a:ext uri="{FF2B5EF4-FFF2-40B4-BE49-F238E27FC236}">
                <a16:creationId xmlns:a16="http://schemas.microsoft.com/office/drawing/2014/main" id="{A615FFFC-41AE-58CA-F24D-752A7A8E02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142957" y="0"/>
            <a:ext cx="12477913" cy="689156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61421B1-1906-4F8E-BF53-DF1E9D07C1F2}"/>
              </a:ext>
            </a:extLst>
          </p:cNvPr>
          <p:cNvSpPr txBox="1"/>
          <p:nvPr/>
        </p:nvSpPr>
        <p:spPr>
          <a:xfrm>
            <a:off x="4682744" y="469172"/>
            <a:ext cx="4134685" cy="707886"/>
          </a:xfrm>
          <a:prstGeom prst="rect">
            <a:avLst/>
          </a:prstGeom>
          <a:gradFill flip="none" rotWithShape="1">
            <a:gsLst>
              <a:gs pos="83000">
                <a:srgbClr val="00FFFF"/>
              </a:gs>
              <a:gs pos="56000">
                <a:srgbClr val="00CCFF"/>
              </a:gs>
            </a:gsLst>
            <a:path path="circle">
              <a:fillToRect l="50000" t="50000" r="50000" b="50000"/>
            </a:path>
            <a:tileRect/>
          </a:gradFill>
          <a:ln w="38100">
            <a:noFill/>
          </a:ln>
        </p:spPr>
        <p:txBody>
          <a:bodyPr wrap="square">
            <a:spAutoFit/>
          </a:bodyPr>
          <a:lstStyle/>
          <a:p>
            <a:pPr algn="ctr">
              <a:spcBef>
                <a:spcPts val="600"/>
              </a:spcBef>
            </a:pPr>
            <a:r>
              <a:rPr lang="en-US" sz="4000" b="1" dirty="0">
                <a:solidFill>
                  <a:schemeClr val="bg1"/>
                </a:solidFill>
                <a:latin typeface="Times New Roman" panose="02020603050405020304" pitchFamily="18" charset="0"/>
                <a:cs typeface="Times New Roman" panose="02020603050405020304" pitchFamily="18" charset="0"/>
              </a:rPr>
              <a:t>LUYỆN TẬP</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pic>
        <p:nvPicPr>
          <p:cNvPr id="5" name="Hình ảnh 4">
            <a:extLst>
              <a:ext uri="{FF2B5EF4-FFF2-40B4-BE49-F238E27FC236}">
                <a16:creationId xmlns:a16="http://schemas.microsoft.com/office/drawing/2014/main" id="{F0628994-19D9-56B4-D1A6-E0F73B712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499" y="2207635"/>
            <a:ext cx="5715000" cy="3190875"/>
          </a:xfrm>
          <a:prstGeom prst="rect">
            <a:avLst/>
          </a:prstGeom>
        </p:spPr>
      </p:pic>
    </p:spTree>
    <p:extLst>
      <p:ext uri="{BB962C8B-B14F-4D97-AF65-F5344CB8AC3E}">
        <p14:creationId xmlns:p14="http://schemas.microsoft.com/office/powerpoint/2010/main" val="3652281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1/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D30C0B67-CBB4-6246-72A0-FB3B6E2FF5A9}"/>
              </a:ext>
            </a:extLst>
          </p:cNvPr>
          <p:cNvSpPr txBox="1"/>
          <p:nvPr/>
        </p:nvSpPr>
        <p:spPr>
          <a:xfrm>
            <a:off x="1564694" y="1218636"/>
            <a:ext cx="9762948" cy="3915966"/>
          </a:xfrm>
          <a:prstGeom prst="roundRect">
            <a:avLst/>
          </a:prstGeom>
          <a:noFill/>
          <a:ln w="57150">
            <a:solidFill>
              <a:srgbClr val="00FFFF"/>
            </a:solidFill>
          </a:ln>
        </p:spPr>
        <p:txBody>
          <a:bodyPr wrap="square">
            <a:spAutoFit/>
          </a:bodyPr>
          <a:lstStyle/>
          <a:p>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từ Hán Việt trong những câu dưới đây (trích </a:t>
            </a:r>
            <a:r>
              <a:rPr lang="vi-VN" sz="2800" dirty="0" err="1">
                <a:latin typeface="Times New Roman" panose="02020603050405020304" pitchFamily="18" charset="0"/>
                <a:cs typeface="Times New Roman" panose="02020603050405020304" pitchFamily="18" charset="0"/>
              </a:rPr>
              <a:t>tuỳ</a:t>
            </a:r>
            <a:r>
              <a:rPr lang="vi-VN" sz="2800" dirty="0">
                <a:latin typeface="Times New Roman" panose="02020603050405020304" pitchFamily="18" charset="0"/>
                <a:cs typeface="Times New Roman" panose="02020603050405020304" pitchFamily="18" charset="0"/>
              </a:rPr>
              <a:t> bút Cây tre Việt Nam của Thép Mới). Xác định nghĩa của các từ Hán Việt đã tìm được và nghĩa của mỗi yếu tố cấu tạo nên các từ đó.</a:t>
            </a:r>
            <a:endParaRPr lang="en-US"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a. Tre ấy trông thanh cao, giản dị... như người.</a:t>
            </a:r>
            <a:endParaRPr lang="en-US"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b. Dưới bóng tre xanh,... người dân cày ... dựng nhà, dựng cửa, vỡ ruộng, khai hoang.</a:t>
            </a:r>
            <a:endParaRPr lang="en-US"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c. Tre là cánh tay của người nông dân.</a:t>
            </a:r>
            <a:endParaRPr lang="en-US"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d. Tre là thẳng thắn, bất khuất.</a:t>
            </a:r>
            <a:endParaRPr lang="en-US" sz="2800" dirty="0">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A1AB3BEB-2E4D-9BD7-99CC-6E217012DB3C}"/>
              </a:ext>
            </a:extLst>
          </p:cNvPr>
          <p:cNvSpPr txBox="1"/>
          <p:nvPr/>
        </p:nvSpPr>
        <p:spPr>
          <a:xfrm>
            <a:off x="3285696" y="5550468"/>
            <a:ext cx="5091274" cy="523220"/>
          </a:xfrm>
          <a:prstGeom prst="rect">
            <a:avLst/>
          </a:prstGeom>
          <a:noFill/>
          <a:ln w="38100">
            <a:solidFill>
              <a:srgbClr val="00FF00"/>
            </a:solidFill>
          </a:ln>
        </p:spPr>
        <p:txBody>
          <a:bodyPr wrap="square">
            <a:spAutoFit/>
          </a:bodyPr>
          <a:lstStyle/>
          <a:p>
            <a:pPr marL="0" marR="57150" algn="ctr">
              <a:spcBef>
                <a:spcPts val="600"/>
              </a:spcBef>
              <a:spcAft>
                <a:spcPts val="600"/>
              </a:spcAft>
              <a:tabLst>
                <a:tab pos="0" algn="l"/>
                <a:tab pos="57150" algn="l"/>
                <a:tab pos="152400" algn="l"/>
              </a:tabLst>
            </a:pP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01</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1159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1775</Words>
  <Application>Microsoft Office PowerPoint</Application>
  <PresentationFormat>Widescreen</PresentationFormat>
  <Paragraphs>226</Paragraphs>
  <Slides>25</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Calibri Light</vt:lpstr>
      <vt:lpstr>Microsoft Sans Serif</vt:lpstr>
      <vt:lpstr>MS Mincho</vt:lpstr>
      <vt:lpstr>Tahoma</vt:lpstr>
      <vt:lpstr>Times New Roman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Thúy Mai</dc:creator>
  <cp:lastModifiedBy>Admin</cp:lastModifiedBy>
  <cp:revision>23</cp:revision>
  <dcterms:created xsi:type="dcterms:W3CDTF">2023-01-03T13:56:08Z</dcterms:created>
  <dcterms:modified xsi:type="dcterms:W3CDTF">2023-05-16T03:53:26Z</dcterms:modified>
</cp:coreProperties>
</file>