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78" r:id="rId2"/>
    <p:sldId id="257" r:id="rId3"/>
    <p:sldId id="283" r:id="rId4"/>
    <p:sldId id="364" r:id="rId5"/>
    <p:sldId id="379" r:id="rId6"/>
    <p:sldId id="380" r:id="rId7"/>
    <p:sldId id="330" r:id="rId8"/>
    <p:sldId id="399" r:id="rId9"/>
    <p:sldId id="305" r:id="rId10"/>
    <p:sldId id="367" r:id="rId11"/>
    <p:sldId id="384" r:id="rId12"/>
    <p:sldId id="383" r:id="rId13"/>
    <p:sldId id="385" r:id="rId14"/>
    <p:sldId id="382" r:id="rId15"/>
    <p:sldId id="381" r:id="rId16"/>
    <p:sldId id="366" r:id="rId17"/>
    <p:sldId id="400" r:id="rId18"/>
    <p:sldId id="368" r:id="rId19"/>
    <p:sldId id="386" r:id="rId20"/>
    <p:sldId id="387" r:id="rId21"/>
    <p:sldId id="388" r:id="rId22"/>
    <p:sldId id="389" r:id="rId23"/>
    <p:sldId id="390" r:id="rId24"/>
    <p:sldId id="391" r:id="rId25"/>
    <p:sldId id="393" r:id="rId26"/>
    <p:sldId id="392" r:id="rId27"/>
    <p:sldId id="394" r:id="rId28"/>
    <p:sldId id="395" r:id="rId29"/>
    <p:sldId id="396" r:id="rId30"/>
    <p:sldId id="373" r:id="rId31"/>
    <p:sldId id="374" r:id="rId32"/>
    <p:sldId id="340" r:id="rId33"/>
    <p:sldId id="398" r:id="rId34"/>
    <p:sldId id="341" r:id="rId35"/>
    <p:sldId id="397"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575796"/>
    <a:srgbClr val="3A3AB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Kiểu Trung bình 2 - Màu chủ đề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86" d="100"/>
          <a:sy n="86" d="100"/>
        </p:scale>
        <p:origin x="562" y="5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úy Mai" userId="222f1c7e07c9bd7a" providerId="LiveId" clId="{D9874CBD-2283-4DDE-B2A5-4F12DF74DF0C}"/>
    <pc:docChg chg="undo redo custSel addSld delSld modSld sldOrd modMainMaster">
      <pc:chgData name="Thúy Mai" userId="222f1c7e07c9bd7a" providerId="LiveId" clId="{D9874CBD-2283-4DDE-B2A5-4F12DF74DF0C}" dt="2022-06-27T08:19:16.938" v="2273"/>
      <pc:docMkLst>
        <pc:docMk/>
      </pc:docMkLst>
      <pc:sldChg chg="del">
        <pc:chgData name="Thúy Mai" userId="222f1c7e07c9bd7a" providerId="LiveId" clId="{D9874CBD-2283-4DDE-B2A5-4F12DF74DF0C}" dt="2022-06-27T02:39:08.402" v="0" actId="47"/>
        <pc:sldMkLst>
          <pc:docMk/>
          <pc:sldMk cId="1308066030" sldId="256"/>
        </pc:sldMkLst>
      </pc:sldChg>
      <pc:sldChg chg="addSp delSp modSp mod modTransition modAnim">
        <pc:chgData name="Thúy Mai" userId="222f1c7e07c9bd7a" providerId="LiveId" clId="{D9874CBD-2283-4DDE-B2A5-4F12DF74DF0C}" dt="2022-06-27T08:17:08.290" v="2266"/>
        <pc:sldMkLst>
          <pc:docMk/>
          <pc:sldMk cId="2227457534" sldId="257"/>
        </pc:sldMkLst>
        <pc:spChg chg="mod">
          <ac:chgData name="Thúy Mai" userId="222f1c7e07c9bd7a" providerId="LiveId" clId="{D9874CBD-2283-4DDE-B2A5-4F12DF74DF0C}" dt="2022-06-27T08:16:08.523" v="2262" actId="20577"/>
          <ac:spMkLst>
            <pc:docMk/>
            <pc:sldMk cId="2227457534" sldId="257"/>
            <ac:spMk id="5" creationId="{4394753E-685B-E0A2-9631-B2B1AE5B2ECB}"/>
          </ac:spMkLst>
        </pc:spChg>
        <pc:picChg chg="add del mod">
          <ac:chgData name="Thúy Mai" userId="222f1c7e07c9bd7a" providerId="LiveId" clId="{D9874CBD-2283-4DDE-B2A5-4F12DF74DF0C}" dt="2022-06-27T02:49:37.738" v="106" actId="478"/>
          <ac:picMkLst>
            <pc:docMk/>
            <pc:sldMk cId="2227457534" sldId="257"/>
            <ac:picMk id="3" creationId="{E1499F58-7CFD-BEB4-6AAA-6353AB4D54BA}"/>
          </ac:picMkLst>
        </pc:picChg>
        <pc:picChg chg="add del mod">
          <ac:chgData name="Thúy Mai" userId="222f1c7e07c9bd7a" providerId="LiveId" clId="{D9874CBD-2283-4DDE-B2A5-4F12DF74DF0C}" dt="2022-06-27T02:47:15.011" v="99" actId="478"/>
          <ac:picMkLst>
            <pc:docMk/>
            <pc:sldMk cId="2227457534" sldId="257"/>
            <ac:picMk id="6" creationId="{A51A2B8B-80A5-6403-CCF8-4971CE9A61C8}"/>
          </ac:picMkLst>
        </pc:picChg>
        <pc:picChg chg="add del mod ord">
          <ac:chgData name="Thúy Mai" userId="222f1c7e07c9bd7a" providerId="LiveId" clId="{D9874CBD-2283-4DDE-B2A5-4F12DF74DF0C}" dt="2022-06-27T02:47:37.471" v="105" actId="478"/>
          <ac:picMkLst>
            <pc:docMk/>
            <pc:sldMk cId="2227457534" sldId="257"/>
            <ac:picMk id="8" creationId="{061AB5FA-EE38-B6D0-81E6-4A819EA6213C}"/>
          </ac:picMkLst>
        </pc:picChg>
        <pc:picChg chg="add mod">
          <ac:chgData name="Thúy Mai" userId="222f1c7e07c9bd7a" providerId="LiveId" clId="{D9874CBD-2283-4DDE-B2A5-4F12DF74DF0C}" dt="2022-06-27T02:50:36.285" v="120" actId="1076"/>
          <ac:picMkLst>
            <pc:docMk/>
            <pc:sldMk cId="2227457534" sldId="257"/>
            <ac:picMk id="10" creationId="{61C39A99-9758-B7C9-9111-822875D5B62C}"/>
          </ac:picMkLst>
        </pc:picChg>
        <pc:picChg chg="del">
          <ac:chgData name="Thúy Mai" userId="222f1c7e07c9bd7a" providerId="LiveId" clId="{D9874CBD-2283-4DDE-B2A5-4F12DF74DF0C}" dt="2022-06-27T02:45:20.092" v="88" actId="478"/>
          <ac:picMkLst>
            <pc:docMk/>
            <pc:sldMk cId="2227457534" sldId="257"/>
            <ac:picMk id="15362" creationId="{2224BC3B-86E5-D9D2-8E40-EC043B59B34B}"/>
          </ac:picMkLst>
        </pc:picChg>
      </pc:sldChg>
      <pc:sldChg chg="addSp delSp modSp del mod delAnim">
        <pc:chgData name="Thúy Mai" userId="222f1c7e07c9bd7a" providerId="LiveId" clId="{D9874CBD-2283-4DDE-B2A5-4F12DF74DF0C}" dt="2022-06-27T05:43:09.952" v="178" actId="47"/>
        <pc:sldMkLst>
          <pc:docMk/>
          <pc:sldMk cId="299901974" sldId="260"/>
        </pc:sldMkLst>
        <pc:spChg chg="mod">
          <ac:chgData name="Thúy Mai" userId="222f1c7e07c9bd7a" providerId="LiveId" clId="{D9874CBD-2283-4DDE-B2A5-4F12DF74DF0C}" dt="2022-06-27T05:42:47.028" v="174" actId="21"/>
          <ac:spMkLst>
            <pc:docMk/>
            <pc:sldMk cId="299901974" sldId="260"/>
            <ac:spMk id="19" creationId="{D7CDBC88-B427-A7CB-2E10-7D972648A012}"/>
          </ac:spMkLst>
        </pc:spChg>
        <pc:graphicFrameChg chg="add del mod">
          <ac:chgData name="Thúy Mai" userId="222f1c7e07c9bd7a" providerId="LiveId" clId="{D9874CBD-2283-4DDE-B2A5-4F12DF74DF0C}" dt="2022-06-27T02:44:02.482" v="75"/>
          <ac:graphicFrameMkLst>
            <pc:docMk/>
            <pc:sldMk cId="299901974" sldId="260"/>
            <ac:graphicFrameMk id="2" creationId="{BCEB3F33-99CE-34B0-0944-4416705C2FCD}"/>
          </ac:graphicFrameMkLst>
        </pc:graphicFrameChg>
        <pc:picChg chg="del">
          <ac:chgData name="Thúy Mai" userId="222f1c7e07c9bd7a" providerId="LiveId" clId="{D9874CBD-2283-4DDE-B2A5-4F12DF74DF0C}" dt="2022-06-27T02:44:13.971" v="80" actId="478"/>
          <ac:picMkLst>
            <pc:docMk/>
            <pc:sldMk cId="299901974" sldId="260"/>
            <ac:picMk id="3" creationId="{B1A5E226-C929-6766-6777-8DE43A870BCA}"/>
          </ac:picMkLst>
        </pc:picChg>
        <pc:picChg chg="add del mod">
          <ac:chgData name="Thúy Mai" userId="222f1c7e07c9bd7a" providerId="LiveId" clId="{D9874CBD-2283-4DDE-B2A5-4F12DF74DF0C}" dt="2022-06-27T05:42:17.878" v="161" actId="21"/>
          <ac:picMkLst>
            <pc:docMk/>
            <pc:sldMk cId="299901974" sldId="260"/>
            <ac:picMk id="5" creationId="{D7786A1E-B149-4F77-04FF-E7A7A7528E72}"/>
          </ac:picMkLst>
        </pc:picChg>
      </pc:sldChg>
      <pc:sldChg chg="modSp mod ord modTransition">
        <pc:chgData name="Thúy Mai" userId="222f1c7e07c9bd7a" providerId="LiveId" clId="{D9874CBD-2283-4DDE-B2A5-4F12DF74DF0C}" dt="2022-06-27T08:16:52.493" v="2264"/>
        <pc:sldMkLst>
          <pc:docMk/>
          <pc:sldMk cId="2349039686" sldId="283"/>
        </pc:sldMkLst>
        <pc:spChg chg="mod">
          <ac:chgData name="Thúy Mai" userId="222f1c7e07c9bd7a" providerId="LiveId" clId="{D9874CBD-2283-4DDE-B2A5-4F12DF74DF0C}" dt="2022-06-27T05:43:38.432" v="218" actId="20577"/>
          <ac:spMkLst>
            <pc:docMk/>
            <pc:sldMk cId="2349039686" sldId="283"/>
            <ac:spMk id="29" creationId="{0CA7C2FD-0750-7E9F-64B8-8E804512EE55}"/>
          </ac:spMkLst>
        </pc:spChg>
      </pc:sldChg>
      <pc:sldChg chg="addSp delSp modSp mod modTransition">
        <pc:chgData name="Thúy Mai" userId="222f1c7e07c9bd7a" providerId="LiveId" clId="{D9874CBD-2283-4DDE-B2A5-4F12DF74DF0C}" dt="2022-06-27T08:17:57.754" v="2270" actId="1076"/>
        <pc:sldMkLst>
          <pc:docMk/>
          <pc:sldMk cId="801987434" sldId="305"/>
        </pc:sldMkLst>
        <pc:spChg chg="mod">
          <ac:chgData name="Thúy Mai" userId="222f1c7e07c9bd7a" providerId="LiveId" clId="{D9874CBD-2283-4DDE-B2A5-4F12DF74DF0C}" dt="2022-06-27T05:44:21.794" v="270" actId="20577"/>
          <ac:spMkLst>
            <pc:docMk/>
            <pc:sldMk cId="801987434" sldId="305"/>
            <ac:spMk id="10" creationId="{2B29FCE2-B5E7-43DA-95B9-882C89517F56}"/>
          </ac:spMkLst>
        </pc:spChg>
        <pc:spChg chg="add del mod">
          <ac:chgData name="Thúy Mai" userId="222f1c7e07c9bd7a" providerId="LiveId" clId="{D9874CBD-2283-4DDE-B2A5-4F12DF74DF0C}" dt="2022-06-27T05:48:07.497" v="334" actId="478"/>
          <ac:spMkLst>
            <pc:docMk/>
            <pc:sldMk cId="801987434" sldId="305"/>
            <ac:spMk id="13" creationId="{24CAFEB8-ADA5-D458-C612-146D29B7FA84}"/>
          </ac:spMkLst>
        </pc:spChg>
        <pc:spChg chg="mod">
          <ac:chgData name="Thúy Mai" userId="222f1c7e07c9bd7a" providerId="LiveId" clId="{D9874CBD-2283-4DDE-B2A5-4F12DF74DF0C}" dt="2022-06-27T05:48:22.690" v="341" actId="1076"/>
          <ac:spMkLst>
            <pc:docMk/>
            <pc:sldMk cId="801987434" sldId="305"/>
            <ac:spMk id="14" creationId="{F2D9C599-0991-C839-AFC9-EB165033A602}"/>
          </ac:spMkLst>
        </pc:spChg>
        <pc:spChg chg="mod">
          <ac:chgData name="Thúy Mai" userId="222f1c7e07c9bd7a" providerId="LiveId" clId="{D9874CBD-2283-4DDE-B2A5-4F12DF74DF0C}" dt="2022-06-27T05:48:20.626" v="340" actId="1076"/>
          <ac:spMkLst>
            <pc:docMk/>
            <pc:sldMk cId="801987434" sldId="305"/>
            <ac:spMk id="15" creationId="{AD293E4C-0478-1105-E231-354CF78426EA}"/>
          </ac:spMkLst>
        </pc:spChg>
        <pc:spChg chg="mod">
          <ac:chgData name="Thúy Mai" userId="222f1c7e07c9bd7a" providerId="LiveId" clId="{D9874CBD-2283-4DDE-B2A5-4F12DF74DF0C}" dt="2022-06-27T05:46:26.244" v="301" actId="20577"/>
          <ac:spMkLst>
            <pc:docMk/>
            <pc:sldMk cId="801987434" sldId="305"/>
            <ac:spMk id="21" creationId="{2525D504-EC71-4B4C-89C9-1F9D2FDD5722}"/>
          </ac:spMkLst>
        </pc:spChg>
        <pc:spChg chg="mod">
          <ac:chgData name="Thúy Mai" userId="222f1c7e07c9bd7a" providerId="LiveId" clId="{D9874CBD-2283-4DDE-B2A5-4F12DF74DF0C}" dt="2022-06-27T05:47:31.400" v="323" actId="20577"/>
          <ac:spMkLst>
            <pc:docMk/>
            <pc:sldMk cId="801987434" sldId="305"/>
            <ac:spMk id="23" creationId="{1C289154-5D47-4EA9-915E-15E56B3A5E20}"/>
          </ac:spMkLst>
        </pc:spChg>
        <pc:spChg chg="mod">
          <ac:chgData name="Thúy Mai" userId="222f1c7e07c9bd7a" providerId="LiveId" clId="{D9874CBD-2283-4DDE-B2A5-4F12DF74DF0C}" dt="2022-06-27T08:17:57.754" v="2270" actId="1076"/>
          <ac:spMkLst>
            <pc:docMk/>
            <pc:sldMk cId="801987434" sldId="305"/>
            <ac:spMk id="24" creationId="{2345BAF2-96F5-4721-BFE6-B7B0788DB1BD}"/>
          </ac:spMkLst>
        </pc:spChg>
        <pc:graphicFrameChg chg="add del mod">
          <ac:chgData name="Thúy Mai" userId="222f1c7e07c9bd7a" providerId="LiveId" clId="{D9874CBD-2283-4DDE-B2A5-4F12DF74DF0C}" dt="2022-06-27T05:46:37.872" v="304"/>
          <ac:graphicFrameMkLst>
            <pc:docMk/>
            <pc:sldMk cId="801987434" sldId="305"/>
            <ac:graphicFrameMk id="2" creationId="{C5977ED1-C9D9-40E6-1D99-F28D3460E13D}"/>
          </ac:graphicFrameMkLst>
        </pc:graphicFrameChg>
        <pc:picChg chg="del">
          <ac:chgData name="Thúy Mai" userId="222f1c7e07c9bd7a" providerId="LiveId" clId="{D9874CBD-2283-4DDE-B2A5-4F12DF74DF0C}" dt="2022-06-27T05:46:02.713" v="271" actId="478"/>
          <ac:picMkLst>
            <pc:docMk/>
            <pc:sldMk cId="801987434" sldId="305"/>
            <ac:picMk id="1026" creationId="{EA72F43A-8052-F93A-362D-CF880214EB9C}"/>
          </ac:picMkLst>
        </pc:picChg>
        <pc:picChg chg="add mod">
          <ac:chgData name="Thúy Mai" userId="222f1c7e07c9bd7a" providerId="LiveId" clId="{D9874CBD-2283-4DDE-B2A5-4F12DF74DF0C}" dt="2022-06-27T05:48:27.626" v="343" actId="1076"/>
          <ac:picMkLst>
            <pc:docMk/>
            <pc:sldMk cId="801987434" sldId="305"/>
            <ac:picMk id="3074" creationId="{1EC77F67-53E3-BFEE-18E4-01CDC82D24DF}"/>
          </ac:picMkLst>
        </pc:picChg>
      </pc:sldChg>
      <pc:sldChg chg="del">
        <pc:chgData name="Thúy Mai" userId="222f1c7e07c9bd7a" providerId="LiveId" clId="{D9874CBD-2283-4DDE-B2A5-4F12DF74DF0C}" dt="2022-06-27T07:53:37.422" v="1770" actId="47"/>
        <pc:sldMkLst>
          <pc:docMk/>
          <pc:sldMk cId="173498417" sldId="321"/>
        </pc:sldMkLst>
      </pc:sldChg>
      <pc:sldChg chg="del">
        <pc:chgData name="Thúy Mai" userId="222f1c7e07c9bd7a" providerId="LiveId" clId="{D9874CBD-2283-4DDE-B2A5-4F12DF74DF0C}" dt="2022-06-27T07:53:37.693" v="1771" actId="47"/>
        <pc:sldMkLst>
          <pc:docMk/>
          <pc:sldMk cId="3538338464" sldId="322"/>
        </pc:sldMkLst>
      </pc:sldChg>
      <pc:sldChg chg="del">
        <pc:chgData name="Thúy Mai" userId="222f1c7e07c9bd7a" providerId="LiveId" clId="{D9874CBD-2283-4DDE-B2A5-4F12DF74DF0C}" dt="2022-06-27T07:53:38.151" v="1772" actId="47"/>
        <pc:sldMkLst>
          <pc:docMk/>
          <pc:sldMk cId="3426310340" sldId="324"/>
        </pc:sldMkLst>
      </pc:sldChg>
      <pc:sldChg chg="del">
        <pc:chgData name="Thúy Mai" userId="222f1c7e07c9bd7a" providerId="LiveId" clId="{D9874CBD-2283-4DDE-B2A5-4F12DF74DF0C}" dt="2022-06-27T07:53:38.591" v="1773" actId="47"/>
        <pc:sldMkLst>
          <pc:docMk/>
          <pc:sldMk cId="466110031" sldId="325"/>
        </pc:sldMkLst>
      </pc:sldChg>
      <pc:sldChg chg="del">
        <pc:chgData name="Thúy Mai" userId="222f1c7e07c9bd7a" providerId="LiveId" clId="{D9874CBD-2283-4DDE-B2A5-4F12DF74DF0C}" dt="2022-06-27T07:53:39.020" v="1774" actId="47"/>
        <pc:sldMkLst>
          <pc:docMk/>
          <pc:sldMk cId="3127382427" sldId="326"/>
        </pc:sldMkLst>
      </pc:sldChg>
      <pc:sldChg chg="del">
        <pc:chgData name="Thúy Mai" userId="222f1c7e07c9bd7a" providerId="LiveId" clId="{D9874CBD-2283-4DDE-B2A5-4F12DF74DF0C}" dt="2022-06-27T07:53:39.535" v="1775" actId="47"/>
        <pc:sldMkLst>
          <pc:docMk/>
          <pc:sldMk cId="1682345435" sldId="327"/>
        </pc:sldMkLst>
      </pc:sldChg>
      <pc:sldChg chg="del">
        <pc:chgData name="Thúy Mai" userId="222f1c7e07c9bd7a" providerId="LiveId" clId="{D9874CBD-2283-4DDE-B2A5-4F12DF74DF0C}" dt="2022-06-27T07:53:40.015" v="1776" actId="47"/>
        <pc:sldMkLst>
          <pc:docMk/>
          <pc:sldMk cId="1422725904" sldId="328"/>
        </pc:sldMkLst>
      </pc:sldChg>
      <pc:sldChg chg="modTransition">
        <pc:chgData name="Thúy Mai" userId="222f1c7e07c9bd7a" providerId="LiveId" clId="{D9874CBD-2283-4DDE-B2A5-4F12DF74DF0C}" dt="2022-06-27T08:16:52.493" v="2264"/>
        <pc:sldMkLst>
          <pc:docMk/>
          <pc:sldMk cId="1180961492" sldId="330"/>
        </pc:sldMkLst>
      </pc:sldChg>
      <pc:sldChg chg="addSp delSp modSp mod modTransition delAnim modAnim">
        <pc:chgData name="Thúy Mai" userId="222f1c7e07c9bd7a" providerId="LiveId" clId="{D9874CBD-2283-4DDE-B2A5-4F12DF74DF0C}" dt="2022-06-27T08:16:52.493" v="2264"/>
        <pc:sldMkLst>
          <pc:docMk/>
          <pc:sldMk cId="3557499654" sldId="340"/>
        </pc:sldMkLst>
        <pc:spChg chg="add mod">
          <ac:chgData name="Thúy Mai" userId="222f1c7e07c9bd7a" providerId="LiveId" clId="{D9874CBD-2283-4DDE-B2A5-4F12DF74DF0C}" dt="2022-06-27T07:53:13.356" v="1764" actId="21"/>
          <ac:spMkLst>
            <pc:docMk/>
            <pc:sldMk cId="3557499654" sldId="340"/>
            <ac:spMk id="11" creationId="{10ABACD3-CB3A-94BA-E22A-F3BA9228586F}"/>
          </ac:spMkLst>
        </pc:spChg>
        <pc:spChg chg="del">
          <ac:chgData name="Thúy Mai" userId="222f1c7e07c9bd7a" providerId="LiveId" clId="{D9874CBD-2283-4DDE-B2A5-4F12DF74DF0C}" dt="2022-06-27T07:52:25.722" v="1681" actId="478"/>
          <ac:spMkLst>
            <pc:docMk/>
            <pc:sldMk cId="3557499654" sldId="340"/>
            <ac:spMk id="16" creationId="{B39C34FF-3CC3-2B23-A87F-FC930C76333A}"/>
          </ac:spMkLst>
        </pc:spChg>
        <pc:spChg chg="add mod">
          <ac:chgData name="Thúy Mai" userId="222f1c7e07c9bd7a" providerId="LiveId" clId="{D9874CBD-2283-4DDE-B2A5-4F12DF74DF0C}" dt="2022-06-27T07:53:21.899" v="1768" actId="1076"/>
          <ac:spMkLst>
            <pc:docMk/>
            <pc:sldMk cId="3557499654" sldId="340"/>
            <ac:spMk id="17" creationId="{99E2287B-DAC9-993D-4AAD-ACD0E774E2D8}"/>
          </ac:spMkLst>
        </pc:spChg>
        <pc:graphicFrameChg chg="add del mod">
          <ac:chgData name="Thúy Mai" userId="222f1c7e07c9bd7a" providerId="LiveId" clId="{D9874CBD-2283-4DDE-B2A5-4F12DF74DF0C}" dt="2022-06-27T07:52:21.248" v="1677"/>
          <ac:graphicFrameMkLst>
            <pc:docMk/>
            <pc:sldMk cId="3557499654" sldId="340"/>
            <ac:graphicFrameMk id="2" creationId="{772B6C8D-1873-F337-018E-79E6B09BEBD2}"/>
          </ac:graphicFrameMkLst>
        </pc:graphicFrameChg>
      </pc:sldChg>
      <pc:sldChg chg="delSp modSp mod modTransition delAnim">
        <pc:chgData name="Thúy Mai" userId="222f1c7e07c9bd7a" providerId="LiveId" clId="{D9874CBD-2283-4DDE-B2A5-4F12DF74DF0C}" dt="2022-06-27T08:16:52.493" v="2264"/>
        <pc:sldMkLst>
          <pc:docMk/>
          <pc:sldMk cId="3701234870" sldId="341"/>
        </pc:sldMkLst>
        <pc:spChg chg="del">
          <ac:chgData name="Thúy Mai" userId="222f1c7e07c9bd7a" providerId="LiveId" clId="{D9874CBD-2283-4DDE-B2A5-4F12DF74DF0C}" dt="2022-06-27T07:54:06.526" v="1779" actId="478"/>
          <ac:spMkLst>
            <pc:docMk/>
            <pc:sldMk cId="3701234870" sldId="341"/>
            <ac:spMk id="2" creationId="{28C4109D-9B19-A509-12BA-7BAFBE01C707}"/>
          </ac:spMkLst>
        </pc:spChg>
        <pc:spChg chg="del">
          <ac:chgData name="Thúy Mai" userId="222f1c7e07c9bd7a" providerId="LiveId" clId="{D9874CBD-2283-4DDE-B2A5-4F12DF74DF0C}" dt="2022-06-27T08:11:18.030" v="2181" actId="21"/>
          <ac:spMkLst>
            <pc:docMk/>
            <pc:sldMk cId="3701234870" sldId="341"/>
            <ac:spMk id="13" creationId="{A6DEB26E-D554-FD5D-3759-025DBD9463C5}"/>
          </ac:spMkLst>
        </pc:spChg>
        <pc:picChg chg="mod">
          <ac:chgData name="Thúy Mai" userId="222f1c7e07c9bd7a" providerId="LiveId" clId="{D9874CBD-2283-4DDE-B2A5-4F12DF74DF0C}" dt="2022-06-27T08:11:24.374" v="2183" actId="1076"/>
          <ac:picMkLst>
            <pc:docMk/>
            <pc:sldMk cId="3701234870" sldId="341"/>
            <ac:picMk id="4" creationId="{DB62A9EF-3E96-05AB-7503-4EBF96E7820B}"/>
          </ac:picMkLst>
        </pc:picChg>
      </pc:sldChg>
      <pc:sldChg chg="del">
        <pc:chgData name="Thúy Mai" userId="222f1c7e07c9bd7a" providerId="LiveId" clId="{D9874CBD-2283-4DDE-B2A5-4F12DF74DF0C}" dt="2022-06-27T02:44:57.718" v="83" actId="47"/>
        <pc:sldMkLst>
          <pc:docMk/>
          <pc:sldMk cId="1542163642" sldId="343"/>
        </pc:sldMkLst>
      </pc:sldChg>
      <pc:sldChg chg="del">
        <pc:chgData name="Thúy Mai" userId="222f1c7e07c9bd7a" providerId="LiveId" clId="{D9874CBD-2283-4DDE-B2A5-4F12DF74DF0C}" dt="2022-06-27T08:11:11.571" v="2179" actId="47"/>
        <pc:sldMkLst>
          <pc:docMk/>
          <pc:sldMk cId="2351606811" sldId="350"/>
        </pc:sldMkLst>
      </pc:sldChg>
      <pc:sldChg chg="addSp delSp modSp mod ord modTransition delAnim modAnim">
        <pc:chgData name="Thúy Mai" userId="222f1c7e07c9bd7a" providerId="LiveId" clId="{D9874CBD-2283-4DDE-B2A5-4F12DF74DF0C}" dt="2022-06-27T08:16:52.493" v="2264"/>
        <pc:sldMkLst>
          <pc:docMk/>
          <pc:sldMk cId="1229553426" sldId="364"/>
        </pc:sldMkLst>
        <pc:spChg chg="mod">
          <ac:chgData name="Thúy Mai" userId="222f1c7e07c9bd7a" providerId="LiveId" clId="{D9874CBD-2283-4DDE-B2A5-4F12DF74DF0C}" dt="2022-06-27T05:43:07.934" v="177" actId="14100"/>
          <ac:spMkLst>
            <pc:docMk/>
            <pc:sldMk cId="1229553426" sldId="364"/>
            <ac:spMk id="9" creationId="{63907042-A464-7567-F7E3-698B948031EB}"/>
          </ac:spMkLst>
        </pc:spChg>
        <pc:picChg chg="del">
          <ac:chgData name="Thúy Mai" userId="222f1c7e07c9bd7a" providerId="LiveId" clId="{D9874CBD-2283-4DDE-B2A5-4F12DF74DF0C}" dt="2022-06-27T05:42:20.619" v="162" actId="478"/>
          <ac:picMkLst>
            <pc:docMk/>
            <pc:sldMk cId="1229553426" sldId="364"/>
            <ac:picMk id="10" creationId="{84544791-C086-53A1-FA61-9E44C185E38F}"/>
          </ac:picMkLst>
        </pc:picChg>
        <pc:picChg chg="add mod">
          <ac:chgData name="Thúy Mai" userId="222f1c7e07c9bd7a" providerId="LiveId" clId="{D9874CBD-2283-4DDE-B2A5-4F12DF74DF0C}" dt="2022-06-27T05:42:39.186" v="172" actId="1076"/>
          <ac:picMkLst>
            <pc:docMk/>
            <pc:sldMk cId="1229553426" sldId="364"/>
            <ac:picMk id="11" creationId="{8406D4D8-B944-5390-0F5F-DB8E78D6DC53}"/>
          </ac:picMkLst>
        </pc:picChg>
      </pc:sldChg>
      <pc:sldChg chg="addSp delSp modSp mod modTransition delAnim modAnim">
        <pc:chgData name="Thúy Mai" userId="222f1c7e07c9bd7a" providerId="LiveId" clId="{D9874CBD-2283-4DDE-B2A5-4F12DF74DF0C}" dt="2022-06-27T08:18:56.599" v="2272"/>
        <pc:sldMkLst>
          <pc:docMk/>
          <pc:sldMk cId="2112276805" sldId="366"/>
        </pc:sldMkLst>
        <pc:spChg chg="mod">
          <ac:chgData name="Thúy Mai" userId="222f1c7e07c9bd7a" providerId="LiveId" clId="{D9874CBD-2283-4DDE-B2A5-4F12DF74DF0C}" dt="2022-06-27T05:57:55.608" v="634" actId="1076"/>
          <ac:spMkLst>
            <pc:docMk/>
            <pc:sldMk cId="2112276805" sldId="366"/>
            <ac:spMk id="6" creationId="{7AE508C3-92F0-430D-9AD2-4776EB63418D}"/>
          </ac:spMkLst>
        </pc:spChg>
        <pc:spChg chg="mod">
          <ac:chgData name="Thúy Mai" userId="222f1c7e07c9bd7a" providerId="LiveId" clId="{D9874CBD-2283-4DDE-B2A5-4F12DF74DF0C}" dt="2022-06-27T05:57:57.380" v="635" actId="1076"/>
          <ac:spMkLst>
            <pc:docMk/>
            <pc:sldMk cId="2112276805" sldId="366"/>
            <ac:spMk id="10" creationId="{2B29FCE2-B5E7-43DA-95B9-882C89517F56}"/>
          </ac:spMkLst>
        </pc:spChg>
        <pc:spChg chg="del">
          <ac:chgData name="Thúy Mai" userId="222f1c7e07c9bd7a" providerId="LiveId" clId="{D9874CBD-2283-4DDE-B2A5-4F12DF74DF0C}" dt="2022-06-27T05:56:27.912" v="600" actId="478"/>
          <ac:spMkLst>
            <pc:docMk/>
            <pc:sldMk cId="2112276805" sldId="366"/>
            <ac:spMk id="17" creationId="{D0ABC8B2-0E94-9A40-3135-85655E60C17A}"/>
          </ac:spMkLst>
        </pc:spChg>
        <pc:spChg chg="mod">
          <ac:chgData name="Thúy Mai" userId="222f1c7e07c9bd7a" providerId="LiveId" clId="{D9874CBD-2283-4DDE-B2A5-4F12DF74DF0C}" dt="2022-06-27T05:57:53.723" v="633" actId="1076"/>
          <ac:spMkLst>
            <pc:docMk/>
            <pc:sldMk cId="2112276805" sldId="366"/>
            <ac:spMk id="18" creationId="{2200E543-D144-05D6-5E9B-FEEC889F694D}"/>
          </ac:spMkLst>
        </pc:spChg>
        <pc:spChg chg="add del mod">
          <ac:chgData name="Thúy Mai" userId="222f1c7e07c9bd7a" providerId="LiveId" clId="{D9874CBD-2283-4DDE-B2A5-4F12DF74DF0C}" dt="2022-06-27T05:57:16.491" v="623" actId="478"/>
          <ac:spMkLst>
            <pc:docMk/>
            <pc:sldMk cId="2112276805" sldId="366"/>
            <ac:spMk id="21" creationId="{A2A3D35F-F418-3681-AF60-4D0C1D355641}"/>
          </ac:spMkLst>
        </pc:spChg>
        <pc:spChg chg="add mod">
          <ac:chgData name="Thúy Mai" userId="222f1c7e07c9bd7a" providerId="LiveId" clId="{D9874CBD-2283-4DDE-B2A5-4F12DF74DF0C}" dt="2022-06-27T06:03:39.649" v="834" actId="113"/>
          <ac:spMkLst>
            <pc:docMk/>
            <pc:sldMk cId="2112276805" sldId="366"/>
            <ac:spMk id="23" creationId="{6B8AFA6F-734B-B2DF-0807-AE7AE01600C2}"/>
          </ac:spMkLst>
        </pc:spChg>
        <pc:spChg chg="add mod">
          <ac:chgData name="Thúy Mai" userId="222f1c7e07c9bd7a" providerId="LiveId" clId="{D9874CBD-2283-4DDE-B2A5-4F12DF74DF0C}" dt="2022-06-27T05:58:02.199" v="637" actId="1076"/>
          <ac:spMkLst>
            <pc:docMk/>
            <pc:sldMk cId="2112276805" sldId="366"/>
            <ac:spMk id="24" creationId="{7AB61FDD-D047-546C-46EC-EFDF493E3737}"/>
          </ac:spMkLst>
        </pc:spChg>
        <pc:spChg chg="del">
          <ac:chgData name="Thúy Mai" userId="222f1c7e07c9bd7a" providerId="LiveId" clId="{D9874CBD-2283-4DDE-B2A5-4F12DF74DF0C}" dt="2022-06-27T05:56:18.631" v="594" actId="478"/>
          <ac:spMkLst>
            <pc:docMk/>
            <pc:sldMk cId="2112276805" sldId="366"/>
            <ac:spMk id="25" creationId="{1E8BB57C-AF04-E4EA-8A81-EA76026D2869}"/>
          </ac:spMkLst>
        </pc:spChg>
        <pc:spChg chg="mod">
          <ac:chgData name="Thúy Mai" userId="222f1c7e07c9bd7a" providerId="LiveId" clId="{D9874CBD-2283-4DDE-B2A5-4F12DF74DF0C}" dt="2022-06-27T05:57:50.951" v="632" actId="1076"/>
          <ac:spMkLst>
            <pc:docMk/>
            <pc:sldMk cId="2112276805" sldId="366"/>
            <ac:spMk id="26" creationId="{3851ADDE-C562-5454-CBBD-2AC979F1F9E2}"/>
          </ac:spMkLst>
        </pc:spChg>
        <pc:spChg chg="del">
          <ac:chgData name="Thúy Mai" userId="222f1c7e07c9bd7a" providerId="LiveId" clId="{D9874CBD-2283-4DDE-B2A5-4F12DF74DF0C}" dt="2022-06-27T05:56:32.454" v="604" actId="478"/>
          <ac:spMkLst>
            <pc:docMk/>
            <pc:sldMk cId="2112276805" sldId="366"/>
            <ac:spMk id="28" creationId="{E5FB9D8E-E145-602D-AD7C-F4C7E717100D}"/>
          </ac:spMkLst>
        </pc:spChg>
        <pc:spChg chg="mod">
          <ac:chgData name="Thúy Mai" userId="222f1c7e07c9bd7a" providerId="LiveId" clId="{D9874CBD-2283-4DDE-B2A5-4F12DF74DF0C}" dt="2022-06-27T05:57:50.951" v="632" actId="1076"/>
          <ac:spMkLst>
            <pc:docMk/>
            <pc:sldMk cId="2112276805" sldId="366"/>
            <ac:spMk id="31" creationId="{55775D96-07EC-58D5-4906-1E436DC41529}"/>
          </ac:spMkLst>
        </pc:spChg>
        <pc:spChg chg="mod">
          <ac:chgData name="Thúy Mai" userId="222f1c7e07c9bd7a" providerId="LiveId" clId="{D9874CBD-2283-4DDE-B2A5-4F12DF74DF0C}" dt="2022-06-27T05:57:50.951" v="632" actId="1076"/>
          <ac:spMkLst>
            <pc:docMk/>
            <pc:sldMk cId="2112276805" sldId="366"/>
            <ac:spMk id="34" creationId="{D72435BD-6C94-99B3-EA15-95B99623A5EE}"/>
          </ac:spMkLst>
        </pc:spChg>
        <pc:spChg chg="del">
          <ac:chgData name="Thúy Mai" userId="222f1c7e07c9bd7a" providerId="LiveId" clId="{D9874CBD-2283-4DDE-B2A5-4F12DF74DF0C}" dt="2022-06-27T05:56:31.703" v="603" actId="478"/>
          <ac:spMkLst>
            <pc:docMk/>
            <pc:sldMk cId="2112276805" sldId="366"/>
            <ac:spMk id="36" creationId="{9812FFCD-64D3-40E0-3E7E-C3270D041CBF}"/>
          </ac:spMkLst>
        </pc:spChg>
        <pc:spChg chg="mod">
          <ac:chgData name="Thúy Mai" userId="222f1c7e07c9bd7a" providerId="LiveId" clId="{D9874CBD-2283-4DDE-B2A5-4F12DF74DF0C}" dt="2022-06-27T05:57:50.951" v="632" actId="1076"/>
          <ac:spMkLst>
            <pc:docMk/>
            <pc:sldMk cId="2112276805" sldId="366"/>
            <ac:spMk id="37" creationId="{8C5E4355-EEE7-9BFC-4F3C-26365710F9C9}"/>
          </ac:spMkLst>
        </pc:spChg>
        <pc:spChg chg="mod">
          <ac:chgData name="Thúy Mai" userId="222f1c7e07c9bd7a" providerId="LiveId" clId="{D9874CBD-2283-4DDE-B2A5-4F12DF74DF0C}" dt="2022-06-27T05:57:50.951" v="632" actId="1076"/>
          <ac:spMkLst>
            <pc:docMk/>
            <pc:sldMk cId="2112276805" sldId="366"/>
            <ac:spMk id="39" creationId="{5CE4907C-1A8C-F7F6-119D-7BC3A662C942}"/>
          </ac:spMkLst>
        </pc:spChg>
        <pc:spChg chg="mod">
          <ac:chgData name="Thúy Mai" userId="222f1c7e07c9bd7a" providerId="LiveId" clId="{D9874CBD-2283-4DDE-B2A5-4F12DF74DF0C}" dt="2022-06-27T05:57:50.951" v="632" actId="1076"/>
          <ac:spMkLst>
            <pc:docMk/>
            <pc:sldMk cId="2112276805" sldId="366"/>
            <ac:spMk id="40" creationId="{EB5CF721-4CDE-EC3C-A61C-AD9BB9361AD5}"/>
          </ac:spMkLst>
        </pc:spChg>
        <pc:spChg chg="mod">
          <ac:chgData name="Thúy Mai" userId="222f1c7e07c9bd7a" providerId="LiveId" clId="{D9874CBD-2283-4DDE-B2A5-4F12DF74DF0C}" dt="2022-06-27T05:57:50.951" v="632" actId="1076"/>
          <ac:spMkLst>
            <pc:docMk/>
            <pc:sldMk cId="2112276805" sldId="366"/>
            <ac:spMk id="41" creationId="{9BC2440D-5634-4038-8E79-FD43D7202A97}"/>
          </ac:spMkLst>
        </pc:spChg>
        <pc:spChg chg="del mod">
          <ac:chgData name="Thúy Mai" userId="222f1c7e07c9bd7a" providerId="LiveId" clId="{D9874CBD-2283-4DDE-B2A5-4F12DF74DF0C}" dt="2022-06-27T05:56:29.966" v="602" actId="478"/>
          <ac:spMkLst>
            <pc:docMk/>
            <pc:sldMk cId="2112276805" sldId="366"/>
            <ac:spMk id="44" creationId="{E7ABB4D9-DDCE-DFD8-125F-62264AB45FF1}"/>
          </ac:spMkLst>
        </pc:spChg>
        <pc:graphicFrameChg chg="add del mod">
          <ac:chgData name="Thúy Mai" userId="222f1c7e07c9bd7a" providerId="LiveId" clId="{D9874CBD-2283-4DDE-B2A5-4F12DF74DF0C}" dt="2022-06-27T05:56:46.725" v="607"/>
          <ac:graphicFrameMkLst>
            <pc:docMk/>
            <pc:sldMk cId="2112276805" sldId="366"/>
            <ac:graphicFrameMk id="2" creationId="{39B0CF43-53CA-F9A5-409A-C53CF63DB0F2}"/>
          </ac:graphicFrameMkLst>
        </pc:graphicFrameChg>
        <pc:picChg chg="del">
          <ac:chgData name="Thúy Mai" userId="222f1c7e07c9bd7a" providerId="LiveId" clId="{D9874CBD-2283-4DDE-B2A5-4F12DF74DF0C}" dt="2022-06-27T05:56:06.620" v="592" actId="478"/>
          <ac:picMkLst>
            <pc:docMk/>
            <pc:sldMk cId="2112276805" sldId="366"/>
            <ac:picMk id="12" creationId="{3DB6CEBC-CE4F-E576-CEEC-EC18E050FB53}"/>
          </ac:picMkLst>
        </pc:picChg>
        <pc:picChg chg="add mod">
          <ac:chgData name="Thúy Mai" userId="222f1c7e07c9bd7a" providerId="LiveId" clId="{D9874CBD-2283-4DDE-B2A5-4F12DF74DF0C}" dt="2022-06-27T05:57:50.951" v="632" actId="1076"/>
          <ac:picMkLst>
            <pc:docMk/>
            <pc:sldMk cId="2112276805" sldId="366"/>
            <ac:picMk id="19" creationId="{812130CE-E86C-BBA2-78A9-753103C27893}"/>
          </ac:picMkLst>
        </pc:picChg>
      </pc:sldChg>
      <pc:sldChg chg="addSp delSp modSp mod modTransition delAnim">
        <pc:chgData name="Thúy Mai" userId="222f1c7e07c9bd7a" providerId="LiveId" clId="{D9874CBD-2283-4DDE-B2A5-4F12DF74DF0C}" dt="2022-06-27T08:16:52.493" v="2264"/>
        <pc:sldMkLst>
          <pc:docMk/>
          <pc:sldMk cId="1204847588" sldId="367"/>
        </pc:sldMkLst>
        <pc:spChg chg="mod">
          <ac:chgData name="Thúy Mai" userId="222f1c7e07c9bd7a" providerId="LiveId" clId="{D9874CBD-2283-4DDE-B2A5-4F12DF74DF0C}" dt="2022-06-27T05:49:26.447" v="395" actId="20577"/>
          <ac:spMkLst>
            <pc:docMk/>
            <pc:sldMk cId="1204847588" sldId="367"/>
            <ac:spMk id="10" creationId="{2B29FCE2-B5E7-43DA-95B9-882C89517F56}"/>
          </ac:spMkLst>
        </pc:spChg>
        <pc:spChg chg="mod">
          <ac:chgData name="Thúy Mai" userId="222f1c7e07c9bd7a" providerId="LiveId" clId="{D9874CBD-2283-4DDE-B2A5-4F12DF74DF0C}" dt="2022-06-27T05:59:36.818" v="709" actId="1076"/>
          <ac:spMkLst>
            <pc:docMk/>
            <pc:sldMk cId="1204847588" sldId="367"/>
            <ac:spMk id="11" creationId="{2AFED93E-5634-8610-8A19-7D5383F45941}"/>
          </ac:spMkLst>
        </pc:spChg>
        <pc:spChg chg="add del mod">
          <ac:chgData name="Thúy Mai" userId="222f1c7e07c9bd7a" providerId="LiveId" clId="{D9874CBD-2283-4DDE-B2A5-4F12DF74DF0C}" dt="2022-06-27T05:49:51.958" v="433" actId="478"/>
          <ac:spMkLst>
            <pc:docMk/>
            <pc:sldMk cId="1204847588" sldId="367"/>
            <ac:spMk id="13" creationId="{6E55492C-3A16-2BB2-61C9-C6EB933ECF08}"/>
          </ac:spMkLst>
        </pc:spChg>
        <pc:spChg chg="mod">
          <ac:chgData name="Thúy Mai" userId="222f1c7e07c9bd7a" providerId="LiveId" clId="{D9874CBD-2283-4DDE-B2A5-4F12DF74DF0C}" dt="2022-06-27T05:59:38.359" v="710" actId="1076"/>
          <ac:spMkLst>
            <pc:docMk/>
            <pc:sldMk cId="1204847588" sldId="367"/>
            <ac:spMk id="16" creationId="{5CADEFE0-9A32-A276-A8E1-14A08A825015}"/>
          </ac:spMkLst>
        </pc:spChg>
        <pc:spChg chg="del mod">
          <ac:chgData name="Thúy Mai" userId="222f1c7e07c9bd7a" providerId="LiveId" clId="{D9874CBD-2283-4DDE-B2A5-4F12DF74DF0C}" dt="2022-06-27T05:59:20.659" v="701" actId="478"/>
          <ac:spMkLst>
            <pc:docMk/>
            <pc:sldMk cId="1204847588" sldId="367"/>
            <ac:spMk id="17" creationId="{D0ABC8B2-0E94-9A40-3135-85655E60C17A}"/>
          </ac:spMkLst>
        </pc:spChg>
        <pc:spChg chg="del mod">
          <ac:chgData name="Thúy Mai" userId="222f1c7e07c9bd7a" providerId="LiveId" clId="{D9874CBD-2283-4DDE-B2A5-4F12DF74DF0C}" dt="2022-06-27T05:59:21.658" v="702" actId="478"/>
          <ac:spMkLst>
            <pc:docMk/>
            <pc:sldMk cId="1204847588" sldId="367"/>
            <ac:spMk id="19" creationId="{BC307031-3578-698D-E544-349C62924C54}"/>
          </ac:spMkLst>
        </pc:spChg>
        <pc:graphicFrameChg chg="add del mod">
          <ac:chgData name="Thúy Mai" userId="222f1c7e07c9bd7a" providerId="LiveId" clId="{D9874CBD-2283-4DDE-B2A5-4F12DF74DF0C}" dt="2022-06-27T05:49:48.063" v="429"/>
          <ac:graphicFrameMkLst>
            <pc:docMk/>
            <pc:sldMk cId="1204847588" sldId="367"/>
            <ac:graphicFrameMk id="2" creationId="{41A1374F-321B-B8C4-14ED-AB642F3B8651}"/>
          </ac:graphicFrameMkLst>
        </pc:graphicFrameChg>
        <pc:graphicFrameChg chg="add del mod">
          <ac:chgData name="Thúy Mai" userId="222f1c7e07c9bd7a" providerId="LiveId" clId="{D9874CBD-2283-4DDE-B2A5-4F12DF74DF0C}" dt="2022-06-27T05:51:11.255" v="489"/>
          <ac:graphicFrameMkLst>
            <pc:docMk/>
            <pc:sldMk cId="1204847588" sldId="367"/>
            <ac:graphicFrameMk id="7" creationId="{A77ED108-FE91-D47F-BC9B-0D957449EC1E}"/>
          </ac:graphicFrameMkLst>
        </pc:graphicFrameChg>
        <pc:picChg chg="add mod">
          <ac:chgData name="Thúy Mai" userId="222f1c7e07c9bd7a" providerId="LiveId" clId="{D9874CBD-2283-4DDE-B2A5-4F12DF74DF0C}" dt="2022-06-27T05:59:28.349" v="705" actId="1076"/>
          <ac:picMkLst>
            <pc:docMk/>
            <pc:sldMk cId="1204847588" sldId="367"/>
            <ac:picMk id="5" creationId="{0DC9219A-F99A-39D9-B881-E3565B40CE1F}"/>
          </ac:picMkLst>
        </pc:picChg>
        <pc:picChg chg="del mod">
          <ac:chgData name="Thúy Mai" userId="222f1c7e07c9bd7a" providerId="LiveId" clId="{D9874CBD-2283-4DDE-B2A5-4F12DF74DF0C}" dt="2022-06-27T05:50:04.998" v="442" actId="478"/>
          <ac:picMkLst>
            <pc:docMk/>
            <pc:sldMk cId="1204847588" sldId="367"/>
            <ac:picMk id="12" creationId="{770F435D-8C4A-4E55-6459-95532288B84A}"/>
          </ac:picMkLst>
        </pc:picChg>
      </pc:sldChg>
      <pc:sldChg chg="addSp delSp modSp mod modTransition modAnim">
        <pc:chgData name="Thúy Mai" userId="222f1c7e07c9bd7a" providerId="LiveId" clId="{D9874CBD-2283-4DDE-B2A5-4F12DF74DF0C}" dt="2022-06-27T08:19:16.938" v="2273"/>
        <pc:sldMkLst>
          <pc:docMk/>
          <pc:sldMk cId="1078414172" sldId="368"/>
        </pc:sldMkLst>
        <pc:spChg chg="mod">
          <ac:chgData name="Thúy Mai" userId="222f1c7e07c9bd7a" providerId="LiveId" clId="{D9874CBD-2283-4DDE-B2A5-4F12DF74DF0C}" dt="2022-06-27T06:07:38.388" v="1045" actId="1076"/>
          <ac:spMkLst>
            <pc:docMk/>
            <pc:sldMk cId="1078414172" sldId="368"/>
            <ac:spMk id="6" creationId="{7AE508C3-92F0-430D-9AD2-4776EB63418D}"/>
          </ac:spMkLst>
        </pc:spChg>
        <pc:spChg chg="mod">
          <ac:chgData name="Thúy Mai" userId="222f1c7e07c9bd7a" providerId="LiveId" clId="{D9874CBD-2283-4DDE-B2A5-4F12DF74DF0C}" dt="2022-06-27T06:04:03.696" v="888" actId="20577"/>
          <ac:spMkLst>
            <pc:docMk/>
            <pc:sldMk cId="1078414172" sldId="368"/>
            <ac:spMk id="10" creationId="{2B29FCE2-B5E7-43DA-95B9-882C89517F56}"/>
          </ac:spMkLst>
        </pc:spChg>
        <pc:spChg chg="add del mod">
          <ac:chgData name="Thúy Mai" userId="222f1c7e07c9bd7a" providerId="LiveId" clId="{D9874CBD-2283-4DDE-B2A5-4F12DF74DF0C}" dt="2022-06-27T06:07:17.068" v="1038" actId="478"/>
          <ac:spMkLst>
            <pc:docMk/>
            <pc:sldMk cId="1078414172" sldId="368"/>
            <ac:spMk id="14" creationId="{D7582B56-8538-4435-F6F2-8EEDAD7D30B6}"/>
          </ac:spMkLst>
        </pc:spChg>
        <pc:spChg chg="add mod">
          <ac:chgData name="Thúy Mai" userId="222f1c7e07c9bd7a" providerId="LiveId" clId="{D9874CBD-2283-4DDE-B2A5-4F12DF74DF0C}" dt="2022-06-27T06:07:36.180" v="1044" actId="1076"/>
          <ac:spMkLst>
            <pc:docMk/>
            <pc:sldMk cId="1078414172" sldId="368"/>
            <ac:spMk id="15" creationId="{FA5A486C-5AD6-B34B-2941-7EDAAC54D3CA}"/>
          </ac:spMkLst>
        </pc:spChg>
        <pc:spChg chg="add mod">
          <ac:chgData name="Thúy Mai" userId="222f1c7e07c9bd7a" providerId="LiveId" clId="{D9874CBD-2283-4DDE-B2A5-4F12DF74DF0C}" dt="2022-06-27T06:08:20.453" v="1059" actId="1076"/>
          <ac:spMkLst>
            <pc:docMk/>
            <pc:sldMk cId="1078414172" sldId="368"/>
            <ac:spMk id="16" creationId="{116F61A0-5C16-CCF1-B86D-4C230A843E5D}"/>
          </ac:spMkLst>
        </pc:spChg>
        <pc:spChg chg="mod">
          <ac:chgData name="Thúy Mai" userId="222f1c7e07c9bd7a" providerId="LiveId" clId="{D9874CBD-2283-4DDE-B2A5-4F12DF74DF0C}" dt="2022-06-27T06:07:43.486" v="1047" actId="14100"/>
          <ac:spMkLst>
            <pc:docMk/>
            <pc:sldMk cId="1078414172" sldId="368"/>
            <ac:spMk id="28" creationId="{E5FB9D8E-E145-602D-AD7C-F4C7E717100D}"/>
          </ac:spMkLst>
        </pc:spChg>
        <pc:spChg chg="mod">
          <ac:chgData name="Thúy Mai" userId="222f1c7e07c9bd7a" providerId="LiveId" clId="{D9874CBD-2283-4DDE-B2A5-4F12DF74DF0C}" dt="2022-06-27T06:07:54.164" v="1051" actId="14100"/>
          <ac:spMkLst>
            <pc:docMk/>
            <pc:sldMk cId="1078414172" sldId="368"/>
            <ac:spMk id="34" creationId="{D72435BD-6C94-99B3-EA15-95B99623A5EE}"/>
          </ac:spMkLst>
        </pc:spChg>
        <pc:spChg chg="mod">
          <ac:chgData name="Thúy Mai" userId="222f1c7e07c9bd7a" providerId="LiveId" clId="{D9874CBD-2283-4DDE-B2A5-4F12DF74DF0C}" dt="2022-06-27T06:08:07.236" v="1054" actId="14100"/>
          <ac:spMkLst>
            <pc:docMk/>
            <pc:sldMk cId="1078414172" sldId="368"/>
            <ac:spMk id="37" creationId="{8C5E4355-EEE7-9BFC-4F3C-26365710F9C9}"/>
          </ac:spMkLst>
        </pc:spChg>
        <pc:spChg chg="mod">
          <ac:chgData name="Thúy Mai" userId="222f1c7e07c9bd7a" providerId="LiveId" clId="{D9874CBD-2283-4DDE-B2A5-4F12DF74DF0C}" dt="2022-06-27T06:10:21.420" v="1095" actId="1076"/>
          <ac:spMkLst>
            <pc:docMk/>
            <pc:sldMk cId="1078414172" sldId="368"/>
            <ac:spMk id="42" creationId="{8EB2F561-FB88-5617-7062-968B85F06882}"/>
          </ac:spMkLst>
        </pc:spChg>
        <pc:spChg chg="mod">
          <ac:chgData name="Thúy Mai" userId="222f1c7e07c9bd7a" providerId="LiveId" clId="{D9874CBD-2283-4DDE-B2A5-4F12DF74DF0C}" dt="2022-06-27T06:10:11.241" v="1094" actId="20577"/>
          <ac:spMkLst>
            <pc:docMk/>
            <pc:sldMk cId="1078414172" sldId="368"/>
            <ac:spMk id="44" creationId="{E7ABB4D9-DDCE-DFD8-125F-62264AB45FF1}"/>
          </ac:spMkLst>
        </pc:spChg>
        <pc:graphicFrameChg chg="add del mod">
          <ac:chgData name="Thúy Mai" userId="222f1c7e07c9bd7a" providerId="LiveId" clId="{D9874CBD-2283-4DDE-B2A5-4F12DF74DF0C}" dt="2022-06-27T06:04:38.195" v="962"/>
          <ac:graphicFrameMkLst>
            <pc:docMk/>
            <pc:sldMk cId="1078414172" sldId="368"/>
            <ac:graphicFrameMk id="2" creationId="{EB39B728-CE62-A195-81D8-AE67F8A6AE42}"/>
          </ac:graphicFrameMkLst>
        </pc:graphicFrameChg>
        <pc:graphicFrameChg chg="add del mod">
          <ac:chgData name="Thúy Mai" userId="222f1c7e07c9bd7a" providerId="LiveId" clId="{D9874CBD-2283-4DDE-B2A5-4F12DF74DF0C}" dt="2022-06-27T06:05:12.577" v="969"/>
          <ac:graphicFrameMkLst>
            <pc:docMk/>
            <pc:sldMk cId="1078414172" sldId="368"/>
            <ac:graphicFrameMk id="3" creationId="{2D7BC1DB-8704-D535-E278-06FFD2C2C165}"/>
          </ac:graphicFrameMkLst>
        </pc:graphicFrameChg>
        <pc:picChg chg="del">
          <ac:chgData name="Thúy Mai" userId="222f1c7e07c9bd7a" providerId="LiveId" clId="{D9874CBD-2283-4DDE-B2A5-4F12DF74DF0C}" dt="2022-06-27T06:04:37.133" v="959" actId="478"/>
          <ac:picMkLst>
            <pc:docMk/>
            <pc:sldMk cId="1078414172" sldId="368"/>
            <ac:picMk id="12" creationId="{3DB6CEBC-CE4F-E576-CEEC-EC18E050FB53}"/>
          </ac:picMkLst>
        </pc:picChg>
        <pc:picChg chg="add mod">
          <ac:chgData name="Thúy Mai" userId="222f1c7e07c9bd7a" providerId="LiveId" clId="{D9874CBD-2283-4DDE-B2A5-4F12DF74DF0C}" dt="2022-06-27T06:08:16.679" v="1058" actId="1076"/>
          <ac:picMkLst>
            <pc:docMk/>
            <pc:sldMk cId="1078414172" sldId="368"/>
            <ac:picMk id="6146" creationId="{30C749E1-F890-EC88-80B9-2896F3DCD5ED}"/>
          </ac:picMkLst>
        </pc:picChg>
      </pc:sldChg>
      <pc:sldChg chg="del">
        <pc:chgData name="Thúy Mai" userId="222f1c7e07c9bd7a" providerId="LiveId" clId="{D9874CBD-2283-4DDE-B2A5-4F12DF74DF0C}" dt="2022-06-27T06:03:52.326" v="835" actId="47"/>
        <pc:sldMkLst>
          <pc:docMk/>
          <pc:sldMk cId="1058291217" sldId="369"/>
        </pc:sldMkLst>
      </pc:sldChg>
      <pc:sldChg chg="del">
        <pc:chgData name="Thúy Mai" userId="222f1c7e07c9bd7a" providerId="LiveId" clId="{D9874CBD-2283-4DDE-B2A5-4F12DF74DF0C}" dt="2022-06-27T07:47:58.305" v="1588" actId="47"/>
        <pc:sldMkLst>
          <pc:docMk/>
          <pc:sldMk cId="2422492045" sldId="370"/>
        </pc:sldMkLst>
      </pc:sldChg>
      <pc:sldChg chg="del">
        <pc:chgData name="Thúy Mai" userId="222f1c7e07c9bd7a" providerId="LiveId" clId="{D9874CBD-2283-4DDE-B2A5-4F12DF74DF0C}" dt="2022-06-27T07:47:53.855" v="1587" actId="47"/>
        <pc:sldMkLst>
          <pc:docMk/>
          <pc:sldMk cId="1795513800" sldId="371"/>
        </pc:sldMkLst>
      </pc:sldChg>
      <pc:sldChg chg="del">
        <pc:chgData name="Thúy Mai" userId="222f1c7e07c9bd7a" providerId="LiveId" clId="{D9874CBD-2283-4DDE-B2A5-4F12DF74DF0C}" dt="2022-06-27T07:47:58.837" v="1589" actId="47"/>
        <pc:sldMkLst>
          <pc:docMk/>
          <pc:sldMk cId="3526309726" sldId="372"/>
        </pc:sldMkLst>
      </pc:sldChg>
      <pc:sldChg chg="addSp delSp modSp mod modTransition modAnim">
        <pc:chgData name="Thúy Mai" userId="222f1c7e07c9bd7a" providerId="LiveId" clId="{D9874CBD-2283-4DDE-B2A5-4F12DF74DF0C}" dt="2022-06-27T08:16:52.493" v="2264"/>
        <pc:sldMkLst>
          <pc:docMk/>
          <pc:sldMk cId="740069694" sldId="373"/>
        </pc:sldMkLst>
        <pc:spChg chg="mod">
          <ac:chgData name="Thúy Mai" userId="222f1c7e07c9bd7a" providerId="LiveId" clId="{D9874CBD-2283-4DDE-B2A5-4F12DF74DF0C}" dt="2022-06-27T07:50:03.199" v="1637" actId="1076"/>
          <ac:spMkLst>
            <pc:docMk/>
            <pc:sldMk cId="740069694" sldId="373"/>
            <ac:spMk id="4" creationId="{78A11BDF-B2E7-9EEC-506B-CEDEACCA2B61}"/>
          </ac:spMkLst>
        </pc:spChg>
        <pc:spChg chg="mod">
          <ac:chgData name="Thúy Mai" userId="222f1c7e07c9bd7a" providerId="LiveId" clId="{D9874CBD-2283-4DDE-B2A5-4F12DF74DF0C}" dt="2022-06-27T07:50:01.311" v="1636" actId="1076"/>
          <ac:spMkLst>
            <pc:docMk/>
            <pc:sldMk cId="740069694" sldId="373"/>
            <ac:spMk id="5" creationId="{1E4436A8-7008-FAC2-A94A-4EDD5FBB94EC}"/>
          </ac:spMkLst>
        </pc:spChg>
        <pc:spChg chg="mod">
          <ac:chgData name="Thúy Mai" userId="222f1c7e07c9bd7a" providerId="LiveId" clId="{D9874CBD-2283-4DDE-B2A5-4F12DF74DF0C}" dt="2022-06-27T07:50:23.269" v="1644" actId="1076"/>
          <ac:spMkLst>
            <pc:docMk/>
            <pc:sldMk cId="740069694" sldId="373"/>
            <ac:spMk id="8" creationId="{3848CDFB-15C6-8C41-56C9-1E7460FA8970}"/>
          </ac:spMkLst>
        </pc:spChg>
        <pc:spChg chg="mod">
          <ac:chgData name="Thúy Mai" userId="222f1c7e07c9bd7a" providerId="LiveId" clId="{D9874CBD-2283-4DDE-B2A5-4F12DF74DF0C}" dt="2022-06-27T07:50:25.671" v="1645" actId="1076"/>
          <ac:spMkLst>
            <pc:docMk/>
            <pc:sldMk cId="740069694" sldId="373"/>
            <ac:spMk id="11" creationId="{6008BA64-5B29-8B67-2D57-5CAA1EA2B312}"/>
          </ac:spMkLst>
        </pc:spChg>
        <pc:spChg chg="add del mod">
          <ac:chgData name="Thúy Mai" userId="222f1c7e07c9bd7a" providerId="LiveId" clId="{D9874CBD-2283-4DDE-B2A5-4F12DF74DF0C}" dt="2022-06-27T07:49:01.359" v="1617" actId="478"/>
          <ac:spMkLst>
            <pc:docMk/>
            <pc:sldMk cId="740069694" sldId="373"/>
            <ac:spMk id="12" creationId="{DA60F824-3887-8250-7C58-24D4D9DE574F}"/>
          </ac:spMkLst>
        </pc:spChg>
        <pc:spChg chg="mod">
          <ac:chgData name="Thúy Mai" userId="222f1c7e07c9bd7a" providerId="LiveId" clId="{D9874CBD-2283-4DDE-B2A5-4F12DF74DF0C}" dt="2022-06-27T07:50:29.242" v="1647" actId="1076"/>
          <ac:spMkLst>
            <pc:docMk/>
            <pc:sldMk cId="740069694" sldId="373"/>
            <ac:spMk id="13" creationId="{B8042DD6-AB45-6E48-9DA4-1CD7C4AF3842}"/>
          </ac:spMkLst>
        </pc:spChg>
        <pc:spChg chg="add mod">
          <ac:chgData name="Thúy Mai" userId="222f1c7e07c9bd7a" providerId="LiveId" clId="{D9874CBD-2283-4DDE-B2A5-4F12DF74DF0C}" dt="2022-06-27T07:50:33.204" v="1648" actId="1076"/>
          <ac:spMkLst>
            <pc:docMk/>
            <pc:sldMk cId="740069694" sldId="373"/>
            <ac:spMk id="14" creationId="{9E733345-95EB-E486-376E-1DA03BA94EB7}"/>
          </ac:spMkLst>
        </pc:spChg>
        <pc:spChg chg="add mod">
          <ac:chgData name="Thúy Mai" userId="222f1c7e07c9bd7a" providerId="LiveId" clId="{D9874CBD-2283-4DDE-B2A5-4F12DF74DF0C}" dt="2022-06-27T07:50:38.462" v="1649" actId="1076"/>
          <ac:spMkLst>
            <pc:docMk/>
            <pc:sldMk cId="740069694" sldId="373"/>
            <ac:spMk id="15" creationId="{88F93E37-43A1-4A21-02F6-AC9BF3E33AAA}"/>
          </ac:spMkLst>
        </pc:spChg>
        <pc:spChg chg="mod">
          <ac:chgData name="Thúy Mai" userId="222f1c7e07c9bd7a" providerId="LiveId" clId="{D9874CBD-2283-4DDE-B2A5-4F12DF74DF0C}" dt="2022-06-27T07:51:02.126" v="1654" actId="1076"/>
          <ac:spMkLst>
            <pc:docMk/>
            <pc:sldMk cId="740069694" sldId="373"/>
            <ac:spMk id="17" creationId="{47F3BCAC-2ED2-9B3D-8B26-EF1A9DAD5255}"/>
          </ac:spMkLst>
        </pc:spChg>
        <pc:graphicFrameChg chg="add del mod">
          <ac:chgData name="Thúy Mai" userId="222f1c7e07c9bd7a" providerId="LiveId" clId="{D9874CBD-2283-4DDE-B2A5-4F12DF74DF0C}" dt="2022-06-27T07:48:09.860" v="1592"/>
          <ac:graphicFrameMkLst>
            <pc:docMk/>
            <pc:sldMk cId="740069694" sldId="373"/>
            <ac:graphicFrameMk id="2" creationId="{2C0EFE22-A0BD-88EF-49DC-3C86D09AC713}"/>
          </ac:graphicFrameMkLst>
        </pc:graphicFrameChg>
        <pc:picChg chg="mod">
          <ac:chgData name="Thúy Mai" userId="222f1c7e07c9bd7a" providerId="LiveId" clId="{D9874CBD-2283-4DDE-B2A5-4F12DF74DF0C}" dt="2022-06-27T07:51:05.556" v="1655" actId="1076"/>
          <ac:picMkLst>
            <pc:docMk/>
            <pc:sldMk cId="740069694" sldId="373"/>
            <ac:picMk id="18" creationId="{77DC6ADA-EB01-4C3D-4380-E55347BF049B}"/>
          </ac:picMkLst>
        </pc:picChg>
      </pc:sldChg>
      <pc:sldChg chg="addSp delSp modSp mod modTransition delAnim">
        <pc:chgData name="Thúy Mai" userId="222f1c7e07c9bd7a" providerId="LiveId" clId="{D9874CBD-2283-4DDE-B2A5-4F12DF74DF0C}" dt="2022-06-27T08:16:52.493" v="2264"/>
        <pc:sldMkLst>
          <pc:docMk/>
          <pc:sldMk cId="1627967706" sldId="374"/>
        </pc:sldMkLst>
        <pc:spChg chg="mod">
          <ac:chgData name="Thúy Mai" userId="222f1c7e07c9bd7a" providerId="LiveId" clId="{D9874CBD-2283-4DDE-B2A5-4F12DF74DF0C}" dt="2022-06-27T07:51:48.261" v="1673" actId="1076"/>
          <ac:spMkLst>
            <pc:docMk/>
            <pc:sldMk cId="1627967706" sldId="374"/>
            <ac:spMk id="4" creationId="{78A11BDF-B2E7-9EEC-506B-CEDEACCA2B61}"/>
          </ac:spMkLst>
        </pc:spChg>
        <pc:spChg chg="mod">
          <ac:chgData name="Thúy Mai" userId="222f1c7e07c9bd7a" providerId="LiveId" clId="{D9874CBD-2283-4DDE-B2A5-4F12DF74DF0C}" dt="2022-06-27T07:51:49.587" v="1674" actId="1076"/>
          <ac:spMkLst>
            <pc:docMk/>
            <pc:sldMk cId="1627967706" sldId="374"/>
            <ac:spMk id="5" creationId="{1E4436A8-7008-FAC2-A94A-4EDD5FBB94EC}"/>
          </ac:spMkLst>
        </pc:spChg>
        <pc:spChg chg="mod">
          <ac:chgData name="Thúy Mai" userId="222f1c7e07c9bd7a" providerId="LiveId" clId="{D9874CBD-2283-4DDE-B2A5-4F12DF74DF0C}" dt="2022-06-27T07:51:44.079" v="1672" actId="1076"/>
          <ac:spMkLst>
            <pc:docMk/>
            <pc:sldMk cId="1627967706" sldId="374"/>
            <ac:spMk id="8" creationId="{3848CDFB-15C6-8C41-56C9-1E7460FA8970}"/>
          </ac:spMkLst>
        </pc:spChg>
        <pc:spChg chg="del">
          <ac:chgData name="Thúy Mai" userId="222f1c7e07c9bd7a" providerId="LiveId" clId="{D9874CBD-2283-4DDE-B2A5-4F12DF74DF0C}" dt="2022-06-27T07:51:21.230" v="1660" actId="478"/>
          <ac:spMkLst>
            <pc:docMk/>
            <pc:sldMk cId="1627967706" sldId="374"/>
            <ac:spMk id="12" creationId="{E9016172-BD3E-62F6-E0CB-63E695A10A4C}"/>
          </ac:spMkLst>
        </pc:spChg>
        <pc:spChg chg="mod">
          <ac:chgData name="Thúy Mai" userId="222f1c7e07c9bd7a" providerId="LiveId" clId="{D9874CBD-2283-4DDE-B2A5-4F12DF74DF0C}" dt="2022-06-27T07:51:34.568" v="1668" actId="1076"/>
          <ac:spMkLst>
            <pc:docMk/>
            <pc:sldMk cId="1627967706" sldId="374"/>
            <ac:spMk id="17" creationId="{47F3BCAC-2ED2-9B3D-8B26-EF1A9DAD5255}"/>
          </ac:spMkLst>
        </pc:spChg>
        <pc:graphicFrameChg chg="add del mod">
          <ac:chgData name="Thúy Mai" userId="222f1c7e07c9bd7a" providerId="LiveId" clId="{D9874CBD-2283-4DDE-B2A5-4F12DF74DF0C}" dt="2022-06-27T07:51:19.051" v="1658"/>
          <ac:graphicFrameMkLst>
            <pc:docMk/>
            <pc:sldMk cId="1627967706" sldId="374"/>
            <ac:graphicFrameMk id="2" creationId="{6DE6AD8A-2EB0-CC8B-B98A-2E156A7E8599}"/>
          </ac:graphicFrameMkLst>
        </pc:graphicFrameChg>
        <pc:picChg chg="mod">
          <ac:chgData name="Thúy Mai" userId="222f1c7e07c9bd7a" providerId="LiveId" clId="{D9874CBD-2283-4DDE-B2A5-4F12DF74DF0C}" dt="2022-06-27T07:51:35.967" v="1669" actId="1076"/>
          <ac:picMkLst>
            <pc:docMk/>
            <pc:sldMk cId="1627967706" sldId="374"/>
            <ac:picMk id="18" creationId="{77DC6ADA-EB01-4C3D-4380-E55347BF049B}"/>
          </ac:picMkLst>
        </pc:picChg>
      </pc:sldChg>
      <pc:sldChg chg="del">
        <pc:chgData name="Thúy Mai" userId="222f1c7e07c9bd7a" providerId="LiveId" clId="{D9874CBD-2283-4DDE-B2A5-4F12DF74DF0C}" dt="2022-06-27T07:53:36.720" v="1769" actId="47"/>
        <pc:sldMkLst>
          <pc:docMk/>
          <pc:sldMk cId="2596519883" sldId="375"/>
        </pc:sldMkLst>
      </pc:sldChg>
      <pc:sldChg chg="del">
        <pc:chgData name="Thúy Mai" userId="222f1c7e07c9bd7a" providerId="LiveId" clId="{D9874CBD-2283-4DDE-B2A5-4F12DF74DF0C}" dt="2022-06-27T07:53:41.202" v="1777" actId="47"/>
        <pc:sldMkLst>
          <pc:docMk/>
          <pc:sldMk cId="4189572922" sldId="376"/>
        </pc:sldMkLst>
      </pc:sldChg>
      <pc:sldChg chg="del">
        <pc:chgData name="Thúy Mai" userId="222f1c7e07c9bd7a" providerId="LiveId" clId="{D9874CBD-2283-4DDE-B2A5-4F12DF74DF0C}" dt="2022-06-27T07:53:42.329" v="1778" actId="47"/>
        <pc:sldMkLst>
          <pc:docMk/>
          <pc:sldMk cId="652129894" sldId="377"/>
        </pc:sldMkLst>
      </pc:sldChg>
      <pc:sldChg chg="addSp delSp modSp new mod modTransition modAnim">
        <pc:chgData name="Thúy Mai" userId="222f1c7e07c9bd7a" providerId="LiveId" clId="{D9874CBD-2283-4DDE-B2A5-4F12DF74DF0C}" dt="2022-06-27T08:17:01.452" v="2265"/>
        <pc:sldMkLst>
          <pc:docMk/>
          <pc:sldMk cId="2391355502" sldId="378"/>
        </pc:sldMkLst>
        <pc:spChg chg="del">
          <ac:chgData name="Thúy Mai" userId="222f1c7e07c9bd7a" providerId="LiveId" clId="{D9874CBD-2283-4DDE-B2A5-4F12DF74DF0C}" dt="2022-06-27T02:40:46.049" v="2" actId="478"/>
          <ac:spMkLst>
            <pc:docMk/>
            <pc:sldMk cId="2391355502" sldId="378"/>
            <ac:spMk id="2" creationId="{C89966E7-96D8-D4C4-731A-64C8C4D4083C}"/>
          </ac:spMkLst>
        </pc:spChg>
        <pc:spChg chg="del">
          <ac:chgData name="Thúy Mai" userId="222f1c7e07c9bd7a" providerId="LiveId" clId="{D9874CBD-2283-4DDE-B2A5-4F12DF74DF0C}" dt="2022-06-27T02:40:47.764" v="3" actId="478"/>
          <ac:spMkLst>
            <pc:docMk/>
            <pc:sldMk cId="2391355502" sldId="378"/>
            <ac:spMk id="3" creationId="{B949D2EB-9544-29EA-088F-E9EFBC38A080}"/>
          </ac:spMkLst>
        </pc:spChg>
        <pc:graphicFrameChg chg="add del mod">
          <ac:chgData name="Thúy Mai" userId="222f1c7e07c9bd7a" providerId="LiveId" clId="{D9874CBD-2283-4DDE-B2A5-4F12DF74DF0C}" dt="2022-06-27T02:40:50.119" v="6"/>
          <ac:graphicFrameMkLst>
            <pc:docMk/>
            <pc:sldMk cId="2391355502" sldId="378"/>
            <ac:graphicFrameMk id="4" creationId="{1853DEAA-0BE8-B17D-9ACB-0051E85F29B3}"/>
          </ac:graphicFrameMkLst>
        </pc:graphicFrameChg>
        <pc:picChg chg="add mod">
          <ac:chgData name="Thúy Mai" userId="222f1c7e07c9bd7a" providerId="LiveId" clId="{D9874CBD-2283-4DDE-B2A5-4F12DF74DF0C}" dt="2022-06-27T02:41:41.711" v="17" actId="14100"/>
          <ac:picMkLst>
            <pc:docMk/>
            <pc:sldMk cId="2391355502" sldId="378"/>
            <ac:picMk id="1026" creationId="{DACA8D43-4F6F-6341-B19E-48858BC08A29}"/>
          </ac:picMkLst>
        </pc:picChg>
      </pc:sldChg>
      <pc:sldChg chg="addSp delSp modSp new mod modTransition modAnim">
        <pc:chgData name="Thúy Mai" userId="222f1c7e07c9bd7a" providerId="LiveId" clId="{D9874CBD-2283-4DDE-B2A5-4F12DF74DF0C}" dt="2022-06-27T08:16:52.493" v="2264"/>
        <pc:sldMkLst>
          <pc:docMk/>
          <pc:sldMk cId="2330763287" sldId="379"/>
        </pc:sldMkLst>
        <pc:spChg chg="del">
          <ac:chgData name="Thúy Mai" userId="222f1c7e07c9bd7a" providerId="LiveId" clId="{D9874CBD-2283-4DDE-B2A5-4F12DF74DF0C}" dt="2022-06-27T05:40:45.232" v="138" actId="478"/>
          <ac:spMkLst>
            <pc:docMk/>
            <pc:sldMk cId="2330763287" sldId="379"/>
            <ac:spMk id="2" creationId="{6A7DCE54-8A8A-A3BA-F6CB-A0D6596DD6B7}"/>
          </ac:spMkLst>
        </pc:spChg>
        <pc:spChg chg="del">
          <ac:chgData name="Thúy Mai" userId="222f1c7e07c9bd7a" providerId="LiveId" clId="{D9874CBD-2283-4DDE-B2A5-4F12DF74DF0C}" dt="2022-06-27T05:40:44.201" v="137" actId="478"/>
          <ac:spMkLst>
            <pc:docMk/>
            <pc:sldMk cId="2330763287" sldId="379"/>
            <ac:spMk id="3" creationId="{F2E700D3-1CC2-7335-24F3-6F1B793BBAD0}"/>
          </ac:spMkLst>
        </pc:spChg>
        <pc:graphicFrameChg chg="add del mod">
          <ac:chgData name="Thúy Mai" userId="222f1c7e07c9bd7a" providerId="LiveId" clId="{D9874CBD-2283-4DDE-B2A5-4F12DF74DF0C}" dt="2022-06-27T05:40:46.797" v="141"/>
          <ac:graphicFrameMkLst>
            <pc:docMk/>
            <pc:sldMk cId="2330763287" sldId="379"/>
            <ac:graphicFrameMk id="4" creationId="{A70F44B2-87B5-54DF-071C-C1668C39E8EF}"/>
          </ac:graphicFrameMkLst>
        </pc:graphicFrameChg>
        <pc:picChg chg="add mod">
          <ac:chgData name="Thúy Mai" userId="222f1c7e07c9bd7a" providerId="LiveId" clId="{D9874CBD-2283-4DDE-B2A5-4F12DF74DF0C}" dt="2022-06-27T05:41:16.731" v="149" actId="14100"/>
          <ac:picMkLst>
            <pc:docMk/>
            <pc:sldMk cId="2330763287" sldId="379"/>
            <ac:picMk id="1026" creationId="{C7BAFCCE-5E6E-5C4C-F5D7-605C762AA7CD}"/>
          </ac:picMkLst>
        </pc:picChg>
      </pc:sldChg>
      <pc:sldChg chg="addSp delSp modSp new mod modTransition modAnim">
        <pc:chgData name="Thúy Mai" userId="222f1c7e07c9bd7a" providerId="LiveId" clId="{D9874CBD-2283-4DDE-B2A5-4F12DF74DF0C}" dt="2022-06-27T08:16:52.493" v="2264"/>
        <pc:sldMkLst>
          <pc:docMk/>
          <pc:sldMk cId="2754246844" sldId="380"/>
        </pc:sldMkLst>
        <pc:spChg chg="del">
          <ac:chgData name="Thúy Mai" userId="222f1c7e07c9bd7a" providerId="LiveId" clId="{D9874CBD-2283-4DDE-B2A5-4F12DF74DF0C}" dt="2022-06-27T05:41:28.188" v="151" actId="478"/>
          <ac:spMkLst>
            <pc:docMk/>
            <pc:sldMk cId="2754246844" sldId="380"/>
            <ac:spMk id="2" creationId="{0B419D5D-178F-52D7-A534-FA0ED29FDD62}"/>
          </ac:spMkLst>
        </pc:spChg>
        <pc:spChg chg="del">
          <ac:chgData name="Thúy Mai" userId="222f1c7e07c9bd7a" providerId="LiveId" clId="{D9874CBD-2283-4DDE-B2A5-4F12DF74DF0C}" dt="2022-06-27T05:41:29.080" v="152" actId="478"/>
          <ac:spMkLst>
            <pc:docMk/>
            <pc:sldMk cId="2754246844" sldId="380"/>
            <ac:spMk id="3" creationId="{08861A7F-48C5-2373-60EA-E9D10C1D593E}"/>
          </ac:spMkLst>
        </pc:spChg>
        <pc:graphicFrameChg chg="add del mod">
          <ac:chgData name="Thúy Mai" userId="222f1c7e07c9bd7a" providerId="LiveId" clId="{D9874CBD-2283-4DDE-B2A5-4F12DF74DF0C}" dt="2022-06-27T05:41:30.171" v="155"/>
          <ac:graphicFrameMkLst>
            <pc:docMk/>
            <pc:sldMk cId="2754246844" sldId="380"/>
            <ac:graphicFrameMk id="4" creationId="{050B2370-9208-146A-212E-BEE585F8A939}"/>
          </ac:graphicFrameMkLst>
        </pc:graphicFrameChg>
        <pc:picChg chg="add mod">
          <ac:chgData name="Thúy Mai" userId="222f1c7e07c9bd7a" providerId="LiveId" clId="{D9874CBD-2283-4DDE-B2A5-4F12DF74DF0C}" dt="2022-06-27T05:41:39.233" v="158" actId="14100"/>
          <ac:picMkLst>
            <pc:docMk/>
            <pc:sldMk cId="2754246844" sldId="380"/>
            <ac:picMk id="2050" creationId="{3A09372E-86BF-A07B-CB27-8CA94E981B3D}"/>
          </ac:picMkLst>
        </pc:picChg>
      </pc:sldChg>
      <pc:sldChg chg="addSp delSp modSp add mod modTransition delAnim modAnim">
        <pc:chgData name="Thúy Mai" userId="222f1c7e07c9bd7a" providerId="LiveId" clId="{D9874CBD-2283-4DDE-B2A5-4F12DF74DF0C}" dt="2022-06-27T08:16:52.493" v="2264"/>
        <pc:sldMkLst>
          <pc:docMk/>
          <pc:sldMk cId="1389348354" sldId="381"/>
        </pc:sldMkLst>
        <pc:spChg chg="mod">
          <ac:chgData name="Thúy Mai" userId="222f1c7e07c9bd7a" providerId="LiveId" clId="{D9874CBD-2283-4DDE-B2A5-4F12DF74DF0C}" dt="2022-06-27T06:03:23.368" v="833" actId="20577"/>
          <ac:spMkLst>
            <pc:docMk/>
            <pc:sldMk cId="1389348354" sldId="381"/>
            <ac:spMk id="11" creationId="{2AFED93E-5634-8610-8A19-7D5383F45941}"/>
          </ac:spMkLst>
        </pc:spChg>
        <pc:spChg chg="add mod">
          <ac:chgData name="Thúy Mai" userId="222f1c7e07c9bd7a" providerId="LiveId" clId="{D9874CBD-2283-4DDE-B2A5-4F12DF74DF0C}" dt="2022-06-27T06:03:04.732" v="827" actId="14100"/>
          <ac:spMkLst>
            <pc:docMk/>
            <pc:sldMk cId="1389348354" sldId="381"/>
            <ac:spMk id="12" creationId="{C53A46EF-14A3-30D1-9A9B-D65DD5501621}"/>
          </ac:spMkLst>
        </pc:spChg>
        <pc:spChg chg="mod">
          <ac:chgData name="Thúy Mai" userId="222f1c7e07c9bd7a" providerId="LiveId" clId="{D9874CBD-2283-4DDE-B2A5-4F12DF74DF0C}" dt="2022-06-27T06:02:57.640" v="824" actId="14100"/>
          <ac:spMkLst>
            <pc:docMk/>
            <pc:sldMk cId="1389348354" sldId="381"/>
            <ac:spMk id="16" creationId="{5CADEFE0-9A32-A276-A8E1-14A08A825015}"/>
          </ac:spMkLst>
        </pc:spChg>
        <pc:spChg chg="del">
          <ac:chgData name="Thúy Mai" userId="222f1c7e07c9bd7a" providerId="LiveId" clId="{D9874CBD-2283-4DDE-B2A5-4F12DF74DF0C}" dt="2022-06-27T05:52:18.583" v="519" actId="478"/>
          <ac:spMkLst>
            <pc:docMk/>
            <pc:sldMk cId="1389348354" sldId="381"/>
            <ac:spMk id="17" creationId="{D0ABC8B2-0E94-9A40-3135-85655E60C17A}"/>
          </ac:spMkLst>
        </pc:spChg>
        <pc:spChg chg="del mod">
          <ac:chgData name="Thúy Mai" userId="222f1c7e07c9bd7a" providerId="LiveId" clId="{D9874CBD-2283-4DDE-B2A5-4F12DF74DF0C}" dt="2022-06-27T06:02:42.610" v="775" actId="478"/>
          <ac:spMkLst>
            <pc:docMk/>
            <pc:sldMk cId="1389348354" sldId="381"/>
            <ac:spMk id="19" creationId="{BC307031-3578-698D-E544-349C62924C54}"/>
          </ac:spMkLst>
        </pc:spChg>
        <pc:graphicFrameChg chg="add del mod">
          <ac:chgData name="Thúy Mai" userId="222f1c7e07c9bd7a" providerId="LiveId" clId="{D9874CBD-2283-4DDE-B2A5-4F12DF74DF0C}" dt="2022-06-27T05:52:26.774" v="522"/>
          <ac:graphicFrameMkLst>
            <pc:docMk/>
            <pc:sldMk cId="1389348354" sldId="381"/>
            <ac:graphicFrameMk id="2" creationId="{09E43151-850D-CE47-9925-A2D2206EE09F}"/>
          </ac:graphicFrameMkLst>
        </pc:graphicFrameChg>
        <pc:graphicFrameChg chg="add del mod">
          <ac:chgData name="Thúy Mai" userId="222f1c7e07c9bd7a" providerId="LiveId" clId="{D9874CBD-2283-4DDE-B2A5-4F12DF74DF0C}" dt="2022-06-27T05:52:36.211" v="526"/>
          <ac:graphicFrameMkLst>
            <pc:docMk/>
            <pc:sldMk cId="1389348354" sldId="381"/>
            <ac:graphicFrameMk id="3" creationId="{A92058CE-B17F-400A-E18F-3D7A1FD84676}"/>
          </ac:graphicFrameMkLst>
        </pc:graphicFrameChg>
        <pc:graphicFrameChg chg="add del mod">
          <ac:chgData name="Thúy Mai" userId="222f1c7e07c9bd7a" providerId="LiveId" clId="{D9874CBD-2283-4DDE-B2A5-4F12DF74DF0C}" dt="2022-06-27T05:54:04.955" v="544"/>
          <ac:graphicFrameMkLst>
            <pc:docMk/>
            <pc:sldMk cId="1389348354" sldId="381"/>
            <ac:graphicFrameMk id="4" creationId="{B2E603D1-4391-6F1B-75C0-17383F9201F0}"/>
          </ac:graphicFrameMkLst>
        </pc:graphicFrameChg>
        <pc:picChg chg="mod">
          <ac:chgData name="Thúy Mai" userId="222f1c7e07c9bd7a" providerId="LiveId" clId="{D9874CBD-2283-4DDE-B2A5-4F12DF74DF0C}" dt="2022-06-27T05:52:56.614" v="535" actId="1076"/>
          <ac:picMkLst>
            <pc:docMk/>
            <pc:sldMk cId="1389348354" sldId="381"/>
            <ac:picMk id="5" creationId="{0DC9219A-F99A-39D9-B881-E3565B40CE1F}"/>
          </ac:picMkLst>
        </pc:picChg>
      </pc:sldChg>
      <pc:sldChg chg="addSp delSp modSp add mod ord modTransition">
        <pc:chgData name="Thúy Mai" userId="222f1c7e07c9bd7a" providerId="LiveId" clId="{D9874CBD-2283-4DDE-B2A5-4F12DF74DF0C}" dt="2022-06-27T08:16:52.493" v="2264"/>
        <pc:sldMkLst>
          <pc:docMk/>
          <pc:sldMk cId="3229352189" sldId="382"/>
        </pc:sldMkLst>
        <pc:spChg chg="mod">
          <ac:chgData name="Thúy Mai" userId="222f1c7e07c9bd7a" providerId="LiveId" clId="{D9874CBD-2283-4DDE-B2A5-4F12DF74DF0C}" dt="2022-06-27T06:03:20.288" v="831" actId="20577"/>
          <ac:spMkLst>
            <pc:docMk/>
            <pc:sldMk cId="3229352189" sldId="382"/>
            <ac:spMk id="11" creationId="{2AFED93E-5634-8610-8A19-7D5383F45941}"/>
          </ac:spMkLst>
        </pc:spChg>
        <pc:spChg chg="mod">
          <ac:chgData name="Thúy Mai" userId="222f1c7e07c9bd7a" providerId="LiveId" clId="{D9874CBD-2283-4DDE-B2A5-4F12DF74DF0C}" dt="2022-06-27T05:55:47.074" v="591" actId="1076"/>
          <ac:spMkLst>
            <pc:docMk/>
            <pc:sldMk cId="3229352189" sldId="382"/>
            <ac:spMk id="12" creationId="{C53A46EF-14A3-30D1-9A9B-D65DD5501621}"/>
          </ac:spMkLst>
        </pc:spChg>
        <pc:spChg chg="mod">
          <ac:chgData name="Thúy Mai" userId="222f1c7e07c9bd7a" providerId="LiveId" clId="{D9874CBD-2283-4DDE-B2A5-4F12DF74DF0C}" dt="2022-06-27T05:55:42.210" v="589" actId="14100"/>
          <ac:spMkLst>
            <pc:docMk/>
            <pc:sldMk cId="3229352189" sldId="382"/>
            <ac:spMk id="16" creationId="{5CADEFE0-9A32-A276-A8E1-14A08A825015}"/>
          </ac:spMkLst>
        </pc:spChg>
        <pc:spChg chg="mod">
          <ac:chgData name="Thúy Mai" userId="222f1c7e07c9bd7a" providerId="LiveId" clId="{D9874CBD-2283-4DDE-B2A5-4F12DF74DF0C}" dt="2022-06-27T05:55:44.293" v="590" actId="14100"/>
          <ac:spMkLst>
            <pc:docMk/>
            <pc:sldMk cId="3229352189" sldId="382"/>
            <ac:spMk id="19" creationId="{BC307031-3578-698D-E544-349C62924C54}"/>
          </ac:spMkLst>
        </pc:spChg>
        <pc:graphicFrameChg chg="add del mod">
          <ac:chgData name="Thúy Mai" userId="222f1c7e07c9bd7a" providerId="LiveId" clId="{D9874CBD-2283-4DDE-B2A5-4F12DF74DF0C}" dt="2022-06-27T05:55:12.215" v="574"/>
          <ac:graphicFrameMkLst>
            <pc:docMk/>
            <pc:sldMk cId="3229352189" sldId="382"/>
            <ac:graphicFrameMk id="2" creationId="{CFA0261B-393B-13FD-387A-6365F248C396}"/>
          </ac:graphicFrameMkLst>
        </pc:graphicFrameChg>
        <pc:graphicFrameChg chg="add del mod">
          <ac:chgData name="Thúy Mai" userId="222f1c7e07c9bd7a" providerId="LiveId" clId="{D9874CBD-2283-4DDE-B2A5-4F12DF74DF0C}" dt="2022-06-27T05:55:22.523" v="579"/>
          <ac:graphicFrameMkLst>
            <pc:docMk/>
            <pc:sldMk cId="3229352189" sldId="382"/>
            <ac:graphicFrameMk id="3" creationId="{39F22658-1A3F-DE94-4F70-DD37C55D6BEF}"/>
          </ac:graphicFrameMkLst>
        </pc:graphicFrameChg>
        <pc:graphicFrameChg chg="add del mod">
          <ac:chgData name="Thúy Mai" userId="222f1c7e07c9bd7a" providerId="LiveId" clId="{D9874CBD-2283-4DDE-B2A5-4F12DF74DF0C}" dt="2022-06-27T05:55:30.377" v="583"/>
          <ac:graphicFrameMkLst>
            <pc:docMk/>
            <pc:sldMk cId="3229352189" sldId="382"/>
            <ac:graphicFrameMk id="4" creationId="{70CD3D15-100B-09E6-52D8-01E2AA6F9C30}"/>
          </ac:graphicFrameMkLst>
        </pc:graphicFrameChg>
      </pc:sldChg>
      <pc:sldChg chg="addSp delSp modSp add mod modTransition addAnim delAnim modAnim">
        <pc:chgData name="Thúy Mai" userId="222f1c7e07c9bd7a" providerId="LiveId" clId="{D9874CBD-2283-4DDE-B2A5-4F12DF74DF0C}" dt="2022-06-27T08:16:52.493" v="2264"/>
        <pc:sldMkLst>
          <pc:docMk/>
          <pc:sldMk cId="276849182" sldId="383"/>
        </pc:sldMkLst>
        <pc:spChg chg="add mod">
          <ac:chgData name="Thúy Mai" userId="222f1c7e07c9bd7a" providerId="LiveId" clId="{D9874CBD-2283-4DDE-B2A5-4F12DF74DF0C}" dt="2022-06-27T06:01:18.446" v="752" actId="14100"/>
          <ac:spMkLst>
            <pc:docMk/>
            <pc:sldMk cId="276849182" sldId="383"/>
            <ac:spMk id="9" creationId="{CA6506BE-C3BB-4377-AF5F-79BBE1E76220}"/>
          </ac:spMkLst>
        </pc:spChg>
        <pc:spChg chg="add del">
          <ac:chgData name="Thúy Mai" userId="222f1c7e07c9bd7a" providerId="LiveId" clId="{D9874CBD-2283-4DDE-B2A5-4F12DF74DF0C}" dt="2022-06-27T06:00:21.012" v="731" actId="478"/>
          <ac:spMkLst>
            <pc:docMk/>
            <pc:sldMk cId="276849182" sldId="383"/>
            <ac:spMk id="11" creationId="{2AFED93E-5634-8610-8A19-7D5383F45941}"/>
          </ac:spMkLst>
        </pc:spChg>
        <pc:spChg chg="add del mod">
          <ac:chgData name="Thúy Mai" userId="222f1c7e07c9bd7a" providerId="LiveId" clId="{D9874CBD-2283-4DDE-B2A5-4F12DF74DF0C}" dt="2022-06-27T06:00:20.633" v="730" actId="478"/>
          <ac:spMkLst>
            <pc:docMk/>
            <pc:sldMk cId="276849182" sldId="383"/>
            <ac:spMk id="16" creationId="{5CADEFE0-9A32-A276-A8E1-14A08A825015}"/>
          </ac:spMkLst>
        </pc:spChg>
        <pc:spChg chg="mod">
          <ac:chgData name="Thúy Mai" userId="222f1c7e07c9bd7a" providerId="LiveId" clId="{D9874CBD-2283-4DDE-B2A5-4F12DF74DF0C}" dt="2022-06-27T06:00:21.395" v="732" actId="1076"/>
          <ac:spMkLst>
            <pc:docMk/>
            <pc:sldMk cId="276849182" sldId="383"/>
            <ac:spMk id="17" creationId="{D0ABC8B2-0E94-9A40-3135-85655E60C17A}"/>
          </ac:spMkLst>
        </pc:spChg>
        <pc:spChg chg="del mod">
          <ac:chgData name="Thúy Mai" userId="222f1c7e07c9bd7a" providerId="LiveId" clId="{D9874CBD-2283-4DDE-B2A5-4F12DF74DF0C}" dt="2022-06-27T06:01:09.775" v="746" actId="478"/>
          <ac:spMkLst>
            <pc:docMk/>
            <pc:sldMk cId="276849182" sldId="383"/>
            <ac:spMk id="19" creationId="{BC307031-3578-698D-E544-349C62924C54}"/>
          </ac:spMkLst>
        </pc:spChg>
        <pc:graphicFrameChg chg="add del mod">
          <ac:chgData name="Thúy Mai" userId="222f1c7e07c9bd7a" providerId="LiveId" clId="{D9874CBD-2283-4DDE-B2A5-4F12DF74DF0C}" dt="2022-06-27T06:01:12.987" v="750"/>
          <ac:graphicFrameMkLst>
            <pc:docMk/>
            <pc:sldMk cId="276849182" sldId="383"/>
            <ac:graphicFrameMk id="2" creationId="{D3E5283D-D3D6-6AA5-632B-1190776F0AFF}"/>
          </ac:graphicFrameMkLst>
        </pc:graphicFrameChg>
        <pc:picChg chg="del">
          <ac:chgData name="Thúy Mai" userId="222f1c7e07c9bd7a" providerId="LiveId" clId="{D9874CBD-2283-4DDE-B2A5-4F12DF74DF0C}" dt="2022-06-27T06:01:44.478" v="757" actId="478"/>
          <ac:picMkLst>
            <pc:docMk/>
            <pc:sldMk cId="276849182" sldId="383"/>
            <ac:picMk id="5" creationId="{0DC9219A-F99A-39D9-B881-E3565B40CE1F}"/>
          </ac:picMkLst>
        </pc:picChg>
        <pc:picChg chg="add mod">
          <ac:chgData name="Thúy Mai" userId="222f1c7e07c9bd7a" providerId="LiveId" clId="{D9874CBD-2283-4DDE-B2A5-4F12DF74DF0C}" dt="2022-06-27T06:01:48.555" v="759" actId="1076"/>
          <ac:picMkLst>
            <pc:docMk/>
            <pc:sldMk cId="276849182" sldId="383"/>
            <ac:picMk id="4098" creationId="{4E3C4081-00A2-C5F4-4F50-2E8F0A728001}"/>
          </ac:picMkLst>
        </pc:picChg>
      </pc:sldChg>
      <pc:sldChg chg="delSp modSp add mod ord modTransition delAnim">
        <pc:chgData name="Thúy Mai" userId="222f1c7e07c9bd7a" providerId="LiveId" clId="{D9874CBD-2283-4DDE-B2A5-4F12DF74DF0C}" dt="2022-06-27T08:16:52.493" v="2264"/>
        <pc:sldMkLst>
          <pc:docMk/>
          <pc:sldMk cId="2610619244" sldId="384"/>
        </pc:sldMkLst>
        <pc:spChg chg="del">
          <ac:chgData name="Thúy Mai" userId="222f1c7e07c9bd7a" providerId="LiveId" clId="{D9874CBD-2283-4DDE-B2A5-4F12DF74DF0C}" dt="2022-06-27T06:00:56.959" v="742" actId="478"/>
          <ac:spMkLst>
            <pc:docMk/>
            <pc:sldMk cId="2610619244" sldId="384"/>
            <ac:spMk id="9" creationId="{CA6506BE-C3BB-4377-AF5F-79BBE1E76220}"/>
          </ac:spMkLst>
        </pc:spChg>
        <pc:spChg chg="mod">
          <ac:chgData name="Thúy Mai" userId="222f1c7e07c9bd7a" providerId="LiveId" clId="{D9874CBD-2283-4DDE-B2A5-4F12DF74DF0C}" dt="2022-06-27T06:01:00.130" v="743" actId="1076"/>
          <ac:spMkLst>
            <pc:docMk/>
            <pc:sldMk cId="2610619244" sldId="384"/>
            <ac:spMk id="19" creationId="{BC307031-3578-698D-E544-349C62924C54}"/>
          </ac:spMkLst>
        </pc:spChg>
      </pc:sldChg>
      <pc:sldChg chg="addSp delSp modSp add mod modTransition modAnim">
        <pc:chgData name="Thúy Mai" userId="222f1c7e07c9bd7a" providerId="LiveId" clId="{D9874CBD-2283-4DDE-B2A5-4F12DF74DF0C}" dt="2022-06-27T08:16:52.493" v="2264"/>
        <pc:sldMkLst>
          <pc:docMk/>
          <pc:sldMk cId="1255155543" sldId="385"/>
        </pc:sldMkLst>
        <pc:graphicFrameChg chg="add del mod">
          <ac:chgData name="Thúy Mai" userId="222f1c7e07c9bd7a" providerId="LiveId" clId="{D9874CBD-2283-4DDE-B2A5-4F12DF74DF0C}" dt="2022-06-27T06:01:55.515" v="764"/>
          <ac:graphicFrameMkLst>
            <pc:docMk/>
            <pc:sldMk cId="1255155543" sldId="385"/>
            <ac:graphicFrameMk id="2" creationId="{1D592484-0FD2-970D-E543-FA432F00D14D}"/>
          </ac:graphicFrameMkLst>
        </pc:graphicFrameChg>
        <pc:picChg chg="del">
          <ac:chgData name="Thúy Mai" userId="222f1c7e07c9bd7a" providerId="LiveId" clId="{D9874CBD-2283-4DDE-B2A5-4F12DF74DF0C}" dt="2022-06-27T06:01:52.830" v="761" actId="478"/>
          <ac:picMkLst>
            <pc:docMk/>
            <pc:sldMk cId="1255155543" sldId="385"/>
            <ac:picMk id="4098" creationId="{4E3C4081-00A2-C5F4-4F50-2E8F0A728001}"/>
          </ac:picMkLst>
        </pc:picChg>
        <pc:picChg chg="add mod">
          <ac:chgData name="Thúy Mai" userId="222f1c7e07c9bd7a" providerId="LiveId" clId="{D9874CBD-2283-4DDE-B2A5-4F12DF74DF0C}" dt="2022-06-27T08:13:14.893" v="2199" actId="1076"/>
          <ac:picMkLst>
            <pc:docMk/>
            <pc:sldMk cId="1255155543" sldId="385"/>
            <ac:picMk id="5122" creationId="{2846D958-FF7B-17E2-A202-07BC85315A90}"/>
          </ac:picMkLst>
        </pc:picChg>
      </pc:sldChg>
      <pc:sldChg chg="addSp delSp modSp add mod modTransition delAnim modAnim">
        <pc:chgData name="Thúy Mai" userId="222f1c7e07c9bd7a" providerId="LiveId" clId="{D9874CBD-2283-4DDE-B2A5-4F12DF74DF0C}" dt="2022-06-27T08:16:52.493" v="2264"/>
        <pc:sldMkLst>
          <pc:docMk/>
          <pc:sldMk cId="2693806032" sldId="386"/>
        </pc:sldMkLst>
        <pc:spChg chg="mod">
          <ac:chgData name="Thúy Mai" userId="222f1c7e07c9bd7a" providerId="LiveId" clId="{D9874CBD-2283-4DDE-B2A5-4F12DF74DF0C}" dt="2022-06-27T06:14:18.593" v="1183" actId="1076"/>
          <ac:spMkLst>
            <pc:docMk/>
            <pc:sldMk cId="2693806032" sldId="386"/>
            <ac:spMk id="6" creationId="{7AE508C3-92F0-430D-9AD2-4776EB63418D}"/>
          </ac:spMkLst>
        </pc:spChg>
        <pc:spChg chg="add del mod">
          <ac:chgData name="Thúy Mai" userId="222f1c7e07c9bd7a" providerId="LiveId" clId="{D9874CBD-2283-4DDE-B2A5-4F12DF74DF0C}" dt="2022-06-27T06:09:59.483" v="1088" actId="478"/>
          <ac:spMkLst>
            <pc:docMk/>
            <pc:sldMk cId="2693806032" sldId="386"/>
            <ac:spMk id="14" creationId="{36C67BE1-8E4A-D4B2-BE93-83BD09B80FED}"/>
          </ac:spMkLst>
        </pc:spChg>
        <pc:spChg chg="mod">
          <ac:chgData name="Thúy Mai" userId="222f1c7e07c9bd7a" providerId="LiveId" clId="{D9874CBD-2283-4DDE-B2A5-4F12DF74DF0C}" dt="2022-06-27T06:09:34.673" v="1079" actId="122"/>
          <ac:spMkLst>
            <pc:docMk/>
            <pc:sldMk cId="2693806032" sldId="386"/>
            <ac:spMk id="15" creationId="{FA5A486C-5AD6-B34B-2941-7EDAAC54D3CA}"/>
          </ac:spMkLst>
        </pc:spChg>
        <pc:spChg chg="del">
          <ac:chgData name="Thúy Mai" userId="222f1c7e07c9bd7a" providerId="LiveId" clId="{D9874CBD-2283-4DDE-B2A5-4F12DF74DF0C}" dt="2022-06-27T06:10:01.577" v="1089" actId="478"/>
          <ac:spMkLst>
            <pc:docMk/>
            <pc:sldMk cId="2693806032" sldId="386"/>
            <ac:spMk id="16" creationId="{116F61A0-5C16-CCF1-B86D-4C230A843E5D}"/>
          </ac:spMkLst>
        </pc:spChg>
        <pc:spChg chg="mod">
          <ac:chgData name="Thúy Mai" userId="222f1c7e07c9bd7a" providerId="LiveId" clId="{D9874CBD-2283-4DDE-B2A5-4F12DF74DF0C}" dt="2022-06-27T06:10:37.399" v="1102" actId="14100"/>
          <ac:spMkLst>
            <pc:docMk/>
            <pc:sldMk cId="2693806032" sldId="386"/>
            <ac:spMk id="28" creationId="{E5FB9D8E-E145-602D-AD7C-F4C7E717100D}"/>
          </ac:spMkLst>
        </pc:spChg>
        <pc:spChg chg="mod">
          <ac:chgData name="Thúy Mai" userId="222f1c7e07c9bd7a" providerId="LiveId" clId="{D9874CBD-2283-4DDE-B2A5-4F12DF74DF0C}" dt="2022-06-27T06:10:33.440" v="1100" actId="14100"/>
          <ac:spMkLst>
            <pc:docMk/>
            <pc:sldMk cId="2693806032" sldId="386"/>
            <ac:spMk id="34" creationId="{D72435BD-6C94-99B3-EA15-95B99623A5EE}"/>
          </ac:spMkLst>
        </pc:spChg>
        <pc:spChg chg="mod">
          <ac:chgData name="Thúy Mai" userId="222f1c7e07c9bd7a" providerId="LiveId" clId="{D9874CBD-2283-4DDE-B2A5-4F12DF74DF0C}" dt="2022-06-27T06:10:35.700" v="1101" actId="14100"/>
          <ac:spMkLst>
            <pc:docMk/>
            <pc:sldMk cId="2693806032" sldId="386"/>
            <ac:spMk id="37" creationId="{8C5E4355-EEE7-9BFC-4F3C-26365710F9C9}"/>
          </ac:spMkLst>
        </pc:spChg>
        <pc:spChg chg="mod">
          <ac:chgData name="Thúy Mai" userId="222f1c7e07c9bd7a" providerId="LiveId" clId="{D9874CBD-2283-4DDE-B2A5-4F12DF74DF0C}" dt="2022-06-27T06:10:42.492" v="1103" actId="20577"/>
          <ac:spMkLst>
            <pc:docMk/>
            <pc:sldMk cId="2693806032" sldId="386"/>
            <ac:spMk id="42" creationId="{8EB2F561-FB88-5617-7062-968B85F06882}"/>
          </ac:spMkLst>
        </pc:spChg>
        <pc:spChg chg="del">
          <ac:chgData name="Thúy Mai" userId="222f1c7e07c9bd7a" providerId="LiveId" clId="{D9874CBD-2283-4DDE-B2A5-4F12DF74DF0C}" dt="2022-06-27T06:10:02.449" v="1090" actId="478"/>
          <ac:spMkLst>
            <pc:docMk/>
            <pc:sldMk cId="2693806032" sldId="386"/>
            <ac:spMk id="44" creationId="{E7ABB4D9-DDCE-DFD8-125F-62264AB45FF1}"/>
          </ac:spMkLst>
        </pc:spChg>
        <pc:graphicFrameChg chg="add del mod">
          <ac:chgData name="Thúy Mai" userId="222f1c7e07c9bd7a" providerId="LiveId" clId="{D9874CBD-2283-4DDE-B2A5-4F12DF74DF0C}" dt="2022-06-27T06:09:22.670" v="1070"/>
          <ac:graphicFrameMkLst>
            <pc:docMk/>
            <pc:sldMk cId="2693806032" sldId="386"/>
            <ac:graphicFrameMk id="2" creationId="{A3D8DB97-5EF6-7796-924E-2931665381D6}"/>
          </ac:graphicFrameMkLst>
        </pc:graphicFrameChg>
      </pc:sldChg>
      <pc:sldChg chg="addSp delSp modSp add mod modTransition modAnim">
        <pc:chgData name="Thúy Mai" userId="222f1c7e07c9bd7a" providerId="LiveId" clId="{D9874CBD-2283-4DDE-B2A5-4F12DF74DF0C}" dt="2022-06-27T08:16:52.493" v="2264"/>
        <pc:sldMkLst>
          <pc:docMk/>
          <pc:sldMk cId="435957121" sldId="387"/>
        </pc:sldMkLst>
        <pc:spChg chg="add del mod">
          <ac:chgData name="Thúy Mai" userId="222f1c7e07c9bd7a" providerId="LiveId" clId="{D9874CBD-2283-4DDE-B2A5-4F12DF74DF0C}" dt="2022-06-27T06:12:22.285" v="1134" actId="478"/>
          <ac:spMkLst>
            <pc:docMk/>
            <pc:sldMk cId="435957121" sldId="387"/>
            <ac:spMk id="13" creationId="{3951D081-1EA0-E47A-35B5-540E283538EA}"/>
          </ac:spMkLst>
        </pc:spChg>
        <pc:spChg chg="mod">
          <ac:chgData name="Thúy Mai" userId="222f1c7e07c9bd7a" providerId="LiveId" clId="{D9874CBD-2283-4DDE-B2A5-4F12DF74DF0C}" dt="2022-06-27T06:11:02.921" v="1110" actId="255"/>
          <ac:spMkLst>
            <pc:docMk/>
            <pc:sldMk cId="435957121" sldId="387"/>
            <ac:spMk id="15" creationId="{FA5A486C-5AD6-B34B-2941-7EDAAC54D3CA}"/>
          </ac:spMkLst>
        </pc:spChg>
        <pc:spChg chg="mod">
          <ac:chgData name="Thúy Mai" userId="222f1c7e07c9bd7a" providerId="LiveId" clId="{D9874CBD-2283-4DDE-B2A5-4F12DF74DF0C}" dt="2022-06-27T06:12:31.510" v="1138" actId="1076"/>
          <ac:spMkLst>
            <pc:docMk/>
            <pc:sldMk cId="435957121" sldId="387"/>
            <ac:spMk id="28" creationId="{E5FB9D8E-E145-602D-AD7C-F4C7E717100D}"/>
          </ac:spMkLst>
        </pc:spChg>
        <pc:spChg chg="mod">
          <ac:chgData name="Thúy Mai" userId="222f1c7e07c9bd7a" providerId="LiveId" clId="{D9874CBD-2283-4DDE-B2A5-4F12DF74DF0C}" dt="2022-06-27T06:12:29.598" v="1137" actId="1076"/>
          <ac:spMkLst>
            <pc:docMk/>
            <pc:sldMk cId="435957121" sldId="387"/>
            <ac:spMk id="34" creationId="{D72435BD-6C94-99B3-EA15-95B99623A5EE}"/>
          </ac:spMkLst>
        </pc:spChg>
        <pc:spChg chg="mod">
          <ac:chgData name="Thúy Mai" userId="222f1c7e07c9bd7a" providerId="LiveId" clId="{D9874CBD-2283-4DDE-B2A5-4F12DF74DF0C}" dt="2022-06-27T06:12:26.952" v="1136" actId="1076"/>
          <ac:spMkLst>
            <pc:docMk/>
            <pc:sldMk cId="435957121" sldId="387"/>
            <ac:spMk id="37" creationId="{8C5E4355-EEE7-9BFC-4F3C-26365710F9C9}"/>
          </ac:spMkLst>
        </pc:spChg>
        <pc:spChg chg="mod">
          <ac:chgData name="Thúy Mai" userId="222f1c7e07c9bd7a" providerId="LiveId" clId="{D9874CBD-2283-4DDE-B2A5-4F12DF74DF0C}" dt="2022-06-27T06:12:35.565" v="1139" actId="207"/>
          <ac:spMkLst>
            <pc:docMk/>
            <pc:sldMk cId="435957121" sldId="387"/>
            <ac:spMk id="42" creationId="{8EB2F561-FB88-5617-7062-968B85F06882}"/>
          </ac:spMkLst>
        </pc:spChg>
        <pc:graphicFrameChg chg="add del mod">
          <ac:chgData name="Thúy Mai" userId="222f1c7e07c9bd7a" providerId="LiveId" clId="{D9874CBD-2283-4DDE-B2A5-4F12DF74DF0C}" dt="2022-06-27T06:10:57.890" v="1107"/>
          <ac:graphicFrameMkLst>
            <pc:docMk/>
            <pc:sldMk cId="435957121" sldId="387"/>
            <ac:graphicFrameMk id="2" creationId="{EDAE4355-A75D-A8CB-0E31-253A3169B819}"/>
          </ac:graphicFrameMkLst>
        </pc:graphicFrameChg>
        <pc:graphicFrameChg chg="add del mod">
          <ac:chgData name="Thúy Mai" userId="222f1c7e07c9bd7a" providerId="LiveId" clId="{D9874CBD-2283-4DDE-B2A5-4F12DF74DF0C}" dt="2022-06-27T06:11:13.500" v="1113"/>
          <ac:graphicFrameMkLst>
            <pc:docMk/>
            <pc:sldMk cId="435957121" sldId="387"/>
            <ac:graphicFrameMk id="3" creationId="{D21BB3B3-46CA-FCB6-1CF2-9D9B5BBCE75F}"/>
          </ac:graphicFrameMkLst>
        </pc:graphicFrameChg>
      </pc:sldChg>
      <pc:sldChg chg="addSp delSp modSp add mod modTransition delAnim modAnim">
        <pc:chgData name="Thúy Mai" userId="222f1c7e07c9bd7a" providerId="LiveId" clId="{D9874CBD-2283-4DDE-B2A5-4F12DF74DF0C}" dt="2022-06-27T08:16:52.493" v="2264"/>
        <pc:sldMkLst>
          <pc:docMk/>
          <pc:sldMk cId="2206531979" sldId="388"/>
        </pc:sldMkLst>
        <pc:spChg chg="add del mod">
          <ac:chgData name="Thúy Mai" userId="222f1c7e07c9bd7a" providerId="LiveId" clId="{D9874CBD-2283-4DDE-B2A5-4F12DF74DF0C}" dt="2022-06-27T06:13:33.765" v="1159" actId="478"/>
          <ac:spMkLst>
            <pc:docMk/>
            <pc:sldMk cId="2206531979" sldId="388"/>
            <ac:spMk id="12" creationId="{F38F06BD-023C-8D1D-58B5-FE47048120EC}"/>
          </ac:spMkLst>
        </pc:spChg>
        <pc:spChg chg="mod">
          <ac:chgData name="Thúy Mai" userId="222f1c7e07c9bd7a" providerId="LiveId" clId="{D9874CBD-2283-4DDE-B2A5-4F12DF74DF0C}" dt="2022-06-27T06:13:47.166" v="1167" actId="1076"/>
          <ac:spMkLst>
            <pc:docMk/>
            <pc:sldMk cId="2206531979" sldId="388"/>
            <ac:spMk id="15" creationId="{FA5A486C-5AD6-B34B-2941-7EDAAC54D3CA}"/>
          </ac:spMkLst>
        </pc:spChg>
        <pc:spChg chg="mod">
          <ac:chgData name="Thúy Mai" userId="222f1c7e07c9bd7a" providerId="LiveId" clId="{D9874CBD-2283-4DDE-B2A5-4F12DF74DF0C}" dt="2022-06-27T06:13:43.228" v="1166" actId="1076"/>
          <ac:spMkLst>
            <pc:docMk/>
            <pc:sldMk cId="2206531979" sldId="388"/>
            <ac:spMk id="28" creationId="{E5FB9D8E-E145-602D-AD7C-F4C7E717100D}"/>
          </ac:spMkLst>
        </pc:spChg>
        <pc:spChg chg="del">
          <ac:chgData name="Thúy Mai" userId="222f1c7e07c9bd7a" providerId="LiveId" clId="{D9874CBD-2283-4DDE-B2A5-4F12DF74DF0C}" dt="2022-06-27T06:13:35.683" v="1161" actId="478"/>
          <ac:spMkLst>
            <pc:docMk/>
            <pc:sldMk cId="2206531979" sldId="388"/>
            <ac:spMk id="34" creationId="{D72435BD-6C94-99B3-EA15-95B99623A5EE}"/>
          </ac:spMkLst>
        </pc:spChg>
        <pc:spChg chg="del">
          <ac:chgData name="Thúy Mai" userId="222f1c7e07c9bd7a" providerId="LiveId" clId="{D9874CBD-2283-4DDE-B2A5-4F12DF74DF0C}" dt="2022-06-27T06:13:35.117" v="1160" actId="478"/>
          <ac:spMkLst>
            <pc:docMk/>
            <pc:sldMk cId="2206531979" sldId="388"/>
            <ac:spMk id="37" creationId="{8C5E4355-EEE7-9BFC-4F3C-26365710F9C9}"/>
          </ac:spMkLst>
        </pc:spChg>
        <pc:spChg chg="del mod">
          <ac:chgData name="Thúy Mai" userId="222f1c7e07c9bd7a" providerId="LiveId" clId="{D9874CBD-2283-4DDE-B2A5-4F12DF74DF0C}" dt="2022-06-27T06:13:41.779" v="1165" actId="478"/>
          <ac:spMkLst>
            <pc:docMk/>
            <pc:sldMk cId="2206531979" sldId="388"/>
            <ac:spMk id="42" creationId="{8EB2F561-FB88-5617-7062-968B85F06882}"/>
          </ac:spMkLst>
        </pc:spChg>
        <pc:graphicFrameChg chg="add del mod">
          <ac:chgData name="Thúy Mai" userId="222f1c7e07c9bd7a" providerId="LiveId" clId="{D9874CBD-2283-4DDE-B2A5-4F12DF74DF0C}" dt="2022-06-27T06:12:57.159" v="1143"/>
          <ac:graphicFrameMkLst>
            <pc:docMk/>
            <pc:sldMk cId="2206531979" sldId="388"/>
            <ac:graphicFrameMk id="2" creationId="{6B748185-3436-48E5-1530-DBEDE6E5342F}"/>
          </ac:graphicFrameMkLst>
        </pc:graphicFrameChg>
      </pc:sldChg>
      <pc:sldChg chg="addSp delSp modSp add mod modTransition modAnim">
        <pc:chgData name="Thúy Mai" userId="222f1c7e07c9bd7a" providerId="LiveId" clId="{D9874CBD-2283-4DDE-B2A5-4F12DF74DF0C}" dt="2022-06-27T08:16:52.493" v="2264"/>
        <pc:sldMkLst>
          <pc:docMk/>
          <pc:sldMk cId="2030107687" sldId="389"/>
        </pc:sldMkLst>
        <pc:spChg chg="mod">
          <ac:chgData name="Thúy Mai" userId="222f1c7e07c9bd7a" providerId="LiveId" clId="{D9874CBD-2283-4DDE-B2A5-4F12DF74DF0C}" dt="2022-06-27T06:16:23.520" v="1220" actId="1076"/>
          <ac:spMkLst>
            <pc:docMk/>
            <pc:sldMk cId="2030107687" sldId="389"/>
            <ac:spMk id="6" creationId="{7AE508C3-92F0-430D-9AD2-4776EB63418D}"/>
          </ac:spMkLst>
        </pc:spChg>
        <pc:spChg chg="add del mod">
          <ac:chgData name="Thúy Mai" userId="222f1c7e07c9bd7a" providerId="LiveId" clId="{D9874CBD-2283-4DDE-B2A5-4F12DF74DF0C}" dt="2022-06-27T06:17:06.120" v="1235" actId="478"/>
          <ac:spMkLst>
            <pc:docMk/>
            <pc:sldMk cId="2030107687" sldId="389"/>
            <ac:spMk id="11" creationId="{038CDCBC-6EF5-67F5-D1E7-9E0B38D4EECA}"/>
          </ac:spMkLst>
        </pc:spChg>
        <pc:spChg chg="mod">
          <ac:chgData name="Thúy Mai" userId="222f1c7e07c9bd7a" providerId="LiveId" clId="{D9874CBD-2283-4DDE-B2A5-4F12DF74DF0C}" dt="2022-06-27T06:16:55.732" v="1230" actId="14100"/>
          <ac:spMkLst>
            <pc:docMk/>
            <pc:sldMk cId="2030107687" sldId="389"/>
            <ac:spMk id="15" creationId="{FA5A486C-5AD6-B34B-2941-7EDAAC54D3CA}"/>
          </ac:spMkLst>
        </pc:spChg>
        <pc:spChg chg="mod">
          <ac:chgData name="Thúy Mai" userId="222f1c7e07c9bd7a" providerId="LiveId" clId="{D9874CBD-2283-4DDE-B2A5-4F12DF74DF0C}" dt="2022-06-27T06:17:08.933" v="1236" actId="1076"/>
          <ac:spMkLst>
            <pc:docMk/>
            <pc:sldMk cId="2030107687" sldId="389"/>
            <ac:spMk id="28" creationId="{E5FB9D8E-E145-602D-AD7C-F4C7E717100D}"/>
          </ac:spMkLst>
        </pc:spChg>
        <pc:graphicFrameChg chg="add del mod">
          <ac:chgData name="Thúy Mai" userId="222f1c7e07c9bd7a" providerId="LiveId" clId="{D9874CBD-2283-4DDE-B2A5-4F12DF74DF0C}" dt="2022-06-27T06:14:45.593" v="1187"/>
          <ac:graphicFrameMkLst>
            <pc:docMk/>
            <pc:sldMk cId="2030107687" sldId="389"/>
            <ac:graphicFrameMk id="2" creationId="{CD35090E-5307-5032-8A2C-53876EA62FE7}"/>
          </ac:graphicFrameMkLst>
        </pc:graphicFrameChg>
        <pc:graphicFrameChg chg="add del mod">
          <ac:chgData name="Thúy Mai" userId="222f1c7e07c9bd7a" providerId="LiveId" clId="{D9874CBD-2283-4DDE-B2A5-4F12DF74DF0C}" dt="2022-06-27T06:16:44.001" v="1223"/>
          <ac:graphicFrameMkLst>
            <pc:docMk/>
            <pc:sldMk cId="2030107687" sldId="389"/>
            <ac:graphicFrameMk id="3" creationId="{CF3EA7D1-E7D6-8005-C2D8-6965A742DCBB}"/>
          </ac:graphicFrameMkLst>
        </pc:graphicFrameChg>
      </pc:sldChg>
      <pc:sldChg chg="addSp delSp modSp add mod modTransition modAnim">
        <pc:chgData name="Thúy Mai" userId="222f1c7e07c9bd7a" providerId="LiveId" clId="{D9874CBD-2283-4DDE-B2A5-4F12DF74DF0C}" dt="2022-06-27T08:16:52.493" v="2264"/>
        <pc:sldMkLst>
          <pc:docMk/>
          <pc:sldMk cId="2033574866" sldId="390"/>
        </pc:sldMkLst>
        <pc:spChg chg="add del mod">
          <ac:chgData name="Thúy Mai" userId="222f1c7e07c9bd7a" providerId="LiveId" clId="{D9874CBD-2283-4DDE-B2A5-4F12DF74DF0C}" dt="2022-06-27T06:18:12.891" v="1256" actId="478"/>
          <ac:spMkLst>
            <pc:docMk/>
            <pc:sldMk cId="2033574866" sldId="390"/>
            <ac:spMk id="9" creationId="{87739405-BA3F-8747-5B90-9DDCE43B7D93}"/>
          </ac:spMkLst>
        </pc:spChg>
        <pc:spChg chg="add mod">
          <ac:chgData name="Thúy Mai" userId="222f1c7e07c9bd7a" providerId="LiveId" clId="{D9874CBD-2283-4DDE-B2A5-4F12DF74DF0C}" dt="2022-06-27T06:19:08.809" v="1276" actId="1076"/>
          <ac:spMkLst>
            <pc:docMk/>
            <pc:sldMk cId="2033574866" sldId="390"/>
            <ac:spMk id="11" creationId="{09996D96-8C0B-9746-8F92-CFECFB98FD9E}"/>
          </ac:spMkLst>
        </pc:spChg>
        <pc:spChg chg="add mod">
          <ac:chgData name="Thúy Mai" userId="222f1c7e07c9bd7a" providerId="LiveId" clId="{D9874CBD-2283-4DDE-B2A5-4F12DF74DF0C}" dt="2022-06-27T06:22:56.600" v="1315" actId="20577"/>
          <ac:spMkLst>
            <pc:docMk/>
            <pc:sldMk cId="2033574866" sldId="390"/>
            <ac:spMk id="12" creationId="{54E8AA72-96D5-0B31-1205-042C9BD83FAA}"/>
          </ac:spMkLst>
        </pc:spChg>
        <pc:spChg chg="mod">
          <ac:chgData name="Thúy Mai" userId="222f1c7e07c9bd7a" providerId="LiveId" clId="{D9874CBD-2283-4DDE-B2A5-4F12DF74DF0C}" dt="2022-06-27T06:19:12.171" v="1278" actId="1076"/>
          <ac:spMkLst>
            <pc:docMk/>
            <pc:sldMk cId="2033574866" sldId="390"/>
            <ac:spMk id="15" creationId="{FA5A486C-5AD6-B34B-2941-7EDAAC54D3CA}"/>
          </ac:spMkLst>
        </pc:spChg>
        <pc:spChg chg="mod">
          <ac:chgData name="Thúy Mai" userId="222f1c7e07c9bd7a" providerId="LiveId" clId="{D9874CBD-2283-4DDE-B2A5-4F12DF74DF0C}" dt="2022-06-27T06:19:10.121" v="1277" actId="1076"/>
          <ac:spMkLst>
            <pc:docMk/>
            <pc:sldMk cId="2033574866" sldId="390"/>
            <ac:spMk id="28" creationId="{E5FB9D8E-E145-602D-AD7C-F4C7E717100D}"/>
          </ac:spMkLst>
        </pc:spChg>
        <pc:graphicFrameChg chg="add del mod">
          <ac:chgData name="Thúy Mai" userId="222f1c7e07c9bd7a" providerId="LiveId" clId="{D9874CBD-2283-4DDE-B2A5-4F12DF74DF0C}" dt="2022-06-27T06:17:34.001" v="1240"/>
          <ac:graphicFrameMkLst>
            <pc:docMk/>
            <pc:sldMk cId="2033574866" sldId="390"/>
            <ac:graphicFrameMk id="2" creationId="{94EE85CC-154D-E8AB-BFC0-601DB06C4E80}"/>
          </ac:graphicFrameMkLst>
        </pc:graphicFrameChg>
      </pc:sldChg>
      <pc:sldChg chg="addSp delSp modSp add mod modTransition modAnim">
        <pc:chgData name="Thúy Mai" userId="222f1c7e07c9bd7a" providerId="LiveId" clId="{D9874CBD-2283-4DDE-B2A5-4F12DF74DF0C}" dt="2022-06-27T08:16:52.493" v="2264"/>
        <pc:sldMkLst>
          <pc:docMk/>
          <pc:sldMk cId="3901812821" sldId="391"/>
        </pc:sldMkLst>
        <pc:spChg chg="mod">
          <ac:chgData name="Thúy Mai" userId="222f1c7e07c9bd7a" providerId="LiveId" clId="{D9874CBD-2283-4DDE-B2A5-4F12DF74DF0C}" dt="2022-06-27T06:23:53.452" v="1352" actId="1076"/>
          <ac:spMkLst>
            <pc:docMk/>
            <pc:sldMk cId="3901812821" sldId="391"/>
            <ac:spMk id="11" creationId="{09996D96-8C0B-9746-8F92-CFECFB98FD9E}"/>
          </ac:spMkLst>
        </pc:spChg>
        <pc:spChg chg="del">
          <ac:chgData name="Thúy Mai" userId="222f1c7e07c9bd7a" providerId="LiveId" clId="{D9874CBD-2283-4DDE-B2A5-4F12DF74DF0C}" dt="2022-06-27T06:23:04.963" v="1317" actId="478"/>
          <ac:spMkLst>
            <pc:docMk/>
            <pc:sldMk cId="3901812821" sldId="391"/>
            <ac:spMk id="12" creationId="{54E8AA72-96D5-0B31-1205-042C9BD83FAA}"/>
          </ac:spMkLst>
        </pc:spChg>
        <pc:spChg chg="add del mod">
          <ac:chgData name="Thúy Mai" userId="222f1c7e07c9bd7a" providerId="LiveId" clId="{D9874CBD-2283-4DDE-B2A5-4F12DF74DF0C}" dt="2022-06-27T06:23:06.248" v="1318" actId="478"/>
          <ac:spMkLst>
            <pc:docMk/>
            <pc:sldMk cId="3901812821" sldId="391"/>
            <ac:spMk id="13" creationId="{F10C1818-B8D8-D388-155B-68641A211DE1}"/>
          </ac:spMkLst>
        </pc:spChg>
        <pc:spChg chg="add mod">
          <ac:chgData name="Thúy Mai" userId="222f1c7e07c9bd7a" providerId="LiveId" clId="{D9874CBD-2283-4DDE-B2A5-4F12DF74DF0C}" dt="2022-06-27T06:23:54.953" v="1353" actId="1076"/>
          <ac:spMkLst>
            <pc:docMk/>
            <pc:sldMk cId="3901812821" sldId="391"/>
            <ac:spMk id="14" creationId="{E7DEAA70-51FC-37F6-FFEE-6EB5F5F84DB7}"/>
          </ac:spMkLst>
        </pc:spChg>
        <pc:spChg chg="mod">
          <ac:chgData name="Thúy Mai" userId="222f1c7e07c9bd7a" providerId="LiveId" clId="{D9874CBD-2283-4DDE-B2A5-4F12DF74DF0C}" dt="2022-06-27T08:14:13.777" v="2220" actId="207"/>
          <ac:spMkLst>
            <pc:docMk/>
            <pc:sldMk cId="3901812821" sldId="391"/>
            <ac:spMk id="15" creationId="{FA5A486C-5AD6-B34B-2941-7EDAAC54D3CA}"/>
          </ac:spMkLst>
        </pc:spChg>
        <pc:spChg chg="mod">
          <ac:chgData name="Thúy Mai" userId="222f1c7e07c9bd7a" providerId="LiveId" clId="{D9874CBD-2283-4DDE-B2A5-4F12DF74DF0C}" dt="2022-06-27T06:22:28.660" v="1290" actId="14100"/>
          <ac:spMkLst>
            <pc:docMk/>
            <pc:sldMk cId="3901812821" sldId="391"/>
            <ac:spMk id="28" creationId="{E5FB9D8E-E145-602D-AD7C-F4C7E717100D}"/>
          </ac:spMkLst>
        </pc:spChg>
        <pc:graphicFrameChg chg="add del mod">
          <ac:chgData name="Thúy Mai" userId="222f1c7e07c9bd7a" providerId="LiveId" clId="{D9874CBD-2283-4DDE-B2A5-4F12DF74DF0C}" dt="2022-06-27T06:19:26.101" v="1282"/>
          <ac:graphicFrameMkLst>
            <pc:docMk/>
            <pc:sldMk cId="3901812821" sldId="391"/>
            <ac:graphicFrameMk id="2" creationId="{991C55F1-5D07-5C14-073C-C1D484226E07}"/>
          </ac:graphicFrameMkLst>
        </pc:graphicFrameChg>
      </pc:sldChg>
      <pc:sldChg chg="addSp delSp modSp add mod ord modTransition delAnim modAnim">
        <pc:chgData name="Thúy Mai" userId="222f1c7e07c9bd7a" providerId="LiveId" clId="{D9874CBD-2283-4DDE-B2A5-4F12DF74DF0C}" dt="2022-06-27T08:16:52.493" v="2264"/>
        <pc:sldMkLst>
          <pc:docMk/>
          <pc:sldMk cId="4022950432" sldId="392"/>
        </pc:sldMkLst>
        <pc:spChg chg="del mod">
          <ac:chgData name="Thúy Mai" userId="222f1c7e07c9bd7a" providerId="LiveId" clId="{D9874CBD-2283-4DDE-B2A5-4F12DF74DF0C}" dt="2022-06-27T07:39:34.781" v="1428" actId="478"/>
          <ac:spMkLst>
            <pc:docMk/>
            <pc:sldMk cId="4022950432" sldId="392"/>
            <ac:spMk id="11" creationId="{09996D96-8C0B-9746-8F92-CFECFB98FD9E}"/>
          </ac:spMkLst>
        </pc:spChg>
        <pc:spChg chg="add del mod">
          <ac:chgData name="Thúy Mai" userId="222f1c7e07c9bd7a" providerId="LiveId" clId="{D9874CBD-2283-4DDE-B2A5-4F12DF74DF0C}" dt="2022-06-27T07:37:49.067" v="1406" actId="478"/>
          <ac:spMkLst>
            <pc:docMk/>
            <pc:sldMk cId="4022950432" sldId="392"/>
            <ac:spMk id="12" creationId="{CE703EBA-9946-4FFC-37C2-3C31795176AC}"/>
          </ac:spMkLst>
        </pc:spChg>
        <pc:spChg chg="add mod">
          <ac:chgData name="Thúy Mai" userId="222f1c7e07c9bd7a" providerId="LiveId" clId="{D9874CBD-2283-4DDE-B2A5-4F12DF74DF0C}" dt="2022-06-27T07:41:57.088" v="1471" actId="20577"/>
          <ac:spMkLst>
            <pc:docMk/>
            <pc:sldMk cId="4022950432" sldId="392"/>
            <ac:spMk id="13" creationId="{C1DB80AE-E3AD-3645-A07B-E4C4B1BDD700}"/>
          </ac:spMkLst>
        </pc:spChg>
        <pc:spChg chg="del mod">
          <ac:chgData name="Thúy Mai" userId="222f1c7e07c9bd7a" providerId="LiveId" clId="{D9874CBD-2283-4DDE-B2A5-4F12DF74DF0C}" dt="2022-06-27T07:39:35.766" v="1429" actId="478"/>
          <ac:spMkLst>
            <pc:docMk/>
            <pc:sldMk cId="4022950432" sldId="392"/>
            <ac:spMk id="14" creationId="{E7DEAA70-51FC-37F6-FFEE-6EB5F5F84DB7}"/>
          </ac:spMkLst>
        </pc:spChg>
        <pc:spChg chg="mod">
          <ac:chgData name="Thúy Mai" userId="222f1c7e07c9bd7a" providerId="LiveId" clId="{D9874CBD-2283-4DDE-B2A5-4F12DF74DF0C}" dt="2022-06-27T07:40:23.638" v="1443" actId="1076"/>
          <ac:spMkLst>
            <pc:docMk/>
            <pc:sldMk cId="4022950432" sldId="392"/>
            <ac:spMk id="15" creationId="{FA5A486C-5AD6-B34B-2941-7EDAAC54D3CA}"/>
          </ac:spMkLst>
        </pc:spChg>
        <pc:spChg chg="add mod">
          <ac:chgData name="Thúy Mai" userId="222f1c7e07c9bd7a" providerId="LiveId" clId="{D9874CBD-2283-4DDE-B2A5-4F12DF74DF0C}" dt="2022-06-27T07:40:25.684" v="1444" actId="1076"/>
          <ac:spMkLst>
            <pc:docMk/>
            <pc:sldMk cId="4022950432" sldId="392"/>
            <ac:spMk id="16" creationId="{D5763ECD-58B7-8A5A-9B25-F1CC5E735416}"/>
          </ac:spMkLst>
        </pc:spChg>
        <pc:spChg chg="add mod">
          <ac:chgData name="Thúy Mai" userId="222f1c7e07c9bd7a" providerId="LiveId" clId="{D9874CBD-2283-4DDE-B2A5-4F12DF74DF0C}" dt="2022-06-27T07:40:15.766" v="1442" actId="207"/>
          <ac:spMkLst>
            <pc:docMk/>
            <pc:sldMk cId="4022950432" sldId="392"/>
            <ac:spMk id="17" creationId="{1B3D9C23-1EF0-E55A-AD71-2D723008D35E}"/>
          </ac:spMkLst>
        </pc:spChg>
        <pc:spChg chg="del mod">
          <ac:chgData name="Thúy Mai" userId="222f1c7e07c9bd7a" providerId="LiveId" clId="{D9874CBD-2283-4DDE-B2A5-4F12DF74DF0C}" dt="2022-06-27T07:39:33.611" v="1427" actId="478"/>
          <ac:spMkLst>
            <pc:docMk/>
            <pc:sldMk cId="4022950432" sldId="392"/>
            <ac:spMk id="28" creationId="{E5FB9D8E-E145-602D-AD7C-F4C7E717100D}"/>
          </ac:spMkLst>
        </pc:spChg>
        <pc:graphicFrameChg chg="add del mod">
          <ac:chgData name="Thúy Mai" userId="222f1c7e07c9bd7a" providerId="LiveId" clId="{D9874CBD-2283-4DDE-B2A5-4F12DF74DF0C}" dt="2022-06-27T07:35:03.505" v="1357"/>
          <ac:graphicFrameMkLst>
            <pc:docMk/>
            <pc:sldMk cId="4022950432" sldId="392"/>
            <ac:graphicFrameMk id="2" creationId="{FA74C596-B147-CC9C-2984-F7631E61AB48}"/>
          </ac:graphicFrameMkLst>
        </pc:graphicFrameChg>
      </pc:sldChg>
      <pc:sldChg chg="delSp modSp add mod ord modTransition delAnim modAnim">
        <pc:chgData name="Thúy Mai" userId="222f1c7e07c9bd7a" providerId="LiveId" clId="{D9874CBD-2283-4DDE-B2A5-4F12DF74DF0C}" dt="2022-06-27T08:16:52.493" v="2264"/>
        <pc:sldMkLst>
          <pc:docMk/>
          <pc:sldMk cId="1852408104" sldId="393"/>
        </pc:sldMkLst>
        <pc:spChg chg="mod">
          <ac:chgData name="Thúy Mai" userId="222f1c7e07c9bd7a" providerId="LiveId" clId="{D9874CBD-2283-4DDE-B2A5-4F12DF74DF0C}" dt="2022-06-27T07:39:19.025" v="1421" actId="1076"/>
          <ac:spMkLst>
            <pc:docMk/>
            <pc:sldMk cId="1852408104" sldId="393"/>
            <ac:spMk id="11" creationId="{09996D96-8C0B-9746-8F92-CFECFB98FD9E}"/>
          </ac:spMkLst>
        </pc:spChg>
        <pc:spChg chg="del">
          <ac:chgData name="Thúy Mai" userId="222f1c7e07c9bd7a" providerId="LiveId" clId="{D9874CBD-2283-4DDE-B2A5-4F12DF74DF0C}" dt="2022-06-27T07:38:47.415" v="1412" actId="478"/>
          <ac:spMkLst>
            <pc:docMk/>
            <pc:sldMk cId="1852408104" sldId="393"/>
            <ac:spMk id="13" creationId="{C1DB80AE-E3AD-3645-A07B-E4C4B1BDD700}"/>
          </ac:spMkLst>
        </pc:spChg>
        <pc:spChg chg="mod">
          <ac:chgData name="Thúy Mai" userId="222f1c7e07c9bd7a" providerId="LiveId" clId="{D9874CBD-2283-4DDE-B2A5-4F12DF74DF0C}" dt="2022-06-27T07:39:21.665" v="1422" actId="1076"/>
          <ac:spMkLst>
            <pc:docMk/>
            <pc:sldMk cId="1852408104" sldId="393"/>
            <ac:spMk id="14" creationId="{E7DEAA70-51FC-37F6-FFEE-6EB5F5F84DB7}"/>
          </ac:spMkLst>
        </pc:spChg>
        <pc:spChg chg="del">
          <ac:chgData name="Thúy Mai" userId="222f1c7e07c9bd7a" providerId="LiveId" clId="{D9874CBD-2283-4DDE-B2A5-4F12DF74DF0C}" dt="2022-06-27T07:38:48.717" v="1413" actId="478"/>
          <ac:spMkLst>
            <pc:docMk/>
            <pc:sldMk cId="1852408104" sldId="393"/>
            <ac:spMk id="16" creationId="{D5763ECD-58B7-8A5A-9B25-F1CC5E735416}"/>
          </ac:spMkLst>
        </pc:spChg>
        <pc:spChg chg="del">
          <ac:chgData name="Thúy Mai" userId="222f1c7e07c9bd7a" providerId="LiveId" clId="{D9874CBD-2283-4DDE-B2A5-4F12DF74DF0C}" dt="2022-06-27T07:38:49.992" v="1414" actId="478"/>
          <ac:spMkLst>
            <pc:docMk/>
            <pc:sldMk cId="1852408104" sldId="393"/>
            <ac:spMk id="17" creationId="{1B3D9C23-1EF0-E55A-AD71-2D723008D35E}"/>
          </ac:spMkLst>
        </pc:spChg>
        <pc:spChg chg="mod">
          <ac:chgData name="Thúy Mai" userId="222f1c7e07c9bd7a" providerId="LiveId" clId="{D9874CBD-2283-4DDE-B2A5-4F12DF74DF0C}" dt="2022-06-27T07:39:15.836" v="1420" actId="1076"/>
          <ac:spMkLst>
            <pc:docMk/>
            <pc:sldMk cId="1852408104" sldId="393"/>
            <ac:spMk id="28" creationId="{E5FB9D8E-E145-602D-AD7C-F4C7E717100D}"/>
          </ac:spMkLst>
        </pc:spChg>
        <pc:picChg chg="mod">
          <ac:chgData name="Thúy Mai" userId="222f1c7e07c9bd7a" providerId="LiveId" clId="{D9874CBD-2283-4DDE-B2A5-4F12DF74DF0C}" dt="2022-06-27T07:39:08.586" v="1419" actId="1076"/>
          <ac:picMkLst>
            <pc:docMk/>
            <pc:sldMk cId="1852408104" sldId="393"/>
            <ac:picMk id="6146" creationId="{30C749E1-F890-EC88-80B9-2896F3DCD5ED}"/>
          </ac:picMkLst>
        </pc:picChg>
      </pc:sldChg>
      <pc:sldChg chg="addSp delSp modSp add mod modTransition delAnim">
        <pc:chgData name="Thúy Mai" userId="222f1c7e07c9bd7a" providerId="LiveId" clId="{D9874CBD-2283-4DDE-B2A5-4F12DF74DF0C}" dt="2022-06-27T08:16:52.493" v="2264"/>
        <pc:sldMkLst>
          <pc:docMk/>
          <pc:sldMk cId="32438202" sldId="394"/>
        </pc:sldMkLst>
        <pc:spChg chg="add del mod">
          <ac:chgData name="Thúy Mai" userId="222f1c7e07c9bd7a" providerId="LiveId" clId="{D9874CBD-2283-4DDE-B2A5-4F12DF74DF0C}" dt="2022-06-27T07:41:12.195" v="1458" actId="478"/>
          <ac:spMkLst>
            <pc:docMk/>
            <pc:sldMk cId="32438202" sldId="394"/>
            <ac:spMk id="11" creationId="{23BED436-4E5C-50B1-8863-9B295BC1E11F}"/>
          </ac:spMkLst>
        </pc:spChg>
        <pc:spChg chg="mod">
          <ac:chgData name="Thúy Mai" userId="222f1c7e07c9bd7a" providerId="LiveId" clId="{D9874CBD-2283-4DDE-B2A5-4F12DF74DF0C}" dt="2022-06-27T07:41:30.591" v="1465" actId="1076"/>
          <ac:spMkLst>
            <pc:docMk/>
            <pc:sldMk cId="32438202" sldId="394"/>
            <ac:spMk id="13" creationId="{C1DB80AE-E3AD-3645-A07B-E4C4B1BDD700}"/>
          </ac:spMkLst>
        </pc:spChg>
        <pc:spChg chg="mod">
          <ac:chgData name="Thúy Mai" userId="222f1c7e07c9bd7a" providerId="LiveId" clId="{D9874CBD-2283-4DDE-B2A5-4F12DF74DF0C}" dt="2022-06-27T07:41:31.510" v="1466" actId="1076"/>
          <ac:spMkLst>
            <pc:docMk/>
            <pc:sldMk cId="32438202" sldId="394"/>
            <ac:spMk id="15" creationId="{FA5A486C-5AD6-B34B-2941-7EDAAC54D3CA}"/>
          </ac:spMkLst>
        </pc:spChg>
        <pc:spChg chg="mod">
          <ac:chgData name="Thúy Mai" userId="222f1c7e07c9bd7a" providerId="LiveId" clId="{D9874CBD-2283-4DDE-B2A5-4F12DF74DF0C}" dt="2022-06-27T07:41:44.585" v="1470" actId="1076"/>
          <ac:spMkLst>
            <pc:docMk/>
            <pc:sldMk cId="32438202" sldId="394"/>
            <ac:spMk id="16" creationId="{D5763ECD-58B7-8A5A-9B25-F1CC5E735416}"/>
          </ac:spMkLst>
        </pc:spChg>
        <pc:spChg chg="del">
          <ac:chgData name="Thúy Mai" userId="222f1c7e07c9bd7a" providerId="LiveId" clId="{D9874CBD-2283-4DDE-B2A5-4F12DF74DF0C}" dt="2022-06-27T07:41:13.509" v="1459" actId="478"/>
          <ac:spMkLst>
            <pc:docMk/>
            <pc:sldMk cId="32438202" sldId="394"/>
            <ac:spMk id="17" creationId="{1B3D9C23-1EF0-E55A-AD71-2D723008D35E}"/>
          </ac:spMkLst>
        </pc:spChg>
        <pc:graphicFrameChg chg="add del mod">
          <ac:chgData name="Thúy Mai" userId="222f1c7e07c9bd7a" providerId="LiveId" clId="{D9874CBD-2283-4DDE-B2A5-4F12DF74DF0C}" dt="2022-06-27T07:40:41.610" v="1448"/>
          <ac:graphicFrameMkLst>
            <pc:docMk/>
            <pc:sldMk cId="32438202" sldId="394"/>
            <ac:graphicFrameMk id="2" creationId="{F6063E7E-4BA5-B7AC-85F4-AF25721B3E08}"/>
          </ac:graphicFrameMkLst>
        </pc:graphicFrameChg>
        <pc:picChg chg="mod">
          <ac:chgData name="Thúy Mai" userId="222f1c7e07c9bd7a" providerId="LiveId" clId="{D9874CBD-2283-4DDE-B2A5-4F12DF74DF0C}" dt="2022-06-27T07:41:38.459" v="1469" actId="1076"/>
          <ac:picMkLst>
            <pc:docMk/>
            <pc:sldMk cId="32438202" sldId="394"/>
            <ac:picMk id="6146" creationId="{30C749E1-F890-EC88-80B9-2896F3DCD5ED}"/>
          </ac:picMkLst>
        </pc:picChg>
      </pc:sldChg>
      <pc:sldChg chg="addSp delSp modSp add mod modTransition delAnim modAnim">
        <pc:chgData name="Thúy Mai" userId="222f1c7e07c9bd7a" providerId="LiveId" clId="{D9874CBD-2283-4DDE-B2A5-4F12DF74DF0C}" dt="2022-06-27T08:16:52.493" v="2264"/>
        <pc:sldMkLst>
          <pc:docMk/>
          <pc:sldMk cId="2222637315" sldId="395"/>
        </pc:sldMkLst>
        <pc:spChg chg="mod">
          <ac:chgData name="Thúy Mai" userId="222f1c7e07c9bd7a" providerId="LiveId" clId="{D9874CBD-2283-4DDE-B2A5-4F12DF74DF0C}" dt="2022-06-27T07:42:42.445" v="1495" actId="207"/>
          <ac:spMkLst>
            <pc:docMk/>
            <pc:sldMk cId="2222637315" sldId="395"/>
            <ac:spMk id="6" creationId="{7AE508C3-92F0-430D-9AD2-4776EB63418D}"/>
          </ac:spMkLst>
        </pc:spChg>
        <pc:spChg chg="add mod">
          <ac:chgData name="Thúy Mai" userId="222f1c7e07c9bd7a" providerId="LiveId" clId="{D9874CBD-2283-4DDE-B2A5-4F12DF74DF0C}" dt="2022-06-27T07:46:33.741" v="1565" actId="1076"/>
          <ac:spMkLst>
            <pc:docMk/>
            <pc:sldMk cId="2222637315" sldId="395"/>
            <ac:spMk id="12" creationId="{832AB3F9-C98D-EC22-5F37-76B735B9CD5A}"/>
          </ac:spMkLst>
        </pc:spChg>
        <pc:spChg chg="mod">
          <ac:chgData name="Thúy Mai" userId="222f1c7e07c9bd7a" providerId="LiveId" clId="{D9874CBD-2283-4DDE-B2A5-4F12DF74DF0C}" dt="2022-06-27T07:45:53.513" v="1555" actId="1076"/>
          <ac:spMkLst>
            <pc:docMk/>
            <pc:sldMk cId="2222637315" sldId="395"/>
            <ac:spMk id="13" creationId="{C1DB80AE-E3AD-3645-A07B-E4C4B1BDD700}"/>
          </ac:spMkLst>
        </pc:spChg>
        <pc:spChg chg="add del mod">
          <ac:chgData name="Thúy Mai" userId="222f1c7e07c9bd7a" providerId="LiveId" clId="{D9874CBD-2283-4DDE-B2A5-4F12DF74DF0C}" dt="2022-06-27T07:45:28.723" v="1543" actId="478"/>
          <ac:spMkLst>
            <pc:docMk/>
            <pc:sldMk cId="2222637315" sldId="395"/>
            <ac:spMk id="14" creationId="{28B404C8-33DE-D706-AF02-03F88789D9AC}"/>
          </ac:spMkLst>
        </pc:spChg>
        <pc:spChg chg="del">
          <ac:chgData name="Thúy Mai" userId="222f1c7e07c9bd7a" providerId="LiveId" clId="{D9874CBD-2283-4DDE-B2A5-4F12DF74DF0C}" dt="2022-06-27T07:43:17.729" v="1500" actId="478"/>
          <ac:spMkLst>
            <pc:docMk/>
            <pc:sldMk cId="2222637315" sldId="395"/>
            <ac:spMk id="15" creationId="{FA5A486C-5AD6-B34B-2941-7EDAAC54D3CA}"/>
          </ac:spMkLst>
        </pc:spChg>
        <pc:spChg chg="mod">
          <ac:chgData name="Thúy Mai" userId="222f1c7e07c9bd7a" providerId="LiveId" clId="{D9874CBD-2283-4DDE-B2A5-4F12DF74DF0C}" dt="2022-06-27T07:46:35.815" v="1566" actId="20577"/>
          <ac:spMkLst>
            <pc:docMk/>
            <pc:sldMk cId="2222637315" sldId="395"/>
            <ac:spMk id="16" creationId="{D5763ECD-58B7-8A5A-9B25-F1CC5E735416}"/>
          </ac:spMkLst>
        </pc:spChg>
        <pc:spChg chg="add del mod">
          <ac:chgData name="Thúy Mai" userId="222f1c7e07c9bd7a" providerId="LiveId" clId="{D9874CBD-2283-4DDE-B2A5-4F12DF74DF0C}" dt="2022-06-27T07:45:31.070" v="1544" actId="478"/>
          <ac:spMkLst>
            <pc:docMk/>
            <pc:sldMk cId="2222637315" sldId="395"/>
            <ac:spMk id="18" creationId="{64497476-07D9-DE01-82EA-7FB03C8DFA9C}"/>
          </ac:spMkLst>
        </pc:spChg>
        <pc:spChg chg="add del mod">
          <ac:chgData name="Thúy Mai" userId="222f1c7e07c9bd7a" providerId="LiveId" clId="{D9874CBD-2283-4DDE-B2A5-4F12DF74DF0C}" dt="2022-06-27T07:45:31.971" v="1545" actId="478"/>
          <ac:spMkLst>
            <pc:docMk/>
            <pc:sldMk cId="2222637315" sldId="395"/>
            <ac:spMk id="21" creationId="{F9865824-D832-726D-FEFF-D01135968B68}"/>
          </ac:spMkLst>
        </pc:spChg>
        <pc:graphicFrameChg chg="add del mod">
          <ac:chgData name="Thúy Mai" userId="222f1c7e07c9bd7a" providerId="LiveId" clId="{D9874CBD-2283-4DDE-B2A5-4F12DF74DF0C}" dt="2022-06-27T07:42:33.992" v="1491"/>
          <ac:graphicFrameMkLst>
            <pc:docMk/>
            <pc:sldMk cId="2222637315" sldId="395"/>
            <ac:graphicFrameMk id="2" creationId="{BE891050-6BEA-DDA8-2247-0D9B97F007EA}"/>
          </ac:graphicFrameMkLst>
        </pc:graphicFrameChg>
        <pc:graphicFrameChg chg="add del mod">
          <ac:chgData name="Thúy Mai" userId="222f1c7e07c9bd7a" providerId="LiveId" clId="{D9874CBD-2283-4DDE-B2A5-4F12DF74DF0C}" dt="2022-06-27T07:43:15.038" v="1498"/>
          <ac:graphicFrameMkLst>
            <pc:docMk/>
            <pc:sldMk cId="2222637315" sldId="395"/>
            <ac:graphicFrameMk id="3" creationId="{4B7283BB-BE6C-6514-D452-EBC1D2EB5AB1}"/>
          </ac:graphicFrameMkLst>
        </pc:graphicFrameChg>
        <pc:graphicFrameChg chg="add del mod">
          <ac:chgData name="Thúy Mai" userId="222f1c7e07c9bd7a" providerId="LiveId" clId="{D9874CBD-2283-4DDE-B2A5-4F12DF74DF0C}" dt="2022-06-27T07:43:34.484" v="1508"/>
          <ac:graphicFrameMkLst>
            <pc:docMk/>
            <pc:sldMk cId="2222637315" sldId="395"/>
            <ac:graphicFrameMk id="4" creationId="{944F89ED-D03B-AD96-1F4C-CB500D11408E}"/>
          </ac:graphicFrameMkLst>
        </pc:graphicFrameChg>
        <pc:graphicFrameChg chg="add del mod">
          <ac:chgData name="Thúy Mai" userId="222f1c7e07c9bd7a" providerId="LiveId" clId="{D9874CBD-2283-4DDE-B2A5-4F12DF74DF0C}" dt="2022-06-27T07:44:18.990" v="1520"/>
          <ac:graphicFrameMkLst>
            <pc:docMk/>
            <pc:sldMk cId="2222637315" sldId="395"/>
            <ac:graphicFrameMk id="7" creationId="{033BAF99-7166-96B8-904A-8B17827FD757}"/>
          </ac:graphicFrameMkLst>
        </pc:graphicFrameChg>
        <pc:graphicFrameChg chg="add del mod">
          <ac:chgData name="Thúy Mai" userId="222f1c7e07c9bd7a" providerId="LiveId" clId="{D9874CBD-2283-4DDE-B2A5-4F12DF74DF0C}" dt="2022-06-27T07:44:31.562" v="1527"/>
          <ac:graphicFrameMkLst>
            <pc:docMk/>
            <pc:sldMk cId="2222637315" sldId="395"/>
            <ac:graphicFrameMk id="8" creationId="{96CED24A-0910-B451-BD8B-151D360871A4}"/>
          </ac:graphicFrameMkLst>
        </pc:graphicFrameChg>
        <pc:graphicFrameChg chg="add del mod">
          <ac:chgData name="Thúy Mai" userId="222f1c7e07c9bd7a" providerId="LiveId" clId="{D9874CBD-2283-4DDE-B2A5-4F12DF74DF0C}" dt="2022-06-27T07:45:10.319" v="1531"/>
          <ac:graphicFrameMkLst>
            <pc:docMk/>
            <pc:sldMk cId="2222637315" sldId="395"/>
            <ac:graphicFrameMk id="9" creationId="{049DA0E9-0301-DDBF-74CD-A9E1563E6B36}"/>
          </ac:graphicFrameMkLst>
        </pc:graphicFrameChg>
        <pc:graphicFrameChg chg="add del mod">
          <ac:chgData name="Thúy Mai" userId="222f1c7e07c9bd7a" providerId="LiveId" clId="{D9874CBD-2283-4DDE-B2A5-4F12DF74DF0C}" dt="2022-06-27T07:45:19.726" v="1537"/>
          <ac:graphicFrameMkLst>
            <pc:docMk/>
            <pc:sldMk cId="2222637315" sldId="395"/>
            <ac:graphicFrameMk id="17" creationId="{8E7800A3-B406-36B3-9025-0E11DCAB6AC7}"/>
          </ac:graphicFrameMkLst>
        </pc:graphicFrameChg>
        <pc:picChg chg="mod">
          <ac:chgData name="Thúy Mai" userId="222f1c7e07c9bd7a" providerId="LiveId" clId="{D9874CBD-2283-4DDE-B2A5-4F12DF74DF0C}" dt="2022-06-27T07:45:51.136" v="1554" actId="1076"/>
          <ac:picMkLst>
            <pc:docMk/>
            <pc:sldMk cId="2222637315" sldId="395"/>
            <ac:picMk id="6146" creationId="{30C749E1-F890-EC88-80B9-2896F3DCD5ED}"/>
          </ac:picMkLst>
        </pc:picChg>
      </pc:sldChg>
      <pc:sldChg chg="delSp modSp add mod modTransition delAnim modAnim">
        <pc:chgData name="Thúy Mai" userId="222f1c7e07c9bd7a" providerId="LiveId" clId="{D9874CBD-2283-4DDE-B2A5-4F12DF74DF0C}" dt="2022-06-27T08:16:52.493" v="2264"/>
        <pc:sldMkLst>
          <pc:docMk/>
          <pc:sldMk cId="4120898224" sldId="396"/>
        </pc:sldMkLst>
        <pc:spChg chg="del">
          <ac:chgData name="Thúy Mai" userId="222f1c7e07c9bd7a" providerId="LiveId" clId="{D9874CBD-2283-4DDE-B2A5-4F12DF74DF0C}" dt="2022-06-27T07:46:43.892" v="1568" actId="478"/>
          <ac:spMkLst>
            <pc:docMk/>
            <pc:sldMk cId="4120898224" sldId="396"/>
            <ac:spMk id="12" creationId="{832AB3F9-C98D-EC22-5F37-76B735B9CD5A}"/>
          </ac:spMkLst>
        </pc:spChg>
        <pc:spChg chg="del">
          <ac:chgData name="Thúy Mai" userId="222f1c7e07c9bd7a" providerId="LiveId" clId="{D9874CBD-2283-4DDE-B2A5-4F12DF74DF0C}" dt="2022-06-27T07:46:42.540" v="1567" actId="478"/>
          <ac:spMkLst>
            <pc:docMk/>
            <pc:sldMk cId="4120898224" sldId="396"/>
            <ac:spMk id="13" creationId="{C1DB80AE-E3AD-3645-A07B-E4C4B1BDD700}"/>
          </ac:spMkLst>
        </pc:spChg>
        <pc:spChg chg="mod">
          <ac:chgData name="Thúy Mai" userId="222f1c7e07c9bd7a" providerId="LiveId" clId="{D9874CBD-2283-4DDE-B2A5-4F12DF74DF0C}" dt="2022-06-27T07:47:26.861" v="1585" actId="1076"/>
          <ac:spMkLst>
            <pc:docMk/>
            <pc:sldMk cId="4120898224" sldId="396"/>
            <ac:spMk id="14" creationId="{28B404C8-33DE-D706-AF02-03F88789D9AC}"/>
          </ac:spMkLst>
        </pc:spChg>
        <pc:spChg chg="del">
          <ac:chgData name="Thúy Mai" userId="222f1c7e07c9bd7a" providerId="LiveId" clId="{D9874CBD-2283-4DDE-B2A5-4F12DF74DF0C}" dt="2022-06-27T07:46:44.786" v="1569" actId="478"/>
          <ac:spMkLst>
            <pc:docMk/>
            <pc:sldMk cId="4120898224" sldId="396"/>
            <ac:spMk id="16" creationId="{D5763ECD-58B7-8A5A-9B25-F1CC5E735416}"/>
          </ac:spMkLst>
        </pc:spChg>
        <pc:spChg chg="mod">
          <ac:chgData name="Thúy Mai" userId="222f1c7e07c9bd7a" providerId="LiveId" clId="{D9874CBD-2283-4DDE-B2A5-4F12DF74DF0C}" dt="2022-06-27T07:47:25.048" v="1584" actId="1076"/>
          <ac:spMkLst>
            <pc:docMk/>
            <pc:sldMk cId="4120898224" sldId="396"/>
            <ac:spMk id="18" creationId="{64497476-07D9-DE01-82EA-7FB03C8DFA9C}"/>
          </ac:spMkLst>
        </pc:spChg>
        <pc:spChg chg="mod">
          <ac:chgData name="Thúy Mai" userId="222f1c7e07c9bd7a" providerId="LiveId" clId="{D9874CBD-2283-4DDE-B2A5-4F12DF74DF0C}" dt="2022-06-27T07:47:31.049" v="1586" actId="1076"/>
          <ac:spMkLst>
            <pc:docMk/>
            <pc:sldMk cId="4120898224" sldId="396"/>
            <ac:spMk id="21" creationId="{F9865824-D832-726D-FEFF-D01135968B68}"/>
          </ac:spMkLst>
        </pc:spChg>
      </pc:sldChg>
      <pc:sldChg chg="addSp delSp modSp new mod modTransition modAnim">
        <pc:chgData name="Thúy Mai" userId="222f1c7e07c9bd7a" providerId="LiveId" clId="{D9874CBD-2283-4DDE-B2A5-4F12DF74DF0C}" dt="2022-06-27T08:16:52.493" v="2264"/>
        <pc:sldMkLst>
          <pc:docMk/>
          <pc:sldMk cId="2843801417" sldId="397"/>
        </pc:sldMkLst>
        <pc:spChg chg="del">
          <ac:chgData name="Thúy Mai" userId="222f1c7e07c9bd7a" providerId="LiveId" clId="{D9874CBD-2283-4DDE-B2A5-4F12DF74DF0C}" dt="2022-06-27T07:54:18.654" v="1785" actId="478"/>
          <ac:spMkLst>
            <pc:docMk/>
            <pc:sldMk cId="2843801417" sldId="397"/>
            <ac:spMk id="2" creationId="{EBF1E3FA-2A13-E677-3F92-7289D4F25FD7}"/>
          </ac:spMkLst>
        </pc:spChg>
        <pc:spChg chg="del">
          <ac:chgData name="Thúy Mai" userId="222f1c7e07c9bd7a" providerId="LiveId" clId="{D9874CBD-2283-4DDE-B2A5-4F12DF74DF0C}" dt="2022-06-27T07:54:19.599" v="1786" actId="478"/>
          <ac:spMkLst>
            <pc:docMk/>
            <pc:sldMk cId="2843801417" sldId="397"/>
            <ac:spMk id="3" creationId="{E022EE7C-221F-3BC0-F47E-FD00421065FD}"/>
          </ac:spMkLst>
        </pc:spChg>
        <pc:spChg chg="add mod">
          <ac:chgData name="Thúy Mai" userId="222f1c7e07c9bd7a" providerId="LiveId" clId="{D9874CBD-2283-4DDE-B2A5-4F12DF74DF0C}" dt="2022-06-27T07:55:37.436" v="1821" actId="1076"/>
          <ac:spMkLst>
            <pc:docMk/>
            <pc:sldMk cId="2843801417" sldId="397"/>
            <ac:spMk id="10" creationId="{7056A7FF-750D-DD74-FCD8-69EADC5FE0C1}"/>
          </ac:spMkLst>
        </pc:spChg>
        <pc:graphicFrameChg chg="add del mod">
          <ac:chgData name="Thúy Mai" userId="222f1c7e07c9bd7a" providerId="LiveId" clId="{D9874CBD-2283-4DDE-B2A5-4F12DF74DF0C}" dt="2022-06-27T07:54:20.817" v="1789"/>
          <ac:graphicFrameMkLst>
            <pc:docMk/>
            <pc:sldMk cId="2843801417" sldId="397"/>
            <ac:graphicFrameMk id="4" creationId="{F58A3453-5126-8934-21A3-57FFD67BB28E}"/>
          </ac:graphicFrameMkLst>
        </pc:graphicFrameChg>
        <pc:graphicFrameChg chg="add del mod">
          <ac:chgData name="Thúy Mai" userId="222f1c7e07c9bd7a" providerId="LiveId" clId="{D9874CBD-2283-4DDE-B2A5-4F12DF74DF0C}" dt="2022-06-27T07:54:29.580" v="1795"/>
          <ac:graphicFrameMkLst>
            <pc:docMk/>
            <pc:sldMk cId="2843801417" sldId="397"/>
            <ac:graphicFrameMk id="5" creationId="{E3E8F1C2-24DF-988E-24C2-2F9B4D0CD477}"/>
          </ac:graphicFrameMkLst>
        </pc:graphicFrameChg>
        <pc:graphicFrameChg chg="add del mod">
          <ac:chgData name="Thúy Mai" userId="222f1c7e07c9bd7a" providerId="LiveId" clId="{D9874CBD-2283-4DDE-B2A5-4F12DF74DF0C}" dt="2022-06-27T07:54:51.429" v="1805"/>
          <ac:graphicFrameMkLst>
            <pc:docMk/>
            <pc:sldMk cId="2843801417" sldId="397"/>
            <ac:graphicFrameMk id="6" creationId="{FE9EE60D-C45F-3C2F-DF0F-54764DF9C438}"/>
          </ac:graphicFrameMkLst>
        </pc:graphicFrameChg>
        <pc:picChg chg="add mod">
          <ac:chgData name="Thúy Mai" userId="222f1c7e07c9bd7a" providerId="LiveId" clId="{D9874CBD-2283-4DDE-B2A5-4F12DF74DF0C}" dt="2022-06-27T07:55:33.662" v="1819" actId="1076"/>
          <ac:picMkLst>
            <pc:docMk/>
            <pc:sldMk cId="2843801417" sldId="397"/>
            <ac:picMk id="7170" creationId="{CF5C54E8-764F-0BC6-AD47-ADAE9E40F629}"/>
          </ac:picMkLst>
        </pc:picChg>
        <pc:picChg chg="add mod">
          <ac:chgData name="Thúy Mai" userId="222f1c7e07c9bd7a" providerId="LiveId" clId="{D9874CBD-2283-4DDE-B2A5-4F12DF74DF0C}" dt="2022-06-27T07:55:34.711" v="1820" actId="1076"/>
          <ac:picMkLst>
            <pc:docMk/>
            <pc:sldMk cId="2843801417" sldId="397"/>
            <ac:picMk id="7171" creationId="{9DC4AFF8-8E40-F97F-9254-24F2E1956BEC}"/>
          </ac:picMkLst>
        </pc:picChg>
      </pc:sldChg>
      <pc:sldChg chg="addSp delSp modSp new mod modTransition">
        <pc:chgData name="Thúy Mai" userId="222f1c7e07c9bd7a" providerId="LiveId" clId="{D9874CBD-2283-4DDE-B2A5-4F12DF74DF0C}" dt="2022-06-27T08:16:52.493" v="2264"/>
        <pc:sldMkLst>
          <pc:docMk/>
          <pc:sldMk cId="3523970722" sldId="398"/>
        </pc:sldMkLst>
        <pc:spChg chg="del">
          <ac:chgData name="Thúy Mai" userId="222f1c7e07c9bd7a" providerId="LiveId" clId="{D9874CBD-2283-4DDE-B2A5-4F12DF74DF0C}" dt="2022-06-27T07:56:04.525" v="1823" actId="478"/>
          <ac:spMkLst>
            <pc:docMk/>
            <pc:sldMk cId="3523970722" sldId="398"/>
            <ac:spMk id="2" creationId="{5CA6017F-E16B-50E8-7E69-6F8D85A0E49B}"/>
          </ac:spMkLst>
        </pc:spChg>
        <pc:spChg chg="del">
          <ac:chgData name="Thúy Mai" userId="222f1c7e07c9bd7a" providerId="LiveId" clId="{D9874CBD-2283-4DDE-B2A5-4F12DF74DF0C}" dt="2022-06-27T07:56:05.381" v="1824" actId="478"/>
          <ac:spMkLst>
            <pc:docMk/>
            <pc:sldMk cId="3523970722" sldId="398"/>
            <ac:spMk id="3" creationId="{F9556EAB-5D16-7F04-CE3B-D2852EFDE243}"/>
          </ac:spMkLst>
        </pc:spChg>
        <pc:graphicFrameChg chg="add del mod">
          <ac:chgData name="Thúy Mai" userId="222f1c7e07c9bd7a" providerId="LiveId" clId="{D9874CBD-2283-4DDE-B2A5-4F12DF74DF0C}" dt="2022-06-27T07:56:06.380" v="1827"/>
          <ac:graphicFrameMkLst>
            <pc:docMk/>
            <pc:sldMk cId="3523970722" sldId="398"/>
            <ac:graphicFrameMk id="4" creationId="{B14ED138-4FD4-2B03-C376-8D63FABD3A3A}"/>
          </ac:graphicFrameMkLst>
        </pc:graphicFrameChg>
        <pc:picChg chg="add mod">
          <ac:chgData name="Thúy Mai" userId="222f1c7e07c9bd7a" providerId="LiveId" clId="{D9874CBD-2283-4DDE-B2A5-4F12DF74DF0C}" dt="2022-06-27T07:56:15.591" v="1830" actId="14100"/>
          <ac:picMkLst>
            <pc:docMk/>
            <pc:sldMk cId="3523970722" sldId="398"/>
            <ac:picMk id="8194" creationId="{F5356314-9F69-0F47-B3CD-95648E9DE4E9}"/>
          </ac:picMkLst>
        </pc:picChg>
      </pc:sldChg>
      <pc:sldChg chg="addSp delSp modSp new mod modTransition modAnim">
        <pc:chgData name="Thúy Mai" userId="222f1c7e07c9bd7a" providerId="LiveId" clId="{D9874CBD-2283-4DDE-B2A5-4F12DF74DF0C}" dt="2022-06-27T08:16:52.493" v="2264"/>
        <pc:sldMkLst>
          <pc:docMk/>
          <pc:sldMk cId="3881374331" sldId="399"/>
        </pc:sldMkLst>
        <pc:spChg chg="del">
          <ac:chgData name="Thúy Mai" userId="222f1c7e07c9bd7a" providerId="LiveId" clId="{D9874CBD-2283-4DDE-B2A5-4F12DF74DF0C}" dt="2022-06-27T07:58:27.642" v="1832" actId="478"/>
          <ac:spMkLst>
            <pc:docMk/>
            <pc:sldMk cId="3881374331" sldId="399"/>
            <ac:spMk id="2" creationId="{AAF07FED-6413-9DD2-0A78-50350FB90C75}"/>
          </ac:spMkLst>
        </pc:spChg>
        <pc:spChg chg="del">
          <ac:chgData name="Thúy Mai" userId="222f1c7e07c9bd7a" providerId="LiveId" clId="{D9874CBD-2283-4DDE-B2A5-4F12DF74DF0C}" dt="2022-06-27T07:58:28.407" v="1833" actId="478"/>
          <ac:spMkLst>
            <pc:docMk/>
            <pc:sldMk cId="3881374331" sldId="399"/>
            <ac:spMk id="3" creationId="{F58BD41D-33C1-66AD-D46B-8B3E5136161F}"/>
          </ac:spMkLst>
        </pc:spChg>
        <pc:spChg chg="add del mod">
          <ac:chgData name="Thúy Mai" userId="222f1c7e07c9bd7a" providerId="LiveId" clId="{D9874CBD-2283-4DDE-B2A5-4F12DF74DF0C}" dt="2022-06-27T08:00:14.621" v="1896" actId="478"/>
          <ac:spMkLst>
            <pc:docMk/>
            <pc:sldMk cId="3881374331" sldId="399"/>
            <ac:spMk id="6" creationId="{EB468C21-1C65-7F54-FC1E-A9455FE9A370}"/>
          </ac:spMkLst>
        </pc:spChg>
        <pc:spChg chg="add del mod">
          <ac:chgData name="Thúy Mai" userId="222f1c7e07c9bd7a" providerId="LiveId" clId="{D9874CBD-2283-4DDE-B2A5-4F12DF74DF0C}" dt="2022-06-27T08:01:10.900" v="1994" actId="478"/>
          <ac:spMkLst>
            <pc:docMk/>
            <pc:sldMk cId="3881374331" sldId="399"/>
            <ac:spMk id="8" creationId="{7BB5E3CA-5BB7-D347-AA05-5B8C00DF2D37}"/>
          </ac:spMkLst>
        </pc:spChg>
        <pc:spChg chg="add mod">
          <ac:chgData name="Thúy Mai" userId="222f1c7e07c9bd7a" providerId="LiveId" clId="{D9874CBD-2283-4DDE-B2A5-4F12DF74DF0C}" dt="2022-06-27T08:06:22.927" v="2096" actId="1076"/>
          <ac:spMkLst>
            <pc:docMk/>
            <pc:sldMk cId="3881374331" sldId="399"/>
            <ac:spMk id="11" creationId="{01C88B62-3F73-471F-AD9D-392F549C1BF8}"/>
          </ac:spMkLst>
        </pc:spChg>
        <pc:graphicFrameChg chg="add del mod">
          <ac:chgData name="Thúy Mai" userId="222f1c7e07c9bd7a" providerId="LiveId" clId="{D9874CBD-2283-4DDE-B2A5-4F12DF74DF0C}" dt="2022-06-27T07:58:29.461" v="1836"/>
          <ac:graphicFrameMkLst>
            <pc:docMk/>
            <pc:sldMk cId="3881374331" sldId="399"/>
            <ac:graphicFrameMk id="4" creationId="{33D1070F-DFBF-5C1F-303B-FDA989EFE51C}"/>
          </ac:graphicFrameMkLst>
        </pc:graphicFrameChg>
        <pc:graphicFrameChg chg="add del mod">
          <ac:chgData name="Thúy Mai" userId="222f1c7e07c9bd7a" providerId="LiveId" clId="{D9874CBD-2283-4DDE-B2A5-4F12DF74DF0C}" dt="2022-06-27T08:00:17.150" v="1900"/>
          <ac:graphicFrameMkLst>
            <pc:docMk/>
            <pc:sldMk cId="3881374331" sldId="399"/>
            <ac:graphicFrameMk id="9" creationId="{A3330775-BDF7-840A-F340-E5705CD050B7}"/>
          </ac:graphicFrameMkLst>
        </pc:graphicFrameChg>
        <pc:graphicFrameChg chg="add mod modGraphic">
          <ac:chgData name="Thúy Mai" userId="222f1c7e07c9bd7a" providerId="LiveId" clId="{D9874CBD-2283-4DDE-B2A5-4F12DF74DF0C}" dt="2022-06-27T08:07:30.770" v="2116" actId="207"/>
          <ac:graphicFrameMkLst>
            <pc:docMk/>
            <pc:sldMk cId="3881374331" sldId="399"/>
            <ac:graphicFrameMk id="10" creationId="{94E6ED9D-BA81-4AF5-CCB7-7AC9930C2B2F}"/>
          </ac:graphicFrameMkLst>
        </pc:graphicFrameChg>
      </pc:sldChg>
      <pc:sldChg chg="addSp delSp modSp new mod modTransition modAnim">
        <pc:chgData name="Thúy Mai" userId="222f1c7e07c9bd7a" providerId="LiveId" clId="{D9874CBD-2283-4DDE-B2A5-4F12DF74DF0C}" dt="2022-06-27T08:16:52.493" v="2264"/>
        <pc:sldMkLst>
          <pc:docMk/>
          <pc:sldMk cId="1604449652" sldId="400"/>
        </pc:sldMkLst>
        <pc:spChg chg="del">
          <ac:chgData name="Thúy Mai" userId="222f1c7e07c9bd7a" providerId="LiveId" clId="{D9874CBD-2283-4DDE-B2A5-4F12DF74DF0C}" dt="2022-06-27T08:08:31.776" v="2118" actId="478"/>
          <ac:spMkLst>
            <pc:docMk/>
            <pc:sldMk cId="1604449652" sldId="400"/>
            <ac:spMk id="2" creationId="{8162816E-8F3D-991E-A678-B9B560CB1729}"/>
          </ac:spMkLst>
        </pc:spChg>
        <pc:spChg chg="del">
          <ac:chgData name="Thúy Mai" userId="222f1c7e07c9bd7a" providerId="LiveId" clId="{D9874CBD-2283-4DDE-B2A5-4F12DF74DF0C}" dt="2022-06-27T08:08:33.903" v="2119" actId="478"/>
          <ac:spMkLst>
            <pc:docMk/>
            <pc:sldMk cId="1604449652" sldId="400"/>
            <ac:spMk id="3" creationId="{F1E9857E-E944-8CDB-4A5B-D4B851D689DA}"/>
          </ac:spMkLst>
        </pc:spChg>
        <pc:spChg chg="add mod">
          <ac:chgData name="Thúy Mai" userId="222f1c7e07c9bd7a" providerId="LiveId" clId="{D9874CBD-2283-4DDE-B2A5-4F12DF74DF0C}" dt="2022-06-27T08:09:53.798" v="2160" actId="255"/>
          <ac:spMkLst>
            <pc:docMk/>
            <pc:sldMk cId="1604449652" sldId="400"/>
            <ac:spMk id="6" creationId="{0CC29931-2E0D-7AE2-C5FC-049890BAAC20}"/>
          </ac:spMkLst>
        </pc:spChg>
        <pc:graphicFrameChg chg="add del mod">
          <ac:chgData name="Thúy Mai" userId="222f1c7e07c9bd7a" providerId="LiveId" clId="{D9874CBD-2283-4DDE-B2A5-4F12DF74DF0C}" dt="2022-06-27T08:08:35.248" v="2122"/>
          <ac:graphicFrameMkLst>
            <pc:docMk/>
            <pc:sldMk cId="1604449652" sldId="400"/>
            <ac:graphicFrameMk id="4" creationId="{D89118A3-6FF9-14CE-6B50-F80302DBEAEE}"/>
          </ac:graphicFrameMkLst>
        </pc:graphicFrameChg>
        <pc:graphicFrameChg chg="add mod modGraphic">
          <ac:chgData name="Thúy Mai" userId="222f1c7e07c9bd7a" providerId="LiveId" clId="{D9874CBD-2283-4DDE-B2A5-4F12DF74DF0C}" dt="2022-06-27T08:10:54.979" v="2178" actId="207"/>
          <ac:graphicFrameMkLst>
            <pc:docMk/>
            <pc:sldMk cId="1604449652" sldId="400"/>
            <ac:graphicFrameMk id="5" creationId="{72BFFDC2-3205-3C62-F35A-EB496EBFE687}"/>
          </ac:graphicFrameMkLst>
        </pc:graphicFrameChg>
      </pc:sldChg>
      <pc:sldMasterChg chg="modTransition modSldLayout">
        <pc:chgData name="Thúy Mai" userId="222f1c7e07c9bd7a" providerId="LiveId" clId="{D9874CBD-2283-4DDE-B2A5-4F12DF74DF0C}" dt="2022-06-27T08:16:52.493" v="2264"/>
        <pc:sldMasterMkLst>
          <pc:docMk/>
          <pc:sldMasterMk cId="2613723535" sldId="2147483648"/>
        </pc:sldMasterMkLst>
        <pc:sldLayoutChg chg="modTransition">
          <pc:chgData name="Thúy Mai" userId="222f1c7e07c9bd7a" providerId="LiveId" clId="{D9874CBD-2283-4DDE-B2A5-4F12DF74DF0C}" dt="2022-06-27T08:16:52.493" v="2264"/>
          <pc:sldLayoutMkLst>
            <pc:docMk/>
            <pc:sldMasterMk cId="2613723535" sldId="2147483648"/>
            <pc:sldLayoutMk cId="1645145116" sldId="2147483649"/>
          </pc:sldLayoutMkLst>
        </pc:sldLayoutChg>
        <pc:sldLayoutChg chg="modTransition">
          <pc:chgData name="Thúy Mai" userId="222f1c7e07c9bd7a" providerId="LiveId" clId="{D9874CBD-2283-4DDE-B2A5-4F12DF74DF0C}" dt="2022-06-27T08:16:52.493" v="2264"/>
          <pc:sldLayoutMkLst>
            <pc:docMk/>
            <pc:sldMasterMk cId="2613723535" sldId="2147483648"/>
            <pc:sldLayoutMk cId="2919706442" sldId="2147483650"/>
          </pc:sldLayoutMkLst>
        </pc:sldLayoutChg>
        <pc:sldLayoutChg chg="modTransition">
          <pc:chgData name="Thúy Mai" userId="222f1c7e07c9bd7a" providerId="LiveId" clId="{D9874CBD-2283-4DDE-B2A5-4F12DF74DF0C}" dt="2022-06-27T08:16:52.493" v="2264"/>
          <pc:sldLayoutMkLst>
            <pc:docMk/>
            <pc:sldMasterMk cId="2613723535" sldId="2147483648"/>
            <pc:sldLayoutMk cId="382753916" sldId="2147483651"/>
          </pc:sldLayoutMkLst>
        </pc:sldLayoutChg>
        <pc:sldLayoutChg chg="modTransition">
          <pc:chgData name="Thúy Mai" userId="222f1c7e07c9bd7a" providerId="LiveId" clId="{D9874CBD-2283-4DDE-B2A5-4F12DF74DF0C}" dt="2022-06-27T08:16:52.493" v="2264"/>
          <pc:sldLayoutMkLst>
            <pc:docMk/>
            <pc:sldMasterMk cId="2613723535" sldId="2147483648"/>
            <pc:sldLayoutMk cId="2848605389" sldId="2147483652"/>
          </pc:sldLayoutMkLst>
        </pc:sldLayoutChg>
        <pc:sldLayoutChg chg="modTransition">
          <pc:chgData name="Thúy Mai" userId="222f1c7e07c9bd7a" providerId="LiveId" clId="{D9874CBD-2283-4DDE-B2A5-4F12DF74DF0C}" dt="2022-06-27T08:16:52.493" v="2264"/>
          <pc:sldLayoutMkLst>
            <pc:docMk/>
            <pc:sldMasterMk cId="2613723535" sldId="2147483648"/>
            <pc:sldLayoutMk cId="1250701284" sldId="2147483653"/>
          </pc:sldLayoutMkLst>
        </pc:sldLayoutChg>
        <pc:sldLayoutChg chg="modTransition">
          <pc:chgData name="Thúy Mai" userId="222f1c7e07c9bd7a" providerId="LiveId" clId="{D9874CBD-2283-4DDE-B2A5-4F12DF74DF0C}" dt="2022-06-27T08:16:52.493" v="2264"/>
          <pc:sldLayoutMkLst>
            <pc:docMk/>
            <pc:sldMasterMk cId="2613723535" sldId="2147483648"/>
            <pc:sldLayoutMk cId="1149889148" sldId="2147483654"/>
          </pc:sldLayoutMkLst>
        </pc:sldLayoutChg>
        <pc:sldLayoutChg chg="modTransition">
          <pc:chgData name="Thúy Mai" userId="222f1c7e07c9bd7a" providerId="LiveId" clId="{D9874CBD-2283-4DDE-B2A5-4F12DF74DF0C}" dt="2022-06-27T08:16:52.493" v="2264"/>
          <pc:sldLayoutMkLst>
            <pc:docMk/>
            <pc:sldMasterMk cId="2613723535" sldId="2147483648"/>
            <pc:sldLayoutMk cId="2596393592" sldId="2147483655"/>
          </pc:sldLayoutMkLst>
        </pc:sldLayoutChg>
        <pc:sldLayoutChg chg="modTransition">
          <pc:chgData name="Thúy Mai" userId="222f1c7e07c9bd7a" providerId="LiveId" clId="{D9874CBD-2283-4DDE-B2A5-4F12DF74DF0C}" dt="2022-06-27T08:16:52.493" v="2264"/>
          <pc:sldLayoutMkLst>
            <pc:docMk/>
            <pc:sldMasterMk cId="2613723535" sldId="2147483648"/>
            <pc:sldLayoutMk cId="2283161621" sldId="2147483656"/>
          </pc:sldLayoutMkLst>
        </pc:sldLayoutChg>
        <pc:sldLayoutChg chg="modTransition">
          <pc:chgData name="Thúy Mai" userId="222f1c7e07c9bd7a" providerId="LiveId" clId="{D9874CBD-2283-4DDE-B2A5-4F12DF74DF0C}" dt="2022-06-27T08:16:52.493" v="2264"/>
          <pc:sldLayoutMkLst>
            <pc:docMk/>
            <pc:sldMasterMk cId="2613723535" sldId="2147483648"/>
            <pc:sldLayoutMk cId="1201428062" sldId="2147483657"/>
          </pc:sldLayoutMkLst>
        </pc:sldLayoutChg>
        <pc:sldLayoutChg chg="modTransition">
          <pc:chgData name="Thúy Mai" userId="222f1c7e07c9bd7a" providerId="LiveId" clId="{D9874CBD-2283-4DDE-B2A5-4F12DF74DF0C}" dt="2022-06-27T08:16:52.493" v="2264"/>
          <pc:sldLayoutMkLst>
            <pc:docMk/>
            <pc:sldMasterMk cId="2613723535" sldId="2147483648"/>
            <pc:sldLayoutMk cId="3058635498" sldId="2147483658"/>
          </pc:sldLayoutMkLst>
        </pc:sldLayoutChg>
        <pc:sldLayoutChg chg="modTransition">
          <pc:chgData name="Thúy Mai" userId="222f1c7e07c9bd7a" providerId="LiveId" clId="{D9874CBD-2283-4DDE-B2A5-4F12DF74DF0C}" dt="2022-06-27T08:16:52.493" v="2264"/>
          <pc:sldLayoutMkLst>
            <pc:docMk/>
            <pc:sldMasterMk cId="2613723535" sldId="2147483648"/>
            <pc:sldLayoutMk cId="2167575769" sldId="2147483659"/>
          </pc:sldLayoutMkLst>
        </pc:sldLayoutChg>
      </pc:sldMaster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êu đề Bản chiếu">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9F6EC712-AED7-B271-D475-484353116F76}"/>
              </a:ext>
            </a:extLst>
          </p:cNvPr>
          <p:cNvSpPr>
            <a:spLocks noGrp="1"/>
          </p:cNvSpPr>
          <p:nvPr>
            <p:ph type="ctrTitle"/>
          </p:nvPr>
        </p:nvSpPr>
        <p:spPr>
          <a:xfrm>
            <a:off x="1524000" y="1122363"/>
            <a:ext cx="9144000" cy="2387600"/>
          </a:xfrm>
        </p:spPr>
        <p:txBody>
          <a:bodyPr anchor="b"/>
          <a:lstStyle>
            <a:lvl1pPr algn="ctr">
              <a:defRPr sz="6000"/>
            </a:lvl1pPr>
          </a:lstStyle>
          <a:p>
            <a:r>
              <a:rPr lang="vi-VN"/>
              <a:t>Bấm để sửa kiểu tiêu đề Bản cái</a:t>
            </a:r>
            <a:endParaRPr lang="en-US"/>
          </a:p>
        </p:txBody>
      </p:sp>
      <p:sp>
        <p:nvSpPr>
          <p:cNvPr id="3" name="Tiêu đề phụ 2">
            <a:extLst>
              <a:ext uri="{FF2B5EF4-FFF2-40B4-BE49-F238E27FC236}">
                <a16:creationId xmlns:a16="http://schemas.microsoft.com/office/drawing/2014/main" id="{2C905A54-5C1E-4FC0-3EF5-B5AF0A160B3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vi-VN"/>
              <a:t>Bấm để chỉnh sửa kiểu tiêu đề phụ của Bản cái</a:t>
            </a:r>
            <a:endParaRPr lang="en-US"/>
          </a:p>
        </p:txBody>
      </p:sp>
      <p:sp>
        <p:nvSpPr>
          <p:cNvPr id="4" name="Chỗ dành sẵn cho Ngày tháng 3">
            <a:extLst>
              <a:ext uri="{FF2B5EF4-FFF2-40B4-BE49-F238E27FC236}">
                <a16:creationId xmlns:a16="http://schemas.microsoft.com/office/drawing/2014/main" id="{D443462E-4167-F5C1-1823-5B62AD2B0362}"/>
              </a:ext>
            </a:extLst>
          </p:cNvPr>
          <p:cNvSpPr>
            <a:spLocks noGrp="1"/>
          </p:cNvSpPr>
          <p:nvPr>
            <p:ph type="dt" sz="half" idx="10"/>
          </p:nvPr>
        </p:nvSpPr>
        <p:spPr/>
        <p:txBody>
          <a:bodyPr/>
          <a:lstStyle/>
          <a:p>
            <a:fld id="{1B49B3A4-89AE-48A9-B483-588158E7C06C}" type="datetimeFigureOut">
              <a:rPr lang="en-US" smtClean="0"/>
              <a:t>8/1/2022</a:t>
            </a:fld>
            <a:endParaRPr lang="en-US"/>
          </a:p>
        </p:txBody>
      </p:sp>
      <p:sp>
        <p:nvSpPr>
          <p:cNvPr id="5" name="Chỗ dành sẵn cho Chân trang 4">
            <a:extLst>
              <a:ext uri="{FF2B5EF4-FFF2-40B4-BE49-F238E27FC236}">
                <a16:creationId xmlns:a16="http://schemas.microsoft.com/office/drawing/2014/main" id="{05FBC3B9-680F-9561-903E-DF3E8309163A}"/>
              </a:ext>
            </a:extLst>
          </p:cNvPr>
          <p:cNvSpPr>
            <a:spLocks noGrp="1"/>
          </p:cNvSpPr>
          <p:nvPr>
            <p:ph type="ftr" sz="quarter" idx="11"/>
          </p:nvPr>
        </p:nvSpPr>
        <p:spPr/>
        <p:txBody>
          <a:bodyPr/>
          <a:lstStyle/>
          <a:p>
            <a:endParaRPr lang="en-US"/>
          </a:p>
        </p:txBody>
      </p:sp>
      <p:sp>
        <p:nvSpPr>
          <p:cNvPr id="6" name="Chỗ dành sẵn cho Số hiệu Bản chiếu 5">
            <a:extLst>
              <a:ext uri="{FF2B5EF4-FFF2-40B4-BE49-F238E27FC236}">
                <a16:creationId xmlns:a16="http://schemas.microsoft.com/office/drawing/2014/main" id="{BD12CC75-EA3F-8978-3F4C-2D5432F68ED8}"/>
              </a:ext>
            </a:extLst>
          </p:cNvPr>
          <p:cNvSpPr>
            <a:spLocks noGrp="1"/>
          </p:cNvSpPr>
          <p:nvPr>
            <p:ph type="sldNum" sz="quarter" idx="12"/>
          </p:nvPr>
        </p:nvSpPr>
        <p:spPr/>
        <p:txBody>
          <a:bodyPr/>
          <a:lstStyle/>
          <a:p>
            <a:fld id="{1C80E223-B9BE-4754-AC54-0474438DAFEA}" type="slidenum">
              <a:rPr lang="en-US" smtClean="0"/>
              <a:t>‹#›</a:t>
            </a:fld>
            <a:endParaRPr lang="en-US"/>
          </a:p>
        </p:txBody>
      </p:sp>
    </p:spTree>
    <p:extLst>
      <p:ext uri="{BB962C8B-B14F-4D97-AF65-F5344CB8AC3E}">
        <p14:creationId xmlns:p14="http://schemas.microsoft.com/office/powerpoint/2010/main" val="164514511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F08A3161-F051-E5CE-5A95-4DB3032BD89D}"/>
              </a:ext>
            </a:extLst>
          </p:cNvPr>
          <p:cNvSpPr>
            <a:spLocks noGrp="1"/>
          </p:cNvSpPr>
          <p:nvPr>
            <p:ph type="title"/>
          </p:nvPr>
        </p:nvSpPr>
        <p:spPr/>
        <p:txBody>
          <a:bodyPr/>
          <a:lstStyle/>
          <a:p>
            <a:r>
              <a:rPr lang="vi-VN"/>
              <a:t>Bấm để sửa kiểu tiêu đề Bản cái</a:t>
            </a:r>
            <a:endParaRPr lang="en-US"/>
          </a:p>
        </p:txBody>
      </p:sp>
      <p:sp>
        <p:nvSpPr>
          <p:cNvPr id="3" name="Chỗ dành sẵn cho Văn bản Dọc 2">
            <a:extLst>
              <a:ext uri="{FF2B5EF4-FFF2-40B4-BE49-F238E27FC236}">
                <a16:creationId xmlns:a16="http://schemas.microsoft.com/office/drawing/2014/main" id="{9C2947C9-5E4F-379C-118C-1DC64792258C}"/>
              </a:ext>
            </a:extLst>
          </p:cNvPr>
          <p:cNvSpPr>
            <a:spLocks noGrp="1"/>
          </p:cNvSpPr>
          <p:nvPr>
            <p:ph type="body" orient="vert" idx="1"/>
          </p:nvPr>
        </p:nvSpPr>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gày tháng 3">
            <a:extLst>
              <a:ext uri="{FF2B5EF4-FFF2-40B4-BE49-F238E27FC236}">
                <a16:creationId xmlns:a16="http://schemas.microsoft.com/office/drawing/2014/main" id="{5E12C50F-DBC4-5075-C1C9-948CD120C4B1}"/>
              </a:ext>
            </a:extLst>
          </p:cNvPr>
          <p:cNvSpPr>
            <a:spLocks noGrp="1"/>
          </p:cNvSpPr>
          <p:nvPr>
            <p:ph type="dt" sz="half" idx="10"/>
          </p:nvPr>
        </p:nvSpPr>
        <p:spPr/>
        <p:txBody>
          <a:bodyPr/>
          <a:lstStyle/>
          <a:p>
            <a:fld id="{1B49B3A4-89AE-48A9-B483-588158E7C06C}" type="datetimeFigureOut">
              <a:rPr lang="en-US" smtClean="0"/>
              <a:t>8/1/2022</a:t>
            </a:fld>
            <a:endParaRPr lang="en-US"/>
          </a:p>
        </p:txBody>
      </p:sp>
      <p:sp>
        <p:nvSpPr>
          <p:cNvPr id="5" name="Chỗ dành sẵn cho Chân trang 4">
            <a:extLst>
              <a:ext uri="{FF2B5EF4-FFF2-40B4-BE49-F238E27FC236}">
                <a16:creationId xmlns:a16="http://schemas.microsoft.com/office/drawing/2014/main" id="{42FB4751-BA03-CB32-F6FA-CC00E184B93E}"/>
              </a:ext>
            </a:extLst>
          </p:cNvPr>
          <p:cNvSpPr>
            <a:spLocks noGrp="1"/>
          </p:cNvSpPr>
          <p:nvPr>
            <p:ph type="ftr" sz="quarter" idx="11"/>
          </p:nvPr>
        </p:nvSpPr>
        <p:spPr/>
        <p:txBody>
          <a:bodyPr/>
          <a:lstStyle/>
          <a:p>
            <a:endParaRPr lang="en-US"/>
          </a:p>
        </p:txBody>
      </p:sp>
      <p:sp>
        <p:nvSpPr>
          <p:cNvPr id="6" name="Chỗ dành sẵn cho Số hiệu Bản chiếu 5">
            <a:extLst>
              <a:ext uri="{FF2B5EF4-FFF2-40B4-BE49-F238E27FC236}">
                <a16:creationId xmlns:a16="http://schemas.microsoft.com/office/drawing/2014/main" id="{AF8CA440-1ABE-D23E-AD51-52A238DDE174}"/>
              </a:ext>
            </a:extLst>
          </p:cNvPr>
          <p:cNvSpPr>
            <a:spLocks noGrp="1"/>
          </p:cNvSpPr>
          <p:nvPr>
            <p:ph type="sldNum" sz="quarter" idx="12"/>
          </p:nvPr>
        </p:nvSpPr>
        <p:spPr/>
        <p:txBody>
          <a:bodyPr/>
          <a:lstStyle/>
          <a:p>
            <a:fld id="{1C80E223-B9BE-4754-AC54-0474438DAFEA}" type="slidenum">
              <a:rPr lang="en-US" smtClean="0"/>
              <a:t>‹#›</a:t>
            </a:fld>
            <a:endParaRPr lang="en-US"/>
          </a:p>
        </p:txBody>
      </p:sp>
    </p:spTree>
    <p:extLst>
      <p:ext uri="{BB962C8B-B14F-4D97-AF65-F5344CB8AC3E}">
        <p14:creationId xmlns:p14="http://schemas.microsoft.com/office/powerpoint/2010/main" val="305863549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ề Dọc 1">
            <a:extLst>
              <a:ext uri="{FF2B5EF4-FFF2-40B4-BE49-F238E27FC236}">
                <a16:creationId xmlns:a16="http://schemas.microsoft.com/office/drawing/2014/main" id="{60933859-AD7D-598E-698C-6DA3BE02BA18}"/>
              </a:ext>
            </a:extLst>
          </p:cNvPr>
          <p:cNvSpPr>
            <a:spLocks noGrp="1"/>
          </p:cNvSpPr>
          <p:nvPr>
            <p:ph type="title" orient="vert"/>
          </p:nvPr>
        </p:nvSpPr>
        <p:spPr>
          <a:xfrm>
            <a:off x="8724900" y="365125"/>
            <a:ext cx="2628900" cy="5811838"/>
          </a:xfrm>
        </p:spPr>
        <p:txBody>
          <a:bodyPr vert="eaVert"/>
          <a:lstStyle/>
          <a:p>
            <a:r>
              <a:rPr lang="vi-VN"/>
              <a:t>Bấm để sửa kiểu tiêu đề Bản cái</a:t>
            </a:r>
            <a:endParaRPr lang="en-US"/>
          </a:p>
        </p:txBody>
      </p:sp>
      <p:sp>
        <p:nvSpPr>
          <p:cNvPr id="3" name="Chỗ dành sẵn cho Văn bản Dọc 2">
            <a:extLst>
              <a:ext uri="{FF2B5EF4-FFF2-40B4-BE49-F238E27FC236}">
                <a16:creationId xmlns:a16="http://schemas.microsoft.com/office/drawing/2014/main" id="{43902A70-061C-E6AA-0C0C-AB7EB7FA5DF7}"/>
              </a:ext>
            </a:extLst>
          </p:cNvPr>
          <p:cNvSpPr>
            <a:spLocks noGrp="1"/>
          </p:cNvSpPr>
          <p:nvPr>
            <p:ph type="body" orient="vert" idx="1"/>
          </p:nvPr>
        </p:nvSpPr>
        <p:spPr>
          <a:xfrm>
            <a:off x="838200" y="365125"/>
            <a:ext cx="7734300" cy="5811838"/>
          </a:xfr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gày tháng 3">
            <a:extLst>
              <a:ext uri="{FF2B5EF4-FFF2-40B4-BE49-F238E27FC236}">
                <a16:creationId xmlns:a16="http://schemas.microsoft.com/office/drawing/2014/main" id="{316A8F5F-FB8E-E258-6D8F-83E9BA476CB1}"/>
              </a:ext>
            </a:extLst>
          </p:cNvPr>
          <p:cNvSpPr>
            <a:spLocks noGrp="1"/>
          </p:cNvSpPr>
          <p:nvPr>
            <p:ph type="dt" sz="half" idx="10"/>
          </p:nvPr>
        </p:nvSpPr>
        <p:spPr/>
        <p:txBody>
          <a:bodyPr/>
          <a:lstStyle/>
          <a:p>
            <a:fld id="{1B49B3A4-89AE-48A9-B483-588158E7C06C}" type="datetimeFigureOut">
              <a:rPr lang="en-US" smtClean="0"/>
              <a:t>8/1/2022</a:t>
            </a:fld>
            <a:endParaRPr lang="en-US"/>
          </a:p>
        </p:txBody>
      </p:sp>
      <p:sp>
        <p:nvSpPr>
          <p:cNvPr id="5" name="Chỗ dành sẵn cho Chân trang 4">
            <a:extLst>
              <a:ext uri="{FF2B5EF4-FFF2-40B4-BE49-F238E27FC236}">
                <a16:creationId xmlns:a16="http://schemas.microsoft.com/office/drawing/2014/main" id="{006603D6-F397-7452-578D-172F55E655BF}"/>
              </a:ext>
            </a:extLst>
          </p:cNvPr>
          <p:cNvSpPr>
            <a:spLocks noGrp="1"/>
          </p:cNvSpPr>
          <p:nvPr>
            <p:ph type="ftr" sz="quarter" idx="11"/>
          </p:nvPr>
        </p:nvSpPr>
        <p:spPr/>
        <p:txBody>
          <a:bodyPr/>
          <a:lstStyle/>
          <a:p>
            <a:endParaRPr lang="en-US"/>
          </a:p>
        </p:txBody>
      </p:sp>
      <p:sp>
        <p:nvSpPr>
          <p:cNvPr id="6" name="Chỗ dành sẵn cho Số hiệu Bản chiếu 5">
            <a:extLst>
              <a:ext uri="{FF2B5EF4-FFF2-40B4-BE49-F238E27FC236}">
                <a16:creationId xmlns:a16="http://schemas.microsoft.com/office/drawing/2014/main" id="{A03BF92E-7E10-2A2D-5106-89CCAA5A2592}"/>
              </a:ext>
            </a:extLst>
          </p:cNvPr>
          <p:cNvSpPr>
            <a:spLocks noGrp="1"/>
          </p:cNvSpPr>
          <p:nvPr>
            <p:ph type="sldNum" sz="quarter" idx="12"/>
          </p:nvPr>
        </p:nvSpPr>
        <p:spPr/>
        <p:txBody>
          <a:bodyPr/>
          <a:lstStyle/>
          <a:p>
            <a:fld id="{1C80E223-B9BE-4754-AC54-0474438DAFEA}" type="slidenum">
              <a:rPr lang="en-US" smtClean="0"/>
              <a:t>‹#›</a:t>
            </a:fld>
            <a:endParaRPr lang="en-US"/>
          </a:p>
        </p:txBody>
      </p:sp>
    </p:spTree>
    <p:extLst>
      <p:ext uri="{BB962C8B-B14F-4D97-AF65-F5344CB8AC3E}">
        <p14:creationId xmlns:p14="http://schemas.microsoft.com/office/powerpoint/2010/main" val="2167575769"/>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êu đề và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9BFD8AF6-BE6F-9938-0A3B-63C8B23FB5FA}"/>
              </a:ext>
            </a:extLst>
          </p:cNvPr>
          <p:cNvSpPr>
            <a:spLocks noGrp="1"/>
          </p:cNvSpPr>
          <p:nvPr>
            <p:ph type="title"/>
          </p:nvPr>
        </p:nvSpPr>
        <p:spPr/>
        <p:txBody>
          <a:bodyPr/>
          <a:lstStyle/>
          <a:p>
            <a:r>
              <a:rPr lang="vi-VN"/>
              <a:t>Bấm để sửa kiểu tiêu đề Bản cái</a:t>
            </a:r>
            <a:endParaRPr lang="en-US"/>
          </a:p>
        </p:txBody>
      </p:sp>
      <p:sp>
        <p:nvSpPr>
          <p:cNvPr id="3" name="Chỗ dành sẵn cho Nội dung 2">
            <a:extLst>
              <a:ext uri="{FF2B5EF4-FFF2-40B4-BE49-F238E27FC236}">
                <a16:creationId xmlns:a16="http://schemas.microsoft.com/office/drawing/2014/main" id="{2DB12C6C-8EA1-5148-B039-81B1C97DED8A}"/>
              </a:ext>
            </a:extLst>
          </p:cNvPr>
          <p:cNvSpPr>
            <a:spLocks noGrp="1"/>
          </p:cNvSpPr>
          <p:nvPr>
            <p:ph idx="1"/>
          </p:nvPr>
        </p:nvSpPr>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gày tháng 3">
            <a:extLst>
              <a:ext uri="{FF2B5EF4-FFF2-40B4-BE49-F238E27FC236}">
                <a16:creationId xmlns:a16="http://schemas.microsoft.com/office/drawing/2014/main" id="{A9B42919-5267-FCF6-8C25-2AFA42AAA3CE}"/>
              </a:ext>
            </a:extLst>
          </p:cNvPr>
          <p:cNvSpPr>
            <a:spLocks noGrp="1"/>
          </p:cNvSpPr>
          <p:nvPr>
            <p:ph type="dt" sz="half" idx="10"/>
          </p:nvPr>
        </p:nvSpPr>
        <p:spPr/>
        <p:txBody>
          <a:bodyPr/>
          <a:lstStyle/>
          <a:p>
            <a:fld id="{1B49B3A4-89AE-48A9-B483-588158E7C06C}" type="datetimeFigureOut">
              <a:rPr lang="en-US" smtClean="0"/>
              <a:t>8/1/2022</a:t>
            </a:fld>
            <a:endParaRPr lang="en-US"/>
          </a:p>
        </p:txBody>
      </p:sp>
      <p:sp>
        <p:nvSpPr>
          <p:cNvPr id="5" name="Chỗ dành sẵn cho Chân trang 4">
            <a:extLst>
              <a:ext uri="{FF2B5EF4-FFF2-40B4-BE49-F238E27FC236}">
                <a16:creationId xmlns:a16="http://schemas.microsoft.com/office/drawing/2014/main" id="{17075B24-2257-2F93-DC4E-D81848756A2D}"/>
              </a:ext>
            </a:extLst>
          </p:cNvPr>
          <p:cNvSpPr>
            <a:spLocks noGrp="1"/>
          </p:cNvSpPr>
          <p:nvPr>
            <p:ph type="ftr" sz="quarter" idx="11"/>
          </p:nvPr>
        </p:nvSpPr>
        <p:spPr/>
        <p:txBody>
          <a:bodyPr/>
          <a:lstStyle/>
          <a:p>
            <a:endParaRPr lang="en-US"/>
          </a:p>
        </p:txBody>
      </p:sp>
      <p:sp>
        <p:nvSpPr>
          <p:cNvPr id="6" name="Chỗ dành sẵn cho Số hiệu Bản chiếu 5">
            <a:extLst>
              <a:ext uri="{FF2B5EF4-FFF2-40B4-BE49-F238E27FC236}">
                <a16:creationId xmlns:a16="http://schemas.microsoft.com/office/drawing/2014/main" id="{688425CD-9BBE-79BA-95E0-8AFF0B471DCC}"/>
              </a:ext>
            </a:extLst>
          </p:cNvPr>
          <p:cNvSpPr>
            <a:spLocks noGrp="1"/>
          </p:cNvSpPr>
          <p:nvPr>
            <p:ph type="sldNum" sz="quarter" idx="12"/>
          </p:nvPr>
        </p:nvSpPr>
        <p:spPr/>
        <p:txBody>
          <a:bodyPr/>
          <a:lstStyle/>
          <a:p>
            <a:fld id="{1C80E223-B9BE-4754-AC54-0474438DAFEA}" type="slidenum">
              <a:rPr lang="en-US" smtClean="0"/>
              <a:t>‹#›</a:t>
            </a:fld>
            <a:endParaRPr lang="en-US"/>
          </a:p>
        </p:txBody>
      </p:sp>
    </p:spTree>
    <p:extLst>
      <p:ext uri="{BB962C8B-B14F-4D97-AF65-F5344CB8AC3E}">
        <p14:creationId xmlns:p14="http://schemas.microsoft.com/office/powerpoint/2010/main" val="291970644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Đầu trang của Phần">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1E4B5FCA-88B0-1F49-5667-A996713F3292}"/>
              </a:ext>
            </a:extLst>
          </p:cNvPr>
          <p:cNvSpPr>
            <a:spLocks noGrp="1"/>
          </p:cNvSpPr>
          <p:nvPr>
            <p:ph type="title"/>
          </p:nvPr>
        </p:nvSpPr>
        <p:spPr>
          <a:xfrm>
            <a:off x="831850" y="1709738"/>
            <a:ext cx="10515600" cy="2852737"/>
          </a:xfrm>
        </p:spPr>
        <p:txBody>
          <a:bodyPr anchor="b"/>
          <a:lstStyle>
            <a:lvl1pPr>
              <a:defRPr sz="6000"/>
            </a:lvl1pPr>
          </a:lstStyle>
          <a:p>
            <a:r>
              <a:rPr lang="vi-VN"/>
              <a:t>Bấm để sửa kiểu tiêu đề Bản cái</a:t>
            </a:r>
            <a:endParaRPr lang="en-US"/>
          </a:p>
        </p:txBody>
      </p:sp>
      <p:sp>
        <p:nvSpPr>
          <p:cNvPr id="3" name="Chỗ dành sẵn cho Văn bản 2">
            <a:extLst>
              <a:ext uri="{FF2B5EF4-FFF2-40B4-BE49-F238E27FC236}">
                <a16:creationId xmlns:a16="http://schemas.microsoft.com/office/drawing/2014/main" id="{DB3506A9-A6E2-EF29-2BDC-857EFFE380E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vi-VN"/>
              <a:t>Bấm để chỉnh sửa kiểu văn bản của Bản cái</a:t>
            </a:r>
          </a:p>
        </p:txBody>
      </p:sp>
      <p:sp>
        <p:nvSpPr>
          <p:cNvPr id="4" name="Chỗ dành sẵn cho Ngày tháng 3">
            <a:extLst>
              <a:ext uri="{FF2B5EF4-FFF2-40B4-BE49-F238E27FC236}">
                <a16:creationId xmlns:a16="http://schemas.microsoft.com/office/drawing/2014/main" id="{1C36AFFA-A7DD-722A-D8D1-D267FCAC9930}"/>
              </a:ext>
            </a:extLst>
          </p:cNvPr>
          <p:cNvSpPr>
            <a:spLocks noGrp="1"/>
          </p:cNvSpPr>
          <p:nvPr>
            <p:ph type="dt" sz="half" idx="10"/>
          </p:nvPr>
        </p:nvSpPr>
        <p:spPr/>
        <p:txBody>
          <a:bodyPr/>
          <a:lstStyle/>
          <a:p>
            <a:fld id="{1B49B3A4-89AE-48A9-B483-588158E7C06C}" type="datetimeFigureOut">
              <a:rPr lang="en-US" smtClean="0"/>
              <a:t>8/1/2022</a:t>
            </a:fld>
            <a:endParaRPr lang="en-US"/>
          </a:p>
        </p:txBody>
      </p:sp>
      <p:sp>
        <p:nvSpPr>
          <p:cNvPr id="5" name="Chỗ dành sẵn cho Chân trang 4">
            <a:extLst>
              <a:ext uri="{FF2B5EF4-FFF2-40B4-BE49-F238E27FC236}">
                <a16:creationId xmlns:a16="http://schemas.microsoft.com/office/drawing/2014/main" id="{E5678445-857D-8FAF-0669-DC25F30BA917}"/>
              </a:ext>
            </a:extLst>
          </p:cNvPr>
          <p:cNvSpPr>
            <a:spLocks noGrp="1"/>
          </p:cNvSpPr>
          <p:nvPr>
            <p:ph type="ftr" sz="quarter" idx="11"/>
          </p:nvPr>
        </p:nvSpPr>
        <p:spPr/>
        <p:txBody>
          <a:bodyPr/>
          <a:lstStyle/>
          <a:p>
            <a:endParaRPr lang="en-US"/>
          </a:p>
        </p:txBody>
      </p:sp>
      <p:sp>
        <p:nvSpPr>
          <p:cNvPr id="6" name="Chỗ dành sẵn cho Số hiệu Bản chiếu 5">
            <a:extLst>
              <a:ext uri="{FF2B5EF4-FFF2-40B4-BE49-F238E27FC236}">
                <a16:creationId xmlns:a16="http://schemas.microsoft.com/office/drawing/2014/main" id="{857F02D1-147A-7B3C-42A7-8DC03197BB98}"/>
              </a:ext>
            </a:extLst>
          </p:cNvPr>
          <p:cNvSpPr>
            <a:spLocks noGrp="1"/>
          </p:cNvSpPr>
          <p:nvPr>
            <p:ph type="sldNum" sz="quarter" idx="12"/>
          </p:nvPr>
        </p:nvSpPr>
        <p:spPr/>
        <p:txBody>
          <a:bodyPr/>
          <a:lstStyle/>
          <a:p>
            <a:fld id="{1C80E223-B9BE-4754-AC54-0474438DAFEA}" type="slidenum">
              <a:rPr lang="en-US" smtClean="0"/>
              <a:t>‹#›</a:t>
            </a:fld>
            <a:endParaRPr lang="en-US"/>
          </a:p>
        </p:txBody>
      </p:sp>
    </p:spTree>
    <p:extLst>
      <p:ext uri="{BB962C8B-B14F-4D97-AF65-F5344CB8AC3E}">
        <p14:creationId xmlns:p14="http://schemas.microsoft.com/office/powerpoint/2010/main" val="38275391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Hai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92ACBF9E-F360-1F74-F36F-9DC883581673}"/>
              </a:ext>
            </a:extLst>
          </p:cNvPr>
          <p:cNvSpPr>
            <a:spLocks noGrp="1"/>
          </p:cNvSpPr>
          <p:nvPr>
            <p:ph type="title"/>
          </p:nvPr>
        </p:nvSpPr>
        <p:spPr/>
        <p:txBody>
          <a:bodyPr/>
          <a:lstStyle/>
          <a:p>
            <a:r>
              <a:rPr lang="vi-VN"/>
              <a:t>Bấm để sửa kiểu tiêu đề Bản cái</a:t>
            </a:r>
            <a:endParaRPr lang="en-US"/>
          </a:p>
        </p:txBody>
      </p:sp>
      <p:sp>
        <p:nvSpPr>
          <p:cNvPr id="3" name="Chỗ dành sẵn cho Nội dung 2">
            <a:extLst>
              <a:ext uri="{FF2B5EF4-FFF2-40B4-BE49-F238E27FC236}">
                <a16:creationId xmlns:a16="http://schemas.microsoft.com/office/drawing/2014/main" id="{CBABEEB7-9E2C-DCA3-1F2C-122E584AE087}"/>
              </a:ext>
            </a:extLst>
          </p:cNvPr>
          <p:cNvSpPr>
            <a:spLocks noGrp="1"/>
          </p:cNvSpPr>
          <p:nvPr>
            <p:ph sz="half" idx="1"/>
          </p:nvPr>
        </p:nvSpPr>
        <p:spPr>
          <a:xfrm>
            <a:off x="838200" y="1825625"/>
            <a:ext cx="5181600" cy="4351338"/>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ội dung 3">
            <a:extLst>
              <a:ext uri="{FF2B5EF4-FFF2-40B4-BE49-F238E27FC236}">
                <a16:creationId xmlns:a16="http://schemas.microsoft.com/office/drawing/2014/main" id="{AAA2D307-01B0-4DBB-D757-9F3E3DD89480}"/>
              </a:ext>
            </a:extLst>
          </p:cNvPr>
          <p:cNvSpPr>
            <a:spLocks noGrp="1"/>
          </p:cNvSpPr>
          <p:nvPr>
            <p:ph sz="half" idx="2"/>
          </p:nvPr>
        </p:nvSpPr>
        <p:spPr>
          <a:xfrm>
            <a:off x="6172200" y="1825625"/>
            <a:ext cx="5181600" cy="4351338"/>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5" name="Chỗ dành sẵn cho Ngày tháng 4">
            <a:extLst>
              <a:ext uri="{FF2B5EF4-FFF2-40B4-BE49-F238E27FC236}">
                <a16:creationId xmlns:a16="http://schemas.microsoft.com/office/drawing/2014/main" id="{C6A459BE-C1B1-23B6-24A0-9A58405A8791}"/>
              </a:ext>
            </a:extLst>
          </p:cNvPr>
          <p:cNvSpPr>
            <a:spLocks noGrp="1"/>
          </p:cNvSpPr>
          <p:nvPr>
            <p:ph type="dt" sz="half" idx="10"/>
          </p:nvPr>
        </p:nvSpPr>
        <p:spPr/>
        <p:txBody>
          <a:bodyPr/>
          <a:lstStyle/>
          <a:p>
            <a:fld id="{1B49B3A4-89AE-48A9-B483-588158E7C06C}" type="datetimeFigureOut">
              <a:rPr lang="en-US" smtClean="0"/>
              <a:t>8/1/2022</a:t>
            </a:fld>
            <a:endParaRPr lang="en-US"/>
          </a:p>
        </p:txBody>
      </p:sp>
      <p:sp>
        <p:nvSpPr>
          <p:cNvPr id="6" name="Chỗ dành sẵn cho Chân trang 5">
            <a:extLst>
              <a:ext uri="{FF2B5EF4-FFF2-40B4-BE49-F238E27FC236}">
                <a16:creationId xmlns:a16="http://schemas.microsoft.com/office/drawing/2014/main" id="{FB4ABDF9-9CA4-F759-B417-07ED74D521ED}"/>
              </a:ext>
            </a:extLst>
          </p:cNvPr>
          <p:cNvSpPr>
            <a:spLocks noGrp="1"/>
          </p:cNvSpPr>
          <p:nvPr>
            <p:ph type="ftr" sz="quarter" idx="11"/>
          </p:nvPr>
        </p:nvSpPr>
        <p:spPr/>
        <p:txBody>
          <a:bodyPr/>
          <a:lstStyle/>
          <a:p>
            <a:endParaRPr lang="en-US"/>
          </a:p>
        </p:txBody>
      </p:sp>
      <p:sp>
        <p:nvSpPr>
          <p:cNvPr id="7" name="Chỗ dành sẵn cho Số hiệu Bản chiếu 6">
            <a:extLst>
              <a:ext uri="{FF2B5EF4-FFF2-40B4-BE49-F238E27FC236}">
                <a16:creationId xmlns:a16="http://schemas.microsoft.com/office/drawing/2014/main" id="{5FB03697-816A-D4FD-20B3-D9FBB0652A0E}"/>
              </a:ext>
            </a:extLst>
          </p:cNvPr>
          <p:cNvSpPr>
            <a:spLocks noGrp="1"/>
          </p:cNvSpPr>
          <p:nvPr>
            <p:ph type="sldNum" sz="quarter" idx="12"/>
          </p:nvPr>
        </p:nvSpPr>
        <p:spPr/>
        <p:txBody>
          <a:bodyPr/>
          <a:lstStyle/>
          <a:p>
            <a:fld id="{1C80E223-B9BE-4754-AC54-0474438DAFEA}" type="slidenum">
              <a:rPr lang="en-US" smtClean="0"/>
              <a:t>‹#›</a:t>
            </a:fld>
            <a:endParaRPr lang="en-US"/>
          </a:p>
        </p:txBody>
      </p:sp>
    </p:spTree>
    <p:extLst>
      <p:ext uri="{BB962C8B-B14F-4D97-AF65-F5344CB8AC3E}">
        <p14:creationId xmlns:p14="http://schemas.microsoft.com/office/powerpoint/2010/main" val="2848605389"/>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hép so sán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3CB7C49E-1DB1-29E2-51E7-CB3665036CF0}"/>
              </a:ext>
            </a:extLst>
          </p:cNvPr>
          <p:cNvSpPr>
            <a:spLocks noGrp="1"/>
          </p:cNvSpPr>
          <p:nvPr>
            <p:ph type="title"/>
          </p:nvPr>
        </p:nvSpPr>
        <p:spPr>
          <a:xfrm>
            <a:off x="839788" y="365125"/>
            <a:ext cx="10515600" cy="1325563"/>
          </a:xfrm>
        </p:spPr>
        <p:txBody>
          <a:bodyPr/>
          <a:lstStyle/>
          <a:p>
            <a:r>
              <a:rPr lang="vi-VN"/>
              <a:t>Bấm để sửa kiểu tiêu đề Bản cái</a:t>
            </a:r>
            <a:endParaRPr lang="en-US"/>
          </a:p>
        </p:txBody>
      </p:sp>
      <p:sp>
        <p:nvSpPr>
          <p:cNvPr id="3" name="Chỗ dành sẵn cho Văn bản 2">
            <a:extLst>
              <a:ext uri="{FF2B5EF4-FFF2-40B4-BE49-F238E27FC236}">
                <a16:creationId xmlns:a16="http://schemas.microsoft.com/office/drawing/2014/main" id="{EC9C3238-697B-3800-E0C9-E782DB60C56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4" name="Chỗ dành sẵn cho Nội dung 3">
            <a:extLst>
              <a:ext uri="{FF2B5EF4-FFF2-40B4-BE49-F238E27FC236}">
                <a16:creationId xmlns:a16="http://schemas.microsoft.com/office/drawing/2014/main" id="{1CD0A61B-4D34-FFB3-E732-251CC2A53356}"/>
              </a:ext>
            </a:extLst>
          </p:cNvPr>
          <p:cNvSpPr>
            <a:spLocks noGrp="1"/>
          </p:cNvSpPr>
          <p:nvPr>
            <p:ph sz="half" idx="2"/>
          </p:nvPr>
        </p:nvSpPr>
        <p:spPr>
          <a:xfrm>
            <a:off x="839788" y="2505075"/>
            <a:ext cx="5157787" cy="3684588"/>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5" name="Chỗ dành sẵn cho Văn bản 4">
            <a:extLst>
              <a:ext uri="{FF2B5EF4-FFF2-40B4-BE49-F238E27FC236}">
                <a16:creationId xmlns:a16="http://schemas.microsoft.com/office/drawing/2014/main" id="{D9CE2758-5016-A13B-5FCB-540184CB8B1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6" name="Chỗ dành sẵn cho Nội dung 5">
            <a:extLst>
              <a:ext uri="{FF2B5EF4-FFF2-40B4-BE49-F238E27FC236}">
                <a16:creationId xmlns:a16="http://schemas.microsoft.com/office/drawing/2014/main" id="{93BE80A1-CA70-5E51-32E9-0345DBC89997}"/>
              </a:ext>
            </a:extLst>
          </p:cNvPr>
          <p:cNvSpPr>
            <a:spLocks noGrp="1"/>
          </p:cNvSpPr>
          <p:nvPr>
            <p:ph sz="quarter" idx="4"/>
          </p:nvPr>
        </p:nvSpPr>
        <p:spPr>
          <a:xfrm>
            <a:off x="6172200" y="2505075"/>
            <a:ext cx="5183188" cy="3684588"/>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7" name="Chỗ dành sẵn cho Ngày tháng 6">
            <a:extLst>
              <a:ext uri="{FF2B5EF4-FFF2-40B4-BE49-F238E27FC236}">
                <a16:creationId xmlns:a16="http://schemas.microsoft.com/office/drawing/2014/main" id="{2E363B6D-A5AE-067E-A59A-1A82103C267B}"/>
              </a:ext>
            </a:extLst>
          </p:cNvPr>
          <p:cNvSpPr>
            <a:spLocks noGrp="1"/>
          </p:cNvSpPr>
          <p:nvPr>
            <p:ph type="dt" sz="half" idx="10"/>
          </p:nvPr>
        </p:nvSpPr>
        <p:spPr/>
        <p:txBody>
          <a:bodyPr/>
          <a:lstStyle/>
          <a:p>
            <a:fld id="{1B49B3A4-89AE-48A9-B483-588158E7C06C}" type="datetimeFigureOut">
              <a:rPr lang="en-US" smtClean="0"/>
              <a:t>8/1/2022</a:t>
            </a:fld>
            <a:endParaRPr lang="en-US"/>
          </a:p>
        </p:txBody>
      </p:sp>
      <p:sp>
        <p:nvSpPr>
          <p:cNvPr id="8" name="Chỗ dành sẵn cho Chân trang 7">
            <a:extLst>
              <a:ext uri="{FF2B5EF4-FFF2-40B4-BE49-F238E27FC236}">
                <a16:creationId xmlns:a16="http://schemas.microsoft.com/office/drawing/2014/main" id="{3CC6099B-7E8A-58B3-2DC1-40AEFD4712D1}"/>
              </a:ext>
            </a:extLst>
          </p:cNvPr>
          <p:cNvSpPr>
            <a:spLocks noGrp="1"/>
          </p:cNvSpPr>
          <p:nvPr>
            <p:ph type="ftr" sz="quarter" idx="11"/>
          </p:nvPr>
        </p:nvSpPr>
        <p:spPr/>
        <p:txBody>
          <a:bodyPr/>
          <a:lstStyle/>
          <a:p>
            <a:endParaRPr lang="en-US"/>
          </a:p>
        </p:txBody>
      </p:sp>
      <p:sp>
        <p:nvSpPr>
          <p:cNvPr id="9" name="Chỗ dành sẵn cho Số hiệu Bản chiếu 8">
            <a:extLst>
              <a:ext uri="{FF2B5EF4-FFF2-40B4-BE49-F238E27FC236}">
                <a16:creationId xmlns:a16="http://schemas.microsoft.com/office/drawing/2014/main" id="{6FE59DB6-7D37-5805-5FEC-2E9174CF98AE}"/>
              </a:ext>
            </a:extLst>
          </p:cNvPr>
          <p:cNvSpPr>
            <a:spLocks noGrp="1"/>
          </p:cNvSpPr>
          <p:nvPr>
            <p:ph type="sldNum" sz="quarter" idx="12"/>
          </p:nvPr>
        </p:nvSpPr>
        <p:spPr/>
        <p:txBody>
          <a:bodyPr/>
          <a:lstStyle/>
          <a:p>
            <a:fld id="{1C80E223-B9BE-4754-AC54-0474438DAFEA}" type="slidenum">
              <a:rPr lang="en-US" smtClean="0"/>
              <a:t>‹#›</a:t>
            </a:fld>
            <a:endParaRPr lang="en-US"/>
          </a:p>
        </p:txBody>
      </p:sp>
    </p:spTree>
    <p:extLst>
      <p:ext uri="{BB962C8B-B14F-4D97-AF65-F5344CB8AC3E}">
        <p14:creationId xmlns:p14="http://schemas.microsoft.com/office/powerpoint/2010/main" val="125070128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hỉ Tiêu đề">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EB8F4A5E-A5A4-052B-9089-6BA1E20BF062}"/>
              </a:ext>
            </a:extLst>
          </p:cNvPr>
          <p:cNvSpPr>
            <a:spLocks noGrp="1"/>
          </p:cNvSpPr>
          <p:nvPr>
            <p:ph type="title"/>
          </p:nvPr>
        </p:nvSpPr>
        <p:spPr/>
        <p:txBody>
          <a:bodyPr/>
          <a:lstStyle/>
          <a:p>
            <a:r>
              <a:rPr lang="vi-VN"/>
              <a:t>Bấm để sửa kiểu tiêu đề Bản cái</a:t>
            </a:r>
            <a:endParaRPr lang="en-US"/>
          </a:p>
        </p:txBody>
      </p:sp>
      <p:sp>
        <p:nvSpPr>
          <p:cNvPr id="3" name="Chỗ dành sẵn cho Ngày tháng 2">
            <a:extLst>
              <a:ext uri="{FF2B5EF4-FFF2-40B4-BE49-F238E27FC236}">
                <a16:creationId xmlns:a16="http://schemas.microsoft.com/office/drawing/2014/main" id="{DB88CFCF-A329-4E7B-EDF6-90DE1CCA0400}"/>
              </a:ext>
            </a:extLst>
          </p:cNvPr>
          <p:cNvSpPr>
            <a:spLocks noGrp="1"/>
          </p:cNvSpPr>
          <p:nvPr>
            <p:ph type="dt" sz="half" idx="10"/>
          </p:nvPr>
        </p:nvSpPr>
        <p:spPr/>
        <p:txBody>
          <a:bodyPr/>
          <a:lstStyle/>
          <a:p>
            <a:fld id="{1B49B3A4-89AE-48A9-B483-588158E7C06C}" type="datetimeFigureOut">
              <a:rPr lang="en-US" smtClean="0"/>
              <a:t>8/1/2022</a:t>
            </a:fld>
            <a:endParaRPr lang="en-US"/>
          </a:p>
        </p:txBody>
      </p:sp>
      <p:sp>
        <p:nvSpPr>
          <p:cNvPr id="4" name="Chỗ dành sẵn cho Chân trang 3">
            <a:extLst>
              <a:ext uri="{FF2B5EF4-FFF2-40B4-BE49-F238E27FC236}">
                <a16:creationId xmlns:a16="http://schemas.microsoft.com/office/drawing/2014/main" id="{0D7B18A8-24A9-D89D-A551-921FF63F599F}"/>
              </a:ext>
            </a:extLst>
          </p:cNvPr>
          <p:cNvSpPr>
            <a:spLocks noGrp="1"/>
          </p:cNvSpPr>
          <p:nvPr>
            <p:ph type="ftr" sz="quarter" idx="11"/>
          </p:nvPr>
        </p:nvSpPr>
        <p:spPr/>
        <p:txBody>
          <a:bodyPr/>
          <a:lstStyle/>
          <a:p>
            <a:endParaRPr lang="en-US"/>
          </a:p>
        </p:txBody>
      </p:sp>
      <p:sp>
        <p:nvSpPr>
          <p:cNvPr id="5" name="Chỗ dành sẵn cho Số hiệu Bản chiếu 4">
            <a:extLst>
              <a:ext uri="{FF2B5EF4-FFF2-40B4-BE49-F238E27FC236}">
                <a16:creationId xmlns:a16="http://schemas.microsoft.com/office/drawing/2014/main" id="{67F29BC4-8458-AB99-FCB1-71E2E025D6C1}"/>
              </a:ext>
            </a:extLst>
          </p:cNvPr>
          <p:cNvSpPr>
            <a:spLocks noGrp="1"/>
          </p:cNvSpPr>
          <p:nvPr>
            <p:ph type="sldNum" sz="quarter" idx="12"/>
          </p:nvPr>
        </p:nvSpPr>
        <p:spPr/>
        <p:txBody>
          <a:bodyPr/>
          <a:lstStyle/>
          <a:p>
            <a:fld id="{1C80E223-B9BE-4754-AC54-0474438DAFEA}" type="slidenum">
              <a:rPr lang="en-US" smtClean="0"/>
              <a:t>‹#›</a:t>
            </a:fld>
            <a:endParaRPr lang="en-US"/>
          </a:p>
        </p:txBody>
      </p:sp>
    </p:spTree>
    <p:extLst>
      <p:ext uri="{BB962C8B-B14F-4D97-AF65-F5344CB8AC3E}">
        <p14:creationId xmlns:p14="http://schemas.microsoft.com/office/powerpoint/2010/main" val="114988914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rống">
    <p:spTree>
      <p:nvGrpSpPr>
        <p:cNvPr id="1" name=""/>
        <p:cNvGrpSpPr/>
        <p:nvPr/>
      </p:nvGrpSpPr>
      <p:grpSpPr>
        <a:xfrm>
          <a:off x="0" y="0"/>
          <a:ext cx="0" cy="0"/>
          <a:chOff x="0" y="0"/>
          <a:chExt cx="0" cy="0"/>
        </a:xfrm>
      </p:grpSpPr>
      <p:sp>
        <p:nvSpPr>
          <p:cNvPr id="2" name="Chỗ dành sẵn cho Ngày tháng 1">
            <a:extLst>
              <a:ext uri="{FF2B5EF4-FFF2-40B4-BE49-F238E27FC236}">
                <a16:creationId xmlns:a16="http://schemas.microsoft.com/office/drawing/2014/main" id="{EB805B78-FD87-55A9-9031-21934BF414DE}"/>
              </a:ext>
            </a:extLst>
          </p:cNvPr>
          <p:cNvSpPr>
            <a:spLocks noGrp="1"/>
          </p:cNvSpPr>
          <p:nvPr>
            <p:ph type="dt" sz="half" idx="10"/>
          </p:nvPr>
        </p:nvSpPr>
        <p:spPr/>
        <p:txBody>
          <a:bodyPr/>
          <a:lstStyle/>
          <a:p>
            <a:fld id="{1B49B3A4-89AE-48A9-B483-588158E7C06C}" type="datetimeFigureOut">
              <a:rPr lang="en-US" smtClean="0"/>
              <a:t>8/1/2022</a:t>
            </a:fld>
            <a:endParaRPr lang="en-US"/>
          </a:p>
        </p:txBody>
      </p:sp>
      <p:sp>
        <p:nvSpPr>
          <p:cNvPr id="3" name="Chỗ dành sẵn cho Chân trang 2">
            <a:extLst>
              <a:ext uri="{FF2B5EF4-FFF2-40B4-BE49-F238E27FC236}">
                <a16:creationId xmlns:a16="http://schemas.microsoft.com/office/drawing/2014/main" id="{7390982C-9C87-81AA-F947-7A8C93DE5181}"/>
              </a:ext>
            </a:extLst>
          </p:cNvPr>
          <p:cNvSpPr>
            <a:spLocks noGrp="1"/>
          </p:cNvSpPr>
          <p:nvPr>
            <p:ph type="ftr" sz="quarter" idx="11"/>
          </p:nvPr>
        </p:nvSpPr>
        <p:spPr/>
        <p:txBody>
          <a:bodyPr/>
          <a:lstStyle/>
          <a:p>
            <a:endParaRPr lang="en-US"/>
          </a:p>
        </p:txBody>
      </p:sp>
      <p:sp>
        <p:nvSpPr>
          <p:cNvPr id="4" name="Chỗ dành sẵn cho Số hiệu Bản chiếu 3">
            <a:extLst>
              <a:ext uri="{FF2B5EF4-FFF2-40B4-BE49-F238E27FC236}">
                <a16:creationId xmlns:a16="http://schemas.microsoft.com/office/drawing/2014/main" id="{E0455D74-2EBA-9BEB-98B6-4D47A29767A1}"/>
              </a:ext>
            </a:extLst>
          </p:cNvPr>
          <p:cNvSpPr>
            <a:spLocks noGrp="1"/>
          </p:cNvSpPr>
          <p:nvPr>
            <p:ph type="sldNum" sz="quarter" idx="12"/>
          </p:nvPr>
        </p:nvSpPr>
        <p:spPr/>
        <p:txBody>
          <a:bodyPr/>
          <a:lstStyle/>
          <a:p>
            <a:fld id="{1C80E223-B9BE-4754-AC54-0474438DAFEA}" type="slidenum">
              <a:rPr lang="en-US" smtClean="0"/>
              <a:t>‹#›</a:t>
            </a:fld>
            <a:endParaRPr lang="en-US"/>
          </a:p>
        </p:txBody>
      </p:sp>
    </p:spTree>
    <p:extLst>
      <p:ext uri="{BB962C8B-B14F-4D97-AF65-F5344CB8AC3E}">
        <p14:creationId xmlns:p14="http://schemas.microsoft.com/office/powerpoint/2010/main" val="259639359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Nội dung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B10AAB27-96DF-814D-121C-2977BF6A6475}"/>
              </a:ext>
            </a:extLst>
          </p:cNvPr>
          <p:cNvSpPr>
            <a:spLocks noGrp="1"/>
          </p:cNvSpPr>
          <p:nvPr>
            <p:ph type="title"/>
          </p:nvPr>
        </p:nvSpPr>
        <p:spPr>
          <a:xfrm>
            <a:off x="839788" y="457200"/>
            <a:ext cx="3932237" cy="1600200"/>
          </a:xfrm>
        </p:spPr>
        <p:txBody>
          <a:bodyPr anchor="b"/>
          <a:lstStyle>
            <a:lvl1pPr>
              <a:defRPr sz="3200"/>
            </a:lvl1pPr>
          </a:lstStyle>
          <a:p>
            <a:r>
              <a:rPr lang="vi-VN"/>
              <a:t>Bấm để sửa kiểu tiêu đề Bản cái</a:t>
            </a:r>
            <a:endParaRPr lang="en-US"/>
          </a:p>
        </p:txBody>
      </p:sp>
      <p:sp>
        <p:nvSpPr>
          <p:cNvPr id="3" name="Chỗ dành sẵn cho Nội dung 2">
            <a:extLst>
              <a:ext uri="{FF2B5EF4-FFF2-40B4-BE49-F238E27FC236}">
                <a16:creationId xmlns:a16="http://schemas.microsoft.com/office/drawing/2014/main" id="{3B42E6FD-88AA-2DA5-8831-22C31251E0D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Văn bản 3">
            <a:extLst>
              <a:ext uri="{FF2B5EF4-FFF2-40B4-BE49-F238E27FC236}">
                <a16:creationId xmlns:a16="http://schemas.microsoft.com/office/drawing/2014/main" id="{90C9D44F-696D-1F04-2B63-54905378D4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id="{5EFE01D4-AB15-A8D6-003B-B20CC0A34AE8}"/>
              </a:ext>
            </a:extLst>
          </p:cNvPr>
          <p:cNvSpPr>
            <a:spLocks noGrp="1"/>
          </p:cNvSpPr>
          <p:nvPr>
            <p:ph type="dt" sz="half" idx="10"/>
          </p:nvPr>
        </p:nvSpPr>
        <p:spPr/>
        <p:txBody>
          <a:bodyPr/>
          <a:lstStyle/>
          <a:p>
            <a:fld id="{1B49B3A4-89AE-48A9-B483-588158E7C06C}" type="datetimeFigureOut">
              <a:rPr lang="en-US" smtClean="0"/>
              <a:t>8/1/2022</a:t>
            </a:fld>
            <a:endParaRPr lang="en-US"/>
          </a:p>
        </p:txBody>
      </p:sp>
      <p:sp>
        <p:nvSpPr>
          <p:cNvPr id="6" name="Chỗ dành sẵn cho Chân trang 5">
            <a:extLst>
              <a:ext uri="{FF2B5EF4-FFF2-40B4-BE49-F238E27FC236}">
                <a16:creationId xmlns:a16="http://schemas.microsoft.com/office/drawing/2014/main" id="{3F415684-D2C6-4319-8897-694B5EE45F74}"/>
              </a:ext>
            </a:extLst>
          </p:cNvPr>
          <p:cNvSpPr>
            <a:spLocks noGrp="1"/>
          </p:cNvSpPr>
          <p:nvPr>
            <p:ph type="ftr" sz="quarter" idx="11"/>
          </p:nvPr>
        </p:nvSpPr>
        <p:spPr/>
        <p:txBody>
          <a:bodyPr/>
          <a:lstStyle/>
          <a:p>
            <a:endParaRPr lang="en-US"/>
          </a:p>
        </p:txBody>
      </p:sp>
      <p:sp>
        <p:nvSpPr>
          <p:cNvPr id="7" name="Chỗ dành sẵn cho Số hiệu Bản chiếu 6">
            <a:extLst>
              <a:ext uri="{FF2B5EF4-FFF2-40B4-BE49-F238E27FC236}">
                <a16:creationId xmlns:a16="http://schemas.microsoft.com/office/drawing/2014/main" id="{EF35BA2E-878E-093B-8369-A825198158CB}"/>
              </a:ext>
            </a:extLst>
          </p:cNvPr>
          <p:cNvSpPr>
            <a:spLocks noGrp="1"/>
          </p:cNvSpPr>
          <p:nvPr>
            <p:ph type="sldNum" sz="quarter" idx="12"/>
          </p:nvPr>
        </p:nvSpPr>
        <p:spPr/>
        <p:txBody>
          <a:bodyPr/>
          <a:lstStyle/>
          <a:p>
            <a:fld id="{1C80E223-B9BE-4754-AC54-0474438DAFEA}" type="slidenum">
              <a:rPr lang="en-US" smtClean="0"/>
              <a:t>‹#›</a:t>
            </a:fld>
            <a:endParaRPr lang="en-US"/>
          </a:p>
        </p:txBody>
      </p:sp>
    </p:spTree>
    <p:extLst>
      <p:ext uri="{BB962C8B-B14F-4D97-AF65-F5344CB8AC3E}">
        <p14:creationId xmlns:p14="http://schemas.microsoft.com/office/powerpoint/2010/main" val="2283161621"/>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nh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5979D62B-EF61-A663-C93F-B5FF8329D1EF}"/>
              </a:ext>
            </a:extLst>
          </p:cNvPr>
          <p:cNvSpPr>
            <a:spLocks noGrp="1"/>
          </p:cNvSpPr>
          <p:nvPr>
            <p:ph type="title"/>
          </p:nvPr>
        </p:nvSpPr>
        <p:spPr>
          <a:xfrm>
            <a:off x="839788" y="457200"/>
            <a:ext cx="3932237" cy="1600200"/>
          </a:xfrm>
        </p:spPr>
        <p:txBody>
          <a:bodyPr anchor="b"/>
          <a:lstStyle>
            <a:lvl1pPr>
              <a:defRPr sz="3200"/>
            </a:lvl1pPr>
          </a:lstStyle>
          <a:p>
            <a:r>
              <a:rPr lang="vi-VN"/>
              <a:t>Bấm để sửa kiểu tiêu đề Bản cái</a:t>
            </a:r>
            <a:endParaRPr lang="en-US"/>
          </a:p>
        </p:txBody>
      </p:sp>
      <p:sp>
        <p:nvSpPr>
          <p:cNvPr id="3" name="Chỗ dành sẵn cho Hình ảnh 2">
            <a:extLst>
              <a:ext uri="{FF2B5EF4-FFF2-40B4-BE49-F238E27FC236}">
                <a16:creationId xmlns:a16="http://schemas.microsoft.com/office/drawing/2014/main" id="{0A6C28D3-14EC-B796-76B9-34B5621EA2C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Chỗ dành sẵn cho Văn bản 3">
            <a:extLst>
              <a:ext uri="{FF2B5EF4-FFF2-40B4-BE49-F238E27FC236}">
                <a16:creationId xmlns:a16="http://schemas.microsoft.com/office/drawing/2014/main" id="{6D0CC7B0-07A9-42A6-5148-39DA6882B97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id="{28287F35-EC7D-2668-6D4F-E8FB721AB230}"/>
              </a:ext>
            </a:extLst>
          </p:cNvPr>
          <p:cNvSpPr>
            <a:spLocks noGrp="1"/>
          </p:cNvSpPr>
          <p:nvPr>
            <p:ph type="dt" sz="half" idx="10"/>
          </p:nvPr>
        </p:nvSpPr>
        <p:spPr/>
        <p:txBody>
          <a:bodyPr/>
          <a:lstStyle/>
          <a:p>
            <a:fld id="{1B49B3A4-89AE-48A9-B483-588158E7C06C}" type="datetimeFigureOut">
              <a:rPr lang="en-US" smtClean="0"/>
              <a:t>8/1/2022</a:t>
            </a:fld>
            <a:endParaRPr lang="en-US"/>
          </a:p>
        </p:txBody>
      </p:sp>
      <p:sp>
        <p:nvSpPr>
          <p:cNvPr id="6" name="Chỗ dành sẵn cho Chân trang 5">
            <a:extLst>
              <a:ext uri="{FF2B5EF4-FFF2-40B4-BE49-F238E27FC236}">
                <a16:creationId xmlns:a16="http://schemas.microsoft.com/office/drawing/2014/main" id="{E33C960C-9D46-5C90-C8B1-B231490482C4}"/>
              </a:ext>
            </a:extLst>
          </p:cNvPr>
          <p:cNvSpPr>
            <a:spLocks noGrp="1"/>
          </p:cNvSpPr>
          <p:nvPr>
            <p:ph type="ftr" sz="quarter" idx="11"/>
          </p:nvPr>
        </p:nvSpPr>
        <p:spPr/>
        <p:txBody>
          <a:bodyPr/>
          <a:lstStyle/>
          <a:p>
            <a:endParaRPr lang="en-US"/>
          </a:p>
        </p:txBody>
      </p:sp>
      <p:sp>
        <p:nvSpPr>
          <p:cNvPr id="7" name="Chỗ dành sẵn cho Số hiệu Bản chiếu 6">
            <a:extLst>
              <a:ext uri="{FF2B5EF4-FFF2-40B4-BE49-F238E27FC236}">
                <a16:creationId xmlns:a16="http://schemas.microsoft.com/office/drawing/2014/main" id="{C07FD516-CA0A-FF55-B009-9469F8A18639}"/>
              </a:ext>
            </a:extLst>
          </p:cNvPr>
          <p:cNvSpPr>
            <a:spLocks noGrp="1"/>
          </p:cNvSpPr>
          <p:nvPr>
            <p:ph type="sldNum" sz="quarter" idx="12"/>
          </p:nvPr>
        </p:nvSpPr>
        <p:spPr/>
        <p:txBody>
          <a:bodyPr/>
          <a:lstStyle/>
          <a:p>
            <a:fld id="{1C80E223-B9BE-4754-AC54-0474438DAFEA}" type="slidenum">
              <a:rPr lang="en-US" smtClean="0"/>
              <a:t>‹#›</a:t>
            </a:fld>
            <a:endParaRPr lang="en-US"/>
          </a:p>
        </p:txBody>
      </p:sp>
    </p:spTree>
    <p:extLst>
      <p:ext uri="{BB962C8B-B14F-4D97-AF65-F5344CB8AC3E}">
        <p14:creationId xmlns:p14="http://schemas.microsoft.com/office/powerpoint/2010/main" val="120142806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Chỗ dành sẵn cho Tiêu đề 1">
            <a:extLst>
              <a:ext uri="{FF2B5EF4-FFF2-40B4-BE49-F238E27FC236}">
                <a16:creationId xmlns:a16="http://schemas.microsoft.com/office/drawing/2014/main" id="{15AC7259-A5B9-E3D8-8711-822D066DA2B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vi-VN"/>
              <a:t>Bấm để sửa kiểu tiêu đề Bản cái</a:t>
            </a:r>
            <a:endParaRPr lang="en-US"/>
          </a:p>
        </p:txBody>
      </p:sp>
      <p:sp>
        <p:nvSpPr>
          <p:cNvPr id="3" name="Chỗ dành sẵn cho Văn bản 2">
            <a:extLst>
              <a:ext uri="{FF2B5EF4-FFF2-40B4-BE49-F238E27FC236}">
                <a16:creationId xmlns:a16="http://schemas.microsoft.com/office/drawing/2014/main" id="{ABBA4E75-D391-E625-9C87-DE2E02CE0DC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gày tháng 3">
            <a:extLst>
              <a:ext uri="{FF2B5EF4-FFF2-40B4-BE49-F238E27FC236}">
                <a16:creationId xmlns:a16="http://schemas.microsoft.com/office/drawing/2014/main" id="{442458D2-7E74-219C-DCB2-952E25E189E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49B3A4-89AE-48A9-B483-588158E7C06C}" type="datetimeFigureOut">
              <a:rPr lang="en-US" smtClean="0"/>
              <a:t>8/1/2022</a:t>
            </a:fld>
            <a:endParaRPr lang="en-US"/>
          </a:p>
        </p:txBody>
      </p:sp>
      <p:sp>
        <p:nvSpPr>
          <p:cNvPr id="5" name="Chỗ dành sẵn cho Chân trang 4">
            <a:extLst>
              <a:ext uri="{FF2B5EF4-FFF2-40B4-BE49-F238E27FC236}">
                <a16:creationId xmlns:a16="http://schemas.microsoft.com/office/drawing/2014/main" id="{BA0F6CA1-4980-AB06-7A72-C5F7335E3B1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Chỗ dành sẵn cho Số hiệu Bản chiếu 5">
            <a:extLst>
              <a:ext uri="{FF2B5EF4-FFF2-40B4-BE49-F238E27FC236}">
                <a16:creationId xmlns:a16="http://schemas.microsoft.com/office/drawing/2014/main" id="{DE79E952-EEA7-B124-6732-33B22EC633B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C80E223-B9BE-4754-AC54-0474438DAFEA}" type="slidenum">
              <a:rPr lang="en-US" smtClean="0"/>
              <a:t>‹#›</a:t>
            </a:fld>
            <a:endParaRPr lang="en-US"/>
          </a:p>
        </p:txBody>
      </p:sp>
    </p:spTree>
    <p:extLst>
      <p:ext uri="{BB962C8B-B14F-4D97-AF65-F5344CB8AC3E}">
        <p14:creationId xmlns:p14="http://schemas.microsoft.com/office/powerpoint/2010/main" val="26137235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1">
            <a:extLst>
              <a:ext uri="{FF2B5EF4-FFF2-40B4-BE49-F238E27FC236}">
                <a16:creationId xmlns:a16="http://schemas.microsoft.com/office/drawing/2014/main" id="{DACA8D43-4F6F-6341-B19E-48858BC08A2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713" y="75056"/>
            <a:ext cx="11789132" cy="6642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91355502"/>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arn(inVertical)">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AE508C3-92F0-430D-9AD2-4776EB63418D}"/>
              </a:ext>
            </a:extLst>
          </p:cNvPr>
          <p:cNvSpPr txBox="1"/>
          <p:nvPr/>
        </p:nvSpPr>
        <p:spPr>
          <a:xfrm>
            <a:off x="845119" y="869180"/>
            <a:ext cx="3222957" cy="584775"/>
          </a:xfrm>
          <a:prstGeom prst="rect">
            <a:avLst/>
          </a:prstGeom>
          <a:noFill/>
        </p:spPr>
        <p:txBody>
          <a:bodyPr wrap="square">
            <a:spAutoFit/>
          </a:bodyPr>
          <a:lstStyle/>
          <a:p>
            <a:pPr marL="0" marR="0" algn="just">
              <a:spcBef>
                <a:spcPts val="0"/>
              </a:spcBef>
              <a:spcAft>
                <a:spcPts val="0"/>
              </a:spcAft>
              <a:tabLst>
                <a:tab pos="1386840" algn="l"/>
              </a:tabLst>
            </a:pPr>
            <a:r>
              <a:rPr lang="de-DE" sz="3200" b="1" dirty="0">
                <a:solidFill>
                  <a:srgbClr val="0000FF"/>
                </a:solidFill>
                <a:latin typeface="Times New Roman" panose="02020603050405020304" pitchFamily="18" charset="0"/>
                <a:ea typeface="Times New Roman" panose="02020603050405020304" pitchFamily="18" charset="0"/>
              </a:rPr>
              <a:t>2</a:t>
            </a:r>
            <a:r>
              <a:rPr lang="de-DE" sz="3200" b="1" dirty="0">
                <a:solidFill>
                  <a:srgbClr val="0000FF"/>
                </a:solidFill>
                <a:effectLst/>
                <a:latin typeface="Times New Roman" panose="02020603050405020304" pitchFamily="18" charset="0"/>
                <a:ea typeface="Times New Roman" panose="02020603050405020304" pitchFamily="18" charset="0"/>
              </a:rPr>
              <a:t>. Tác phẩm</a:t>
            </a:r>
            <a:endParaRPr lang="en-US" sz="3200" dirty="0">
              <a:solidFill>
                <a:srgbClr val="0000FF"/>
              </a:solidFill>
              <a:effectLst/>
              <a:latin typeface="Times New Roman" panose="02020603050405020304" pitchFamily="18" charset="0"/>
              <a:ea typeface="Times New Roman" panose="02020603050405020304" pitchFamily="18" charset="0"/>
            </a:endParaRPr>
          </a:p>
        </p:txBody>
      </p:sp>
      <p:sp>
        <p:nvSpPr>
          <p:cNvPr id="10" name="TextBox 9">
            <a:extLst>
              <a:ext uri="{FF2B5EF4-FFF2-40B4-BE49-F238E27FC236}">
                <a16:creationId xmlns:a16="http://schemas.microsoft.com/office/drawing/2014/main" id="{2B29FCE2-B5E7-43DA-95B9-882C89517F56}"/>
              </a:ext>
            </a:extLst>
          </p:cNvPr>
          <p:cNvSpPr txBox="1"/>
          <p:nvPr/>
        </p:nvSpPr>
        <p:spPr>
          <a:xfrm>
            <a:off x="845120" y="143031"/>
            <a:ext cx="7101452" cy="707886"/>
          </a:xfrm>
          <a:prstGeom prst="rect">
            <a:avLst/>
          </a:prstGeom>
          <a:gradFill>
            <a:gsLst>
              <a:gs pos="50000">
                <a:srgbClr val="0066FF"/>
              </a:gs>
              <a:gs pos="15000">
                <a:schemeClr val="bg1">
                  <a:lumMod val="85000"/>
                </a:schemeClr>
              </a:gs>
            </a:gsLst>
            <a:lin ang="8100000" scaled="1"/>
          </a:gradFill>
        </p:spPr>
        <p:txBody>
          <a:bodyPr wrap="square">
            <a:spAutoFit/>
          </a:bodyPr>
          <a:lstStyle/>
          <a:p>
            <a:pPr marL="0" marR="0" algn="just">
              <a:spcBef>
                <a:spcPts val="0"/>
              </a:spcBef>
              <a:spcAft>
                <a:spcPts val="0"/>
              </a:spcAft>
              <a:tabLst>
                <a:tab pos="1386840" algn="l"/>
              </a:tabLst>
            </a:pPr>
            <a:r>
              <a:rPr lang="de-DE" sz="4000" b="1" dirty="0">
                <a:solidFill>
                  <a:schemeClr val="bg1"/>
                </a:solidFill>
                <a:effectLst/>
                <a:latin typeface="Times New Roman" panose="02020603050405020304" pitchFamily="18" charset="0"/>
                <a:ea typeface="Times New Roman" panose="02020603050405020304" pitchFamily="18" charset="0"/>
              </a:rPr>
              <a:t>I. Tìm hiểu chung văn bản</a:t>
            </a:r>
            <a:endParaRPr lang="en-US" sz="4000" dirty="0">
              <a:solidFill>
                <a:schemeClr val="bg1"/>
              </a:solidFill>
              <a:effectLst/>
              <a:latin typeface="Times New Roman" panose="02020603050405020304" pitchFamily="18" charset="0"/>
              <a:ea typeface="Times New Roman" panose="02020603050405020304" pitchFamily="18" charset="0"/>
            </a:endParaRPr>
          </a:p>
        </p:txBody>
      </p:sp>
      <p:sp>
        <p:nvSpPr>
          <p:cNvPr id="11" name="TextBox 5">
            <a:extLst>
              <a:ext uri="{FF2B5EF4-FFF2-40B4-BE49-F238E27FC236}">
                <a16:creationId xmlns:a16="http://schemas.microsoft.com/office/drawing/2014/main" id="{2AFED93E-5634-8610-8A19-7D5383F45941}"/>
              </a:ext>
            </a:extLst>
          </p:cNvPr>
          <p:cNvSpPr txBox="1"/>
          <p:nvPr/>
        </p:nvSpPr>
        <p:spPr>
          <a:xfrm>
            <a:off x="845119" y="1472218"/>
            <a:ext cx="3652422" cy="523220"/>
          </a:xfrm>
          <a:prstGeom prst="rect">
            <a:avLst/>
          </a:prstGeom>
          <a:noFill/>
        </p:spPr>
        <p:txBody>
          <a:bodyPr wrap="square">
            <a:spAutoFit/>
          </a:bodyPr>
          <a:lstStyle/>
          <a:p>
            <a:pPr marL="0" marR="0" algn="just">
              <a:spcBef>
                <a:spcPts val="0"/>
              </a:spcBef>
              <a:spcAft>
                <a:spcPts val="0"/>
              </a:spcAft>
              <a:tabLst>
                <a:tab pos="1386840" algn="l"/>
              </a:tabLst>
            </a:pPr>
            <a:r>
              <a:rPr lang="de-DE" sz="2800" b="1" dirty="0">
                <a:solidFill>
                  <a:srgbClr val="0066FF"/>
                </a:solidFill>
                <a:latin typeface="Times New Roman" panose="02020603050405020304" pitchFamily="18" charset="0"/>
                <a:ea typeface="Times New Roman" panose="02020603050405020304" pitchFamily="18" charset="0"/>
              </a:rPr>
              <a:t>a. Xuất xứ bài thơ</a:t>
            </a:r>
            <a:endParaRPr lang="en-US" sz="2800" dirty="0">
              <a:solidFill>
                <a:srgbClr val="0066FF"/>
              </a:solidFill>
              <a:effectLst/>
              <a:latin typeface="Times New Roman" panose="02020603050405020304" pitchFamily="18" charset="0"/>
              <a:ea typeface="Times New Roman" panose="02020603050405020304" pitchFamily="18" charset="0"/>
            </a:endParaRPr>
          </a:p>
        </p:txBody>
      </p:sp>
      <p:sp>
        <p:nvSpPr>
          <p:cNvPr id="16" name="Hộp Văn bản 15">
            <a:extLst>
              <a:ext uri="{FF2B5EF4-FFF2-40B4-BE49-F238E27FC236}">
                <a16:creationId xmlns:a16="http://schemas.microsoft.com/office/drawing/2014/main" id="{5CADEFE0-9A32-A276-A8E1-14A08A825015}"/>
              </a:ext>
            </a:extLst>
          </p:cNvPr>
          <p:cNvSpPr txBox="1"/>
          <p:nvPr/>
        </p:nvSpPr>
        <p:spPr>
          <a:xfrm>
            <a:off x="1261539" y="2648637"/>
            <a:ext cx="8638241" cy="1384995"/>
          </a:xfrm>
          <a:prstGeom prst="rect">
            <a:avLst/>
          </a:prstGeom>
          <a:noFill/>
          <a:ln w="38100">
            <a:solidFill>
              <a:srgbClr val="0000FF"/>
            </a:solidFill>
          </a:ln>
        </p:spPr>
        <p:txBody>
          <a:bodyPr wrap="square">
            <a:spAutoFit/>
          </a:bodyPr>
          <a:lstStyle/>
          <a:p>
            <a:r>
              <a:rPr lang="en-US" sz="2800" dirty="0" err="1">
                <a:solidFill>
                  <a:srgbClr val="000000"/>
                </a:solidFill>
                <a:latin typeface="Times New Roman" panose="02020603050405020304" pitchFamily="18" charset="0"/>
                <a:ea typeface="Times New Roman" panose="02020603050405020304" pitchFamily="18" charset="0"/>
              </a:rPr>
              <a:t>Bài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thơ</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được</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đăng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trên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báo</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Tinh</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hoa</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được</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tuyển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vào</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tập</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Thi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nhân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Việt</a:t>
            </a:r>
            <a:r>
              <a:rPr lang="en-US" sz="2800" dirty="0">
                <a:solidFill>
                  <a:srgbClr val="000000"/>
                </a:solidFill>
                <a:latin typeface="Times New Roman" panose="02020603050405020304" pitchFamily="18" charset="0"/>
                <a:ea typeface="Times New Roman" panose="02020603050405020304" pitchFamily="18" charset="0"/>
              </a:rPr>
              <a:t> Nam” </a:t>
            </a:r>
            <a:r>
              <a:rPr lang="en-US" sz="2800" dirty="0" err="1">
                <a:solidFill>
                  <a:srgbClr val="000000"/>
                </a:solidFill>
                <a:latin typeface="Times New Roman" panose="02020603050405020304" pitchFamily="18" charset="0"/>
                <a:ea typeface="Times New Roman" panose="02020603050405020304" pitchFamily="18" charset="0"/>
              </a:rPr>
              <a:t>của</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Hoài</a:t>
            </a:r>
            <a:r>
              <a:rPr lang="en-US" sz="2800" dirty="0">
                <a:solidFill>
                  <a:srgbClr val="000000"/>
                </a:solidFill>
                <a:latin typeface="Times New Roman" panose="02020603050405020304" pitchFamily="18" charset="0"/>
                <a:ea typeface="Times New Roman" panose="02020603050405020304" pitchFamily="18" charset="0"/>
              </a:rPr>
              <a:t> Thanh, </a:t>
            </a:r>
            <a:r>
              <a:rPr lang="en-US" sz="2800" dirty="0" err="1">
                <a:solidFill>
                  <a:srgbClr val="000000"/>
                </a:solidFill>
                <a:latin typeface="Times New Roman" panose="02020603050405020304" pitchFamily="18" charset="0"/>
                <a:ea typeface="Times New Roman" panose="02020603050405020304" pitchFamily="18" charset="0"/>
              </a:rPr>
              <a:t>Hoài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Chân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Bài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thơ</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được</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nhiều</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nhà</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nghiên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cứu</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phê</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bình</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coi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là</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một</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kiệt</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tác</a:t>
            </a:r>
            <a:r>
              <a:rPr lang="en-US" sz="2800" dirty="0">
                <a:solidFill>
                  <a:srgbClr val="000000"/>
                </a:solidFill>
                <a:latin typeface="Times New Roman" panose="02020603050405020304" pitchFamily="18" charset="0"/>
                <a:ea typeface="Times New Roman" panose="02020603050405020304" pitchFamily="18" charset="0"/>
              </a:rPr>
              <a:t>.</a:t>
            </a:r>
            <a:endParaRPr lang="en-US" sz="2800" dirty="0"/>
          </a:p>
        </p:txBody>
      </p:sp>
      <p:pic>
        <p:nvPicPr>
          <p:cNvPr id="5" name="Hình ảnh 4">
            <a:extLst>
              <a:ext uri="{FF2B5EF4-FFF2-40B4-BE49-F238E27FC236}">
                <a16:creationId xmlns:a16="http://schemas.microsoft.com/office/drawing/2014/main" id="{0DC9219A-F99A-39D9-B881-E3565B40CE1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12638" y="4446222"/>
            <a:ext cx="3170750" cy="2379436"/>
          </a:xfrm>
          <a:prstGeom prst="rect">
            <a:avLst/>
          </a:prstGeom>
        </p:spPr>
      </p:pic>
    </p:spTree>
    <p:extLst>
      <p:ext uri="{BB962C8B-B14F-4D97-AF65-F5344CB8AC3E}">
        <p14:creationId xmlns:p14="http://schemas.microsoft.com/office/powerpoint/2010/main" val="120484758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ircle(in)">
                                      <p:cBhvr>
                                        <p:cTn id="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AE508C3-92F0-430D-9AD2-4776EB63418D}"/>
              </a:ext>
            </a:extLst>
          </p:cNvPr>
          <p:cNvSpPr txBox="1"/>
          <p:nvPr/>
        </p:nvSpPr>
        <p:spPr>
          <a:xfrm>
            <a:off x="845119" y="869180"/>
            <a:ext cx="3222957" cy="584775"/>
          </a:xfrm>
          <a:prstGeom prst="rect">
            <a:avLst/>
          </a:prstGeom>
          <a:noFill/>
        </p:spPr>
        <p:txBody>
          <a:bodyPr wrap="square">
            <a:spAutoFit/>
          </a:bodyPr>
          <a:lstStyle/>
          <a:p>
            <a:pPr marL="0" marR="0" algn="just">
              <a:spcBef>
                <a:spcPts val="0"/>
              </a:spcBef>
              <a:spcAft>
                <a:spcPts val="0"/>
              </a:spcAft>
              <a:tabLst>
                <a:tab pos="1386840" algn="l"/>
              </a:tabLst>
            </a:pPr>
            <a:r>
              <a:rPr lang="de-DE" sz="3200" b="1" dirty="0">
                <a:solidFill>
                  <a:srgbClr val="0000FF"/>
                </a:solidFill>
                <a:latin typeface="Times New Roman" panose="02020603050405020304" pitchFamily="18" charset="0"/>
                <a:ea typeface="Times New Roman" panose="02020603050405020304" pitchFamily="18" charset="0"/>
              </a:rPr>
              <a:t>2</a:t>
            </a:r>
            <a:r>
              <a:rPr lang="de-DE" sz="3200" b="1" dirty="0">
                <a:solidFill>
                  <a:srgbClr val="0000FF"/>
                </a:solidFill>
                <a:effectLst/>
                <a:latin typeface="Times New Roman" panose="02020603050405020304" pitchFamily="18" charset="0"/>
                <a:ea typeface="Times New Roman" panose="02020603050405020304" pitchFamily="18" charset="0"/>
              </a:rPr>
              <a:t>. Tác phẩm</a:t>
            </a:r>
            <a:endParaRPr lang="en-US" sz="3200" dirty="0">
              <a:solidFill>
                <a:srgbClr val="0000FF"/>
              </a:solidFill>
              <a:effectLst/>
              <a:latin typeface="Times New Roman" panose="02020603050405020304" pitchFamily="18" charset="0"/>
              <a:ea typeface="Times New Roman" panose="02020603050405020304" pitchFamily="18" charset="0"/>
            </a:endParaRPr>
          </a:p>
        </p:txBody>
      </p:sp>
      <p:sp>
        <p:nvSpPr>
          <p:cNvPr id="10" name="TextBox 9">
            <a:extLst>
              <a:ext uri="{FF2B5EF4-FFF2-40B4-BE49-F238E27FC236}">
                <a16:creationId xmlns:a16="http://schemas.microsoft.com/office/drawing/2014/main" id="{2B29FCE2-B5E7-43DA-95B9-882C89517F56}"/>
              </a:ext>
            </a:extLst>
          </p:cNvPr>
          <p:cNvSpPr txBox="1"/>
          <p:nvPr/>
        </p:nvSpPr>
        <p:spPr>
          <a:xfrm>
            <a:off x="845120" y="143031"/>
            <a:ext cx="7101452" cy="707886"/>
          </a:xfrm>
          <a:prstGeom prst="rect">
            <a:avLst/>
          </a:prstGeom>
          <a:gradFill>
            <a:gsLst>
              <a:gs pos="50000">
                <a:srgbClr val="0066FF"/>
              </a:gs>
              <a:gs pos="15000">
                <a:schemeClr val="bg1">
                  <a:lumMod val="85000"/>
                </a:schemeClr>
              </a:gs>
            </a:gsLst>
            <a:lin ang="8100000" scaled="1"/>
          </a:gradFill>
        </p:spPr>
        <p:txBody>
          <a:bodyPr wrap="square">
            <a:spAutoFit/>
          </a:bodyPr>
          <a:lstStyle/>
          <a:p>
            <a:pPr marL="0" marR="0" algn="just">
              <a:spcBef>
                <a:spcPts val="0"/>
              </a:spcBef>
              <a:spcAft>
                <a:spcPts val="0"/>
              </a:spcAft>
              <a:tabLst>
                <a:tab pos="1386840" algn="l"/>
              </a:tabLst>
            </a:pPr>
            <a:r>
              <a:rPr lang="de-DE" sz="4000" b="1" dirty="0">
                <a:solidFill>
                  <a:schemeClr val="bg1"/>
                </a:solidFill>
                <a:effectLst/>
                <a:latin typeface="Times New Roman" panose="02020603050405020304" pitchFamily="18" charset="0"/>
                <a:ea typeface="Times New Roman" panose="02020603050405020304" pitchFamily="18" charset="0"/>
              </a:rPr>
              <a:t>I. Tìm hiểu chung văn bản</a:t>
            </a:r>
            <a:endParaRPr lang="en-US" sz="4000" dirty="0">
              <a:solidFill>
                <a:schemeClr val="bg1"/>
              </a:solidFill>
              <a:effectLst/>
              <a:latin typeface="Times New Roman" panose="02020603050405020304" pitchFamily="18" charset="0"/>
              <a:ea typeface="Times New Roman" panose="02020603050405020304" pitchFamily="18" charset="0"/>
            </a:endParaRPr>
          </a:p>
        </p:txBody>
      </p:sp>
      <p:sp>
        <p:nvSpPr>
          <p:cNvPr id="17" name="TextBox 5">
            <a:extLst>
              <a:ext uri="{FF2B5EF4-FFF2-40B4-BE49-F238E27FC236}">
                <a16:creationId xmlns:a16="http://schemas.microsoft.com/office/drawing/2014/main" id="{D0ABC8B2-0E94-9A40-3135-85655E60C17A}"/>
              </a:ext>
            </a:extLst>
          </p:cNvPr>
          <p:cNvSpPr txBox="1"/>
          <p:nvPr/>
        </p:nvSpPr>
        <p:spPr>
          <a:xfrm>
            <a:off x="929095" y="1565851"/>
            <a:ext cx="5322416" cy="523220"/>
          </a:xfrm>
          <a:prstGeom prst="rect">
            <a:avLst/>
          </a:prstGeom>
          <a:noFill/>
        </p:spPr>
        <p:txBody>
          <a:bodyPr wrap="square">
            <a:spAutoFit/>
          </a:bodyPr>
          <a:lstStyle/>
          <a:p>
            <a:pPr marL="0" marR="0" algn="just">
              <a:spcBef>
                <a:spcPts val="0"/>
              </a:spcBef>
              <a:spcAft>
                <a:spcPts val="0"/>
              </a:spcAft>
              <a:tabLst>
                <a:tab pos="1386840" algn="l"/>
              </a:tabLst>
            </a:pPr>
            <a:r>
              <a:rPr lang="de-DE" sz="2800" b="1" dirty="0">
                <a:solidFill>
                  <a:srgbClr val="0066FF"/>
                </a:solidFill>
                <a:latin typeface="Times New Roman" panose="02020603050405020304" pitchFamily="18" charset="0"/>
                <a:ea typeface="Times New Roman" panose="02020603050405020304" pitchFamily="18" charset="0"/>
              </a:rPr>
              <a:t>b. Đọc và tìm hiểu từ ngữ</a:t>
            </a:r>
            <a:endParaRPr lang="en-US" sz="2800" dirty="0">
              <a:solidFill>
                <a:srgbClr val="0066FF"/>
              </a:solidFill>
              <a:effectLst/>
              <a:latin typeface="Times New Roman" panose="02020603050405020304" pitchFamily="18" charset="0"/>
              <a:ea typeface="Times New Roman" panose="02020603050405020304" pitchFamily="18" charset="0"/>
            </a:endParaRPr>
          </a:p>
        </p:txBody>
      </p:sp>
      <p:sp>
        <p:nvSpPr>
          <p:cNvPr id="19" name="Hộp Văn bản 18">
            <a:extLst>
              <a:ext uri="{FF2B5EF4-FFF2-40B4-BE49-F238E27FC236}">
                <a16:creationId xmlns:a16="http://schemas.microsoft.com/office/drawing/2014/main" id="{BC307031-3578-698D-E544-349C62924C54}"/>
              </a:ext>
            </a:extLst>
          </p:cNvPr>
          <p:cNvSpPr txBox="1"/>
          <p:nvPr/>
        </p:nvSpPr>
        <p:spPr>
          <a:xfrm>
            <a:off x="1140241" y="2655474"/>
            <a:ext cx="8591588" cy="954107"/>
          </a:xfrm>
          <a:prstGeom prst="rect">
            <a:avLst/>
          </a:prstGeom>
          <a:noFill/>
          <a:ln w="38100">
            <a:solidFill>
              <a:srgbClr val="0000FF"/>
            </a:solidFill>
          </a:ln>
        </p:spPr>
        <p:txBody>
          <a:bodyPr wrap="square">
            <a:spAutoFit/>
          </a:bodyPr>
          <a:lstStyle/>
          <a:p>
            <a:r>
              <a:rPr lang="de-DE" sz="2800" dirty="0">
                <a:latin typeface="Times New Roman" panose="02020603050405020304" pitchFamily="18" charset="0"/>
                <a:cs typeface="Times New Roman" panose="02020603050405020304" pitchFamily="18" charset="0"/>
              </a:rPr>
              <a:t>Hai khổ đầu: giọng vui, phấn khởi ngắt nhịp 2/3 hoặc 3/2. Ba khổ cuối giọng trầm, buồn.</a:t>
            </a:r>
          </a:p>
        </p:txBody>
      </p:sp>
      <p:pic>
        <p:nvPicPr>
          <p:cNvPr id="5" name="Hình ảnh 4">
            <a:extLst>
              <a:ext uri="{FF2B5EF4-FFF2-40B4-BE49-F238E27FC236}">
                <a16:creationId xmlns:a16="http://schemas.microsoft.com/office/drawing/2014/main" id="{0DC9219A-F99A-39D9-B881-E3565B40CE1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24606" y="4281765"/>
            <a:ext cx="3170750" cy="2379436"/>
          </a:xfrm>
          <a:prstGeom prst="rect">
            <a:avLst/>
          </a:prstGeom>
        </p:spPr>
      </p:pic>
    </p:spTree>
    <p:extLst>
      <p:ext uri="{BB962C8B-B14F-4D97-AF65-F5344CB8AC3E}">
        <p14:creationId xmlns:p14="http://schemas.microsoft.com/office/powerpoint/2010/main" val="261061924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wipe(down)">
                                      <p:cBhvr>
                                        <p:cTn id="7" dur="500"/>
                                        <p:tgtEl>
                                          <p:spTgt spid="1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circle(in)">
                                      <p:cBhvr>
                                        <p:cTn id="12"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AE508C3-92F0-430D-9AD2-4776EB63418D}"/>
              </a:ext>
            </a:extLst>
          </p:cNvPr>
          <p:cNvSpPr txBox="1"/>
          <p:nvPr/>
        </p:nvSpPr>
        <p:spPr>
          <a:xfrm>
            <a:off x="845119" y="869180"/>
            <a:ext cx="3222957" cy="584775"/>
          </a:xfrm>
          <a:prstGeom prst="rect">
            <a:avLst/>
          </a:prstGeom>
          <a:noFill/>
        </p:spPr>
        <p:txBody>
          <a:bodyPr wrap="square">
            <a:spAutoFit/>
          </a:bodyPr>
          <a:lstStyle/>
          <a:p>
            <a:pPr marL="0" marR="0" algn="just">
              <a:spcBef>
                <a:spcPts val="0"/>
              </a:spcBef>
              <a:spcAft>
                <a:spcPts val="0"/>
              </a:spcAft>
              <a:tabLst>
                <a:tab pos="1386840" algn="l"/>
              </a:tabLst>
            </a:pPr>
            <a:r>
              <a:rPr lang="de-DE" sz="3200" b="1" dirty="0">
                <a:solidFill>
                  <a:srgbClr val="0000FF"/>
                </a:solidFill>
                <a:latin typeface="Times New Roman" panose="02020603050405020304" pitchFamily="18" charset="0"/>
                <a:ea typeface="Times New Roman" panose="02020603050405020304" pitchFamily="18" charset="0"/>
              </a:rPr>
              <a:t>2</a:t>
            </a:r>
            <a:r>
              <a:rPr lang="de-DE" sz="3200" b="1" dirty="0">
                <a:solidFill>
                  <a:srgbClr val="0000FF"/>
                </a:solidFill>
                <a:effectLst/>
                <a:latin typeface="Times New Roman" panose="02020603050405020304" pitchFamily="18" charset="0"/>
                <a:ea typeface="Times New Roman" panose="02020603050405020304" pitchFamily="18" charset="0"/>
              </a:rPr>
              <a:t>. Tác phẩm</a:t>
            </a:r>
            <a:endParaRPr lang="en-US" sz="3200" dirty="0">
              <a:solidFill>
                <a:srgbClr val="0000FF"/>
              </a:solidFill>
              <a:effectLst/>
              <a:latin typeface="Times New Roman" panose="02020603050405020304" pitchFamily="18" charset="0"/>
              <a:ea typeface="Times New Roman" panose="02020603050405020304" pitchFamily="18" charset="0"/>
            </a:endParaRPr>
          </a:p>
        </p:txBody>
      </p:sp>
      <p:sp>
        <p:nvSpPr>
          <p:cNvPr id="10" name="TextBox 9">
            <a:extLst>
              <a:ext uri="{FF2B5EF4-FFF2-40B4-BE49-F238E27FC236}">
                <a16:creationId xmlns:a16="http://schemas.microsoft.com/office/drawing/2014/main" id="{2B29FCE2-B5E7-43DA-95B9-882C89517F56}"/>
              </a:ext>
            </a:extLst>
          </p:cNvPr>
          <p:cNvSpPr txBox="1"/>
          <p:nvPr/>
        </p:nvSpPr>
        <p:spPr>
          <a:xfrm>
            <a:off x="845120" y="143031"/>
            <a:ext cx="7101452" cy="707886"/>
          </a:xfrm>
          <a:prstGeom prst="rect">
            <a:avLst/>
          </a:prstGeom>
          <a:gradFill>
            <a:gsLst>
              <a:gs pos="50000">
                <a:srgbClr val="0066FF"/>
              </a:gs>
              <a:gs pos="15000">
                <a:schemeClr val="bg1">
                  <a:lumMod val="85000"/>
                </a:schemeClr>
              </a:gs>
            </a:gsLst>
            <a:lin ang="8100000" scaled="1"/>
          </a:gradFill>
        </p:spPr>
        <p:txBody>
          <a:bodyPr wrap="square">
            <a:spAutoFit/>
          </a:bodyPr>
          <a:lstStyle/>
          <a:p>
            <a:pPr marL="0" marR="0" algn="just">
              <a:spcBef>
                <a:spcPts val="0"/>
              </a:spcBef>
              <a:spcAft>
                <a:spcPts val="0"/>
              </a:spcAft>
              <a:tabLst>
                <a:tab pos="1386840" algn="l"/>
              </a:tabLst>
            </a:pPr>
            <a:r>
              <a:rPr lang="de-DE" sz="4000" b="1" dirty="0">
                <a:solidFill>
                  <a:schemeClr val="bg1"/>
                </a:solidFill>
                <a:effectLst/>
                <a:latin typeface="Times New Roman" panose="02020603050405020304" pitchFamily="18" charset="0"/>
                <a:ea typeface="Times New Roman" panose="02020603050405020304" pitchFamily="18" charset="0"/>
              </a:rPr>
              <a:t>I. Tìm hiểu chung văn bản</a:t>
            </a:r>
            <a:endParaRPr lang="en-US" sz="4000" dirty="0">
              <a:solidFill>
                <a:schemeClr val="bg1"/>
              </a:solidFill>
              <a:effectLst/>
              <a:latin typeface="Times New Roman" panose="02020603050405020304" pitchFamily="18" charset="0"/>
              <a:ea typeface="Times New Roman" panose="02020603050405020304" pitchFamily="18" charset="0"/>
            </a:endParaRPr>
          </a:p>
        </p:txBody>
      </p:sp>
      <p:sp>
        <p:nvSpPr>
          <p:cNvPr id="17" name="TextBox 5">
            <a:extLst>
              <a:ext uri="{FF2B5EF4-FFF2-40B4-BE49-F238E27FC236}">
                <a16:creationId xmlns:a16="http://schemas.microsoft.com/office/drawing/2014/main" id="{D0ABC8B2-0E94-9A40-3135-85655E60C17A}"/>
              </a:ext>
            </a:extLst>
          </p:cNvPr>
          <p:cNvSpPr txBox="1"/>
          <p:nvPr/>
        </p:nvSpPr>
        <p:spPr>
          <a:xfrm>
            <a:off x="929095" y="1565851"/>
            <a:ext cx="5322416" cy="523220"/>
          </a:xfrm>
          <a:prstGeom prst="rect">
            <a:avLst/>
          </a:prstGeom>
          <a:noFill/>
        </p:spPr>
        <p:txBody>
          <a:bodyPr wrap="square">
            <a:spAutoFit/>
          </a:bodyPr>
          <a:lstStyle/>
          <a:p>
            <a:pPr marL="0" marR="0" algn="just">
              <a:spcBef>
                <a:spcPts val="0"/>
              </a:spcBef>
              <a:spcAft>
                <a:spcPts val="0"/>
              </a:spcAft>
              <a:tabLst>
                <a:tab pos="1386840" algn="l"/>
              </a:tabLst>
            </a:pPr>
            <a:r>
              <a:rPr lang="de-DE" sz="2800" b="1" dirty="0">
                <a:solidFill>
                  <a:srgbClr val="0066FF"/>
                </a:solidFill>
                <a:latin typeface="Times New Roman" panose="02020603050405020304" pitchFamily="18" charset="0"/>
                <a:ea typeface="Times New Roman" panose="02020603050405020304" pitchFamily="18" charset="0"/>
              </a:rPr>
              <a:t>b. Đọc và tìm hiểu từ ngữ</a:t>
            </a:r>
            <a:endParaRPr lang="en-US" sz="2800" dirty="0">
              <a:solidFill>
                <a:srgbClr val="0066FF"/>
              </a:solidFill>
              <a:effectLst/>
              <a:latin typeface="Times New Roman" panose="02020603050405020304" pitchFamily="18" charset="0"/>
              <a:ea typeface="Times New Roman" panose="02020603050405020304" pitchFamily="18" charset="0"/>
            </a:endParaRPr>
          </a:p>
        </p:txBody>
      </p:sp>
      <p:sp>
        <p:nvSpPr>
          <p:cNvPr id="9" name="Hộp Văn bản 8">
            <a:extLst>
              <a:ext uri="{FF2B5EF4-FFF2-40B4-BE49-F238E27FC236}">
                <a16:creationId xmlns:a16="http://schemas.microsoft.com/office/drawing/2014/main" id="{CA6506BE-C3BB-4377-AF5F-79BBE1E76220}"/>
              </a:ext>
            </a:extLst>
          </p:cNvPr>
          <p:cNvSpPr txBox="1"/>
          <p:nvPr/>
        </p:nvSpPr>
        <p:spPr>
          <a:xfrm>
            <a:off x="1186894" y="2200966"/>
            <a:ext cx="4347267" cy="523220"/>
          </a:xfrm>
          <a:prstGeom prst="rect">
            <a:avLst/>
          </a:prstGeom>
          <a:noFill/>
          <a:ln w="38100">
            <a:solidFill>
              <a:srgbClr val="0000FF"/>
            </a:solidFill>
          </a:ln>
        </p:spPr>
        <p:txBody>
          <a:bodyPr wrap="square">
            <a:spAutoFit/>
          </a:bodyPr>
          <a:lstStyle/>
          <a:p>
            <a:r>
              <a:rPr lang="de-DE" sz="2800" dirty="0">
                <a:latin typeface="Times New Roman" panose="02020603050405020304" pitchFamily="18" charset="0"/>
                <a:cs typeface="Times New Roman" panose="02020603050405020304" pitchFamily="18" charset="0"/>
              </a:rPr>
              <a:t>Các từ khó: </a:t>
            </a:r>
            <a:r>
              <a:rPr lang="de-DE" sz="2800" i="1" dirty="0">
                <a:latin typeface="Times New Roman" panose="02020603050405020304" pitchFamily="18" charset="0"/>
                <a:cs typeface="Times New Roman" panose="02020603050405020304" pitchFamily="18" charset="0"/>
              </a:rPr>
              <a:t>ông đồ, nghiên</a:t>
            </a:r>
            <a:endParaRPr lang="en-US" sz="2800" dirty="0">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4098" name="Picture 3">
            <a:extLst>
              <a:ext uri="{FF2B5EF4-FFF2-40B4-BE49-F238E27FC236}">
                <a16:creationId xmlns:a16="http://schemas.microsoft.com/office/drawing/2014/main" id="{4E3C4081-00A2-C5F4-4F50-2E8F0A72800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 r="-2007" b="52486"/>
          <a:stretch/>
        </p:blipFill>
        <p:spPr bwMode="auto">
          <a:xfrm>
            <a:off x="1648534" y="3421348"/>
            <a:ext cx="9405659" cy="3293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684918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wipe(down)">
                                      <p:cBhvr>
                                        <p:cTn id="12"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AE508C3-92F0-430D-9AD2-4776EB63418D}"/>
              </a:ext>
            </a:extLst>
          </p:cNvPr>
          <p:cNvSpPr txBox="1"/>
          <p:nvPr/>
        </p:nvSpPr>
        <p:spPr>
          <a:xfrm>
            <a:off x="845119" y="869180"/>
            <a:ext cx="3222957" cy="584775"/>
          </a:xfrm>
          <a:prstGeom prst="rect">
            <a:avLst/>
          </a:prstGeom>
          <a:noFill/>
        </p:spPr>
        <p:txBody>
          <a:bodyPr wrap="square">
            <a:spAutoFit/>
          </a:bodyPr>
          <a:lstStyle/>
          <a:p>
            <a:pPr marL="0" marR="0" algn="just">
              <a:spcBef>
                <a:spcPts val="0"/>
              </a:spcBef>
              <a:spcAft>
                <a:spcPts val="0"/>
              </a:spcAft>
              <a:tabLst>
                <a:tab pos="1386840" algn="l"/>
              </a:tabLst>
            </a:pPr>
            <a:r>
              <a:rPr lang="de-DE" sz="3200" b="1" dirty="0">
                <a:solidFill>
                  <a:srgbClr val="0000FF"/>
                </a:solidFill>
                <a:latin typeface="Times New Roman" panose="02020603050405020304" pitchFamily="18" charset="0"/>
                <a:ea typeface="Times New Roman" panose="02020603050405020304" pitchFamily="18" charset="0"/>
              </a:rPr>
              <a:t>2</a:t>
            </a:r>
            <a:r>
              <a:rPr lang="de-DE" sz="3200" b="1" dirty="0">
                <a:solidFill>
                  <a:srgbClr val="0000FF"/>
                </a:solidFill>
                <a:effectLst/>
                <a:latin typeface="Times New Roman" panose="02020603050405020304" pitchFamily="18" charset="0"/>
                <a:ea typeface="Times New Roman" panose="02020603050405020304" pitchFamily="18" charset="0"/>
              </a:rPr>
              <a:t>. Tác phẩm</a:t>
            </a:r>
            <a:endParaRPr lang="en-US" sz="3200" dirty="0">
              <a:solidFill>
                <a:srgbClr val="0000FF"/>
              </a:solidFill>
              <a:effectLst/>
              <a:latin typeface="Times New Roman" panose="02020603050405020304" pitchFamily="18" charset="0"/>
              <a:ea typeface="Times New Roman" panose="02020603050405020304" pitchFamily="18" charset="0"/>
            </a:endParaRPr>
          </a:p>
        </p:txBody>
      </p:sp>
      <p:sp>
        <p:nvSpPr>
          <p:cNvPr id="10" name="TextBox 9">
            <a:extLst>
              <a:ext uri="{FF2B5EF4-FFF2-40B4-BE49-F238E27FC236}">
                <a16:creationId xmlns:a16="http://schemas.microsoft.com/office/drawing/2014/main" id="{2B29FCE2-B5E7-43DA-95B9-882C89517F56}"/>
              </a:ext>
            </a:extLst>
          </p:cNvPr>
          <p:cNvSpPr txBox="1"/>
          <p:nvPr/>
        </p:nvSpPr>
        <p:spPr>
          <a:xfrm>
            <a:off x="845120" y="143031"/>
            <a:ext cx="7101452" cy="707886"/>
          </a:xfrm>
          <a:prstGeom prst="rect">
            <a:avLst/>
          </a:prstGeom>
          <a:gradFill>
            <a:gsLst>
              <a:gs pos="50000">
                <a:srgbClr val="0066FF"/>
              </a:gs>
              <a:gs pos="15000">
                <a:schemeClr val="bg1">
                  <a:lumMod val="85000"/>
                </a:schemeClr>
              </a:gs>
            </a:gsLst>
            <a:lin ang="8100000" scaled="1"/>
          </a:gradFill>
        </p:spPr>
        <p:txBody>
          <a:bodyPr wrap="square">
            <a:spAutoFit/>
          </a:bodyPr>
          <a:lstStyle/>
          <a:p>
            <a:pPr marL="0" marR="0" algn="just">
              <a:spcBef>
                <a:spcPts val="0"/>
              </a:spcBef>
              <a:spcAft>
                <a:spcPts val="0"/>
              </a:spcAft>
              <a:tabLst>
                <a:tab pos="1386840" algn="l"/>
              </a:tabLst>
            </a:pPr>
            <a:r>
              <a:rPr lang="de-DE" sz="4000" b="1" dirty="0">
                <a:solidFill>
                  <a:schemeClr val="bg1"/>
                </a:solidFill>
                <a:effectLst/>
                <a:latin typeface="Times New Roman" panose="02020603050405020304" pitchFamily="18" charset="0"/>
                <a:ea typeface="Times New Roman" panose="02020603050405020304" pitchFamily="18" charset="0"/>
              </a:rPr>
              <a:t>I. Tìm hiểu chung văn bản</a:t>
            </a:r>
            <a:endParaRPr lang="en-US" sz="4000" dirty="0">
              <a:solidFill>
                <a:schemeClr val="bg1"/>
              </a:solidFill>
              <a:effectLst/>
              <a:latin typeface="Times New Roman" panose="02020603050405020304" pitchFamily="18" charset="0"/>
              <a:ea typeface="Times New Roman" panose="02020603050405020304" pitchFamily="18" charset="0"/>
            </a:endParaRPr>
          </a:p>
        </p:txBody>
      </p:sp>
      <p:sp>
        <p:nvSpPr>
          <p:cNvPr id="17" name="TextBox 5">
            <a:extLst>
              <a:ext uri="{FF2B5EF4-FFF2-40B4-BE49-F238E27FC236}">
                <a16:creationId xmlns:a16="http://schemas.microsoft.com/office/drawing/2014/main" id="{D0ABC8B2-0E94-9A40-3135-85655E60C17A}"/>
              </a:ext>
            </a:extLst>
          </p:cNvPr>
          <p:cNvSpPr txBox="1"/>
          <p:nvPr/>
        </p:nvSpPr>
        <p:spPr>
          <a:xfrm>
            <a:off x="929095" y="1565851"/>
            <a:ext cx="5322416" cy="523220"/>
          </a:xfrm>
          <a:prstGeom prst="rect">
            <a:avLst/>
          </a:prstGeom>
          <a:noFill/>
        </p:spPr>
        <p:txBody>
          <a:bodyPr wrap="square">
            <a:spAutoFit/>
          </a:bodyPr>
          <a:lstStyle/>
          <a:p>
            <a:pPr marL="0" marR="0" algn="just">
              <a:spcBef>
                <a:spcPts val="0"/>
              </a:spcBef>
              <a:spcAft>
                <a:spcPts val="0"/>
              </a:spcAft>
              <a:tabLst>
                <a:tab pos="1386840" algn="l"/>
              </a:tabLst>
            </a:pPr>
            <a:r>
              <a:rPr lang="de-DE" sz="2800" b="1" dirty="0">
                <a:solidFill>
                  <a:srgbClr val="0066FF"/>
                </a:solidFill>
                <a:latin typeface="Times New Roman" panose="02020603050405020304" pitchFamily="18" charset="0"/>
                <a:ea typeface="Times New Roman" panose="02020603050405020304" pitchFamily="18" charset="0"/>
              </a:rPr>
              <a:t>b. Đọc và tìm hiểu từ ngữ</a:t>
            </a:r>
            <a:endParaRPr lang="en-US" sz="2800" dirty="0">
              <a:solidFill>
                <a:srgbClr val="0066FF"/>
              </a:solidFill>
              <a:effectLst/>
              <a:latin typeface="Times New Roman" panose="02020603050405020304" pitchFamily="18" charset="0"/>
              <a:ea typeface="Times New Roman" panose="02020603050405020304" pitchFamily="18" charset="0"/>
            </a:endParaRPr>
          </a:p>
        </p:txBody>
      </p:sp>
      <p:sp>
        <p:nvSpPr>
          <p:cNvPr id="9" name="Hộp Văn bản 8">
            <a:extLst>
              <a:ext uri="{FF2B5EF4-FFF2-40B4-BE49-F238E27FC236}">
                <a16:creationId xmlns:a16="http://schemas.microsoft.com/office/drawing/2014/main" id="{CA6506BE-C3BB-4377-AF5F-79BBE1E76220}"/>
              </a:ext>
            </a:extLst>
          </p:cNvPr>
          <p:cNvSpPr txBox="1"/>
          <p:nvPr/>
        </p:nvSpPr>
        <p:spPr>
          <a:xfrm>
            <a:off x="1186894" y="2200966"/>
            <a:ext cx="4347267" cy="523220"/>
          </a:xfrm>
          <a:prstGeom prst="rect">
            <a:avLst/>
          </a:prstGeom>
          <a:noFill/>
          <a:ln w="38100">
            <a:solidFill>
              <a:srgbClr val="0000FF"/>
            </a:solidFill>
          </a:ln>
        </p:spPr>
        <p:txBody>
          <a:bodyPr wrap="square">
            <a:spAutoFit/>
          </a:bodyPr>
          <a:lstStyle/>
          <a:p>
            <a:r>
              <a:rPr lang="de-DE" sz="2800" dirty="0">
                <a:latin typeface="Times New Roman" panose="02020603050405020304" pitchFamily="18" charset="0"/>
                <a:cs typeface="Times New Roman" panose="02020603050405020304" pitchFamily="18" charset="0"/>
              </a:rPr>
              <a:t>Các từ khó: </a:t>
            </a:r>
            <a:r>
              <a:rPr lang="de-DE" sz="2800" i="1" dirty="0">
                <a:latin typeface="Times New Roman" panose="02020603050405020304" pitchFamily="18" charset="0"/>
                <a:cs typeface="Times New Roman" panose="02020603050405020304" pitchFamily="18" charset="0"/>
              </a:rPr>
              <a:t>ông đồ, nghiên</a:t>
            </a:r>
            <a:endParaRPr lang="en-US" sz="2800" dirty="0">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5122" name="Picture 3">
            <a:extLst>
              <a:ext uri="{FF2B5EF4-FFF2-40B4-BE49-F238E27FC236}">
                <a16:creationId xmlns:a16="http://schemas.microsoft.com/office/drawing/2014/main" id="{2846D958-FF7B-17E2-A202-07BC85315A9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 t="47962" r="-1974"/>
          <a:stretch/>
        </p:blipFill>
        <p:spPr bwMode="auto">
          <a:xfrm>
            <a:off x="1430658" y="3015994"/>
            <a:ext cx="9641705" cy="369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5515554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122"/>
                                        </p:tgtEl>
                                        <p:attrNameLst>
                                          <p:attrName>style.visibility</p:attrName>
                                        </p:attrNameLst>
                                      </p:cBhvr>
                                      <p:to>
                                        <p:strVal val="visible"/>
                                      </p:to>
                                    </p:set>
                                    <p:animEffect transition="in" filter="wipe(down)">
                                      <p:cBhvr>
                                        <p:cTn id="12"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AE508C3-92F0-430D-9AD2-4776EB63418D}"/>
              </a:ext>
            </a:extLst>
          </p:cNvPr>
          <p:cNvSpPr txBox="1"/>
          <p:nvPr/>
        </p:nvSpPr>
        <p:spPr>
          <a:xfrm>
            <a:off x="845119" y="869180"/>
            <a:ext cx="3222957" cy="584775"/>
          </a:xfrm>
          <a:prstGeom prst="rect">
            <a:avLst/>
          </a:prstGeom>
          <a:noFill/>
        </p:spPr>
        <p:txBody>
          <a:bodyPr wrap="square">
            <a:spAutoFit/>
          </a:bodyPr>
          <a:lstStyle/>
          <a:p>
            <a:pPr marL="0" marR="0" algn="just">
              <a:spcBef>
                <a:spcPts val="0"/>
              </a:spcBef>
              <a:spcAft>
                <a:spcPts val="0"/>
              </a:spcAft>
              <a:tabLst>
                <a:tab pos="1386840" algn="l"/>
              </a:tabLst>
            </a:pPr>
            <a:r>
              <a:rPr lang="de-DE" sz="3200" b="1" dirty="0">
                <a:solidFill>
                  <a:srgbClr val="0000FF"/>
                </a:solidFill>
                <a:latin typeface="Times New Roman" panose="02020603050405020304" pitchFamily="18" charset="0"/>
                <a:ea typeface="Times New Roman" panose="02020603050405020304" pitchFamily="18" charset="0"/>
              </a:rPr>
              <a:t>2</a:t>
            </a:r>
            <a:r>
              <a:rPr lang="de-DE" sz="3200" b="1" dirty="0">
                <a:solidFill>
                  <a:srgbClr val="0000FF"/>
                </a:solidFill>
                <a:effectLst/>
                <a:latin typeface="Times New Roman" panose="02020603050405020304" pitchFamily="18" charset="0"/>
                <a:ea typeface="Times New Roman" panose="02020603050405020304" pitchFamily="18" charset="0"/>
              </a:rPr>
              <a:t>. Tác phẩm</a:t>
            </a:r>
            <a:endParaRPr lang="en-US" sz="3200" dirty="0">
              <a:solidFill>
                <a:srgbClr val="0000FF"/>
              </a:solidFill>
              <a:effectLst/>
              <a:latin typeface="Times New Roman" panose="02020603050405020304" pitchFamily="18" charset="0"/>
              <a:ea typeface="Times New Roman" panose="02020603050405020304" pitchFamily="18" charset="0"/>
            </a:endParaRPr>
          </a:p>
        </p:txBody>
      </p:sp>
      <p:sp>
        <p:nvSpPr>
          <p:cNvPr id="10" name="TextBox 9">
            <a:extLst>
              <a:ext uri="{FF2B5EF4-FFF2-40B4-BE49-F238E27FC236}">
                <a16:creationId xmlns:a16="http://schemas.microsoft.com/office/drawing/2014/main" id="{2B29FCE2-B5E7-43DA-95B9-882C89517F56}"/>
              </a:ext>
            </a:extLst>
          </p:cNvPr>
          <p:cNvSpPr txBox="1"/>
          <p:nvPr/>
        </p:nvSpPr>
        <p:spPr>
          <a:xfrm>
            <a:off x="845120" y="143031"/>
            <a:ext cx="7101452" cy="707886"/>
          </a:xfrm>
          <a:prstGeom prst="rect">
            <a:avLst/>
          </a:prstGeom>
          <a:gradFill>
            <a:gsLst>
              <a:gs pos="50000">
                <a:srgbClr val="0066FF"/>
              </a:gs>
              <a:gs pos="15000">
                <a:schemeClr val="bg1">
                  <a:lumMod val="85000"/>
                </a:schemeClr>
              </a:gs>
            </a:gsLst>
            <a:lin ang="8100000" scaled="1"/>
          </a:gradFill>
        </p:spPr>
        <p:txBody>
          <a:bodyPr wrap="square">
            <a:spAutoFit/>
          </a:bodyPr>
          <a:lstStyle/>
          <a:p>
            <a:pPr marL="0" marR="0" algn="just">
              <a:spcBef>
                <a:spcPts val="0"/>
              </a:spcBef>
              <a:spcAft>
                <a:spcPts val="0"/>
              </a:spcAft>
              <a:tabLst>
                <a:tab pos="1386840" algn="l"/>
              </a:tabLst>
            </a:pPr>
            <a:r>
              <a:rPr lang="de-DE" sz="4000" b="1" dirty="0">
                <a:solidFill>
                  <a:schemeClr val="bg1"/>
                </a:solidFill>
                <a:effectLst/>
                <a:latin typeface="Times New Roman" panose="02020603050405020304" pitchFamily="18" charset="0"/>
                <a:ea typeface="Times New Roman" panose="02020603050405020304" pitchFamily="18" charset="0"/>
              </a:rPr>
              <a:t>I. Tìm hiểu chung văn bản</a:t>
            </a:r>
            <a:endParaRPr lang="en-US" sz="4000" dirty="0">
              <a:solidFill>
                <a:schemeClr val="bg1"/>
              </a:solidFill>
              <a:effectLst/>
              <a:latin typeface="Times New Roman" panose="02020603050405020304" pitchFamily="18" charset="0"/>
              <a:ea typeface="Times New Roman" panose="02020603050405020304" pitchFamily="18" charset="0"/>
            </a:endParaRPr>
          </a:p>
        </p:txBody>
      </p:sp>
      <p:sp>
        <p:nvSpPr>
          <p:cNvPr id="11" name="TextBox 5">
            <a:extLst>
              <a:ext uri="{FF2B5EF4-FFF2-40B4-BE49-F238E27FC236}">
                <a16:creationId xmlns:a16="http://schemas.microsoft.com/office/drawing/2014/main" id="{2AFED93E-5634-8610-8A19-7D5383F45941}"/>
              </a:ext>
            </a:extLst>
          </p:cNvPr>
          <p:cNvSpPr txBox="1"/>
          <p:nvPr/>
        </p:nvSpPr>
        <p:spPr>
          <a:xfrm>
            <a:off x="845119" y="1520120"/>
            <a:ext cx="3652422" cy="523220"/>
          </a:xfrm>
          <a:prstGeom prst="rect">
            <a:avLst/>
          </a:prstGeom>
          <a:noFill/>
        </p:spPr>
        <p:txBody>
          <a:bodyPr wrap="square">
            <a:spAutoFit/>
          </a:bodyPr>
          <a:lstStyle/>
          <a:p>
            <a:pPr marL="0" marR="0" algn="just">
              <a:spcBef>
                <a:spcPts val="0"/>
              </a:spcBef>
              <a:spcAft>
                <a:spcPts val="0"/>
              </a:spcAft>
              <a:tabLst>
                <a:tab pos="1386840" algn="l"/>
              </a:tabLst>
            </a:pPr>
            <a:r>
              <a:rPr lang="de-DE" sz="2800" b="1" dirty="0">
                <a:solidFill>
                  <a:srgbClr val="0066FF"/>
                </a:solidFill>
                <a:latin typeface="Times New Roman" panose="02020603050405020304" pitchFamily="18" charset="0"/>
                <a:ea typeface="Times New Roman" panose="02020603050405020304" pitchFamily="18" charset="0"/>
              </a:rPr>
              <a:t>c. Thể thơ</a:t>
            </a:r>
            <a:endParaRPr lang="en-US" sz="2800" dirty="0">
              <a:solidFill>
                <a:srgbClr val="0066FF"/>
              </a:solidFill>
              <a:effectLst/>
              <a:latin typeface="Times New Roman" panose="02020603050405020304" pitchFamily="18" charset="0"/>
              <a:ea typeface="Times New Roman" panose="02020603050405020304" pitchFamily="18" charset="0"/>
            </a:endParaRPr>
          </a:p>
        </p:txBody>
      </p:sp>
      <p:sp>
        <p:nvSpPr>
          <p:cNvPr id="16" name="Hộp Văn bản 15">
            <a:extLst>
              <a:ext uri="{FF2B5EF4-FFF2-40B4-BE49-F238E27FC236}">
                <a16:creationId xmlns:a16="http://schemas.microsoft.com/office/drawing/2014/main" id="{5CADEFE0-9A32-A276-A8E1-14A08A825015}"/>
              </a:ext>
            </a:extLst>
          </p:cNvPr>
          <p:cNvSpPr txBox="1"/>
          <p:nvPr/>
        </p:nvSpPr>
        <p:spPr>
          <a:xfrm>
            <a:off x="1333132" y="2354136"/>
            <a:ext cx="4470510" cy="523220"/>
          </a:xfrm>
          <a:prstGeom prst="rect">
            <a:avLst/>
          </a:prstGeom>
          <a:noFill/>
          <a:ln w="38100">
            <a:solidFill>
              <a:srgbClr val="0000FF"/>
            </a:solidFill>
          </a:ln>
        </p:spPr>
        <p:txBody>
          <a:bodyPr wrap="square">
            <a:spAutoFit/>
          </a:bodyPr>
          <a:lstStyle/>
          <a:p>
            <a:r>
              <a:rPr lang="de-DE" sz="2800" dirty="0">
                <a:latin typeface="Times New Roman" panose="02020603050405020304" pitchFamily="18" charset="0"/>
                <a:cs typeface="Times New Roman" panose="02020603050405020304" pitchFamily="18" charset="0"/>
              </a:rPr>
              <a:t>Thể thơ: năm chữ (ngũ ngôn).</a:t>
            </a:r>
            <a:endParaRPr lang="en-US" sz="2800" dirty="0">
              <a:latin typeface="Times New Roman" panose="02020603050405020304" pitchFamily="18" charset="0"/>
              <a:cs typeface="Times New Roman" panose="02020603050405020304" pitchFamily="18" charset="0"/>
            </a:endParaRPr>
          </a:p>
        </p:txBody>
      </p:sp>
      <p:sp>
        <p:nvSpPr>
          <p:cNvPr id="19" name="Hộp Văn bản 18">
            <a:extLst>
              <a:ext uri="{FF2B5EF4-FFF2-40B4-BE49-F238E27FC236}">
                <a16:creationId xmlns:a16="http://schemas.microsoft.com/office/drawing/2014/main" id="{BC307031-3578-698D-E544-349C62924C54}"/>
              </a:ext>
            </a:extLst>
          </p:cNvPr>
          <p:cNvSpPr txBox="1"/>
          <p:nvPr/>
        </p:nvSpPr>
        <p:spPr>
          <a:xfrm>
            <a:off x="1314542" y="3386332"/>
            <a:ext cx="6784429" cy="523220"/>
          </a:xfrm>
          <a:prstGeom prst="rect">
            <a:avLst/>
          </a:prstGeom>
          <a:noFill/>
          <a:ln w="38100">
            <a:solidFill>
              <a:srgbClr val="0000FF"/>
            </a:solidFill>
          </a:ln>
        </p:spPr>
        <p:txBody>
          <a:bodyPr wrap="square">
            <a:spAutoFit/>
          </a:bodyPr>
          <a:lstStyle/>
          <a:p>
            <a:r>
              <a:rPr lang="de-DE" sz="2800" dirty="0">
                <a:latin typeface="Times New Roman" panose="02020603050405020304" pitchFamily="18" charset="0"/>
                <a:cs typeface="Times New Roman" panose="02020603050405020304" pitchFamily="18" charset="0"/>
              </a:rPr>
              <a:t>Có 5 khổ, mỗi khổ 4 câu, mỗi câu 4 tiếng.</a:t>
            </a:r>
            <a:endParaRPr lang="en-US" sz="2800" dirty="0">
              <a:latin typeface="Times New Roman" panose="02020603050405020304" pitchFamily="18" charset="0"/>
              <a:cs typeface="Times New Roman" panose="02020603050405020304" pitchFamily="18" charset="0"/>
            </a:endParaRPr>
          </a:p>
        </p:txBody>
      </p:sp>
      <p:pic>
        <p:nvPicPr>
          <p:cNvPr id="5" name="Hình ảnh 4">
            <a:extLst>
              <a:ext uri="{FF2B5EF4-FFF2-40B4-BE49-F238E27FC236}">
                <a16:creationId xmlns:a16="http://schemas.microsoft.com/office/drawing/2014/main" id="{0DC9219A-F99A-39D9-B881-E3565B40CE1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21250" y="4368366"/>
            <a:ext cx="3170750" cy="2379436"/>
          </a:xfrm>
          <a:prstGeom prst="rect">
            <a:avLst/>
          </a:prstGeom>
        </p:spPr>
      </p:pic>
      <p:sp>
        <p:nvSpPr>
          <p:cNvPr id="12" name="Hộp Văn bản 11">
            <a:extLst>
              <a:ext uri="{FF2B5EF4-FFF2-40B4-BE49-F238E27FC236}">
                <a16:creationId xmlns:a16="http://schemas.microsoft.com/office/drawing/2014/main" id="{C53A46EF-14A3-30D1-9A9B-D65DD5501621}"/>
              </a:ext>
            </a:extLst>
          </p:cNvPr>
          <p:cNvSpPr txBox="1"/>
          <p:nvPr/>
        </p:nvSpPr>
        <p:spPr>
          <a:xfrm>
            <a:off x="1333132" y="4383773"/>
            <a:ext cx="6613441" cy="954107"/>
          </a:xfrm>
          <a:prstGeom prst="rect">
            <a:avLst/>
          </a:prstGeom>
          <a:noFill/>
          <a:ln w="38100">
            <a:solidFill>
              <a:srgbClr val="0000FF"/>
            </a:solidFill>
          </a:ln>
        </p:spPr>
        <p:txBody>
          <a:bodyPr wrap="square">
            <a:spAutoFit/>
          </a:bodyPr>
          <a:lstStyle/>
          <a:p>
            <a:r>
              <a:rPr lang="de-DE" sz="2800" dirty="0">
                <a:latin typeface="Times New Roman" panose="02020603050405020304" pitchFamily="18" charset="0"/>
                <a:cs typeface="Times New Roman" panose="02020603050405020304" pitchFamily="18" charset="0"/>
              </a:rPr>
              <a:t>Vần chân (gieo ở tiếng cuối câu, vần cách, vần liền, bằng trắc xen kẽ hoặc nối tiếp).</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29352189"/>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ircle(in)">
                                      <p:cBhvr>
                                        <p:cTn id="7" dur="2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circle(in)">
                                      <p:cBhvr>
                                        <p:cTn id="12" dur="20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9" grpId="0" animBg="1"/>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AE508C3-92F0-430D-9AD2-4776EB63418D}"/>
              </a:ext>
            </a:extLst>
          </p:cNvPr>
          <p:cNvSpPr txBox="1"/>
          <p:nvPr/>
        </p:nvSpPr>
        <p:spPr>
          <a:xfrm>
            <a:off x="845119" y="869180"/>
            <a:ext cx="3222957" cy="584775"/>
          </a:xfrm>
          <a:prstGeom prst="rect">
            <a:avLst/>
          </a:prstGeom>
          <a:noFill/>
        </p:spPr>
        <p:txBody>
          <a:bodyPr wrap="square">
            <a:spAutoFit/>
          </a:bodyPr>
          <a:lstStyle/>
          <a:p>
            <a:pPr marL="0" marR="0" algn="just">
              <a:spcBef>
                <a:spcPts val="0"/>
              </a:spcBef>
              <a:spcAft>
                <a:spcPts val="0"/>
              </a:spcAft>
              <a:tabLst>
                <a:tab pos="1386840" algn="l"/>
              </a:tabLst>
            </a:pPr>
            <a:r>
              <a:rPr lang="de-DE" sz="3200" b="1" dirty="0">
                <a:solidFill>
                  <a:srgbClr val="0000FF"/>
                </a:solidFill>
                <a:latin typeface="Times New Roman" panose="02020603050405020304" pitchFamily="18" charset="0"/>
                <a:ea typeface="Times New Roman" panose="02020603050405020304" pitchFamily="18" charset="0"/>
              </a:rPr>
              <a:t>2</a:t>
            </a:r>
            <a:r>
              <a:rPr lang="de-DE" sz="3200" b="1" dirty="0">
                <a:solidFill>
                  <a:srgbClr val="0000FF"/>
                </a:solidFill>
                <a:effectLst/>
                <a:latin typeface="Times New Roman" panose="02020603050405020304" pitchFamily="18" charset="0"/>
                <a:ea typeface="Times New Roman" panose="02020603050405020304" pitchFamily="18" charset="0"/>
              </a:rPr>
              <a:t>. Tác phẩm</a:t>
            </a:r>
            <a:endParaRPr lang="en-US" sz="3200" dirty="0">
              <a:solidFill>
                <a:srgbClr val="0000FF"/>
              </a:solidFill>
              <a:effectLst/>
              <a:latin typeface="Times New Roman" panose="02020603050405020304" pitchFamily="18" charset="0"/>
              <a:ea typeface="Times New Roman" panose="02020603050405020304" pitchFamily="18" charset="0"/>
            </a:endParaRPr>
          </a:p>
        </p:txBody>
      </p:sp>
      <p:sp>
        <p:nvSpPr>
          <p:cNvPr id="10" name="TextBox 9">
            <a:extLst>
              <a:ext uri="{FF2B5EF4-FFF2-40B4-BE49-F238E27FC236}">
                <a16:creationId xmlns:a16="http://schemas.microsoft.com/office/drawing/2014/main" id="{2B29FCE2-B5E7-43DA-95B9-882C89517F56}"/>
              </a:ext>
            </a:extLst>
          </p:cNvPr>
          <p:cNvSpPr txBox="1"/>
          <p:nvPr/>
        </p:nvSpPr>
        <p:spPr>
          <a:xfrm>
            <a:off x="845120" y="143031"/>
            <a:ext cx="7101452" cy="707886"/>
          </a:xfrm>
          <a:prstGeom prst="rect">
            <a:avLst/>
          </a:prstGeom>
          <a:gradFill>
            <a:gsLst>
              <a:gs pos="50000">
                <a:srgbClr val="0066FF"/>
              </a:gs>
              <a:gs pos="15000">
                <a:schemeClr val="bg1">
                  <a:lumMod val="85000"/>
                </a:schemeClr>
              </a:gs>
            </a:gsLst>
            <a:lin ang="8100000" scaled="1"/>
          </a:gradFill>
        </p:spPr>
        <p:txBody>
          <a:bodyPr wrap="square">
            <a:spAutoFit/>
          </a:bodyPr>
          <a:lstStyle/>
          <a:p>
            <a:pPr marL="0" marR="0" algn="just">
              <a:spcBef>
                <a:spcPts val="0"/>
              </a:spcBef>
              <a:spcAft>
                <a:spcPts val="0"/>
              </a:spcAft>
              <a:tabLst>
                <a:tab pos="1386840" algn="l"/>
              </a:tabLst>
            </a:pPr>
            <a:r>
              <a:rPr lang="de-DE" sz="4000" b="1" dirty="0">
                <a:solidFill>
                  <a:schemeClr val="bg1"/>
                </a:solidFill>
                <a:effectLst/>
                <a:latin typeface="Times New Roman" panose="02020603050405020304" pitchFamily="18" charset="0"/>
                <a:ea typeface="Times New Roman" panose="02020603050405020304" pitchFamily="18" charset="0"/>
              </a:rPr>
              <a:t>I. Tìm hiểu chung văn bản</a:t>
            </a:r>
            <a:endParaRPr lang="en-US" sz="4000" dirty="0">
              <a:solidFill>
                <a:schemeClr val="bg1"/>
              </a:solidFill>
              <a:effectLst/>
              <a:latin typeface="Times New Roman" panose="02020603050405020304" pitchFamily="18" charset="0"/>
              <a:ea typeface="Times New Roman" panose="02020603050405020304" pitchFamily="18" charset="0"/>
            </a:endParaRPr>
          </a:p>
        </p:txBody>
      </p:sp>
      <p:sp>
        <p:nvSpPr>
          <p:cNvPr id="11" name="TextBox 5">
            <a:extLst>
              <a:ext uri="{FF2B5EF4-FFF2-40B4-BE49-F238E27FC236}">
                <a16:creationId xmlns:a16="http://schemas.microsoft.com/office/drawing/2014/main" id="{2AFED93E-5634-8610-8A19-7D5383F45941}"/>
              </a:ext>
            </a:extLst>
          </p:cNvPr>
          <p:cNvSpPr txBox="1"/>
          <p:nvPr/>
        </p:nvSpPr>
        <p:spPr>
          <a:xfrm>
            <a:off x="845119" y="1520120"/>
            <a:ext cx="3652422" cy="523220"/>
          </a:xfrm>
          <a:prstGeom prst="rect">
            <a:avLst/>
          </a:prstGeom>
          <a:noFill/>
        </p:spPr>
        <p:txBody>
          <a:bodyPr wrap="square">
            <a:spAutoFit/>
          </a:bodyPr>
          <a:lstStyle/>
          <a:p>
            <a:pPr marL="0" marR="0" algn="just">
              <a:spcBef>
                <a:spcPts val="0"/>
              </a:spcBef>
              <a:spcAft>
                <a:spcPts val="0"/>
              </a:spcAft>
              <a:tabLst>
                <a:tab pos="1386840" algn="l"/>
              </a:tabLst>
            </a:pPr>
            <a:r>
              <a:rPr lang="de-DE" sz="2800" b="1" dirty="0">
                <a:solidFill>
                  <a:srgbClr val="0066FF"/>
                </a:solidFill>
                <a:latin typeface="Times New Roman" panose="02020603050405020304" pitchFamily="18" charset="0"/>
                <a:ea typeface="Times New Roman" panose="02020603050405020304" pitchFamily="18" charset="0"/>
              </a:rPr>
              <a:t>d. Đề tài và chủ đề</a:t>
            </a:r>
            <a:endParaRPr lang="en-US" sz="2800" dirty="0">
              <a:solidFill>
                <a:srgbClr val="0066FF"/>
              </a:solidFill>
              <a:effectLst/>
              <a:latin typeface="Times New Roman" panose="02020603050405020304" pitchFamily="18" charset="0"/>
              <a:ea typeface="Times New Roman" panose="02020603050405020304" pitchFamily="18" charset="0"/>
            </a:endParaRPr>
          </a:p>
        </p:txBody>
      </p:sp>
      <p:sp>
        <p:nvSpPr>
          <p:cNvPr id="16" name="Hộp Văn bản 15">
            <a:extLst>
              <a:ext uri="{FF2B5EF4-FFF2-40B4-BE49-F238E27FC236}">
                <a16:creationId xmlns:a16="http://schemas.microsoft.com/office/drawing/2014/main" id="{5CADEFE0-9A32-A276-A8E1-14A08A825015}"/>
              </a:ext>
            </a:extLst>
          </p:cNvPr>
          <p:cNvSpPr txBox="1"/>
          <p:nvPr/>
        </p:nvSpPr>
        <p:spPr>
          <a:xfrm>
            <a:off x="1062613" y="2228024"/>
            <a:ext cx="9079763" cy="523220"/>
          </a:xfrm>
          <a:prstGeom prst="rect">
            <a:avLst/>
          </a:prstGeom>
          <a:noFill/>
          <a:ln w="38100">
            <a:solidFill>
              <a:srgbClr val="0000FF"/>
            </a:solidFill>
          </a:ln>
        </p:spPr>
        <p:txBody>
          <a:bodyPr wrap="square">
            <a:spAutoFit/>
          </a:bodyPr>
          <a:lstStyle/>
          <a:p>
            <a:r>
              <a:rPr lang="de-DE" sz="2800" dirty="0">
                <a:latin typeface="Times New Roman" panose="02020603050405020304" pitchFamily="18" charset="0"/>
                <a:cs typeface="Times New Roman" panose="02020603050405020304" pitchFamily="18" charset="0"/>
              </a:rPr>
              <a:t>Viết về ông đồ - lớp nhà nho lỗi thời khi nền Hán học suy tàn.</a:t>
            </a:r>
            <a:endParaRPr lang="en-US" sz="2800" dirty="0">
              <a:latin typeface="Times New Roman" panose="02020603050405020304" pitchFamily="18" charset="0"/>
              <a:cs typeface="Times New Roman" panose="02020603050405020304" pitchFamily="18" charset="0"/>
            </a:endParaRPr>
          </a:p>
        </p:txBody>
      </p:sp>
      <p:pic>
        <p:nvPicPr>
          <p:cNvPr id="5" name="Hình ảnh 4">
            <a:extLst>
              <a:ext uri="{FF2B5EF4-FFF2-40B4-BE49-F238E27FC236}">
                <a16:creationId xmlns:a16="http://schemas.microsoft.com/office/drawing/2014/main" id="{0DC9219A-F99A-39D9-B881-E3565B40CE1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21250" y="4368366"/>
            <a:ext cx="3170750" cy="2379436"/>
          </a:xfrm>
          <a:prstGeom prst="rect">
            <a:avLst/>
          </a:prstGeom>
        </p:spPr>
      </p:pic>
      <p:sp>
        <p:nvSpPr>
          <p:cNvPr id="12" name="Hộp Văn bản 11">
            <a:extLst>
              <a:ext uri="{FF2B5EF4-FFF2-40B4-BE49-F238E27FC236}">
                <a16:creationId xmlns:a16="http://schemas.microsoft.com/office/drawing/2014/main" id="{C53A46EF-14A3-30D1-9A9B-D65DD5501621}"/>
              </a:ext>
            </a:extLst>
          </p:cNvPr>
          <p:cNvSpPr txBox="1"/>
          <p:nvPr/>
        </p:nvSpPr>
        <p:spPr>
          <a:xfrm>
            <a:off x="1062612" y="3130092"/>
            <a:ext cx="9079763" cy="1384995"/>
          </a:xfrm>
          <a:prstGeom prst="rect">
            <a:avLst/>
          </a:prstGeom>
          <a:noFill/>
          <a:ln w="38100">
            <a:solidFill>
              <a:srgbClr val="0000FF"/>
            </a:solidFill>
          </a:ln>
        </p:spPr>
        <p:txBody>
          <a:bodyPr wrap="square">
            <a:spAutoFit/>
          </a:bodyPr>
          <a:lstStyle/>
          <a:p>
            <a:r>
              <a:rPr lang="de-DE" sz="2800" dirty="0">
                <a:latin typeface="Times New Roman" panose="02020603050405020304" pitchFamily="18" charset="0"/>
                <a:cs typeface="Times New Roman" panose="02020603050405020304" pitchFamily="18" charset="0"/>
              </a:rPr>
              <a:t>Thể hiện niềm thương cảm của nhà thơ với ông đồ và lớp người như ông, niềm nhớ tiếc quá khứ với những phong tục văn hóa đẹp đẽ.</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8934835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ircle(in)">
                                      <p:cBhvr>
                                        <p:cTn id="7" dur="2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circle(in)">
                                      <p:cBhvr>
                                        <p:cTn id="12"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AE508C3-92F0-430D-9AD2-4776EB63418D}"/>
              </a:ext>
            </a:extLst>
          </p:cNvPr>
          <p:cNvSpPr txBox="1"/>
          <p:nvPr/>
        </p:nvSpPr>
        <p:spPr>
          <a:xfrm>
            <a:off x="985079" y="948146"/>
            <a:ext cx="3222957" cy="584775"/>
          </a:xfrm>
          <a:prstGeom prst="rect">
            <a:avLst/>
          </a:prstGeom>
          <a:noFill/>
        </p:spPr>
        <p:txBody>
          <a:bodyPr wrap="square">
            <a:spAutoFit/>
          </a:bodyPr>
          <a:lstStyle/>
          <a:p>
            <a:pPr marL="0" marR="0" algn="just">
              <a:spcBef>
                <a:spcPts val="0"/>
              </a:spcBef>
              <a:spcAft>
                <a:spcPts val="0"/>
              </a:spcAft>
              <a:tabLst>
                <a:tab pos="1386840" algn="l"/>
              </a:tabLst>
            </a:pPr>
            <a:r>
              <a:rPr lang="de-DE" sz="3200" b="1" dirty="0">
                <a:solidFill>
                  <a:srgbClr val="0000FF"/>
                </a:solidFill>
                <a:latin typeface="Times New Roman" panose="02020603050405020304" pitchFamily="18" charset="0"/>
                <a:ea typeface="Times New Roman" panose="02020603050405020304" pitchFamily="18" charset="0"/>
              </a:rPr>
              <a:t>2</a:t>
            </a:r>
            <a:r>
              <a:rPr lang="de-DE" sz="3200" b="1" dirty="0">
                <a:solidFill>
                  <a:srgbClr val="0000FF"/>
                </a:solidFill>
                <a:effectLst/>
                <a:latin typeface="Times New Roman" panose="02020603050405020304" pitchFamily="18" charset="0"/>
                <a:ea typeface="Times New Roman" panose="02020603050405020304" pitchFamily="18" charset="0"/>
              </a:rPr>
              <a:t>. Tác phẩm</a:t>
            </a:r>
            <a:endParaRPr lang="en-US" sz="3200" dirty="0">
              <a:solidFill>
                <a:srgbClr val="0000FF"/>
              </a:solidFill>
              <a:effectLst/>
              <a:latin typeface="Times New Roman" panose="02020603050405020304" pitchFamily="18" charset="0"/>
              <a:ea typeface="Times New Roman" panose="02020603050405020304" pitchFamily="18" charset="0"/>
            </a:endParaRPr>
          </a:p>
        </p:txBody>
      </p:sp>
      <p:sp>
        <p:nvSpPr>
          <p:cNvPr id="10" name="TextBox 9">
            <a:extLst>
              <a:ext uri="{FF2B5EF4-FFF2-40B4-BE49-F238E27FC236}">
                <a16:creationId xmlns:a16="http://schemas.microsoft.com/office/drawing/2014/main" id="{2B29FCE2-B5E7-43DA-95B9-882C89517F56}"/>
              </a:ext>
            </a:extLst>
          </p:cNvPr>
          <p:cNvSpPr txBox="1"/>
          <p:nvPr/>
        </p:nvSpPr>
        <p:spPr>
          <a:xfrm>
            <a:off x="857564" y="66023"/>
            <a:ext cx="7101452" cy="707886"/>
          </a:xfrm>
          <a:prstGeom prst="rect">
            <a:avLst/>
          </a:prstGeom>
          <a:gradFill>
            <a:gsLst>
              <a:gs pos="50000">
                <a:srgbClr val="0066FF"/>
              </a:gs>
              <a:gs pos="15000">
                <a:schemeClr val="bg1">
                  <a:lumMod val="85000"/>
                </a:schemeClr>
              </a:gs>
            </a:gsLst>
            <a:lin ang="8100000" scaled="1"/>
          </a:gradFill>
        </p:spPr>
        <p:txBody>
          <a:bodyPr wrap="square">
            <a:spAutoFit/>
          </a:bodyPr>
          <a:lstStyle/>
          <a:p>
            <a:pPr marL="0" marR="0" algn="just">
              <a:spcBef>
                <a:spcPts val="0"/>
              </a:spcBef>
              <a:spcAft>
                <a:spcPts val="0"/>
              </a:spcAft>
              <a:tabLst>
                <a:tab pos="1386840" algn="l"/>
              </a:tabLst>
            </a:pPr>
            <a:r>
              <a:rPr lang="de-DE" sz="4000" b="1" dirty="0">
                <a:solidFill>
                  <a:schemeClr val="bg1"/>
                </a:solidFill>
                <a:effectLst/>
                <a:latin typeface="Times New Roman" panose="02020603050405020304" pitchFamily="18" charset="0"/>
                <a:ea typeface="Times New Roman" panose="02020603050405020304" pitchFamily="18" charset="0"/>
              </a:rPr>
              <a:t>I. Trải nghiệm cùng văn bản</a:t>
            </a:r>
            <a:endParaRPr lang="en-US" sz="4000" dirty="0">
              <a:solidFill>
                <a:schemeClr val="bg1"/>
              </a:solidFill>
              <a:effectLst/>
              <a:latin typeface="Times New Roman" panose="02020603050405020304" pitchFamily="18" charset="0"/>
              <a:ea typeface="Times New Roman" panose="02020603050405020304" pitchFamily="18" charset="0"/>
            </a:endParaRPr>
          </a:p>
        </p:txBody>
      </p:sp>
      <p:sp>
        <p:nvSpPr>
          <p:cNvPr id="18" name="TextBox 5">
            <a:extLst>
              <a:ext uri="{FF2B5EF4-FFF2-40B4-BE49-F238E27FC236}">
                <a16:creationId xmlns:a16="http://schemas.microsoft.com/office/drawing/2014/main" id="{2200E543-D144-05D6-5E9B-FEEC889F694D}"/>
              </a:ext>
            </a:extLst>
          </p:cNvPr>
          <p:cNvSpPr txBox="1"/>
          <p:nvPr/>
        </p:nvSpPr>
        <p:spPr>
          <a:xfrm>
            <a:off x="1169382" y="1523650"/>
            <a:ext cx="3652422" cy="523220"/>
          </a:xfrm>
          <a:prstGeom prst="rect">
            <a:avLst/>
          </a:prstGeom>
          <a:noFill/>
        </p:spPr>
        <p:txBody>
          <a:bodyPr wrap="square">
            <a:spAutoFit/>
          </a:bodyPr>
          <a:lstStyle/>
          <a:p>
            <a:pPr marL="0" marR="0" algn="just">
              <a:spcBef>
                <a:spcPts val="0"/>
              </a:spcBef>
              <a:spcAft>
                <a:spcPts val="0"/>
              </a:spcAft>
              <a:tabLst>
                <a:tab pos="1386840" algn="l"/>
              </a:tabLst>
            </a:pPr>
            <a:r>
              <a:rPr lang="de-DE" sz="2800" b="1" dirty="0">
                <a:solidFill>
                  <a:srgbClr val="0066FF"/>
                </a:solidFill>
                <a:latin typeface="Times New Roman" panose="02020603050405020304" pitchFamily="18" charset="0"/>
                <a:ea typeface="Times New Roman" panose="02020603050405020304" pitchFamily="18" charset="0"/>
              </a:rPr>
              <a:t>e. Bố cục</a:t>
            </a:r>
            <a:endParaRPr lang="en-US" sz="2800" dirty="0">
              <a:solidFill>
                <a:srgbClr val="0066FF"/>
              </a:solidFill>
              <a:effectLst/>
              <a:latin typeface="Times New Roman" panose="02020603050405020304" pitchFamily="18" charset="0"/>
              <a:ea typeface="Times New Roman" panose="02020603050405020304" pitchFamily="18" charset="0"/>
            </a:endParaRPr>
          </a:p>
        </p:txBody>
      </p:sp>
      <p:sp>
        <p:nvSpPr>
          <p:cNvPr id="26" name="Flowchart: Terminator 22">
            <a:extLst>
              <a:ext uri="{FF2B5EF4-FFF2-40B4-BE49-F238E27FC236}">
                <a16:creationId xmlns:a16="http://schemas.microsoft.com/office/drawing/2014/main" id="{3851ADDE-C562-5454-CBBD-2AC979F1F9E2}"/>
              </a:ext>
            </a:extLst>
          </p:cNvPr>
          <p:cNvSpPr/>
          <p:nvPr/>
        </p:nvSpPr>
        <p:spPr>
          <a:xfrm>
            <a:off x="1623649" y="3093098"/>
            <a:ext cx="1726278" cy="592944"/>
          </a:xfrm>
          <a:prstGeom prst="flowChartTerminator">
            <a:avLst/>
          </a:prstGeom>
          <a:gradFill>
            <a:gsLst>
              <a:gs pos="94000">
                <a:schemeClr val="accent6">
                  <a:lumMod val="40000"/>
                  <a:lumOff val="60000"/>
                </a:schemeClr>
              </a:gs>
              <a:gs pos="45000">
                <a:srgbClr val="0000FF"/>
              </a:gs>
            </a:gsLst>
            <a:lin ang="27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a:latin typeface="Times New Roman" panose="02020603050405020304" pitchFamily="18" charset="0"/>
                <a:cs typeface="Times New Roman" panose="02020603050405020304" pitchFamily="18" charset="0"/>
              </a:rPr>
              <a:t>Bố</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cục</a:t>
            </a:r>
            <a:endParaRPr lang="en-US" sz="2800" b="1" dirty="0">
              <a:solidFill>
                <a:schemeClr val="bg1"/>
              </a:solidFill>
              <a:latin typeface="Times New Roman" panose="02020603050405020304" pitchFamily="18" charset="0"/>
              <a:cs typeface="Times New Roman" panose="02020603050405020304" pitchFamily="18" charset="0"/>
            </a:endParaRPr>
          </a:p>
        </p:txBody>
      </p:sp>
      <p:sp>
        <p:nvSpPr>
          <p:cNvPr id="31" name="Hộp Văn bản 30">
            <a:extLst>
              <a:ext uri="{FF2B5EF4-FFF2-40B4-BE49-F238E27FC236}">
                <a16:creationId xmlns:a16="http://schemas.microsoft.com/office/drawing/2014/main" id="{55775D96-07EC-58D5-4906-1E436DC41529}"/>
              </a:ext>
            </a:extLst>
          </p:cNvPr>
          <p:cNvSpPr txBox="1"/>
          <p:nvPr/>
        </p:nvSpPr>
        <p:spPr>
          <a:xfrm>
            <a:off x="4070385" y="2495107"/>
            <a:ext cx="5643631" cy="523220"/>
          </a:xfrm>
          <a:prstGeom prst="rect">
            <a:avLst/>
          </a:prstGeom>
          <a:noFill/>
          <a:ln w="38100">
            <a:solidFill>
              <a:srgbClr val="0066FF"/>
            </a:solidFill>
          </a:ln>
        </p:spPr>
        <p:txBody>
          <a:bodyPr wrap="square">
            <a:spAutoFit/>
          </a:bodyPr>
          <a:lstStyle/>
          <a:p>
            <a:pPr>
              <a:tabLst>
                <a:tab pos="1386840" algn="l"/>
              </a:tabLst>
            </a:pPr>
            <a:r>
              <a:rPr lang="de-DE" sz="2800" dirty="0">
                <a:solidFill>
                  <a:srgbClr val="000000"/>
                </a:solidFill>
                <a:latin typeface="Times New Roman" panose="02020603050405020304" pitchFamily="18" charset="0"/>
                <a:ea typeface="Calibri" panose="020F0502020204030204" pitchFamily="34" charset="0"/>
              </a:rPr>
              <a:t>Khổ 1,2: Hình ảnh ông đồ thời đắc ý.</a:t>
            </a:r>
            <a:endParaRPr lang="en-US" sz="2400" dirty="0">
              <a:latin typeface="Times New Roman" panose="02020603050405020304" pitchFamily="18" charset="0"/>
              <a:ea typeface="Calibri" panose="020F0502020204030204" pitchFamily="34" charset="0"/>
            </a:endParaRPr>
          </a:p>
        </p:txBody>
      </p:sp>
      <p:sp>
        <p:nvSpPr>
          <p:cNvPr id="34" name="Hộp Văn bản 33">
            <a:extLst>
              <a:ext uri="{FF2B5EF4-FFF2-40B4-BE49-F238E27FC236}">
                <a16:creationId xmlns:a16="http://schemas.microsoft.com/office/drawing/2014/main" id="{D72435BD-6C94-99B3-EA15-95B99623A5EE}"/>
              </a:ext>
            </a:extLst>
          </p:cNvPr>
          <p:cNvSpPr txBox="1"/>
          <p:nvPr/>
        </p:nvSpPr>
        <p:spPr>
          <a:xfrm>
            <a:off x="4070385" y="3195748"/>
            <a:ext cx="5368413" cy="587853"/>
          </a:xfrm>
          <a:prstGeom prst="rect">
            <a:avLst/>
          </a:prstGeom>
          <a:noFill/>
          <a:ln w="38100">
            <a:solidFill>
              <a:srgbClr val="0066FF"/>
            </a:solidFill>
          </a:ln>
        </p:spPr>
        <p:txBody>
          <a:bodyPr wrap="square">
            <a:spAutoFit/>
          </a:bodyPr>
          <a:lstStyle/>
          <a:p>
            <a:pPr>
              <a:lnSpc>
                <a:spcPct val="115000"/>
              </a:lnSpc>
              <a:spcAft>
                <a:spcPts val="1000"/>
              </a:spcAft>
            </a:pPr>
            <a:r>
              <a:rPr lang="de-DE" sz="2800" dirty="0">
                <a:solidFill>
                  <a:srgbClr val="000000"/>
                </a:solidFill>
                <a:latin typeface="Times New Roman" panose="02020603050405020304" pitchFamily="18" charset="0"/>
                <a:ea typeface="Calibri" panose="020F0502020204030204" pitchFamily="34" charset="0"/>
              </a:rPr>
              <a:t>Khổ 3,4: Hình ảnh ông đồ thời tàn.</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37" name="Hộp Văn bản 36">
            <a:extLst>
              <a:ext uri="{FF2B5EF4-FFF2-40B4-BE49-F238E27FC236}">
                <a16:creationId xmlns:a16="http://schemas.microsoft.com/office/drawing/2014/main" id="{8C5E4355-EEE7-9BFC-4F3C-26365710F9C9}"/>
              </a:ext>
            </a:extLst>
          </p:cNvPr>
          <p:cNvSpPr txBox="1"/>
          <p:nvPr/>
        </p:nvSpPr>
        <p:spPr>
          <a:xfrm>
            <a:off x="4070385" y="3863077"/>
            <a:ext cx="5643631" cy="1083374"/>
          </a:xfrm>
          <a:prstGeom prst="rect">
            <a:avLst/>
          </a:prstGeom>
          <a:noFill/>
          <a:ln w="38100">
            <a:solidFill>
              <a:srgbClr val="0066FF"/>
            </a:solidFill>
          </a:ln>
        </p:spPr>
        <p:txBody>
          <a:bodyPr wrap="square">
            <a:spAutoFit/>
          </a:bodyPr>
          <a:lstStyle/>
          <a:p>
            <a:pPr>
              <a:lnSpc>
                <a:spcPct val="115000"/>
              </a:lnSpc>
              <a:spcAft>
                <a:spcPts val="1000"/>
              </a:spcAft>
            </a:pPr>
            <a:r>
              <a:rPr lang="de-DE" sz="2800" dirty="0">
                <a:solidFill>
                  <a:srgbClr val="000000"/>
                </a:solidFill>
                <a:latin typeface="Times New Roman" panose="02020603050405020304" pitchFamily="18" charset="0"/>
                <a:ea typeface="Calibri" panose="020F0502020204030204" pitchFamily="34" charset="0"/>
              </a:rPr>
              <a:t>Khổ  5: Niềm hoài cổ của nhà thơ dành cho ông đồ.</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39" name="Mũi tên: Phải Có Sọc 38">
            <a:extLst>
              <a:ext uri="{FF2B5EF4-FFF2-40B4-BE49-F238E27FC236}">
                <a16:creationId xmlns:a16="http://schemas.microsoft.com/office/drawing/2014/main" id="{5CE4907C-1A8C-F7F6-119D-7BC3A662C942}"/>
              </a:ext>
            </a:extLst>
          </p:cNvPr>
          <p:cNvSpPr/>
          <p:nvPr/>
        </p:nvSpPr>
        <p:spPr>
          <a:xfrm>
            <a:off x="3476508" y="3331056"/>
            <a:ext cx="357529" cy="26890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Mũi tên: Phải Có Sọc 39">
            <a:extLst>
              <a:ext uri="{FF2B5EF4-FFF2-40B4-BE49-F238E27FC236}">
                <a16:creationId xmlns:a16="http://schemas.microsoft.com/office/drawing/2014/main" id="{EB5CF721-4CDE-EC3C-A61C-AD9BB9361AD5}"/>
              </a:ext>
            </a:extLst>
          </p:cNvPr>
          <p:cNvSpPr/>
          <p:nvPr/>
        </p:nvSpPr>
        <p:spPr>
          <a:xfrm rot="2435030">
            <a:off x="3171599" y="3838938"/>
            <a:ext cx="798593" cy="214154"/>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Mũi tên: Phải Có Sọc 40">
            <a:extLst>
              <a:ext uri="{FF2B5EF4-FFF2-40B4-BE49-F238E27FC236}">
                <a16:creationId xmlns:a16="http://schemas.microsoft.com/office/drawing/2014/main" id="{9BC2440D-5634-4038-8E79-FD43D7202A97}"/>
              </a:ext>
            </a:extLst>
          </p:cNvPr>
          <p:cNvSpPr/>
          <p:nvPr/>
        </p:nvSpPr>
        <p:spPr>
          <a:xfrm rot="19164970" flipV="1">
            <a:off x="3314821" y="2842784"/>
            <a:ext cx="798593" cy="214154"/>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Hình ảnh 18">
            <a:extLst>
              <a:ext uri="{FF2B5EF4-FFF2-40B4-BE49-F238E27FC236}">
                <a16:creationId xmlns:a16="http://schemas.microsoft.com/office/drawing/2014/main" id="{812130CE-E86C-BBA2-78A9-753103C2789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61209" y="4032464"/>
            <a:ext cx="3170750" cy="2379436"/>
          </a:xfrm>
          <a:prstGeom prst="rect">
            <a:avLst/>
          </a:prstGeom>
        </p:spPr>
      </p:pic>
      <p:sp>
        <p:nvSpPr>
          <p:cNvPr id="23" name="Hộp Văn bản 22">
            <a:extLst>
              <a:ext uri="{FF2B5EF4-FFF2-40B4-BE49-F238E27FC236}">
                <a16:creationId xmlns:a16="http://schemas.microsoft.com/office/drawing/2014/main" id="{6B8AFA6F-734B-B2DF-0807-AE7AE01600C2}"/>
              </a:ext>
            </a:extLst>
          </p:cNvPr>
          <p:cNvSpPr txBox="1"/>
          <p:nvPr/>
        </p:nvSpPr>
        <p:spPr>
          <a:xfrm>
            <a:off x="1303952" y="5217356"/>
            <a:ext cx="7288089" cy="1384995"/>
          </a:xfrm>
          <a:prstGeom prst="rect">
            <a:avLst/>
          </a:prstGeom>
          <a:noFill/>
        </p:spPr>
        <p:txBody>
          <a:bodyPr wrap="square">
            <a:spAutoFit/>
          </a:bodyPr>
          <a:lstStyle/>
          <a:p>
            <a:r>
              <a:rPr lang="de-DE" sz="2800" b="1" dirty="0">
                <a:solidFill>
                  <a:srgbClr val="0070C0"/>
                </a:solidFill>
                <a:effectLst/>
                <a:latin typeface="Times New Roman" panose="02020603050405020304" pitchFamily="18" charset="0"/>
                <a:ea typeface="Times New Roman" panose="02020603050405020304" pitchFamily="18" charset="0"/>
              </a:rPr>
              <a:t>Mạch cảm xúc: </a:t>
            </a:r>
            <a:r>
              <a:rPr lang="de-DE" sz="2800" dirty="0">
                <a:effectLst/>
                <a:latin typeface="Times New Roman" panose="02020603050405020304" pitchFamily="18" charset="0"/>
                <a:ea typeface="Times New Roman" panose="02020603050405020304" pitchFamily="18" charset="0"/>
              </a:rPr>
              <a:t>Bài thơ kết cấu theo trình tự thời gian làm bật được tình cảnh đáng thương của ông đồ và nỗi lòng của tác giả.</a:t>
            </a:r>
            <a:endParaRPr lang="en-US" sz="2800" dirty="0"/>
          </a:p>
        </p:txBody>
      </p:sp>
      <p:sp>
        <p:nvSpPr>
          <p:cNvPr id="24" name="Mũi tên: Phải Có Sọc 23">
            <a:extLst>
              <a:ext uri="{FF2B5EF4-FFF2-40B4-BE49-F238E27FC236}">
                <a16:creationId xmlns:a16="http://schemas.microsoft.com/office/drawing/2014/main" id="{7AB61FDD-D047-546C-46EC-EFDF493E3737}"/>
              </a:ext>
            </a:extLst>
          </p:cNvPr>
          <p:cNvSpPr/>
          <p:nvPr/>
        </p:nvSpPr>
        <p:spPr>
          <a:xfrm>
            <a:off x="790857" y="5775403"/>
            <a:ext cx="357529" cy="26890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1227680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down)">
                                      <p:cBhvr>
                                        <p:cTn id="12" dur="500"/>
                                        <p:tgtEl>
                                          <p:spTgt spid="41"/>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down)">
                                      <p:cBhvr>
                                        <p:cTn id="15" dur="500"/>
                                        <p:tgtEl>
                                          <p:spTgt spid="31"/>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grpId="0" nodeType="click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circle(in)">
                                      <p:cBhvr>
                                        <p:cTn id="20" dur="2000"/>
                                        <p:tgtEl>
                                          <p:spTgt spid="39"/>
                                        </p:tgtEl>
                                      </p:cBhvr>
                                    </p:animEffect>
                                  </p:childTnLst>
                                </p:cTn>
                              </p:par>
                              <p:par>
                                <p:cTn id="21" presetID="6" presetClass="entr" presetSubtype="16"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circle(in)">
                                      <p:cBhvr>
                                        <p:cTn id="23" dur="2000"/>
                                        <p:tgtEl>
                                          <p:spTgt spid="3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wipe(down)">
                                      <p:cBhvr>
                                        <p:cTn id="28" dur="500"/>
                                        <p:tgtEl>
                                          <p:spTgt spid="40"/>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wipe(down)">
                                      <p:cBhvr>
                                        <p:cTn id="31" dur="500"/>
                                        <p:tgtEl>
                                          <p:spTgt spid="37"/>
                                        </p:tgtEl>
                                      </p:cBhvr>
                                    </p:animEffect>
                                  </p:childTnLst>
                                </p:cTn>
                              </p:par>
                            </p:childTnLst>
                          </p:cTn>
                        </p:par>
                      </p:childTnLst>
                    </p:cTn>
                  </p:par>
                  <p:par>
                    <p:cTn id="32" fill="hold">
                      <p:stCondLst>
                        <p:cond delay="indefinite"/>
                      </p:stCondLst>
                      <p:childTnLst>
                        <p:par>
                          <p:cTn id="33" fill="hold">
                            <p:stCondLst>
                              <p:cond delay="0"/>
                            </p:stCondLst>
                            <p:childTnLst>
                              <p:par>
                                <p:cTn id="34" presetID="6" presetClass="entr" presetSubtype="16" fill="hold" grpId="0" nodeType="click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circle(in)">
                                      <p:cBhvr>
                                        <p:cTn id="36" dur="2000"/>
                                        <p:tgtEl>
                                          <p:spTgt spid="24"/>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down)">
                                      <p:cBhvr>
                                        <p:cTn id="3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1" grpId="0" animBg="1"/>
      <p:bldP spid="34" grpId="0" animBg="1"/>
      <p:bldP spid="37" grpId="0" animBg="1"/>
      <p:bldP spid="39" grpId="0" animBg="1"/>
      <p:bldP spid="40" grpId="0" animBg="1"/>
      <p:bldP spid="41" grpId="0" animBg="1"/>
      <p:bldP spid="23" grpId="0"/>
      <p:bldP spid="2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Bảng 4">
            <a:extLst>
              <a:ext uri="{FF2B5EF4-FFF2-40B4-BE49-F238E27FC236}">
                <a16:creationId xmlns:a16="http://schemas.microsoft.com/office/drawing/2014/main" id="{72BFFDC2-3205-3C62-F35A-EB496EBFE687}"/>
              </a:ext>
            </a:extLst>
          </p:cNvPr>
          <p:cNvGraphicFramePr>
            <a:graphicFrameLocks noGrp="1"/>
          </p:cNvGraphicFramePr>
          <p:nvPr>
            <p:extLst>
              <p:ext uri="{D42A27DB-BD31-4B8C-83A1-F6EECF244321}">
                <p14:modId xmlns:p14="http://schemas.microsoft.com/office/powerpoint/2010/main" val="2561392347"/>
              </p:ext>
            </p:extLst>
          </p:nvPr>
        </p:nvGraphicFramePr>
        <p:xfrm>
          <a:off x="120650" y="2417602"/>
          <a:ext cx="11950699" cy="4299282"/>
        </p:xfrm>
        <a:graphic>
          <a:graphicData uri="http://schemas.openxmlformats.org/drawingml/2006/table">
            <a:tbl>
              <a:tblPr firstRow="1" firstCol="1" bandRow="1">
                <a:tableStyleId>{5C22544A-7EE6-4342-B048-85BDC9FD1C3A}</a:tableStyleId>
              </a:tblPr>
              <a:tblGrid>
                <a:gridCol w="9034510">
                  <a:extLst>
                    <a:ext uri="{9D8B030D-6E8A-4147-A177-3AD203B41FA5}">
                      <a16:colId xmlns:a16="http://schemas.microsoft.com/office/drawing/2014/main" val="26620166"/>
                    </a:ext>
                  </a:extLst>
                </a:gridCol>
                <a:gridCol w="1536700">
                  <a:extLst>
                    <a:ext uri="{9D8B030D-6E8A-4147-A177-3AD203B41FA5}">
                      <a16:colId xmlns:a16="http://schemas.microsoft.com/office/drawing/2014/main" val="4001636218"/>
                    </a:ext>
                  </a:extLst>
                </a:gridCol>
                <a:gridCol w="1379489">
                  <a:extLst>
                    <a:ext uri="{9D8B030D-6E8A-4147-A177-3AD203B41FA5}">
                      <a16:colId xmlns:a16="http://schemas.microsoft.com/office/drawing/2014/main" val="303820868"/>
                    </a:ext>
                  </a:extLst>
                </a:gridCol>
              </a:tblGrid>
              <a:tr h="282341">
                <a:tc>
                  <a:txBody>
                    <a:bodyPr/>
                    <a:lstStyle/>
                    <a:p>
                      <a:pPr marL="0" marR="0" algn="ctr">
                        <a:spcBef>
                          <a:spcPts val="0"/>
                        </a:spcBef>
                        <a:spcAft>
                          <a:spcPts val="0"/>
                        </a:spcAft>
                        <a:tabLst>
                          <a:tab pos="0" algn="l"/>
                          <a:tab pos="57150" algn="l"/>
                        </a:tabLst>
                      </a:pPr>
                      <a:r>
                        <a:rPr lang="en-US" sz="2600" dirty="0" err="1">
                          <a:effectLst/>
                          <a:latin typeface="Times New Roman" panose="02020603050405020304" pitchFamily="18" charset="0"/>
                          <a:cs typeface="Times New Roman" panose="02020603050405020304" pitchFamily="18" charset="0"/>
                        </a:rPr>
                        <a:t>Nội</a:t>
                      </a:r>
                      <a:r>
                        <a:rPr lang="en-US" sz="2600" dirty="0">
                          <a:effectLst/>
                          <a:latin typeface="Times New Roman" panose="02020603050405020304" pitchFamily="18" charset="0"/>
                          <a:cs typeface="Times New Roman" panose="02020603050405020304" pitchFamily="18" charset="0"/>
                        </a:rPr>
                        <a:t> dung </a:t>
                      </a:r>
                      <a:r>
                        <a:rPr lang="en-US" sz="2600" dirty="0" err="1">
                          <a:effectLst/>
                          <a:latin typeface="Times New Roman" panose="02020603050405020304" pitchFamily="18" charset="0"/>
                          <a:cs typeface="Times New Roman" panose="02020603050405020304" pitchFamily="18" charset="0"/>
                        </a:rPr>
                        <a:t>tìm</a:t>
                      </a:r>
                      <a:r>
                        <a:rPr lang="en-US" sz="2600" dirty="0">
                          <a:effectLst/>
                          <a:latin typeface="Times New Roman" panose="02020603050405020304" pitchFamily="18" charset="0"/>
                          <a:cs typeface="Times New Roman" panose="02020603050405020304" pitchFamily="18" charset="0"/>
                        </a:rPr>
                        <a:t> </a:t>
                      </a:r>
                      <a:r>
                        <a:rPr lang="en-US" sz="2600" dirty="0" err="1">
                          <a:effectLst/>
                          <a:latin typeface="Times New Roman" panose="02020603050405020304" pitchFamily="18" charset="0"/>
                          <a:cs typeface="Times New Roman" panose="02020603050405020304" pitchFamily="18" charset="0"/>
                        </a:rPr>
                        <a:t>hiểu</a:t>
                      </a:r>
                      <a:endParaRPr lang="en-US" sz="2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marR="0" algn="ctr">
                        <a:spcBef>
                          <a:spcPts val="0"/>
                        </a:spcBef>
                        <a:spcAft>
                          <a:spcPts val="0"/>
                        </a:spcAft>
                        <a:tabLst>
                          <a:tab pos="0" algn="l"/>
                          <a:tab pos="57150" algn="l"/>
                        </a:tabLst>
                      </a:pPr>
                      <a:r>
                        <a:rPr lang="de-DE" sz="2600" dirty="0">
                          <a:effectLst/>
                          <a:latin typeface="Times New Roman" panose="02020603050405020304" pitchFamily="18" charset="0"/>
                          <a:cs typeface="Times New Roman" panose="02020603050405020304" pitchFamily="18" charset="0"/>
                        </a:rPr>
                        <a:t>Khổ 1,2  </a:t>
                      </a:r>
                      <a:endParaRPr lang="en-US" sz="2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marL="0" marR="0" algn="ctr">
                        <a:spcBef>
                          <a:spcPts val="0"/>
                        </a:spcBef>
                        <a:spcAft>
                          <a:spcPts val="0"/>
                        </a:spcAft>
                        <a:tabLst>
                          <a:tab pos="0" algn="l"/>
                          <a:tab pos="57150" algn="l"/>
                        </a:tabLst>
                      </a:pPr>
                      <a:r>
                        <a:rPr lang="de-DE" sz="2600" dirty="0">
                          <a:effectLst/>
                          <a:latin typeface="Times New Roman" panose="02020603050405020304" pitchFamily="18" charset="0"/>
                          <a:cs typeface="Times New Roman" panose="02020603050405020304" pitchFamily="18" charset="0"/>
                        </a:rPr>
                        <a:t>Khổ 3,4</a:t>
                      </a:r>
                      <a:endParaRPr lang="en-US" sz="2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extLst>
                  <a:ext uri="{0D108BD9-81ED-4DB2-BD59-A6C34878D82A}">
                    <a16:rowId xmlns:a16="http://schemas.microsoft.com/office/drawing/2014/main" val="3998734250"/>
                  </a:ext>
                </a:extLst>
              </a:tr>
              <a:tr h="687546">
                <a:tc>
                  <a:txBody>
                    <a:bodyPr/>
                    <a:lstStyle/>
                    <a:p>
                      <a:pPr marL="0" marR="0" algn="just">
                        <a:spcBef>
                          <a:spcPts val="0"/>
                        </a:spcBef>
                        <a:spcAft>
                          <a:spcPts val="0"/>
                        </a:spcAft>
                        <a:tabLst>
                          <a:tab pos="0" algn="l"/>
                          <a:tab pos="57150" algn="l"/>
                        </a:tabLst>
                      </a:pPr>
                      <a:r>
                        <a:rPr lang="de-DE" sz="2600" dirty="0">
                          <a:solidFill>
                            <a:schemeClr val="tx1"/>
                          </a:solidFill>
                          <a:effectLst/>
                          <a:latin typeface="Times New Roman" panose="02020603050405020304" pitchFamily="18" charset="0"/>
                          <a:cs typeface="Times New Roman" panose="02020603050405020304" pitchFamily="18" charset="0"/>
                        </a:rPr>
                        <a:t>1.Từ ngữ, hình ảnh thể hiện khung  cảnh thời gian, không gian ông đồ xuất hiện.</a:t>
                      </a:r>
                      <a:endParaRPr lang="en-US" sz="2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tabLst>
                          <a:tab pos="0" algn="l"/>
                          <a:tab pos="57150" algn="l"/>
                        </a:tabLst>
                      </a:pPr>
                      <a:r>
                        <a:rPr lang="de-DE" sz="2600" dirty="0">
                          <a:solidFill>
                            <a:schemeClr val="tx1"/>
                          </a:solidFill>
                          <a:effectLst/>
                          <a:latin typeface="Times New Roman" panose="02020603050405020304" pitchFamily="18" charset="0"/>
                          <a:cs typeface="Times New Roman" panose="02020603050405020304" pitchFamily="18" charset="0"/>
                        </a:rPr>
                        <a:t> ...</a:t>
                      </a:r>
                      <a:endParaRPr lang="en-US" sz="2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tabLst>
                          <a:tab pos="0" algn="l"/>
                          <a:tab pos="57150" algn="l"/>
                        </a:tabLst>
                      </a:pPr>
                      <a:r>
                        <a:rPr lang="de-DE" sz="2600" dirty="0">
                          <a:solidFill>
                            <a:schemeClr val="tx1"/>
                          </a:solidFill>
                          <a:effectLst/>
                          <a:latin typeface="Times New Roman" panose="02020603050405020304" pitchFamily="18" charset="0"/>
                          <a:cs typeface="Times New Roman" panose="02020603050405020304" pitchFamily="18" charset="0"/>
                        </a:rPr>
                        <a:t> ...</a:t>
                      </a:r>
                      <a:endParaRPr lang="en-US" sz="2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40737250"/>
                  </a:ext>
                </a:extLst>
              </a:tr>
              <a:tr h="136366">
                <a:tc>
                  <a:txBody>
                    <a:bodyPr/>
                    <a:lstStyle/>
                    <a:p>
                      <a:pPr marL="0" marR="0" algn="just">
                        <a:spcBef>
                          <a:spcPts val="0"/>
                        </a:spcBef>
                        <a:spcAft>
                          <a:spcPts val="0"/>
                        </a:spcAft>
                        <a:tabLst>
                          <a:tab pos="0" algn="l"/>
                          <a:tab pos="57150" algn="l"/>
                        </a:tabLst>
                      </a:pPr>
                      <a:r>
                        <a:rPr lang="de-DE" sz="2600" dirty="0">
                          <a:solidFill>
                            <a:schemeClr val="tx1"/>
                          </a:solidFill>
                          <a:effectLst/>
                          <a:latin typeface="Times New Roman" panose="02020603050405020304" pitchFamily="18" charset="0"/>
                          <a:cs typeface="Times New Roman" panose="02020603050405020304" pitchFamily="18" charset="0"/>
                        </a:rPr>
                        <a:t>2. Thái độ, tình cảm của mọi người dành cho ông đồ.</a:t>
                      </a:r>
                      <a:endParaRPr lang="en-US" sz="2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tabLst>
                          <a:tab pos="0" algn="l"/>
                          <a:tab pos="57150" algn="l"/>
                        </a:tabLst>
                      </a:pPr>
                      <a:r>
                        <a:rPr lang="de-DE" sz="2600" dirty="0">
                          <a:solidFill>
                            <a:schemeClr val="tx1"/>
                          </a:solidFill>
                          <a:effectLst/>
                          <a:latin typeface="Times New Roman" panose="02020603050405020304" pitchFamily="18" charset="0"/>
                          <a:cs typeface="Times New Roman" panose="02020603050405020304" pitchFamily="18" charset="0"/>
                        </a:rPr>
                        <a:t> ...</a:t>
                      </a:r>
                      <a:endParaRPr lang="en-US" sz="2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tabLst>
                          <a:tab pos="0" algn="l"/>
                          <a:tab pos="57150" algn="l"/>
                        </a:tabLst>
                      </a:pPr>
                      <a:r>
                        <a:rPr lang="de-DE" sz="2600" dirty="0">
                          <a:solidFill>
                            <a:schemeClr val="tx1"/>
                          </a:solidFill>
                          <a:effectLst/>
                          <a:latin typeface="Times New Roman" panose="02020603050405020304" pitchFamily="18" charset="0"/>
                          <a:cs typeface="Times New Roman" panose="02020603050405020304" pitchFamily="18" charset="0"/>
                        </a:rPr>
                        <a:t> ...</a:t>
                      </a:r>
                      <a:endParaRPr lang="en-US" sz="2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24948355"/>
                  </a:ext>
                </a:extLst>
              </a:tr>
              <a:tr h="184626">
                <a:tc>
                  <a:txBody>
                    <a:bodyPr/>
                    <a:lstStyle/>
                    <a:p>
                      <a:pPr marL="0" marR="0" algn="just">
                        <a:spcBef>
                          <a:spcPts val="0"/>
                        </a:spcBef>
                        <a:spcAft>
                          <a:spcPts val="0"/>
                        </a:spcAft>
                        <a:tabLst>
                          <a:tab pos="0" algn="l"/>
                          <a:tab pos="57150" algn="l"/>
                        </a:tabLst>
                      </a:pPr>
                      <a:r>
                        <a:rPr lang="de-DE" sz="2600" dirty="0">
                          <a:solidFill>
                            <a:schemeClr val="tx1"/>
                          </a:solidFill>
                          <a:effectLst/>
                          <a:latin typeface="Times New Roman" panose="02020603050405020304" pitchFamily="18" charset="0"/>
                          <a:cs typeface="Times New Roman" panose="02020603050405020304" pitchFamily="18" charset="0"/>
                        </a:rPr>
                        <a:t>3. Tâm</a:t>
                      </a:r>
                      <a:r>
                        <a:rPr lang="vi-VN" sz="2600" dirty="0">
                          <a:solidFill>
                            <a:schemeClr val="tx1"/>
                          </a:solidFill>
                          <a:effectLst/>
                          <a:latin typeface="Times New Roman" panose="02020603050405020304" pitchFamily="18" charset="0"/>
                          <a:cs typeface="Times New Roman" panose="02020603050405020304" pitchFamily="18" charset="0"/>
                        </a:rPr>
                        <a:t> trạng của ông đồ trước thái độ tình cảm của mọi người</a:t>
                      </a:r>
                      <a:r>
                        <a:rPr lang="en-US" sz="2600" dirty="0">
                          <a:solidFill>
                            <a:schemeClr val="tx1"/>
                          </a:solidFill>
                          <a:effectLst/>
                          <a:latin typeface="Times New Roman" panose="02020603050405020304" pitchFamily="18" charset="0"/>
                          <a:cs typeface="Times New Roman" panose="02020603050405020304" pitchFamily="18" charset="0"/>
                        </a:rPr>
                        <a:t>.</a:t>
                      </a:r>
                      <a:endParaRPr lang="en-US" sz="2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tabLst>
                          <a:tab pos="0" algn="l"/>
                          <a:tab pos="57150" algn="l"/>
                        </a:tabLst>
                      </a:pPr>
                      <a:r>
                        <a:rPr lang="de-DE" sz="2600" dirty="0">
                          <a:solidFill>
                            <a:schemeClr val="tx1"/>
                          </a:solidFill>
                          <a:effectLst/>
                          <a:latin typeface="Times New Roman" panose="02020603050405020304" pitchFamily="18" charset="0"/>
                          <a:cs typeface="Times New Roman" panose="02020603050405020304" pitchFamily="18" charset="0"/>
                        </a:rPr>
                        <a:t> ...</a:t>
                      </a:r>
                      <a:endParaRPr lang="en-US" sz="2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tabLst>
                          <a:tab pos="0" algn="l"/>
                          <a:tab pos="57150" algn="l"/>
                        </a:tabLst>
                      </a:pPr>
                      <a:r>
                        <a:rPr lang="de-DE" sz="2600" dirty="0">
                          <a:solidFill>
                            <a:schemeClr val="tx1"/>
                          </a:solidFill>
                          <a:effectLst/>
                          <a:latin typeface="Times New Roman" panose="02020603050405020304" pitchFamily="18" charset="0"/>
                          <a:cs typeface="Times New Roman" panose="02020603050405020304" pitchFamily="18" charset="0"/>
                        </a:rPr>
                        <a:t> ...</a:t>
                      </a:r>
                      <a:endParaRPr lang="en-US" sz="2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43178689"/>
                  </a:ext>
                </a:extLst>
              </a:tr>
              <a:tr h="905986">
                <a:tc>
                  <a:txBody>
                    <a:bodyPr/>
                    <a:lstStyle/>
                    <a:p>
                      <a:pPr marL="0" marR="0" algn="just">
                        <a:spcBef>
                          <a:spcPts val="0"/>
                        </a:spcBef>
                        <a:spcAft>
                          <a:spcPts val="0"/>
                        </a:spcAft>
                        <a:tabLst>
                          <a:tab pos="0" algn="l"/>
                          <a:tab pos="57150" algn="l"/>
                        </a:tabLst>
                      </a:pPr>
                      <a:r>
                        <a:rPr lang="en-US" sz="2600" dirty="0">
                          <a:solidFill>
                            <a:schemeClr val="tx1"/>
                          </a:solidFill>
                          <a:effectLst/>
                          <a:latin typeface="Times New Roman" panose="02020603050405020304" pitchFamily="18" charset="0"/>
                          <a:cs typeface="Times New Roman" panose="02020603050405020304" pitchFamily="18" charset="0"/>
                        </a:rPr>
                        <a:t>4. </a:t>
                      </a:r>
                      <a:r>
                        <a:rPr lang="vi-VN" sz="2600" dirty="0">
                          <a:solidFill>
                            <a:schemeClr val="tx1"/>
                          </a:solidFill>
                          <a:effectLst/>
                          <a:latin typeface="Times New Roman" panose="02020603050405020304" pitchFamily="18" charset="0"/>
                          <a:cs typeface="Times New Roman" panose="02020603050405020304" pitchFamily="18" charset="0"/>
                        </a:rPr>
                        <a:t>Biện pháp nghệ thuật đặc sắc được tác giả sử dụng để miêu</a:t>
                      </a:r>
                      <a:r>
                        <a:rPr lang="en-US" sz="2600" dirty="0">
                          <a:solidFill>
                            <a:schemeClr val="tx1"/>
                          </a:solidFill>
                          <a:effectLst/>
                          <a:latin typeface="Times New Roman" panose="02020603050405020304" pitchFamily="18" charset="0"/>
                          <a:cs typeface="Times New Roman" panose="02020603050405020304" pitchFamily="18" charset="0"/>
                        </a:rPr>
                        <a:t> </a:t>
                      </a:r>
                      <a:r>
                        <a:rPr lang="en-US" sz="2600" dirty="0" err="1">
                          <a:solidFill>
                            <a:schemeClr val="tx1"/>
                          </a:solidFill>
                          <a:effectLst/>
                          <a:latin typeface="Times New Roman" panose="02020603050405020304" pitchFamily="18" charset="0"/>
                          <a:cs typeface="Times New Roman" panose="02020603050405020304" pitchFamily="18" charset="0"/>
                        </a:rPr>
                        <a:t>tả</a:t>
                      </a:r>
                      <a:r>
                        <a:rPr lang="en-US" sz="2600" dirty="0">
                          <a:solidFill>
                            <a:schemeClr val="tx1"/>
                          </a:solidFill>
                          <a:effectLst/>
                          <a:latin typeface="Times New Roman" panose="02020603050405020304" pitchFamily="18" charset="0"/>
                          <a:cs typeface="Times New Roman" panose="02020603050405020304" pitchFamily="18" charset="0"/>
                        </a:rPr>
                        <a:t> </a:t>
                      </a:r>
                      <a:r>
                        <a:rPr lang="en-US" sz="2600" dirty="0" err="1">
                          <a:solidFill>
                            <a:schemeClr val="tx1"/>
                          </a:solidFill>
                          <a:effectLst/>
                          <a:latin typeface="Times New Roman" panose="02020603050405020304" pitchFamily="18" charset="0"/>
                          <a:cs typeface="Times New Roman" panose="02020603050405020304" pitchFamily="18" charset="0"/>
                        </a:rPr>
                        <a:t>ông</a:t>
                      </a:r>
                      <a:r>
                        <a:rPr lang="en-US" sz="2600" dirty="0">
                          <a:solidFill>
                            <a:schemeClr val="tx1"/>
                          </a:solidFill>
                          <a:effectLst/>
                          <a:latin typeface="Times New Roman" panose="02020603050405020304" pitchFamily="18" charset="0"/>
                          <a:cs typeface="Times New Roman" panose="02020603050405020304" pitchFamily="18" charset="0"/>
                        </a:rPr>
                        <a:t> </a:t>
                      </a:r>
                      <a:r>
                        <a:rPr lang="en-US" sz="2600" dirty="0" err="1">
                          <a:solidFill>
                            <a:schemeClr val="tx1"/>
                          </a:solidFill>
                          <a:effectLst/>
                          <a:latin typeface="Times New Roman" panose="02020603050405020304" pitchFamily="18" charset="0"/>
                          <a:cs typeface="Times New Roman" panose="02020603050405020304" pitchFamily="18" charset="0"/>
                        </a:rPr>
                        <a:t>đồ</a:t>
                      </a:r>
                      <a:r>
                        <a:rPr lang="en-US" sz="2600" dirty="0">
                          <a:solidFill>
                            <a:schemeClr val="tx1"/>
                          </a:solidFill>
                          <a:effectLst/>
                          <a:latin typeface="Times New Roman" panose="02020603050405020304" pitchFamily="18" charset="0"/>
                          <a:cs typeface="Times New Roman" panose="02020603050405020304" pitchFamily="18" charset="0"/>
                        </a:rPr>
                        <a:t>.</a:t>
                      </a:r>
                      <a:r>
                        <a:rPr lang="en-US" sz="2600" baseline="0" dirty="0">
                          <a:solidFill>
                            <a:schemeClr val="tx1"/>
                          </a:solidFill>
                          <a:effectLst/>
                          <a:latin typeface="Times New Roman" panose="02020603050405020304" pitchFamily="18" charset="0"/>
                          <a:cs typeface="Times New Roman" panose="02020603050405020304" pitchFamily="18" charset="0"/>
                        </a:rPr>
                        <a:t> </a:t>
                      </a:r>
                      <a:r>
                        <a:rPr lang="en-US" sz="2600" baseline="0" dirty="0" err="1">
                          <a:solidFill>
                            <a:schemeClr val="tx1"/>
                          </a:solidFill>
                          <a:effectLst/>
                          <a:latin typeface="Times New Roman" panose="02020603050405020304" pitchFamily="18" charset="0"/>
                          <a:cs typeface="Times New Roman" panose="02020603050405020304" pitchFamily="18" charset="0"/>
                        </a:rPr>
                        <a:t>T</a:t>
                      </a:r>
                      <a:r>
                        <a:rPr lang="en-US" sz="2600" dirty="0" err="1">
                          <a:solidFill>
                            <a:schemeClr val="tx1"/>
                          </a:solidFill>
                          <a:effectLst/>
                          <a:latin typeface="Times New Roman" panose="02020603050405020304" pitchFamily="18" charset="0"/>
                          <a:cs typeface="Times New Roman" panose="02020603050405020304" pitchFamily="18" charset="0"/>
                        </a:rPr>
                        <a:t>âm</a:t>
                      </a:r>
                      <a:r>
                        <a:rPr lang="en-US" sz="2600" dirty="0">
                          <a:solidFill>
                            <a:schemeClr val="tx1"/>
                          </a:solidFill>
                          <a:effectLst/>
                          <a:latin typeface="Times New Roman" panose="02020603050405020304" pitchFamily="18" charset="0"/>
                          <a:cs typeface="Times New Roman" panose="02020603050405020304" pitchFamily="18" charset="0"/>
                        </a:rPr>
                        <a:t> </a:t>
                      </a:r>
                      <a:r>
                        <a:rPr lang="en-US" sz="2600" dirty="0" err="1">
                          <a:solidFill>
                            <a:schemeClr val="tx1"/>
                          </a:solidFill>
                          <a:effectLst/>
                          <a:latin typeface="Times New Roman" panose="02020603050405020304" pitchFamily="18" charset="0"/>
                          <a:cs typeface="Times New Roman" panose="02020603050405020304" pitchFamily="18" charset="0"/>
                        </a:rPr>
                        <a:t>trạng</a:t>
                      </a:r>
                      <a:r>
                        <a:rPr lang="en-US" sz="2600" dirty="0">
                          <a:solidFill>
                            <a:schemeClr val="tx1"/>
                          </a:solidFill>
                          <a:effectLst/>
                          <a:latin typeface="Times New Roman" panose="02020603050405020304" pitchFamily="18" charset="0"/>
                          <a:cs typeface="Times New Roman" panose="02020603050405020304" pitchFamily="18" charset="0"/>
                        </a:rPr>
                        <a:t> </a:t>
                      </a:r>
                      <a:r>
                        <a:rPr lang="en-US" sz="2600" dirty="0" err="1">
                          <a:solidFill>
                            <a:schemeClr val="tx1"/>
                          </a:solidFill>
                          <a:effectLst/>
                          <a:latin typeface="Times New Roman" panose="02020603050405020304" pitchFamily="18" charset="0"/>
                          <a:cs typeface="Times New Roman" panose="02020603050405020304" pitchFamily="18" charset="0"/>
                        </a:rPr>
                        <a:t>của</a:t>
                      </a:r>
                      <a:r>
                        <a:rPr lang="en-US" sz="2600" dirty="0">
                          <a:solidFill>
                            <a:schemeClr val="tx1"/>
                          </a:solidFill>
                          <a:effectLst/>
                          <a:latin typeface="Times New Roman" panose="02020603050405020304" pitchFamily="18" charset="0"/>
                          <a:cs typeface="Times New Roman" panose="02020603050405020304" pitchFamily="18" charset="0"/>
                        </a:rPr>
                        <a:t> </a:t>
                      </a:r>
                      <a:r>
                        <a:rPr lang="en-US" sz="2600" dirty="0" err="1">
                          <a:solidFill>
                            <a:schemeClr val="tx1"/>
                          </a:solidFill>
                          <a:effectLst/>
                          <a:latin typeface="Times New Roman" panose="02020603050405020304" pitchFamily="18" charset="0"/>
                          <a:cs typeface="Times New Roman" panose="02020603050405020304" pitchFamily="18" charset="0"/>
                        </a:rPr>
                        <a:t>ông</a:t>
                      </a:r>
                      <a:r>
                        <a:rPr lang="en-US" sz="2600" dirty="0">
                          <a:solidFill>
                            <a:schemeClr val="tx1"/>
                          </a:solidFill>
                          <a:effectLst/>
                          <a:latin typeface="Times New Roman" panose="02020603050405020304" pitchFamily="18" charset="0"/>
                          <a:cs typeface="Times New Roman" panose="02020603050405020304" pitchFamily="18" charset="0"/>
                        </a:rPr>
                        <a:t> </a:t>
                      </a:r>
                      <a:r>
                        <a:rPr lang="en-US" sz="2600" dirty="0" err="1">
                          <a:solidFill>
                            <a:schemeClr val="tx1"/>
                          </a:solidFill>
                          <a:effectLst/>
                          <a:latin typeface="Times New Roman" panose="02020603050405020304" pitchFamily="18" charset="0"/>
                          <a:cs typeface="Times New Roman" panose="02020603050405020304" pitchFamily="18" charset="0"/>
                        </a:rPr>
                        <a:t>và</a:t>
                      </a:r>
                      <a:r>
                        <a:rPr lang="en-US" sz="2600" dirty="0">
                          <a:solidFill>
                            <a:schemeClr val="tx1"/>
                          </a:solidFill>
                          <a:effectLst/>
                          <a:latin typeface="Times New Roman" panose="02020603050405020304" pitchFamily="18" charset="0"/>
                          <a:cs typeface="Times New Roman" panose="02020603050405020304" pitchFamily="18" charset="0"/>
                        </a:rPr>
                        <a:t> </a:t>
                      </a:r>
                      <a:r>
                        <a:rPr lang="en-US" sz="2600" dirty="0" err="1">
                          <a:solidFill>
                            <a:schemeClr val="tx1"/>
                          </a:solidFill>
                          <a:effectLst/>
                          <a:latin typeface="Times New Roman" panose="02020603050405020304" pitchFamily="18" charset="0"/>
                          <a:cs typeface="Times New Roman" panose="02020603050405020304" pitchFamily="18" charset="0"/>
                        </a:rPr>
                        <a:t>tình</a:t>
                      </a:r>
                      <a:r>
                        <a:rPr lang="en-US" sz="2600" dirty="0">
                          <a:solidFill>
                            <a:schemeClr val="tx1"/>
                          </a:solidFill>
                          <a:effectLst/>
                          <a:latin typeface="Times New Roman" panose="02020603050405020304" pitchFamily="18" charset="0"/>
                          <a:cs typeface="Times New Roman" panose="02020603050405020304" pitchFamily="18" charset="0"/>
                        </a:rPr>
                        <a:t> </a:t>
                      </a:r>
                      <a:r>
                        <a:rPr lang="en-US" sz="2600" dirty="0" err="1">
                          <a:solidFill>
                            <a:schemeClr val="tx1"/>
                          </a:solidFill>
                          <a:effectLst/>
                          <a:latin typeface="Times New Roman" panose="02020603050405020304" pitchFamily="18" charset="0"/>
                          <a:cs typeface="Times New Roman" panose="02020603050405020304" pitchFamily="18" charset="0"/>
                        </a:rPr>
                        <a:t>cảm</a:t>
                      </a:r>
                      <a:r>
                        <a:rPr lang="en-US" sz="2600" dirty="0">
                          <a:solidFill>
                            <a:schemeClr val="tx1"/>
                          </a:solidFill>
                          <a:effectLst/>
                          <a:latin typeface="Times New Roman" panose="02020603050405020304" pitchFamily="18" charset="0"/>
                          <a:cs typeface="Times New Roman" panose="02020603050405020304" pitchFamily="18" charset="0"/>
                        </a:rPr>
                        <a:t>, </a:t>
                      </a:r>
                      <a:r>
                        <a:rPr lang="en-US" sz="2600" dirty="0" err="1">
                          <a:solidFill>
                            <a:schemeClr val="tx1"/>
                          </a:solidFill>
                          <a:effectLst/>
                          <a:latin typeface="Times New Roman" panose="02020603050405020304" pitchFamily="18" charset="0"/>
                          <a:cs typeface="Times New Roman" panose="02020603050405020304" pitchFamily="18" charset="0"/>
                        </a:rPr>
                        <a:t>thái</a:t>
                      </a:r>
                      <a:r>
                        <a:rPr lang="en-US" sz="2600" dirty="0">
                          <a:solidFill>
                            <a:schemeClr val="tx1"/>
                          </a:solidFill>
                          <a:effectLst/>
                          <a:latin typeface="Times New Roman" panose="02020603050405020304" pitchFamily="18" charset="0"/>
                          <a:cs typeface="Times New Roman" panose="02020603050405020304" pitchFamily="18" charset="0"/>
                        </a:rPr>
                        <a:t> </a:t>
                      </a:r>
                      <a:r>
                        <a:rPr lang="en-US" sz="2600" dirty="0" err="1">
                          <a:solidFill>
                            <a:schemeClr val="tx1"/>
                          </a:solidFill>
                          <a:effectLst/>
                          <a:latin typeface="Times New Roman" panose="02020603050405020304" pitchFamily="18" charset="0"/>
                          <a:cs typeface="Times New Roman" panose="02020603050405020304" pitchFamily="18" charset="0"/>
                        </a:rPr>
                        <a:t>độ</a:t>
                      </a:r>
                      <a:r>
                        <a:rPr lang="en-US" sz="2600" dirty="0">
                          <a:solidFill>
                            <a:schemeClr val="tx1"/>
                          </a:solidFill>
                          <a:effectLst/>
                          <a:latin typeface="Times New Roman" panose="02020603050405020304" pitchFamily="18" charset="0"/>
                          <a:cs typeface="Times New Roman" panose="02020603050405020304" pitchFamily="18" charset="0"/>
                        </a:rPr>
                        <a:t> </a:t>
                      </a:r>
                      <a:r>
                        <a:rPr lang="en-US" sz="2600" dirty="0" err="1">
                          <a:solidFill>
                            <a:schemeClr val="tx1"/>
                          </a:solidFill>
                          <a:effectLst/>
                          <a:latin typeface="Times New Roman" panose="02020603050405020304" pitchFamily="18" charset="0"/>
                          <a:cs typeface="Times New Roman" panose="02020603050405020304" pitchFamily="18" charset="0"/>
                        </a:rPr>
                        <a:t>của</a:t>
                      </a:r>
                      <a:r>
                        <a:rPr lang="en-US" sz="2600" dirty="0">
                          <a:solidFill>
                            <a:schemeClr val="tx1"/>
                          </a:solidFill>
                          <a:effectLst/>
                          <a:latin typeface="Times New Roman" panose="02020603050405020304" pitchFamily="18" charset="0"/>
                          <a:cs typeface="Times New Roman" panose="02020603050405020304" pitchFamily="18" charset="0"/>
                        </a:rPr>
                        <a:t> </a:t>
                      </a:r>
                      <a:r>
                        <a:rPr lang="en-US" sz="2600" dirty="0" err="1">
                          <a:solidFill>
                            <a:schemeClr val="tx1"/>
                          </a:solidFill>
                          <a:effectLst/>
                          <a:latin typeface="Times New Roman" panose="02020603050405020304" pitchFamily="18" charset="0"/>
                          <a:cs typeface="Times New Roman" panose="02020603050405020304" pitchFamily="18" charset="0"/>
                        </a:rPr>
                        <a:t>mọi</a:t>
                      </a:r>
                      <a:r>
                        <a:rPr lang="en-US" sz="2600" dirty="0">
                          <a:solidFill>
                            <a:schemeClr val="tx1"/>
                          </a:solidFill>
                          <a:effectLst/>
                          <a:latin typeface="Times New Roman" panose="02020603050405020304" pitchFamily="18" charset="0"/>
                          <a:cs typeface="Times New Roman" panose="02020603050405020304" pitchFamily="18" charset="0"/>
                        </a:rPr>
                        <a:t> </a:t>
                      </a:r>
                      <a:r>
                        <a:rPr lang="en-US" sz="2600" dirty="0" err="1">
                          <a:solidFill>
                            <a:schemeClr val="tx1"/>
                          </a:solidFill>
                          <a:effectLst/>
                          <a:latin typeface="Times New Roman" panose="02020603050405020304" pitchFamily="18" charset="0"/>
                          <a:cs typeface="Times New Roman" panose="02020603050405020304" pitchFamily="18" charset="0"/>
                        </a:rPr>
                        <a:t>người</a:t>
                      </a:r>
                      <a:r>
                        <a:rPr lang="en-US" sz="2600" dirty="0">
                          <a:solidFill>
                            <a:schemeClr val="tx1"/>
                          </a:solidFill>
                          <a:effectLst/>
                          <a:latin typeface="Times New Roman" panose="02020603050405020304" pitchFamily="18" charset="0"/>
                          <a:cs typeface="Times New Roman" panose="02020603050405020304" pitchFamily="18" charset="0"/>
                        </a:rPr>
                        <a:t>.</a:t>
                      </a:r>
                      <a:endParaRPr lang="en-US" sz="2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tabLst>
                          <a:tab pos="0" algn="l"/>
                          <a:tab pos="57150" algn="l"/>
                        </a:tabLst>
                      </a:pPr>
                      <a:r>
                        <a:rPr lang="de-DE" sz="2600" dirty="0">
                          <a:solidFill>
                            <a:schemeClr val="tx1"/>
                          </a:solidFill>
                          <a:effectLst/>
                          <a:latin typeface="Times New Roman" panose="02020603050405020304" pitchFamily="18" charset="0"/>
                          <a:cs typeface="Times New Roman" panose="02020603050405020304" pitchFamily="18" charset="0"/>
                        </a:rPr>
                        <a:t> ...</a:t>
                      </a:r>
                      <a:endParaRPr lang="en-US" sz="2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tabLst>
                          <a:tab pos="0" algn="l"/>
                          <a:tab pos="57150" algn="l"/>
                        </a:tabLst>
                      </a:pPr>
                      <a:r>
                        <a:rPr lang="de-DE" sz="2600" dirty="0">
                          <a:solidFill>
                            <a:schemeClr val="tx1"/>
                          </a:solidFill>
                          <a:effectLst/>
                          <a:latin typeface="Times New Roman" panose="02020603050405020304" pitchFamily="18" charset="0"/>
                          <a:cs typeface="Times New Roman" panose="02020603050405020304" pitchFamily="18" charset="0"/>
                        </a:rPr>
                        <a:t> ...</a:t>
                      </a:r>
                      <a:endParaRPr lang="en-US" sz="2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29777359"/>
                  </a:ext>
                </a:extLst>
              </a:tr>
              <a:tr h="564681">
                <a:tc>
                  <a:txBody>
                    <a:bodyPr/>
                    <a:lstStyle/>
                    <a:p>
                      <a:pPr marL="0" marR="0" algn="just">
                        <a:spcBef>
                          <a:spcPts val="0"/>
                        </a:spcBef>
                        <a:spcAft>
                          <a:spcPts val="0"/>
                        </a:spcAft>
                        <a:tabLst>
                          <a:tab pos="0" algn="l"/>
                          <a:tab pos="57150" algn="l"/>
                        </a:tabLst>
                      </a:pPr>
                      <a:r>
                        <a:rPr lang="de-DE" sz="2600" dirty="0">
                          <a:solidFill>
                            <a:schemeClr val="tx1"/>
                          </a:solidFill>
                          <a:effectLst/>
                          <a:latin typeface="Times New Roman" panose="02020603050405020304" pitchFamily="18" charset="0"/>
                          <a:cs typeface="Times New Roman" panose="02020603050405020304" pitchFamily="18" charset="0"/>
                        </a:rPr>
                        <a:t>5. Nhận xét tình</a:t>
                      </a:r>
                      <a:r>
                        <a:rPr lang="vi-VN" sz="2600" dirty="0">
                          <a:solidFill>
                            <a:schemeClr val="tx1"/>
                          </a:solidFill>
                          <a:effectLst/>
                          <a:latin typeface="Times New Roman" panose="02020603050405020304" pitchFamily="18" charset="0"/>
                          <a:cs typeface="Times New Roman" panose="02020603050405020304" pitchFamily="18" charset="0"/>
                        </a:rPr>
                        <a:t> cảm của tác giả dành cho ông đồ</a:t>
                      </a:r>
                      <a:r>
                        <a:rPr lang="en-US" sz="2600" dirty="0">
                          <a:solidFill>
                            <a:schemeClr val="tx1"/>
                          </a:solidFill>
                          <a:effectLst/>
                          <a:latin typeface="Times New Roman" panose="02020603050405020304" pitchFamily="18" charset="0"/>
                          <a:cs typeface="Times New Roman" panose="02020603050405020304" pitchFamily="18" charset="0"/>
                        </a:rPr>
                        <a:t>.</a:t>
                      </a:r>
                      <a:endParaRPr lang="en-US" sz="2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tabLst>
                          <a:tab pos="0" algn="l"/>
                          <a:tab pos="57150" algn="l"/>
                        </a:tabLst>
                      </a:pPr>
                      <a:r>
                        <a:rPr lang="de-DE" sz="2600" dirty="0">
                          <a:solidFill>
                            <a:schemeClr val="tx1"/>
                          </a:solidFill>
                          <a:effectLst/>
                          <a:latin typeface="Times New Roman" panose="02020603050405020304" pitchFamily="18" charset="0"/>
                          <a:cs typeface="Times New Roman" panose="02020603050405020304" pitchFamily="18" charset="0"/>
                        </a:rPr>
                        <a:t> ...</a:t>
                      </a:r>
                      <a:endParaRPr lang="en-US" sz="2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tabLst>
                          <a:tab pos="0" algn="l"/>
                          <a:tab pos="57150" algn="l"/>
                        </a:tabLst>
                      </a:pPr>
                      <a:r>
                        <a:rPr lang="de-DE" sz="2600" dirty="0">
                          <a:solidFill>
                            <a:schemeClr val="tx1"/>
                          </a:solidFill>
                          <a:effectLst/>
                          <a:latin typeface="Times New Roman" panose="02020603050405020304" pitchFamily="18" charset="0"/>
                          <a:cs typeface="Times New Roman" panose="02020603050405020304" pitchFamily="18" charset="0"/>
                        </a:rPr>
                        <a:t> ...</a:t>
                      </a:r>
                      <a:endParaRPr lang="en-US" sz="2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14980789"/>
                  </a:ext>
                </a:extLst>
              </a:tr>
              <a:tr h="564681">
                <a:tc>
                  <a:txBody>
                    <a:bodyPr/>
                    <a:lstStyle/>
                    <a:p>
                      <a:pPr marL="0" marR="0" algn="just">
                        <a:spcBef>
                          <a:spcPts val="0"/>
                        </a:spcBef>
                        <a:spcAft>
                          <a:spcPts val="0"/>
                        </a:spcAft>
                        <a:tabLst>
                          <a:tab pos="0" algn="l"/>
                          <a:tab pos="57150" algn="l"/>
                        </a:tabLst>
                      </a:pPr>
                      <a:r>
                        <a:rPr lang="de-DE" sz="2600" dirty="0">
                          <a:solidFill>
                            <a:schemeClr val="tx1"/>
                          </a:solidFill>
                          <a:effectLst/>
                          <a:latin typeface="Times New Roman" panose="02020603050405020304" pitchFamily="18" charset="0"/>
                          <a:cs typeface="Times New Roman" panose="02020603050405020304" pitchFamily="18" charset="0"/>
                        </a:rPr>
                        <a:t>6. Lời thơ gợi trong em tình cảm, cảm xúc gì?</a:t>
                      </a:r>
                      <a:endParaRPr lang="en-US" sz="2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tabLst>
                          <a:tab pos="0" algn="l"/>
                          <a:tab pos="57150" algn="l"/>
                        </a:tabLst>
                      </a:pPr>
                      <a:r>
                        <a:rPr lang="de-DE" sz="2600" dirty="0">
                          <a:solidFill>
                            <a:schemeClr val="tx1"/>
                          </a:solidFill>
                          <a:effectLst/>
                          <a:latin typeface="Times New Roman" panose="02020603050405020304" pitchFamily="18" charset="0"/>
                          <a:cs typeface="Times New Roman" panose="02020603050405020304" pitchFamily="18" charset="0"/>
                        </a:rPr>
                        <a:t> ...</a:t>
                      </a:r>
                      <a:endParaRPr lang="en-US" sz="2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tabLst>
                          <a:tab pos="0" algn="l"/>
                          <a:tab pos="57150" algn="l"/>
                        </a:tabLst>
                      </a:pPr>
                      <a:r>
                        <a:rPr lang="de-DE" sz="2600" dirty="0">
                          <a:solidFill>
                            <a:schemeClr val="tx1"/>
                          </a:solidFill>
                          <a:effectLst/>
                          <a:latin typeface="Times New Roman" panose="02020603050405020304" pitchFamily="18" charset="0"/>
                          <a:cs typeface="Times New Roman" panose="02020603050405020304" pitchFamily="18" charset="0"/>
                        </a:rPr>
                        <a:t> ...</a:t>
                      </a:r>
                      <a:endParaRPr lang="en-US" sz="2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58221854"/>
                  </a:ext>
                </a:extLst>
              </a:tr>
            </a:tbl>
          </a:graphicData>
        </a:graphic>
      </p:graphicFrame>
      <p:sp>
        <p:nvSpPr>
          <p:cNvPr id="6" name="Rectangle 1">
            <a:extLst>
              <a:ext uri="{FF2B5EF4-FFF2-40B4-BE49-F238E27FC236}">
                <a16:creationId xmlns:a16="http://schemas.microsoft.com/office/drawing/2014/main" id="{0CC29931-2E0D-7AE2-C5FC-049890BAAC20}"/>
              </a:ext>
            </a:extLst>
          </p:cNvPr>
          <p:cNvSpPr>
            <a:spLocks noChangeArrowheads="1"/>
          </p:cNvSpPr>
          <p:nvPr/>
        </p:nvSpPr>
        <p:spPr bwMode="auto">
          <a:xfrm flipH="1">
            <a:off x="114300" y="123110"/>
            <a:ext cx="11950700" cy="22159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0" algn="l"/>
                <a:tab pos="57150" algn="l"/>
              </a:tabLst>
              <a:defRPr>
                <a:solidFill>
                  <a:schemeClr val="tx1"/>
                </a:solidFill>
                <a:latin typeface="Arial" panose="020B0604020202020204" pitchFamily="34" charset="0"/>
              </a:defRPr>
            </a:lvl1pPr>
            <a:lvl2pPr eaLnBrk="0" fontAlgn="base" hangingPunct="0">
              <a:spcBef>
                <a:spcPct val="0"/>
              </a:spcBef>
              <a:spcAft>
                <a:spcPct val="0"/>
              </a:spcAft>
              <a:tabLst>
                <a:tab pos="0" algn="l"/>
                <a:tab pos="57150" algn="l"/>
              </a:tabLst>
              <a:defRPr>
                <a:solidFill>
                  <a:schemeClr val="tx1"/>
                </a:solidFill>
                <a:latin typeface="Arial" panose="020B0604020202020204" pitchFamily="34" charset="0"/>
              </a:defRPr>
            </a:lvl2pPr>
            <a:lvl3pPr eaLnBrk="0" fontAlgn="base" hangingPunct="0">
              <a:spcBef>
                <a:spcPct val="0"/>
              </a:spcBef>
              <a:spcAft>
                <a:spcPct val="0"/>
              </a:spcAft>
              <a:tabLst>
                <a:tab pos="0" algn="l"/>
                <a:tab pos="57150" algn="l"/>
              </a:tabLst>
              <a:defRPr>
                <a:solidFill>
                  <a:schemeClr val="tx1"/>
                </a:solidFill>
                <a:latin typeface="Arial" panose="020B0604020202020204" pitchFamily="34" charset="0"/>
              </a:defRPr>
            </a:lvl3pPr>
            <a:lvl4pPr eaLnBrk="0" fontAlgn="base" hangingPunct="0">
              <a:spcBef>
                <a:spcPct val="0"/>
              </a:spcBef>
              <a:spcAft>
                <a:spcPct val="0"/>
              </a:spcAft>
              <a:tabLst>
                <a:tab pos="0" algn="l"/>
                <a:tab pos="57150" algn="l"/>
              </a:tabLst>
              <a:defRPr>
                <a:solidFill>
                  <a:schemeClr val="tx1"/>
                </a:solidFill>
                <a:latin typeface="Arial" panose="020B0604020202020204" pitchFamily="34" charset="0"/>
              </a:defRPr>
            </a:lvl4pPr>
            <a:lvl5pPr eaLnBrk="0" fontAlgn="base" hangingPunct="0">
              <a:spcBef>
                <a:spcPct val="0"/>
              </a:spcBef>
              <a:spcAft>
                <a:spcPct val="0"/>
              </a:spcAft>
              <a:tabLst>
                <a:tab pos="0" algn="l"/>
                <a:tab pos="57150" algn="l"/>
              </a:tabLst>
              <a:defRPr>
                <a:solidFill>
                  <a:schemeClr val="tx1"/>
                </a:solidFill>
                <a:latin typeface="Arial" panose="020B0604020202020204" pitchFamily="34" charset="0"/>
              </a:defRPr>
            </a:lvl5pPr>
            <a:lvl6pPr eaLnBrk="0" fontAlgn="base" hangingPunct="0">
              <a:spcBef>
                <a:spcPct val="0"/>
              </a:spcBef>
              <a:spcAft>
                <a:spcPct val="0"/>
              </a:spcAft>
              <a:tabLst>
                <a:tab pos="0" algn="l"/>
                <a:tab pos="57150" algn="l"/>
              </a:tabLst>
              <a:defRPr>
                <a:solidFill>
                  <a:schemeClr val="tx1"/>
                </a:solidFill>
                <a:latin typeface="Arial" panose="020B0604020202020204" pitchFamily="34" charset="0"/>
              </a:defRPr>
            </a:lvl6pPr>
            <a:lvl7pPr eaLnBrk="0" fontAlgn="base" hangingPunct="0">
              <a:spcBef>
                <a:spcPct val="0"/>
              </a:spcBef>
              <a:spcAft>
                <a:spcPct val="0"/>
              </a:spcAft>
              <a:tabLst>
                <a:tab pos="0" algn="l"/>
                <a:tab pos="57150" algn="l"/>
              </a:tabLst>
              <a:defRPr>
                <a:solidFill>
                  <a:schemeClr val="tx1"/>
                </a:solidFill>
                <a:latin typeface="Arial" panose="020B0604020202020204" pitchFamily="34" charset="0"/>
              </a:defRPr>
            </a:lvl7pPr>
            <a:lvl8pPr eaLnBrk="0" fontAlgn="base" hangingPunct="0">
              <a:spcBef>
                <a:spcPct val="0"/>
              </a:spcBef>
              <a:spcAft>
                <a:spcPct val="0"/>
              </a:spcAft>
              <a:tabLst>
                <a:tab pos="0" algn="l"/>
                <a:tab pos="57150" algn="l"/>
              </a:tabLst>
              <a:defRPr>
                <a:solidFill>
                  <a:schemeClr val="tx1"/>
                </a:solidFill>
                <a:latin typeface="Arial" panose="020B0604020202020204" pitchFamily="34" charset="0"/>
              </a:defRPr>
            </a:lvl8pPr>
            <a:lvl9pPr eaLnBrk="0" fontAlgn="base" hangingPunct="0">
              <a:spcBef>
                <a:spcPct val="0"/>
              </a:spcBef>
              <a:spcAft>
                <a:spcPct val="0"/>
              </a:spcAft>
              <a:tabLst>
                <a:tab pos="0" algn="l"/>
                <a:tab pos="57150" algn="l"/>
              </a:tabLs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tab pos="0" algn="l"/>
                <a:tab pos="57150" algn="l"/>
              </a:tabLst>
            </a:pPr>
            <a:r>
              <a:rPr kumimoji="0" lang="de-DE" altLang="en-US" sz="2800" b="1" i="0" u="none" strike="noStrike" cap="none" normalizeH="0" baseline="0" dirty="0">
                <a:ln>
                  <a:noFill/>
                </a:ln>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PHIẾU HỌC TẬP SỐ 2:  </a:t>
            </a:r>
          </a:p>
          <a:p>
            <a:pPr marL="0" marR="0" lvl="0" indent="0" algn="ctr" defTabSz="914400" rtl="0" eaLnBrk="0" fontAlgn="base" latinLnBrk="0" hangingPunct="0">
              <a:lnSpc>
                <a:spcPct val="100000"/>
              </a:lnSpc>
              <a:spcBef>
                <a:spcPct val="0"/>
              </a:spcBef>
              <a:spcAft>
                <a:spcPct val="0"/>
              </a:spcAft>
              <a:buClrTx/>
              <a:buSzTx/>
              <a:buFontTx/>
              <a:buNone/>
              <a:tabLst>
                <a:tab pos="0" algn="l"/>
                <a:tab pos="57150" algn="l"/>
              </a:tabLst>
            </a:pPr>
            <a:r>
              <a:rPr kumimoji="0" lang="de-DE" altLang="en-US" sz="2800" b="1" i="0" u="none" strike="noStrike" cap="none" normalizeH="0" baseline="0" dirty="0">
                <a:ln>
                  <a:noFill/>
                </a:ln>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TÌM HIỂU HÌNH ẢNH ÔNG ĐỒ VÀ TÌNH CẢM CỦA TÁC GIẢ</a:t>
            </a:r>
            <a:endParaRPr kumimoji="0" lang="en-US" altLang="en-US" sz="2800" b="0" i="0" u="none" strike="noStrike" cap="none" normalizeH="0" baseline="0" dirty="0">
              <a:ln>
                <a:noFill/>
              </a:ln>
              <a:solidFill>
                <a:srgbClr val="0000FF"/>
              </a:solidFill>
              <a:effectLst/>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tab pos="0" algn="l"/>
                <a:tab pos="57150" algn="l"/>
              </a:tabLst>
            </a:pPr>
            <a:r>
              <a:rPr kumimoji="0" lang="de-DE" altLang="en-US" sz="2700" b="1" i="0"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Nhiệm vụ</a:t>
            </a:r>
            <a:r>
              <a:rPr kumimoji="0" lang="de-DE" altLang="en-US" sz="2700" b="0" i="0"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Tìm từ ngữ, hình cảnh, các chi tiết biểu hiện hình ảnh của ông đồ thời đắc ý (khổ 1,2) và hình ảnh ông đồ thời tàn (khổ 3,4) và tình cảm của tác giả, dành cho nhân vật, cách nhà thơ thể hiện hình ảnh ông đồ và tình cảm, cảm xúc của mình</a:t>
            </a:r>
            <a:r>
              <a:rPr kumimoji="0" lang="de-DE" altLang="en-US" sz="2800" b="0" i="0"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kumimoji="0" lang="de-DE" altLang="en-US"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0444965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AE508C3-92F0-430D-9AD2-4776EB63418D}"/>
              </a:ext>
            </a:extLst>
          </p:cNvPr>
          <p:cNvSpPr txBox="1"/>
          <p:nvPr/>
        </p:nvSpPr>
        <p:spPr>
          <a:xfrm>
            <a:off x="845119" y="756148"/>
            <a:ext cx="5516352" cy="584775"/>
          </a:xfrm>
          <a:prstGeom prst="rect">
            <a:avLst/>
          </a:prstGeom>
          <a:noFill/>
        </p:spPr>
        <p:txBody>
          <a:bodyPr wrap="square">
            <a:spAutoFit/>
          </a:bodyPr>
          <a:lstStyle/>
          <a:p>
            <a:pPr marL="0" marR="0" algn="just">
              <a:spcBef>
                <a:spcPts val="0"/>
              </a:spcBef>
              <a:spcAft>
                <a:spcPts val="0"/>
              </a:spcAft>
              <a:tabLst>
                <a:tab pos="1386840" algn="l"/>
              </a:tabLst>
            </a:pPr>
            <a:r>
              <a:rPr lang="de-DE" sz="3200" b="1" dirty="0">
                <a:solidFill>
                  <a:srgbClr val="0000FF"/>
                </a:solidFill>
                <a:latin typeface="Times New Roman" panose="02020603050405020304" pitchFamily="18" charset="0"/>
                <a:ea typeface="Times New Roman" panose="02020603050405020304" pitchFamily="18" charset="0"/>
              </a:rPr>
              <a:t>1. Hình ảnh ông đồ thời đắc ý</a:t>
            </a:r>
            <a:endParaRPr lang="en-US" sz="3200" dirty="0">
              <a:solidFill>
                <a:srgbClr val="0000FF"/>
              </a:solidFill>
              <a:effectLst/>
              <a:latin typeface="Times New Roman" panose="02020603050405020304" pitchFamily="18" charset="0"/>
              <a:ea typeface="Times New Roman" panose="02020603050405020304" pitchFamily="18" charset="0"/>
            </a:endParaRPr>
          </a:p>
        </p:txBody>
      </p:sp>
      <p:sp>
        <p:nvSpPr>
          <p:cNvPr id="10" name="TextBox 9">
            <a:extLst>
              <a:ext uri="{FF2B5EF4-FFF2-40B4-BE49-F238E27FC236}">
                <a16:creationId xmlns:a16="http://schemas.microsoft.com/office/drawing/2014/main" id="{2B29FCE2-B5E7-43DA-95B9-882C89517F56}"/>
              </a:ext>
            </a:extLst>
          </p:cNvPr>
          <p:cNvSpPr txBox="1"/>
          <p:nvPr/>
        </p:nvSpPr>
        <p:spPr>
          <a:xfrm>
            <a:off x="845119" y="101841"/>
            <a:ext cx="5830983" cy="707886"/>
          </a:xfrm>
          <a:prstGeom prst="rect">
            <a:avLst/>
          </a:prstGeom>
          <a:gradFill>
            <a:gsLst>
              <a:gs pos="50000">
                <a:srgbClr val="0066FF"/>
              </a:gs>
              <a:gs pos="15000">
                <a:schemeClr val="bg1">
                  <a:lumMod val="85000"/>
                </a:schemeClr>
              </a:gs>
            </a:gsLst>
            <a:lin ang="8100000" scaled="1"/>
          </a:gradFill>
        </p:spPr>
        <p:txBody>
          <a:bodyPr wrap="square">
            <a:spAutoFit/>
          </a:bodyPr>
          <a:lstStyle/>
          <a:p>
            <a:pPr marL="0" marR="0" algn="just">
              <a:spcBef>
                <a:spcPts val="0"/>
              </a:spcBef>
              <a:spcAft>
                <a:spcPts val="0"/>
              </a:spcAft>
              <a:tabLst>
                <a:tab pos="1386840" algn="l"/>
              </a:tabLst>
            </a:pPr>
            <a:r>
              <a:rPr lang="de-DE" sz="4000" b="1" dirty="0">
                <a:solidFill>
                  <a:schemeClr val="bg1"/>
                </a:solidFill>
                <a:effectLst/>
                <a:latin typeface="Times New Roman" panose="02020603050405020304" pitchFamily="18" charset="0"/>
                <a:ea typeface="Times New Roman" panose="02020603050405020304" pitchFamily="18" charset="0"/>
              </a:rPr>
              <a:t>II. </a:t>
            </a:r>
            <a:r>
              <a:rPr lang="de-DE" sz="4000" b="1" dirty="0">
                <a:solidFill>
                  <a:schemeClr val="bg1"/>
                </a:solidFill>
                <a:latin typeface="Times New Roman" panose="02020603050405020304" pitchFamily="18" charset="0"/>
                <a:ea typeface="Times New Roman" panose="02020603050405020304" pitchFamily="18" charset="0"/>
              </a:rPr>
              <a:t>Đọc – tìm hiểu chi tiết</a:t>
            </a:r>
            <a:endParaRPr lang="en-US" sz="4000" dirty="0">
              <a:solidFill>
                <a:schemeClr val="bg1"/>
              </a:solidFill>
              <a:effectLst/>
              <a:latin typeface="Times New Roman" panose="02020603050405020304" pitchFamily="18" charset="0"/>
              <a:ea typeface="Times New Roman" panose="02020603050405020304" pitchFamily="18" charset="0"/>
            </a:endParaRPr>
          </a:p>
        </p:txBody>
      </p:sp>
      <p:sp>
        <p:nvSpPr>
          <p:cNvPr id="28" name="Hộp Văn bản 27">
            <a:extLst>
              <a:ext uri="{FF2B5EF4-FFF2-40B4-BE49-F238E27FC236}">
                <a16:creationId xmlns:a16="http://schemas.microsoft.com/office/drawing/2014/main" id="{E5FB9D8E-E145-602D-AD7C-F4C7E717100D}"/>
              </a:ext>
            </a:extLst>
          </p:cNvPr>
          <p:cNvSpPr txBox="1"/>
          <p:nvPr/>
        </p:nvSpPr>
        <p:spPr>
          <a:xfrm>
            <a:off x="2478232" y="1324320"/>
            <a:ext cx="7152655" cy="523220"/>
          </a:xfrm>
          <a:prstGeom prst="rect">
            <a:avLst/>
          </a:prstGeom>
          <a:noFill/>
          <a:ln w="38100">
            <a:solidFill>
              <a:srgbClr val="0066FF"/>
            </a:solidFill>
          </a:ln>
        </p:spPr>
        <p:txBody>
          <a:bodyPr wrap="square">
            <a:spAutoFit/>
          </a:bodyPr>
          <a:lstStyle/>
          <a:p>
            <a:pPr algn="just">
              <a:tabLst>
                <a:tab pos="1386840" algn="l"/>
              </a:tabLst>
            </a:pPr>
            <a:r>
              <a:rPr lang="en-US" sz="2800" dirty="0" err="1">
                <a:solidFill>
                  <a:srgbClr val="000000"/>
                </a:solidFill>
                <a:latin typeface="Times New Roman" panose="02020603050405020304" pitchFamily="18" charset="0"/>
                <a:ea typeface="Times New Roman" panose="02020603050405020304" pitchFamily="18" charset="0"/>
              </a:rPr>
              <a:t>Thời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gian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Mỗi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năm</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thời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điểm</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hoa</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đào</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nở</a:t>
            </a:r>
            <a:r>
              <a:rPr lang="en-US" sz="2800" dirty="0">
                <a:solidFill>
                  <a:srgbClr val="000000"/>
                </a:solidFill>
                <a:latin typeface="Times New Roman" panose="02020603050405020304" pitchFamily="18" charset="0"/>
                <a:ea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p:txBody>
      </p:sp>
      <p:sp>
        <p:nvSpPr>
          <p:cNvPr id="34" name="Hộp Văn bản 33">
            <a:extLst>
              <a:ext uri="{FF2B5EF4-FFF2-40B4-BE49-F238E27FC236}">
                <a16:creationId xmlns:a16="http://schemas.microsoft.com/office/drawing/2014/main" id="{D72435BD-6C94-99B3-EA15-95B99623A5EE}"/>
              </a:ext>
            </a:extLst>
          </p:cNvPr>
          <p:cNvSpPr txBox="1"/>
          <p:nvPr/>
        </p:nvSpPr>
        <p:spPr>
          <a:xfrm>
            <a:off x="2478234" y="1966939"/>
            <a:ext cx="6807282" cy="548099"/>
          </a:xfrm>
          <a:prstGeom prst="rect">
            <a:avLst/>
          </a:prstGeom>
          <a:noFill/>
          <a:ln w="38100">
            <a:solidFill>
              <a:srgbClr val="0066FF"/>
            </a:solidFill>
          </a:ln>
        </p:spPr>
        <p:txBody>
          <a:bodyPr wrap="square">
            <a:spAutoFit/>
          </a:bodyPr>
          <a:lstStyle/>
          <a:p>
            <a:pPr>
              <a:lnSpc>
                <a:spcPct val="115000"/>
              </a:lnSpc>
              <a:spcAft>
                <a:spcPts val="1000"/>
              </a:spcAft>
            </a:pPr>
            <a:r>
              <a:rPr lang="en-US" sz="2800" dirty="0" err="1">
                <a:solidFill>
                  <a:srgbClr val="000000"/>
                </a:solidFill>
                <a:latin typeface="Times New Roman" panose="02020603050405020304" pitchFamily="18" charset="0"/>
                <a:ea typeface="Times New Roman" panose="02020603050405020304" pitchFamily="18" charset="0"/>
              </a:rPr>
              <a:t>Không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gian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phố</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đông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người</a:t>
            </a:r>
            <a:r>
              <a:rPr lang="en-US" sz="2800" dirty="0">
                <a:solidFill>
                  <a:srgbClr val="000000"/>
                </a:solidFill>
                <a:latin typeface="Times New Roman" panose="02020603050405020304" pitchFamily="18" charset="0"/>
                <a:ea typeface="Times New Roman" panose="02020603050405020304" pitchFamily="18" charset="0"/>
              </a:rPr>
              <a:t>”;</a:t>
            </a:r>
            <a:endParaRPr lang="en-US" sz="26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37" name="Hộp Văn bản 36">
            <a:extLst>
              <a:ext uri="{FF2B5EF4-FFF2-40B4-BE49-F238E27FC236}">
                <a16:creationId xmlns:a16="http://schemas.microsoft.com/office/drawing/2014/main" id="{8C5E4355-EEE7-9BFC-4F3C-26365710F9C9}"/>
              </a:ext>
            </a:extLst>
          </p:cNvPr>
          <p:cNvSpPr txBox="1"/>
          <p:nvPr/>
        </p:nvSpPr>
        <p:spPr>
          <a:xfrm>
            <a:off x="2478234" y="2622216"/>
            <a:ext cx="6807282" cy="523220"/>
          </a:xfrm>
          <a:prstGeom prst="rect">
            <a:avLst/>
          </a:prstGeom>
          <a:noFill/>
          <a:ln w="38100">
            <a:solidFill>
              <a:srgbClr val="0066FF"/>
            </a:solidFill>
          </a:ln>
        </p:spPr>
        <p:txBody>
          <a:bodyPr wrap="square">
            <a:spAutoFit/>
          </a:bodyPr>
          <a:lstStyle/>
          <a:p>
            <a:pPr algn="just">
              <a:tabLst>
                <a:tab pos="1386840" algn="l"/>
              </a:tabLst>
            </a:pPr>
            <a:r>
              <a:rPr lang="en-US" sz="2800" dirty="0" err="1">
                <a:solidFill>
                  <a:srgbClr val="000000"/>
                </a:solidFill>
                <a:latin typeface="Times New Roman" panose="02020603050405020304" pitchFamily="18" charset="0"/>
                <a:ea typeface="Times New Roman" panose="02020603050405020304" pitchFamily="18" charset="0"/>
              </a:rPr>
              <a:t>Công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việc</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Bày</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mực</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tàu</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giấy</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đỏ</a:t>
            </a:r>
            <a:r>
              <a:rPr lang="en-US" sz="2800" dirty="0">
                <a:solidFill>
                  <a:srgbClr val="000000"/>
                </a:solidFill>
                <a:latin typeface="Times New Roman" panose="02020603050405020304" pitchFamily="18" charset="0"/>
                <a:ea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p:txBody>
      </p:sp>
      <p:sp>
        <p:nvSpPr>
          <p:cNvPr id="44" name="Hộp Văn bản 43">
            <a:extLst>
              <a:ext uri="{FF2B5EF4-FFF2-40B4-BE49-F238E27FC236}">
                <a16:creationId xmlns:a16="http://schemas.microsoft.com/office/drawing/2014/main" id="{E7ABB4D9-DDCE-DFD8-125F-62264AB45FF1}"/>
              </a:ext>
            </a:extLst>
          </p:cNvPr>
          <p:cNvSpPr txBox="1"/>
          <p:nvPr/>
        </p:nvSpPr>
        <p:spPr>
          <a:xfrm>
            <a:off x="2478233" y="3232562"/>
            <a:ext cx="8514145" cy="954107"/>
          </a:xfrm>
          <a:prstGeom prst="rect">
            <a:avLst/>
          </a:prstGeom>
          <a:noFill/>
          <a:ln w="38100">
            <a:solidFill>
              <a:srgbClr val="0066FF"/>
            </a:solidFill>
          </a:ln>
        </p:spPr>
        <p:txBody>
          <a:bodyPr wrap="square">
            <a:spAutoFit/>
          </a:bodyPr>
          <a:lstStyle/>
          <a:p>
            <a:pPr algn="just">
              <a:tabLst>
                <a:tab pos="1386840" algn="l"/>
              </a:tabLst>
            </a:pPr>
            <a:r>
              <a:rPr lang="de-DE" sz="2800" dirty="0">
                <a:solidFill>
                  <a:srgbClr val="000000"/>
                </a:solidFill>
                <a:latin typeface="Times New Roman" panose="02020603050405020304" pitchFamily="18" charset="0"/>
                <a:ea typeface="Times New Roman" panose="02020603050405020304" pitchFamily="18" charset="0"/>
              </a:rPr>
              <a:t>H</a:t>
            </a:r>
            <a:r>
              <a:rPr lang="vi-VN" sz="2800" dirty="0" err="1">
                <a:solidFill>
                  <a:srgbClr val="000000"/>
                </a:solidFill>
                <a:latin typeface="Times New Roman" panose="02020603050405020304" pitchFamily="18" charset="0"/>
                <a:ea typeface="Times New Roman" panose="02020603050405020304" pitchFamily="18" charset="0"/>
              </a:rPr>
              <a:t>ình</a:t>
            </a:r>
            <a:r>
              <a:rPr lang="vi-VN" sz="2800" dirty="0">
                <a:solidFill>
                  <a:srgbClr val="000000"/>
                </a:solidFill>
                <a:latin typeface="Times New Roman" panose="02020603050405020304" pitchFamily="18" charset="0"/>
                <a:ea typeface="Times New Roman" panose="02020603050405020304" pitchFamily="18" charset="0"/>
              </a:rPr>
              <a:t> </a:t>
            </a:r>
            <a:r>
              <a:rPr lang="vi-VN" sz="2800" dirty="0" err="1">
                <a:solidFill>
                  <a:srgbClr val="000000"/>
                </a:solidFill>
                <a:latin typeface="Times New Roman" panose="02020603050405020304" pitchFamily="18" charset="0"/>
                <a:ea typeface="Times New Roman" panose="02020603050405020304" pitchFamily="18" charset="0"/>
              </a:rPr>
              <a:t>ảnh</a:t>
            </a:r>
            <a:r>
              <a:rPr lang="vi-VN" sz="2800" dirty="0">
                <a:solidFill>
                  <a:srgbClr val="000000"/>
                </a:solidFill>
                <a:latin typeface="Times New Roman" panose="02020603050405020304" pitchFamily="18" charset="0"/>
                <a:ea typeface="Times New Roman" panose="02020603050405020304" pitchFamily="18" charset="0"/>
              </a:rPr>
              <a:t> “hoa </a:t>
            </a:r>
            <a:r>
              <a:rPr lang="en-US" sz="2800" dirty="0">
                <a:solidFill>
                  <a:srgbClr val="000000"/>
                </a:solidFill>
                <a:latin typeface="Times New Roman" panose="02020603050405020304" pitchFamily="18" charset="0"/>
                <a:ea typeface="Times New Roman" panose="02020603050405020304" pitchFamily="18" charset="0"/>
              </a:rPr>
              <a:t>đ</a:t>
            </a:r>
            <a:r>
              <a:rPr lang="vi-VN" sz="2800" dirty="0" err="1">
                <a:solidFill>
                  <a:srgbClr val="000000"/>
                </a:solidFill>
                <a:latin typeface="Times New Roman" panose="02020603050405020304" pitchFamily="18" charset="0"/>
                <a:ea typeface="Times New Roman" panose="02020603050405020304" pitchFamily="18" charset="0"/>
              </a:rPr>
              <a:t>ào</a:t>
            </a:r>
            <a:r>
              <a:rPr lang="vi-VN" sz="2800" dirty="0">
                <a:solidFill>
                  <a:srgbClr val="000000"/>
                </a:solidFill>
                <a:latin typeface="Times New Roman" panose="02020603050405020304" pitchFamily="18" charset="0"/>
                <a:ea typeface="Times New Roman" panose="02020603050405020304" pitchFamily="18" charset="0"/>
              </a:rPr>
              <a:t>”- </a:t>
            </a:r>
            <a:r>
              <a:rPr lang="vi-VN" sz="2800" dirty="0" err="1">
                <a:solidFill>
                  <a:srgbClr val="000000"/>
                </a:solidFill>
                <a:latin typeface="Times New Roman" panose="02020603050405020304" pitchFamily="18" charset="0"/>
                <a:ea typeface="Times New Roman" panose="02020603050405020304" pitchFamily="18" charset="0"/>
              </a:rPr>
              <a:t>loài</a:t>
            </a:r>
            <a:r>
              <a:rPr lang="vi-VN" sz="2800" dirty="0">
                <a:solidFill>
                  <a:srgbClr val="000000"/>
                </a:solidFill>
                <a:latin typeface="Times New Roman" panose="02020603050405020304" pitchFamily="18" charset="0"/>
                <a:ea typeface="Times New Roman" panose="02020603050405020304" pitchFamily="18" charset="0"/>
              </a:rPr>
              <a:t> hoa mang </a:t>
            </a:r>
            <a:r>
              <a:rPr lang="vi-VN" sz="2800" dirty="0" err="1">
                <a:solidFill>
                  <a:srgbClr val="000000"/>
                </a:solidFill>
                <a:latin typeface="Times New Roman" panose="02020603050405020304" pitchFamily="18" charset="0"/>
                <a:ea typeface="Times New Roman" panose="02020603050405020304" pitchFamily="18" charset="0"/>
              </a:rPr>
              <a:t>tín</a:t>
            </a:r>
            <a:r>
              <a:rPr lang="vi-VN" sz="2800" dirty="0">
                <a:solidFill>
                  <a:srgbClr val="000000"/>
                </a:solidFill>
                <a:latin typeface="Times New Roman" panose="02020603050405020304" pitchFamily="18" charset="0"/>
                <a:ea typeface="Times New Roman" panose="02020603050405020304" pitchFamily="18" charset="0"/>
              </a:rPr>
              <a:t> </a:t>
            </a:r>
            <a:r>
              <a:rPr lang="vi-VN" sz="2800" dirty="0" err="1">
                <a:solidFill>
                  <a:srgbClr val="000000"/>
                </a:solidFill>
                <a:latin typeface="Times New Roman" panose="02020603050405020304" pitchFamily="18" charset="0"/>
                <a:ea typeface="Times New Roman" panose="02020603050405020304" pitchFamily="18" charset="0"/>
              </a:rPr>
              <a:t>hiệu</a:t>
            </a:r>
            <a:r>
              <a:rPr lang="vi-VN" sz="2800" dirty="0">
                <a:solidFill>
                  <a:srgbClr val="000000"/>
                </a:solidFill>
                <a:latin typeface="Times New Roman" panose="02020603050405020304" pitchFamily="18" charset="0"/>
                <a:ea typeface="Times New Roman" panose="02020603050405020304" pitchFamily="18" charset="0"/>
              </a:rPr>
              <a:t> </a:t>
            </a:r>
            <a:r>
              <a:rPr lang="vi-VN" sz="2800" dirty="0" err="1">
                <a:solidFill>
                  <a:srgbClr val="000000"/>
                </a:solidFill>
                <a:latin typeface="Times New Roman" panose="02020603050405020304" pitchFamily="18" charset="0"/>
                <a:ea typeface="Times New Roman" panose="02020603050405020304" pitchFamily="18" charset="0"/>
              </a:rPr>
              <a:t>của</a:t>
            </a:r>
            <a:r>
              <a:rPr lang="vi-VN" sz="2800" dirty="0">
                <a:solidFill>
                  <a:srgbClr val="000000"/>
                </a:solidFill>
                <a:latin typeface="Times New Roman" panose="02020603050405020304" pitchFamily="18" charset="0"/>
                <a:ea typeface="Times New Roman" panose="02020603050405020304" pitchFamily="18" charset="0"/>
              </a:rPr>
              <a:t> </a:t>
            </a:r>
            <a:r>
              <a:rPr lang="vi-VN" sz="2800" dirty="0" err="1">
                <a:solidFill>
                  <a:srgbClr val="000000"/>
                </a:solidFill>
                <a:latin typeface="Times New Roman" panose="02020603050405020304" pitchFamily="18" charset="0"/>
                <a:ea typeface="Times New Roman" panose="02020603050405020304" pitchFamily="18" charset="0"/>
              </a:rPr>
              <a:t>mùa</a:t>
            </a:r>
            <a:r>
              <a:rPr lang="vi-VN" sz="2800" dirty="0">
                <a:solidFill>
                  <a:srgbClr val="000000"/>
                </a:solidFill>
                <a:latin typeface="Times New Roman" panose="02020603050405020304" pitchFamily="18" charset="0"/>
                <a:ea typeface="Times New Roman" panose="02020603050405020304" pitchFamily="18" charset="0"/>
              </a:rPr>
              <a:t> xuân g</a:t>
            </a:r>
            <a:r>
              <a:rPr lang="de-DE" sz="2800" dirty="0">
                <a:solidFill>
                  <a:srgbClr val="000000"/>
                </a:solidFill>
                <a:latin typeface="Times New Roman" panose="02020603050405020304" pitchFamily="18" charset="0"/>
                <a:ea typeface="Times New Roman" panose="02020603050405020304" pitchFamily="18" charset="0"/>
              </a:rPr>
              <a:t>ợi ta nhớ đến không khí ngày Tết cổ truyền của dân tộc.</a:t>
            </a:r>
            <a:endParaRPr lang="en-US" sz="2400" dirty="0">
              <a:latin typeface="Times New Roman" panose="02020603050405020304" pitchFamily="18" charset="0"/>
              <a:ea typeface="Times New Roman" panose="02020603050405020304" pitchFamily="18" charset="0"/>
            </a:endParaRPr>
          </a:p>
        </p:txBody>
      </p:sp>
      <p:sp>
        <p:nvSpPr>
          <p:cNvPr id="42" name="Hộp Văn bản 41">
            <a:extLst>
              <a:ext uri="{FF2B5EF4-FFF2-40B4-BE49-F238E27FC236}">
                <a16:creationId xmlns:a16="http://schemas.microsoft.com/office/drawing/2014/main" id="{8EB2F561-FB88-5617-7062-968B85F06882}"/>
              </a:ext>
            </a:extLst>
          </p:cNvPr>
          <p:cNvSpPr txBox="1"/>
          <p:nvPr/>
        </p:nvSpPr>
        <p:spPr>
          <a:xfrm>
            <a:off x="590637" y="5274534"/>
            <a:ext cx="11228439" cy="1578894"/>
          </a:xfrm>
          <a:prstGeom prst="rect">
            <a:avLst/>
          </a:prstGeom>
          <a:noFill/>
        </p:spPr>
        <p:txBody>
          <a:bodyPr wrap="square">
            <a:spAutoFit/>
          </a:bodyPr>
          <a:lstStyle/>
          <a:p>
            <a:pPr algn="just">
              <a:lnSpc>
                <a:spcPct val="115000"/>
              </a:lnSpc>
            </a:pPr>
            <a:r>
              <a:rPr lang="vi-VN" sz="2800" kern="1200" dirty="0">
                <a:solidFill>
                  <a:srgbClr val="0000FF"/>
                </a:solidFill>
                <a:effectLst/>
                <a:latin typeface="+mj-lt"/>
              </a:rPr>
              <a:t>=&gt;</a:t>
            </a:r>
            <a:r>
              <a:rPr lang="en-US" sz="2800" dirty="0">
                <a:solidFill>
                  <a:srgbClr val="0000FF"/>
                </a:solidFill>
                <a:latin typeface="Times New Roman" panose="02020603050405020304" pitchFamily="18" charset="0"/>
                <a:ea typeface="Times New Roman" panose="02020603050405020304" pitchFamily="18" charset="0"/>
              </a:rPr>
              <a:t>Khi </a:t>
            </a:r>
            <a:r>
              <a:rPr lang="en-US" sz="2800" dirty="0" err="1">
                <a:solidFill>
                  <a:srgbClr val="0000FF"/>
                </a:solidFill>
                <a:latin typeface="Times New Roman" panose="02020603050405020304" pitchFamily="18" charset="0"/>
                <a:ea typeface="Times New Roman" panose="02020603050405020304" pitchFamily="18" charset="0"/>
              </a:rPr>
              <a:t>Tết</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đến</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xuân</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về</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có</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hoa</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đào</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rực</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nở</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ông</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đồ</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lại</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xuất</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hiện</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cùng</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mực</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tàu</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giấy</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đỏ</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bên</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phố</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phường</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đông</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đúc</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để</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viết</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chữ</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viết</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câu</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đối</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bán</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cho</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mọi</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người</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Sự</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có</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mặt</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của</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ông</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đồ</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góp</a:t>
            </a:r>
            <a:r>
              <a:rPr lang="en-US" sz="2800" dirty="0">
                <a:solidFill>
                  <a:srgbClr val="0000FF"/>
                </a:solidFill>
                <a:latin typeface="Times New Roman" panose="02020603050405020304" pitchFamily="18" charset="0"/>
                <a:ea typeface="Times New Roman" panose="02020603050405020304" pitchFamily="18" charset="0"/>
              </a:rPr>
              <a:t> </a:t>
            </a:r>
            <a:r>
              <a:rPr lang="de-DE" sz="2800" dirty="0">
                <a:solidFill>
                  <a:srgbClr val="0000FF"/>
                </a:solidFill>
                <a:latin typeface="Times New Roman" panose="02020603050405020304" pitchFamily="18" charset="0"/>
                <a:ea typeface="Times New Roman" panose="02020603050405020304" pitchFamily="18" charset="0"/>
              </a:rPr>
              <a:t>sự đông vui tấp nập của phố phường.</a:t>
            </a:r>
            <a:endParaRPr lang="en-US" sz="2800" dirty="0">
              <a:solidFill>
                <a:srgbClr val="0000FF"/>
              </a:solidFill>
              <a:effectLst/>
              <a:latin typeface="+mj-lt"/>
            </a:endParaRPr>
          </a:p>
        </p:txBody>
      </p:sp>
      <p:pic>
        <p:nvPicPr>
          <p:cNvPr id="6146" name="Picture 48" descr="ongdo2rh9">
            <a:extLst>
              <a:ext uri="{FF2B5EF4-FFF2-40B4-BE49-F238E27FC236}">
                <a16:creationId xmlns:a16="http://schemas.microsoft.com/office/drawing/2014/main" id="{30C749E1-F890-EC88-80B9-2896F3DCD5ED}"/>
              </a:ext>
            </a:extLst>
          </p:cNvPr>
          <p:cNvPicPr>
            <a:picLocks noChangeAspect="1" noChangeArrowheads="1"/>
          </p:cNvPicPr>
          <p:nvPr/>
        </p:nvPicPr>
        <p:blipFill>
          <a:blip r:embed="rId2">
            <a:clrChange>
              <a:clrFrom>
                <a:srgbClr val="FCFEFC"/>
              </a:clrFrom>
              <a:clrTo>
                <a:srgbClr val="FCFEFC">
                  <a:alpha val="0"/>
                </a:srgbClr>
              </a:clrTo>
            </a:clrChange>
            <a:extLst>
              <a:ext uri="{28A0092B-C50C-407E-A947-70E740481C1C}">
                <a14:useLocalDpi xmlns:a14="http://schemas.microsoft.com/office/drawing/2010/main" val="0"/>
              </a:ext>
            </a:extLst>
          </a:blip>
          <a:srcRect/>
          <a:stretch>
            <a:fillRect/>
          </a:stretch>
        </p:blipFill>
        <p:spPr bwMode="auto">
          <a:xfrm>
            <a:off x="9491581" y="101841"/>
            <a:ext cx="2700419" cy="2100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Flowchart: Terminator 22">
            <a:extLst>
              <a:ext uri="{FF2B5EF4-FFF2-40B4-BE49-F238E27FC236}">
                <a16:creationId xmlns:a16="http://schemas.microsoft.com/office/drawing/2014/main" id="{FA5A486C-5AD6-B34B-2941-7EDAAC54D3CA}"/>
              </a:ext>
            </a:extLst>
          </p:cNvPr>
          <p:cNvSpPr/>
          <p:nvPr/>
        </p:nvSpPr>
        <p:spPr>
          <a:xfrm>
            <a:off x="296996" y="2456894"/>
            <a:ext cx="1382486" cy="1944211"/>
          </a:xfrm>
          <a:prstGeom prst="flowChartTerminator">
            <a:avLst/>
          </a:prstGeom>
          <a:gradFill>
            <a:gsLst>
              <a:gs pos="94000">
                <a:schemeClr val="accent6">
                  <a:lumMod val="40000"/>
                  <a:lumOff val="60000"/>
                </a:schemeClr>
              </a:gs>
              <a:gs pos="45000">
                <a:srgbClr val="0066FF"/>
              </a:gs>
            </a:gsLst>
            <a:lin ang="27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a:latin typeface="Times New Roman" panose="02020603050405020304" pitchFamily="18" charset="0"/>
                <a:cs typeface="Times New Roman" panose="02020603050405020304" pitchFamily="18" charset="0"/>
              </a:rPr>
              <a:t>Thời</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gian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không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gian</a:t>
            </a:r>
            <a:endParaRPr lang="en-US" sz="2800" b="1" dirty="0">
              <a:solidFill>
                <a:schemeClr val="bg1"/>
              </a:solidFill>
              <a:latin typeface="Times New Roman" panose="02020603050405020304" pitchFamily="18" charset="0"/>
              <a:cs typeface="Times New Roman" panose="02020603050405020304" pitchFamily="18" charset="0"/>
            </a:endParaRPr>
          </a:p>
        </p:txBody>
      </p:sp>
      <p:sp>
        <p:nvSpPr>
          <p:cNvPr id="16" name="Hộp Văn bản 15">
            <a:extLst>
              <a:ext uri="{FF2B5EF4-FFF2-40B4-BE49-F238E27FC236}">
                <a16:creationId xmlns:a16="http://schemas.microsoft.com/office/drawing/2014/main" id="{116F61A0-5C16-CCF1-B86D-4C230A843E5D}"/>
              </a:ext>
            </a:extLst>
          </p:cNvPr>
          <p:cNvSpPr txBox="1"/>
          <p:nvPr/>
        </p:nvSpPr>
        <p:spPr>
          <a:xfrm>
            <a:off x="2478233" y="4342963"/>
            <a:ext cx="9055321" cy="954107"/>
          </a:xfrm>
          <a:prstGeom prst="rect">
            <a:avLst/>
          </a:prstGeom>
          <a:noFill/>
          <a:ln w="38100">
            <a:solidFill>
              <a:srgbClr val="0066FF"/>
            </a:solidFill>
          </a:ln>
        </p:spPr>
        <p:txBody>
          <a:bodyPr wrap="square">
            <a:spAutoFit/>
          </a:bodyPr>
          <a:lstStyle/>
          <a:p>
            <a:pPr algn="just">
              <a:tabLst>
                <a:tab pos="1386840" algn="l"/>
              </a:tabLst>
            </a:pPr>
            <a:r>
              <a:rPr lang="de-DE" sz="2800" dirty="0">
                <a:solidFill>
                  <a:srgbClr val="000000"/>
                </a:solidFill>
                <a:latin typeface="Times New Roman" panose="02020603050405020304" pitchFamily="18" charset="0"/>
                <a:ea typeface="Times New Roman" panose="02020603050405020304" pitchFamily="18" charset="0"/>
              </a:rPr>
              <a:t>Phụ từ </a:t>
            </a:r>
            <a:r>
              <a:rPr lang="de-DE" sz="2800" i="1" dirty="0">
                <a:solidFill>
                  <a:srgbClr val="000000"/>
                </a:solidFill>
                <a:latin typeface="Times New Roman" panose="02020603050405020304" pitchFamily="18" charset="0"/>
                <a:ea typeface="Times New Roman" panose="02020603050405020304" pitchFamily="18" charset="0"/>
              </a:rPr>
              <a:t>lại</a:t>
            </a:r>
            <a:r>
              <a:rPr lang="de-DE" sz="2800" dirty="0">
                <a:solidFill>
                  <a:srgbClr val="000000"/>
                </a:solidFill>
                <a:latin typeface="Times New Roman" panose="02020603050405020304" pitchFamily="18" charset="0"/>
                <a:ea typeface="Times New Roman" panose="02020603050405020304" pitchFamily="18" charset="0"/>
              </a:rPr>
              <a:t> cụm từ </a:t>
            </a:r>
            <a:r>
              <a:rPr lang="de-DE" sz="2800" i="1" dirty="0">
                <a:solidFill>
                  <a:srgbClr val="000000"/>
                </a:solidFill>
                <a:latin typeface="Times New Roman" panose="02020603050405020304" pitchFamily="18" charset="0"/>
                <a:ea typeface="Times New Roman" panose="02020603050405020304" pitchFamily="18" charset="0"/>
              </a:rPr>
              <a:t>mỗi năm</a:t>
            </a:r>
            <a:r>
              <a:rPr lang="de-DE" sz="2800" dirty="0">
                <a:solidFill>
                  <a:srgbClr val="000000"/>
                </a:solidFill>
                <a:latin typeface="Times New Roman" panose="02020603050405020304" pitchFamily="18" charset="0"/>
                <a:ea typeface="Times New Roman" panose="02020603050405020304" pitchFamily="18" charset="0"/>
              </a:rPr>
              <a:t> gợi sự lặp lại thời gian, lặp lại hình ảnh ông đồ xuất hiện bên phố vào mỗi dịp Tết đến, xuân về.</a:t>
            </a:r>
            <a:endParaRPr lang="en-US" sz="24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07841417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heel(1)">
                                      <p:cBhvr>
                                        <p:cTn id="12" dur="20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heel(1)">
                                      <p:cBhvr>
                                        <p:cTn id="17" dur="20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wheel(1)">
                                      <p:cBhvr>
                                        <p:cTn id="22" dur="2000"/>
                                        <p:tgtEl>
                                          <p:spTgt spid="37"/>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wheel(1)">
                                      <p:cBhvr>
                                        <p:cTn id="27" dur="2000"/>
                                        <p:tgtEl>
                                          <p:spTgt spid="44"/>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heel(1)">
                                      <p:cBhvr>
                                        <p:cTn id="32" dur="20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circle(in)">
                                      <p:cBhvr>
                                        <p:cTn id="37" dur="2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4" grpId="0" animBg="1"/>
      <p:bldP spid="37" grpId="0" animBg="1"/>
      <p:bldP spid="44" grpId="0" animBg="1"/>
      <p:bldP spid="42" grpId="0"/>
      <p:bldP spid="15" grpId="0" animBg="1"/>
      <p:bldP spid="1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AE508C3-92F0-430D-9AD2-4776EB63418D}"/>
              </a:ext>
            </a:extLst>
          </p:cNvPr>
          <p:cNvSpPr txBox="1"/>
          <p:nvPr/>
        </p:nvSpPr>
        <p:spPr>
          <a:xfrm>
            <a:off x="845119" y="965322"/>
            <a:ext cx="7047024" cy="584775"/>
          </a:xfrm>
          <a:prstGeom prst="rect">
            <a:avLst/>
          </a:prstGeom>
          <a:noFill/>
        </p:spPr>
        <p:txBody>
          <a:bodyPr wrap="square">
            <a:spAutoFit/>
          </a:bodyPr>
          <a:lstStyle/>
          <a:p>
            <a:pPr marL="0" marR="0" algn="just">
              <a:spcBef>
                <a:spcPts val="0"/>
              </a:spcBef>
              <a:spcAft>
                <a:spcPts val="0"/>
              </a:spcAft>
              <a:tabLst>
                <a:tab pos="1386840" algn="l"/>
              </a:tabLst>
            </a:pPr>
            <a:r>
              <a:rPr lang="de-DE" sz="3200" b="1" dirty="0">
                <a:solidFill>
                  <a:srgbClr val="0000FF"/>
                </a:solidFill>
                <a:latin typeface="Times New Roman" panose="02020603050405020304" pitchFamily="18" charset="0"/>
                <a:ea typeface="Times New Roman" panose="02020603050405020304" pitchFamily="18" charset="0"/>
              </a:rPr>
              <a:t>1. Khổ 1, 2: Hình ảnh ông đồ thời đắc ý</a:t>
            </a:r>
            <a:endParaRPr lang="en-US" sz="3200" dirty="0">
              <a:solidFill>
                <a:srgbClr val="0000FF"/>
              </a:solidFill>
              <a:effectLst/>
              <a:latin typeface="Times New Roman" panose="02020603050405020304" pitchFamily="18" charset="0"/>
              <a:ea typeface="Times New Roman" panose="02020603050405020304" pitchFamily="18" charset="0"/>
            </a:endParaRPr>
          </a:p>
        </p:txBody>
      </p:sp>
      <p:sp>
        <p:nvSpPr>
          <p:cNvPr id="10" name="TextBox 9">
            <a:extLst>
              <a:ext uri="{FF2B5EF4-FFF2-40B4-BE49-F238E27FC236}">
                <a16:creationId xmlns:a16="http://schemas.microsoft.com/office/drawing/2014/main" id="{2B29FCE2-B5E7-43DA-95B9-882C89517F56}"/>
              </a:ext>
            </a:extLst>
          </p:cNvPr>
          <p:cNvSpPr txBox="1"/>
          <p:nvPr/>
        </p:nvSpPr>
        <p:spPr>
          <a:xfrm>
            <a:off x="845119" y="101841"/>
            <a:ext cx="5830983" cy="707886"/>
          </a:xfrm>
          <a:prstGeom prst="rect">
            <a:avLst/>
          </a:prstGeom>
          <a:gradFill>
            <a:gsLst>
              <a:gs pos="50000">
                <a:srgbClr val="0066FF"/>
              </a:gs>
              <a:gs pos="15000">
                <a:schemeClr val="bg1">
                  <a:lumMod val="85000"/>
                </a:schemeClr>
              </a:gs>
            </a:gsLst>
            <a:lin ang="8100000" scaled="1"/>
          </a:gradFill>
        </p:spPr>
        <p:txBody>
          <a:bodyPr wrap="square">
            <a:spAutoFit/>
          </a:bodyPr>
          <a:lstStyle/>
          <a:p>
            <a:pPr marL="0" marR="0" algn="just">
              <a:spcBef>
                <a:spcPts val="0"/>
              </a:spcBef>
              <a:spcAft>
                <a:spcPts val="0"/>
              </a:spcAft>
              <a:tabLst>
                <a:tab pos="1386840" algn="l"/>
              </a:tabLst>
            </a:pPr>
            <a:r>
              <a:rPr lang="de-DE" sz="4000" b="1" dirty="0">
                <a:solidFill>
                  <a:schemeClr val="bg1"/>
                </a:solidFill>
                <a:effectLst/>
                <a:latin typeface="Times New Roman" panose="02020603050405020304" pitchFamily="18" charset="0"/>
                <a:ea typeface="Times New Roman" panose="02020603050405020304" pitchFamily="18" charset="0"/>
              </a:rPr>
              <a:t>II. </a:t>
            </a:r>
            <a:r>
              <a:rPr lang="de-DE" sz="4000" b="1" dirty="0">
                <a:solidFill>
                  <a:schemeClr val="bg1"/>
                </a:solidFill>
                <a:latin typeface="Times New Roman" panose="02020603050405020304" pitchFamily="18" charset="0"/>
                <a:ea typeface="Times New Roman" panose="02020603050405020304" pitchFamily="18" charset="0"/>
              </a:rPr>
              <a:t>Đọc – tìm hiểu chi tiết</a:t>
            </a:r>
            <a:endParaRPr lang="en-US" sz="4000" dirty="0">
              <a:solidFill>
                <a:schemeClr val="bg1"/>
              </a:solidFill>
              <a:effectLst/>
              <a:latin typeface="Times New Roman" panose="02020603050405020304" pitchFamily="18" charset="0"/>
              <a:ea typeface="Times New Roman" panose="02020603050405020304" pitchFamily="18" charset="0"/>
            </a:endParaRPr>
          </a:p>
        </p:txBody>
      </p:sp>
      <p:sp>
        <p:nvSpPr>
          <p:cNvPr id="28" name="Hộp Văn bản 27">
            <a:extLst>
              <a:ext uri="{FF2B5EF4-FFF2-40B4-BE49-F238E27FC236}">
                <a16:creationId xmlns:a16="http://schemas.microsoft.com/office/drawing/2014/main" id="{E5FB9D8E-E145-602D-AD7C-F4C7E717100D}"/>
              </a:ext>
            </a:extLst>
          </p:cNvPr>
          <p:cNvSpPr txBox="1"/>
          <p:nvPr/>
        </p:nvSpPr>
        <p:spPr>
          <a:xfrm>
            <a:off x="2478233" y="2235641"/>
            <a:ext cx="6056167" cy="523220"/>
          </a:xfrm>
          <a:prstGeom prst="rect">
            <a:avLst/>
          </a:prstGeom>
          <a:noFill/>
          <a:ln w="38100">
            <a:solidFill>
              <a:srgbClr val="0066FF"/>
            </a:solidFill>
          </a:ln>
        </p:spPr>
        <p:txBody>
          <a:bodyPr wrap="square">
            <a:spAutoFit/>
          </a:bodyPr>
          <a:lstStyle/>
          <a:p>
            <a:pPr algn="just">
              <a:tabLst>
                <a:tab pos="1386840" algn="l"/>
              </a:tabLst>
            </a:pPr>
            <a:r>
              <a:rPr lang="de-DE" sz="2800" dirty="0">
                <a:solidFill>
                  <a:srgbClr val="000000"/>
                </a:solidFill>
                <a:latin typeface="Times New Roman" panose="02020603050405020304" pitchFamily="18" charset="0"/>
                <a:ea typeface="Times New Roman" panose="02020603050405020304" pitchFamily="18" charset="0"/>
              </a:rPr>
              <a:t>Nô nức tìm đến ông đồ để mua chữ.</a:t>
            </a:r>
            <a:endParaRPr lang="en-US" sz="2400" dirty="0">
              <a:latin typeface="Times New Roman" panose="02020603050405020304" pitchFamily="18" charset="0"/>
              <a:ea typeface="Times New Roman" panose="02020603050405020304" pitchFamily="18" charset="0"/>
            </a:endParaRPr>
          </a:p>
        </p:txBody>
      </p:sp>
      <p:sp>
        <p:nvSpPr>
          <p:cNvPr id="34" name="Hộp Văn bản 33">
            <a:extLst>
              <a:ext uri="{FF2B5EF4-FFF2-40B4-BE49-F238E27FC236}">
                <a16:creationId xmlns:a16="http://schemas.microsoft.com/office/drawing/2014/main" id="{D72435BD-6C94-99B3-EA15-95B99623A5EE}"/>
              </a:ext>
            </a:extLst>
          </p:cNvPr>
          <p:cNvSpPr txBox="1"/>
          <p:nvPr/>
        </p:nvSpPr>
        <p:spPr>
          <a:xfrm>
            <a:off x="2478233" y="3086326"/>
            <a:ext cx="6511388" cy="523220"/>
          </a:xfrm>
          <a:prstGeom prst="rect">
            <a:avLst/>
          </a:prstGeom>
          <a:noFill/>
          <a:ln w="38100">
            <a:solidFill>
              <a:srgbClr val="0066FF"/>
            </a:solidFill>
          </a:ln>
        </p:spPr>
        <p:txBody>
          <a:bodyPr wrap="square">
            <a:spAutoFit/>
          </a:bodyPr>
          <a:lstStyle/>
          <a:p>
            <a:pPr algn="just">
              <a:tabLst>
                <a:tab pos="1386840" algn="l"/>
              </a:tabLst>
            </a:pPr>
            <a:r>
              <a:rPr lang="de-DE" sz="2800" dirty="0">
                <a:solidFill>
                  <a:srgbClr val="000000"/>
                </a:solidFill>
                <a:latin typeface="Times New Roman" panose="02020603050405020304" pitchFamily="18" charset="0"/>
                <a:ea typeface="Times New Roman" panose="02020603050405020304" pitchFamily="18" charset="0"/>
              </a:rPr>
              <a:t>Tấm tắc, ngợi ca tài viết chữ đẹp của ông.</a:t>
            </a:r>
            <a:endParaRPr lang="en-US" sz="2400" dirty="0">
              <a:latin typeface="Times New Roman" panose="02020603050405020304" pitchFamily="18" charset="0"/>
              <a:ea typeface="Times New Roman" panose="02020603050405020304" pitchFamily="18" charset="0"/>
            </a:endParaRPr>
          </a:p>
        </p:txBody>
      </p:sp>
      <p:sp>
        <p:nvSpPr>
          <p:cNvPr id="37" name="Hộp Văn bản 36">
            <a:extLst>
              <a:ext uri="{FF2B5EF4-FFF2-40B4-BE49-F238E27FC236}">
                <a16:creationId xmlns:a16="http://schemas.microsoft.com/office/drawing/2014/main" id="{8C5E4355-EEE7-9BFC-4F3C-26365710F9C9}"/>
              </a:ext>
            </a:extLst>
          </p:cNvPr>
          <p:cNvSpPr txBox="1"/>
          <p:nvPr/>
        </p:nvSpPr>
        <p:spPr>
          <a:xfrm>
            <a:off x="2478233" y="3997647"/>
            <a:ext cx="6056167" cy="523220"/>
          </a:xfrm>
          <a:prstGeom prst="rect">
            <a:avLst/>
          </a:prstGeom>
          <a:noFill/>
          <a:ln w="38100">
            <a:solidFill>
              <a:srgbClr val="0066FF"/>
            </a:solidFill>
          </a:ln>
        </p:spPr>
        <p:txBody>
          <a:bodyPr wrap="square">
            <a:spAutoFit/>
          </a:bodyPr>
          <a:lstStyle/>
          <a:p>
            <a:pPr algn="just">
              <a:tabLst>
                <a:tab pos="1386840" algn="l"/>
              </a:tabLst>
            </a:pPr>
            <a:r>
              <a:rPr lang="en-US" sz="2800" dirty="0" err="1">
                <a:solidFill>
                  <a:srgbClr val="000000"/>
                </a:solidFill>
                <a:latin typeface="Times New Roman" panose="02020603050405020304" pitchFamily="18" charset="0"/>
                <a:ea typeface="Times New Roman" panose="02020603050405020304" pitchFamily="18" charset="0"/>
              </a:rPr>
              <a:t>Công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việc</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Bày</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mực</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tàu</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giấy</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đỏ</a:t>
            </a:r>
            <a:r>
              <a:rPr lang="en-US" sz="2800" dirty="0">
                <a:solidFill>
                  <a:srgbClr val="000000"/>
                </a:solidFill>
                <a:latin typeface="Times New Roman" panose="02020603050405020304" pitchFamily="18" charset="0"/>
                <a:ea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p:txBody>
      </p:sp>
      <p:sp>
        <p:nvSpPr>
          <p:cNvPr id="42" name="Hộp Văn bản 41">
            <a:extLst>
              <a:ext uri="{FF2B5EF4-FFF2-40B4-BE49-F238E27FC236}">
                <a16:creationId xmlns:a16="http://schemas.microsoft.com/office/drawing/2014/main" id="{8EB2F561-FB88-5617-7062-968B85F06882}"/>
              </a:ext>
            </a:extLst>
          </p:cNvPr>
          <p:cNvSpPr txBox="1"/>
          <p:nvPr/>
        </p:nvSpPr>
        <p:spPr>
          <a:xfrm>
            <a:off x="481780" y="5297070"/>
            <a:ext cx="11228439" cy="1051955"/>
          </a:xfrm>
          <a:prstGeom prst="rect">
            <a:avLst/>
          </a:prstGeom>
          <a:noFill/>
        </p:spPr>
        <p:txBody>
          <a:bodyPr wrap="square">
            <a:spAutoFit/>
          </a:bodyPr>
          <a:lstStyle/>
          <a:p>
            <a:pPr algn="just">
              <a:lnSpc>
                <a:spcPct val="115000"/>
              </a:lnSpc>
            </a:pPr>
            <a:r>
              <a:rPr lang="vi-VN" sz="2800" kern="1200" dirty="0">
                <a:solidFill>
                  <a:srgbClr val="0000FF"/>
                </a:solidFill>
                <a:effectLst/>
                <a:latin typeface="+mj-lt"/>
              </a:rPr>
              <a:t>=&gt;</a:t>
            </a:r>
            <a:r>
              <a:rPr lang="de-DE" sz="2800" dirty="0">
                <a:solidFill>
                  <a:srgbClr val="000000"/>
                </a:solidFill>
                <a:latin typeface="Times New Roman" panose="02020603050405020304" pitchFamily="18" charset="0"/>
                <a:ea typeface="Times New Roman" panose="02020603050405020304" pitchFamily="18" charset="0"/>
              </a:rPr>
              <a:t> </a:t>
            </a:r>
            <a:r>
              <a:rPr lang="de-DE" sz="2800" dirty="0">
                <a:solidFill>
                  <a:srgbClr val="0000FF"/>
                </a:solidFill>
                <a:latin typeface="Times New Roman" panose="02020603050405020304" pitchFamily="18" charset="0"/>
                <a:ea typeface="Times New Roman" panose="02020603050405020304" pitchFamily="18" charset="0"/>
              </a:rPr>
              <a:t>Thể hiên thái độ mến mộ, quý trọng ông đồ - yêu mến chữ nho, mến mộ chữ nho - nét đẹp văn hóa truyền thống của dân tộc.</a:t>
            </a:r>
            <a:endParaRPr lang="en-US" sz="2800" dirty="0">
              <a:solidFill>
                <a:srgbClr val="0000FF"/>
              </a:solidFill>
              <a:effectLst/>
              <a:latin typeface="+mj-lt"/>
            </a:endParaRPr>
          </a:p>
        </p:txBody>
      </p:sp>
      <p:pic>
        <p:nvPicPr>
          <p:cNvPr id="6146" name="Picture 48" descr="ongdo2rh9">
            <a:extLst>
              <a:ext uri="{FF2B5EF4-FFF2-40B4-BE49-F238E27FC236}">
                <a16:creationId xmlns:a16="http://schemas.microsoft.com/office/drawing/2014/main" id="{30C749E1-F890-EC88-80B9-2896F3DCD5ED}"/>
              </a:ext>
            </a:extLst>
          </p:cNvPr>
          <p:cNvPicPr>
            <a:picLocks noChangeAspect="1" noChangeArrowheads="1"/>
          </p:cNvPicPr>
          <p:nvPr/>
        </p:nvPicPr>
        <p:blipFill>
          <a:blip r:embed="rId2">
            <a:clrChange>
              <a:clrFrom>
                <a:srgbClr val="FCFEFC"/>
              </a:clrFrom>
              <a:clrTo>
                <a:srgbClr val="FCFEFC">
                  <a:alpha val="0"/>
                </a:srgbClr>
              </a:clrTo>
            </a:clrChange>
            <a:extLst>
              <a:ext uri="{28A0092B-C50C-407E-A947-70E740481C1C}">
                <a14:useLocalDpi xmlns:a14="http://schemas.microsoft.com/office/drawing/2010/main" val="0"/>
              </a:ext>
            </a:extLst>
          </a:blip>
          <a:srcRect/>
          <a:stretch>
            <a:fillRect/>
          </a:stretch>
        </p:blipFill>
        <p:spPr bwMode="auto">
          <a:xfrm>
            <a:off x="9491581" y="101841"/>
            <a:ext cx="2700419" cy="2100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Flowchart: Terminator 22">
            <a:extLst>
              <a:ext uri="{FF2B5EF4-FFF2-40B4-BE49-F238E27FC236}">
                <a16:creationId xmlns:a16="http://schemas.microsoft.com/office/drawing/2014/main" id="{FA5A486C-5AD6-B34B-2941-7EDAAC54D3CA}"/>
              </a:ext>
            </a:extLst>
          </p:cNvPr>
          <p:cNvSpPr/>
          <p:nvPr/>
        </p:nvSpPr>
        <p:spPr>
          <a:xfrm>
            <a:off x="296996" y="2456894"/>
            <a:ext cx="1382486" cy="1944211"/>
          </a:xfrm>
          <a:prstGeom prst="flowChartTerminator">
            <a:avLst/>
          </a:prstGeom>
          <a:gradFill>
            <a:gsLst>
              <a:gs pos="94000">
                <a:schemeClr val="accent6">
                  <a:lumMod val="40000"/>
                  <a:lumOff val="60000"/>
                </a:schemeClr>
              </a:gs>
              <a:gs pos="45000">
                <a:srgbClr val="0066FF"/>
              </a:gs>
            </a:gsLst>
            <a:lin ang="27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1386840" algn="l"/>
              </a:tabLst>
            </a:pPr>
            <a:r>
              <a:rPr lang="de-DE" sz="2800" b="1" dirty="0">
                <a:solidFill>
                  <a:schemeClr val="bg1"/>
                </a:solidFill>
                <a:latin typeface="Times New Roman" panose="02020603050405020304" pitchFamily="18" charset="0"/>
                <a:ea typeface="Times New Roman" panose="02020603050405020304" pitchFamily="18" charset="0"/>
              </a:rPr>
              <a:t>Thái độ của mọi người</a:t>
            </a:r>
            <a:endParaRPr lang="en-US" sz="2400" dirty="0">
              <a:solidFill>
                <a:schemeClr val="bg1"/>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69380603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heel(1)">
                                      <p:cBhvr>
                                        <p:cTn id="12" dur="20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heel(1)">
                                      <p:cBhvr>
                                        <p:cTn id="17" dur="20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wheel(1)">
                                      <p:cBhvr>
                                        <p:cTn id="22" dur="2000"/>
                                        <p:tgtEl>
                                          <p:spTgt spid="37"/>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circle(in)">
                                      <p:cBhvr>
                                        <p:cTn id="27" dur="2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4" grpId="0" animBg="1"/>
      <p:bldP spid="37" grpId="0" animBg="1"/>
      <p:bldP spid="42" grpId="0"/>
      <p:bldP spid="1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ộp Văn bản 4">
            <a:extLst>
              <a:ext uri="{FF2B5EF4-FFF2-40B4-BE49-F238E27FC236}">
                <a16:creationId xmlns:a16="http://schemas.microsoft.com/office/drawing/2014/main" id="{4394753E-685B-E0A2-9631-B2B1AE5B2ECB}"/>
              </a:ext>
            </a:extLst>
          </p:cNvPr>
          <p:cNvSpPr txBox="1"/>
          <p:nvPr/>
        </p:nvSpPr>
        <p:spPr>
          <a:xfrm>
            <a:off x="621204" y="596419"/>
            <a:ext cx="5844850" cy="2781018"/>
          </a:xfrm>
          <a:prstGeom prst="rect">
            <a:avLst/>
          </a:prstGeom>
          <a:noFill/>
        </p:spPr>
        <p:txBody>
          <a:bodyPr wrap="square">
            <a:spAutoFit/>
          </a:bodyPr>
          <a:lstStyle/>
          <a:p>
            <a:pPr marL="0" marR="0" algn="ctr">
              <a:lnSpc>
                <a:spcPct val="115000"/>
              </a:lnSpc>
              <a:spcBef>
                <a:spcPts val="0"/>
              </a:spcBef>
              <a:spcAft>
                <a:spcPts val="1000"/>
              </a:spcAft>
            </a:pPr>
            <a:r>
              <a:rPr lang="pl-PL" sz="5400" b="1" dirty="0">
                <a:effectLst/>
                <a:latin typeface="Algerian" panose="04020705040A02060702" pitchFamily="82" charset="0"/>
                <a:ea typeface="Calibri" panose="020F0502020204030204" pitchFamily="34" charset="0"/>
                <a:cs typeface="Times New Roman" panose="02020603050405020304" pitchFamily="18" charset="0"/>
              </a:rPr>
              <a:t>VĂN BẢN </a:t>
            </a:r>
            <a:r>
              <a:rPr lang="en-US" sz="5400" b="1" dirty="0">
                <a:effectLst/>
                <a:latin typeface="Algerian" panose="04020705040A02060702" pitchFamily="82" charset="0"/>
                <a:ea typeface="Calibri" panose="020F0502020204030204" pitchFamily="34" charset="0"/>
                <a:cs typeface="Times New Roman" panose="02020603050405020304" pitchFamily="18" charset="0"/>
              </a:rPr>
              <a:t>: </a:t>
            </a:r>
          </a:p>
          <a:p>
            <a:pPr marL="0" marR="0" algn="ctr">
              <a:lnSpc>
                <a:spcPct val="115000"/>
              </a:lnSpc>
              <a:spcBef>
                <a:spcPts val="0"/>
              </a:spcBef>
              <a:spcAft>
                <a:spcPts val="1000"/>
              </a:spcAft>
            </a:pPr>
            <a:r>
              <a:rPr lang="en-US" sz="5400" b="1" i="1" dirty="0">
                <a:solidFill>
                  <a:srgbClr val="FF0000"/>
                </a:solidFill>
                <a:latin typeface="Amasis MT Pro Medium" panose="02040604050005020304" pitchFamily="18" charset="0"/>
                <a:ea typeface="Calibri" panose="020F0502020204030204" pitchFamily="34" charset="0"/>
                <a:cs typeface="Times New Roman" panose="02020603050405020304" pitchFamily="18" charset="0"/>
              </a:rPr>
              <a:t>ÔNG ĐỒ</a:t>
            </a:r>
          </a:p>
          <a:p>
            <a:pPr marL="0" marR="0" algn="ctr">
              <a:lnSpc>
                <a:spcPct val="115000"/>
              </a:lnSpc>
              <a:spcBef>
                <a:spcPts val="0"/>
              </a:spcBef>
              <a:spcAft>
                <a:spcPts val="1000"/>
              </a:spcAft>
            </a:pPr>
            <a:r>
              <a:rPr lang="pl-PL" sz="3200" b="1" dirty="0">
                <a:solidFill>
                  <a:srgbClr val="00B0F0"/>
                </a:solidFill>
                <a:effectLst/>
                <a:latin typeface="Times New Roman" panose="02020603050405020304" pitchFamily="18" charset="0"/>
                <a:ea typeface="Calibri" panose="020F0502020204030204" pitchFamily="34" charset="0"/>
                <a:cs typeface="Times New Roman" panose="02020603050405020304" pitchFamily="18" charset="0"/>
              </a:rPr>
              <a:t>(</a:t>
            </a:r>
            <a:r>
              <a:rPr lang="en-US" sz="3200" b="1" dirty="0">
                <a:solidFill>
                  <a:srgbClr val="00B0F0"/>
                </a:solidFill>
                <a:effectLst/>
                <a:latin typeface="Times New Roman" panose="02020603050405020304" pitchFamily="18" charset="0"/>
                <a:ea typeface="Calibri" panose="020F0502020204030204" pitchFamily="34" charset="0"/>
                <a:cs typeface="Times New Roman" panose="02020603050405020304" pitchFamily="18" charset="0"/>
              </a:rPr>
              <a:t>VŨ ĐÌNH LIÊN)</a:t>
            </a:r>
            <a:endParaRPr lang="en-US" sz="3200" dirty="0">
              <a:solidFill>
                <a:srgbClr val="00B0F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10" name="Hình ảnh 9">
            <a:extLst>
              <a:ext uri="{FF2B5EF4-FFF2-40B4-BE49-F238E27FC236}">
                <a16:creationId xmlns:a16="http://schemas.microsoft.com/office/drawing/2014/main" id="{61C39A99-9758-B7C9-9111-822875D5B6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10283" y="657807"/>
            <a:ext cx="7239389" cy="6155483"/>
          </a:xfrm>
          <a:prstGeom prst="rect">
            <a:avLst/>
          </a:prstGeom>
        </p:spPr>
      </p:pic>
      <p:sp>
        <p:nvSpPr>
          <p:cNvPr id="6" name="TextBox 5">
            <a:extLst>
              <a:ext uri="{FF2B5EF4-FFF2-40B4-BE49-F238E27FC236}">
                <a16:creationId xmlns:a16="http://schemas.microsoft.com/office/drawing/2014/main" id="{6A78291F-407E-448E-9CE8-A1339A8F3FF9}"/>
              </a:ext>
            </a:extLst>
          </p:cNvPr>
          <p:cNvSpPr txBox="1"/>
          <p:nvPr/>
        </p:nvSpPr>
        <p:spPr>
          <a:xfrm>
            <a:off x="545976" y="5443482"/>
            <a:ext cx="6276512" cy="307777"/>
          </a:xfrm>
          <a:prstGeom prst="rect">
            <a:avLst/>
          </a:prstGeom>
          <a:noFill/>
        </p:spPr>
        <p:txBody>
          <a:bodyPr wrap="square">
            <a:spAutoFit/>
          </a:bodyPr>
          <a:lstStyle/>
          <a:p>
            <a:pPr marL="0" marR="0" algn="just">
              <a:spcBef>
                <a:spcPts val="0"/>
              </a:spcBef>
              <a:spcAft>
                <a:spcPts val="0"/>
              </a:spcAft>
            </a:pPr>
            <a:r>
              <a:rPr lang="en-US" sz="1400" b="1" dirty="0">
                <a:solidFill>
                  <a:srgbClr val="FFFFFF"/>
                </a:solidFill>
                <a:effectLst/>
                <a:latin typeface="Times New Roman" panose="02020603050405020304" pitchFamily="18" charset="0"/>
                <a:ea typeface="Times New Roman" panose="02020603050405020304" pitchFamily="18" charset="0"/>
              </a:rPr>
              <a:t>(</a:t>
            </a:r>
            <a:r>
              <a:rPr lang="en-US" sz="1400" b="1" dirty="0" err="1">
                <a:solidFill>
                  <a:srgbClr val="FFFFFF"/>
                </a:solidFill>
                <a:effectLst/>
                <a:latin typeface="Times New Roman" panose="02020603050405020304" pitchFamily="18" charset="0"/>
                <a:ea typeface="Times New Roman" panose="02020603050405020304" pitchFamily="18" charset="0"/>
              </a:rPr>
              <a:t>Vũ</a:t>
            </a:r>
            <a:r>
              <a:rPr lang="en-US" sz="1400" b="1" dirty="0">
                <a:solidFill>
                  <a:srgbClr val="FFFFFF"/>
                </a:solidFill>
                <a:effectLst/>
                <a:latin typeface="Times New Roman" panose="02020603050405020304" pitchFamily="18" charset="0"/>
                <a:ea typeface="Times New Roman" panose="02020603050405020304" pitchFamily="18" charset="0"/>
              </a:rPr>
              <a:t> </a:t>
            </a:r>
            <a:r>
              <a:rPr lang="en-US" sz="1400" b="1" dirty="0" err="1">
                <a:solidFill>
                  <a:srgbClr val="FFFFFF"/>
                </a:solidFill>
                <a:effectLst/>
                <a:latin typeface="Times New Roman" panose="02020603050405020304" pitchFamily="18" charset="0"/>
                <a:ea typeface="Times New Roman" panose="02020603050405020304" pitchFamily="18" charset="0"/>
              </a:rPr>
              <a:t>Thị</a:t>
            </a:r>
            <a:r>
              <a:rPr lang="en-US" sz="1400" b="1" dirty="0">
                <a:solidFill>
                  <a:srgbClr val="FFFFFF"/>
                </a:solidFill>
                <a:effectLst/>
                <a:latin typeface="Times New Roman" panose="02020603050405020304" pitchFamily="18" charset="0"/>
                <a:ea typeface="Times New Roman" panose="02020603050405020304" pitchFamily="18" charset="0"/>
              </a:rPr>
              <a:t> Thùy-0985801828-Lê </a:t>
            </a:r>
            <a:r>
              <a:rPr lang="en-US" sz="1400" b="1" dirty="0" err="1">
                <a:solidFill>
                  <a:srgbClr val="FFFFFF"/>
                </a:solidFill>
                <a:effectLst/>
                <a:latin typeface="Times New Roman" panose="02020603050405020304" pitchFamily="18" charset="0"/>
                <a:ea typeface="Times New Roman" panose="02020603050405020304" pitchFamily="18" charset="0"/>
              </a:rPr>
              <a:t>Khắc</a:t>
            </a:r>
            <a:r>
              <a:rPr lang="en-US" sz="1400" b="1" dirty="0">
                <a:solidFill>
                  <a:srgbClr val="FFFFFF"/>
                </a:solidFill>
                <a:effectLst/>
                <a:latin typeface="Times New Roman" panose="02020603050405020304" pitchFamily="18" charset="0"/>
                <a:ea typeface="Times New Roman" panose="02020603050405020304" pitchFamily="18" charset="0"/>
              </a:rPr>
              <a:t> </a:t>
            </a:r>
            <a:r>
              <a:rPr lang="en-US" sz="1400" b="1" dirty="0" err="1">
                <a:solidFill>
                  <a:srgbClr val="FFFFFF"/>
                </a:solidFill>
                <a:effectLst/>
                <a:latin typeface="Times New Roman" panose="02020603050405020304" pitchFamily="18" charset="0"/>
                <a:ea typeface="Times New Roman" panose="02020603050405020304" pitchFamily="18" charset="0"/>
              </a:rPr>
              <a:t>Cẩn</a:t>
            </a:r>
            <a:r>
              <a:rPr lang="en-US" sz="1400" b="1" dirty="0">
                <a:solidFill>
                  <a:srgbClr val="FFFFFF"/>
                </a:solidFill>
                <a:effectLst/>
                <a:latin typeface="Times New Roman" panose="02020603050405020304" pitchFamily="18" charset="0"/>
                <a:ea typeface="Times New Roman" panose="02020603050405020304" pitchFamily="18" charset="0"/>
              </a:rPr>
              <a:t>-An </a:t>
            </a:r>
            <a:r>
              <a:rPr lang="en-US" sz="1400" b="1" dirty="0" err="1">
                <a:solidFill>
                  <a:srgbClr val="FFFFFF"/>
                </a:solidFill>
                <a:effectLst/>
                <a:latin typeface="Times New Roman" panose="02020603050405020304" pitchFamily="18" charset="0"/>
                <a:ea typeface="Times New Roman" panose="02020603050405020304" pitchFamily="18" charset="0"/>
              </a:rPr>
              <a:t>Thọ</a:t>
            </a:r>
            <a:r>
              <a:rPr lang="en-US" sz="1400" b="1" dirty="0">
                <a:solidFill>
                  <a:srgbClr val="FFFFFF"/>
                </a:solidFill>
                <a:effectLst/>
                <a:latin typeface="Times New Roman" panose="02020603050405020304" pitchFamily="18" charset="0"/>
                <a:ea typeface="Times New Roman" panose="02020603050405020304" pitchFamily="18" charset="0"/>
              </a:rPr>
              <a:t>-An </a:t>
            </a:r>
            <a:r>
              <a:rPr lang="en-US" sz="1400" b="1" dirty="0" err="1">
                <a:solidFill>
                  <a:srgbClr val="FFFFFF"/>
                </a:solidFill>
                <a:effectLst/>
                <a:latin typeface="Times New Roman" panose="02020603050405020304" pitchFamily="18" charset="0"/>
                <a:ea typeface="Times New Roman" panose="02020603050405020304" pitchFamily="18" charset="0"/>
              </a:rPr>
              <a:t>Lão</a:t>
            </a:r>
            <a:r>
              <a:rPr lang="en-US" sz="1400" b="1" dirty="0">
                <a:solidFill>
                  <a:srgbClr val="FFFFFF"/>
                </a:solidFill>
                <a:effectLst/>
                <a:latin typeface="Times New Roman" panose="02020603050405020304" pitchFamily="18" charset="0"/>
                <a:ea typeface="Times New Roman" panose="02020603050405020304" pitchFamily="18" charset="0"/>
              </a:rPr>
              <a:t>- </a:t>
            </a:r>
            <a:r>
              <a:rPr lang="en-US" sz="1400" b="1" dirty="0" err="1">
                <a:solidFill>
                  <a:srgbClr val="FFFFFF"/>
                </a:solidFill>
                <a:effectLst/>
                <a:latin typeface="Times New Roman" panose="02020603050405020304" pitchFamily="18" charset="0"/>
                <a:ea typeface="Times New Roman" panose="02020603050405020304" pitchFamily="18" charset="0"/>
              </a:rPr>
              <a:t>Hải</a:t>
            </a:r>
            <a:r>
              <a:rPr lang="en-US" sz="1400" b="1" dirty="0">
                <a:solidFill>
                  <a:srgbClr val="FFFFFF"/>
                </a:solidFill>
                <a:effectLst/>
                <a:latin typeface="Times New Roman" panose="02020603050405020304" pitchFamily="18" charset="0"/>
                <a:ea typeface="Times New Roman" panose="02020603050405020304" pitchFamily="18" charset="0"/>
              </a:rPr>
              <a:t> </a:t>
            </a:r>
            <a:r>
              <a:rPr lang="en-US" sz="1400" b="1" dirty="0" err="1">
                <a:solidFill>
                  <a:srgbClr val="FFFFFF"/>
                </a:solidFill>
                <a:effectLst/>
                <a:latin typeface="Times New Roman" panose="02020603050405020304" pitchFamily="18" charset="0"/>
                <a:ea typeface="Times New Roman" panose="02020603050405020304" pitchFamily="18" charset="0"/>
              </a:rPr>
              <a:t>Phòng</a:t>
            </a:r>
            <a:r>
              <a:rPr lang="en-US" sz="1400" b="1" dirty="0">
                <a:solidFill>
                  <a:srgbClr val="FFFFFF"/>
                </a:solidFill>
                <a:effectLst/>
                <a:latin typeface="Times New Roman" panose="02020603050405020304" pitchFamily="18" charset="0"/>
                <a:ea typeface="Times New Roman" panose="02020603050405020304" pitchFamily="18" charset="0"/>
              </a:rPr>
              <a:t>)</a:t>
            </a:r>
            <a:endParaRPr lang="en-US"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227457534"/>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par>
                                <p:cTn id="21" presetID="16" presetClass="entr" presetSubtype="21"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arn(inVertical)">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AE508C3-92F0-430D-9AD2-4776EB63418D}"/>
              </a:ext>
            </a:extLst>
          </p:cNvPr>
          <p:cNvSpPr txBox="1"/>
          <p:nvPr/>
        </p:nvSpPr>
        <p:spPr>
          <a:xfrm>
            <a:off x="845119" y="756148"/>
            <a:ext cx="5516352" cy="584775"/>
          </a:xfrm>
          <a:prstGeom prst="rect">
            <a:avLst/>
          </a:prstGeom>
          <a:noFill/>
        </p:spPr>
        <p:txBody>
          <a:bodyPr wrap="square">
            <a:spAutoFit/>
          </a:bodyPr>
          <a:lstStyle/>
          <a:p>
            <a:pPr marL="0" marR="0" algn="just">
              <a:spcBef>
                <a:spcPts val="0"/>
              </a:spcBef>
              <a:spcAft>
                <a:spcPts val="0"/>
              </a:spcAft>
              <a:tabLst>
                <a:tab pos="1386840" algn="l"/>
              </a:tabLst>
            </a:pPr>
            <a:r>
              <a:rPr lang="de-DE" sz="3200" b="1" dirty="0">
                <a:solidFill>
                  <a:srgbClr val="0000FF"/>
                </a:solidFill>
                <a:latin typeface="Times New Roman" panose="02020603050405020304" pitchFamily="18" charset="0"/>
                <a:ea typeface="Times New Roman" panose="02020603050405020304" pitchFamily="18" charset="0"/>
              </a:rPr>
              <a:t>1. Hình ảnh ông đồ thời đắc ý</a:t>
            </a:r>
            <a:endParaRPr lang="en-US" sz="3200" dirty="0">
              <a:solidFill>
                <a:srgbClr val="0000FF"/>
              </a:solidFill>
              <a:effectLst/>
              <a:latin typeface="Times New Roman" panose="02020603050405020304" pitchFamily="18" charset="0"/>
              <a:ea typeface="Times New Roman" panose="02020603050405020304" pitchFamily="18" charset="0"/>
            </a:endParaRPr>
          </a:p>
        </p:txBody>
      </p:sp>
      <p:sp>
        <p:nvSpPr>
          <p:cNvPr id="10" name="TextBox 9">
            <a:extLst>
              <a:ext uri="{FF2B5EF4-FFF2-40B4-BE49-F238E27FC236}">
                <a16:creationId xmlns:a16="http://schemas.microsoft.com/office/drawing/2014/main" id="{2B29FCE2-B5E7-43DA-95B9-882C89517F56}"/>
              </a:ext>
            </a:extLst>
          </p:cNvPr>
          <p:cNvSpPr txBox="1"/>
          <p:nvPr/>
        </p:nvSpPr>
        <p:spPr>
          <a:xfrm>
            <a:off x="845119" y="101841"/>
            <a:ext cx="5830983" cy="707886"/>
          </a:xfrm>
          <a:prstGeom prst="rect">
            <a:avLst/>
          </a:prstGeom>
          <a:gradFill>
            <a:gsLst>
              <a:gs pos="50000">
                <a:srgbClr val="0066FF"/>
              </a:gs>
              <a:gs pos="15000">
                <a:schemeClr val="bg1">
                  <a:lumMod val="85000"/>
                </a:schemeClr>
              </a:gs>
            </a:gsLst>
            <a:lin ang="8100000" scaled="1"/>
          </a:gradFill>
        </p:spPr>
        <p:txBody>
          <a:bodyPr wrap="square">
            <a:spAutoFit/>
          </a:bodyPr>
          <a:lstStyle/>
          <a:p>
            <a:pPr marL="0" marR="0" algn="just">
              <a:spcBef>
                <a:spcPts val="0"/>
              </a:spcBef>
              <a:spcAft>
                <a:spcPts val="0"/>
              </a:spcAft>
              <a:tabLst>
                <a:tab pos="1386840" algn="l"/>
              </a:tabLst>
            </a:pPr>
            <a:r>
              <a:rPr lang="de-DE" sz="4000" b="1" dirty="0">
                <a:solidFill>
                  <a:schemeClr val="bg1"/>
                </a:solidFill>
                <a:effectLst/>
                <a:latin typeface="Times New Roman" panose="02020603050405020304" pitchFamily="18" charset="0"/>
                <a:ea typeface="Times New Roman" panose="02020603050405020304" pitchFamily="18" charset="0"/>
              </a:rPr>
              <a:t>II. </a:t>
            </a:r>
            <a:r>
              <a:rPr lang="de-DE" sz="4000" b="1" dirty="0">
                <a:solidFill>
                  <a:schemeClr val="bg1"/>
                </a:solidFill>
                <a:latin typeface="Times New Roman" panose="02020603050405020304" pitchFamily="18" charset="0"/>
                <a:ea typeface="Times New Roman" panose="02020603050405020304" pitchFamily="18" charset="0"/>
              </a:rPr>
              <a:t>Đọc – tìm hiểu chi tiết</a:t>
            </a:r>
            <a:endParaRPr lang="en-US" sz="4000" dirty="0">
              <a:solidFill>
                <a:schemeClr val="bg1"/>
              </a:solidFill>
              <a:effectLst/>
              <a:latin typeface="Times New Roman" panose="02020603050405020304" pitchFamily="18" charset="0"/>
              <a:ea typeface="Times New Roman" panose="02020603050405020304" pitchFamily="18" charset="0"/>
            </a:endParaRPr>
          </a:p>
        </p:txBody>
      </p:sp>
      <p:sp>
        <p:nvSpPr>
          <p:cNvPr id="28" name="Hộp Văn bản 27">
            <a:extLst>
              <a:ext uri="{FF2B5EF4-FFF2-40B4-BE49-F238E27FC236}">
                <a16:creationId xmlns:a16="http://schemas.microsoft.com/office/drawing/2014/main" id="{E5FB9D8E-E145-602D-AD7C-F4C7E717100D}"/>
              </a:ext>
            </a:extLst>
          </p:cNvPr>
          <p:cNvSpPr txBox="1"/>
          <p:nvPr/>
        </p:nvSpPr>
        <p:spPr>
          <a:xfrm>
            <a:off x="2314947" y="1686162"/>
            <a:ext cx="6850824" cy="954107"/>
          </a:xfrm>
          <a:prstGeom prst="rect">
            <a:avLst/>
          </a:prstGeom>
          <a:noFill/>
          <a:ln w="38100">
            <a:solidFill>
              <a:srgbClr val="0066FF"/>
            </a:solidFill>
          </a:ln>
        </p:spPr>
        <p:txBody>
          <a:bodyPr wrap="square">
            <a:spAutoFit/>
          </a:bodyPr>
          <a:lstStyle/>
          <a:p>
            <a:pPr algn="just">
              <a:tabLst>
                <a:tab pos="1386840" algn="l"/>
              </a:tabLst>
            </a:pPr>
            <a:r>
              <a:rPr lang="en-US" sz="2800" dirty="0" err="1">
                <a:solidFill>
                  <a:srgbClr val="000000"/>
                </a:solidFill>
                <a:latin typeface="Times New Roman" panose="02020603050405020304" pitchFamily="18" charset="0"/>
                <a:ea typeface="Times New Roman" panose="02020603050405020304" pitchFamily="18" charset="0"/>
              </a:rPr>
              <a:t>Cùng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mực</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tàu</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giấy</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đỏ</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góp</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phần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vào</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sự</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đông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vui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náo</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nhiệt</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của</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phố</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phường</a:t>
            </a:r>
            <a:r>
              <a:rPr lang="en-US" sz="2800" dirty="0">
                <a:solidFill>
                  <a:srgbClr val="000000"/>
                </a:solidFill>
                <a:latin typeface="Times New Roman" panose="02020603050405020304" pitchFamily="18" charset="0"/>
                <a:ea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p:txBody>
      </p:sp>
      <p:sp>
        <p:nvSpPr>
          <p:cNvPr id="34" name="Hộp Văn bản 33">
            <a:extLst>
              <a:ext uri="{FF2B5EF4-FFF2-40B4-BE49-F238E27FC236}">
                <a16:creationId xmlns:a16="http://schemas.microsoft.com/office/drawing/2014/main" id="{D72435BD-6C94-99B3-EA15-95B99623A5EE}"/>
              </a:ext>
            </a:extLst>
          </p:cNvPr>
          <p:cNvSpPr txBox="1"/>
          <p:nvPr/>
        </p:nvSpPr>
        <p:spPr>
          <a:xfrm>
            <a:off x="2314947" y="2904435"/>
            <a:ext cx="7580167" cy="954107"/>
          </a:xfrm>
          <a:prstGeom prst="rect">
            <a:avLst/>
          </a:prstGeom>
          <a:noFill/>
          <a:ln w="38100">
            <a:solidFill>
              <a:srgbClr val="0066FF"/>
            </a:solidFill>
          </a:ln>
        </p:spPr>
        <p:txBody>
          <a:bodyPr wrap="square">
            <a:spAutoFit/>
          </a:bodyPr>
          <a:lstStyle/>
          <a:p>
            <a:pPr algn="just">
              <a:tabLst>
                <a:tab pos="1386840" algn="l"/>
              </a:tabLst>
            </a:pPr>
            <a:r>
              <a:rPr lang="en-US" sz="2800" dirty="0" err="1">
                <a:solidFill>
                  <a:srgbClr val="000000"/>
                </a:solidFill>
                <a:latin typeface="Times New Roman" panose="02020603050405020304" pitchFamily="18" charset="0"/>
                <a:ea typeface="Times New Roman" panose="02020603050405020304" pitchFamily="18" charset="0"/>
              </a:rPr>
              <a:t>Ông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trở</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thành</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trung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tâm</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của</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bức</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tranh</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xuân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là</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đối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tượng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để</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mọi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người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ngưỡng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mộ</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ngợi</a:t>
            </a:r>
            <a:r>
              <a:rPr lang="en-US" sz="2800" dirty="0">
                <a:solidFill>
                  <a:srgbClr val="000000"/>
                </a:solidFill>
                <a:latin typeface="Times New Roman" panose="02020603050405020304" pitchFamily="18" charset="0"/>
                <a:ea typeface="Times New Roman" panose="02020603050405020304" pitchFamily="18" charset="0"/>
              </a:rPr>
              <a:t> ca.</a:t>
            </a:r>
            <a:endParaRPr lang="en-US" sz="2400" dirty="0">
              <a:latin typeface="Times New Roman" panose="02020603050405020304" pitchFamily="18" charset="0"/>
              <a:ea typeface="Times New Roman" panose="02020603050405020304" pitchFamily="18" charset="0"/>
            </a:endParaRPr>
          </a:p>
        </p:txBody>
      </p:sp>
      <p:sp>
        <p:nvSpPr>
          <p:cNvPr id="37" name="Hộp Văn bản 36">
            <a:extLst>
              <a:ext uri="{FF2B5EF4-FFF2-40B4-BE49-F238E27FC236}">
                <a16:creationId xmlns:a16="http://schemas.microsoft.com/office/drawing/2014/main" id="{8C5E4355-EEE7-9BFC-4F3C-26365710F9C9}"/>
              </a:ext>
            </a:extLst>
          </p:cNvPr>
          <p:cNvSpPr txBox="1"/>
          <p:nvPr/>
        </p:nvSpPr>
        <p:spPr>
          <a:xfrm>
            <a:off x="2314947" y="4021968"/>
            <a:ext cx="7580167" cy="1384995"/>
          </a:xfrm>
          <a:prstGeom prst="rect">
            <a:avLst/>
          </a:prstGeom>
          <a:noFill/>
          <a:ln w="38100">
            <a:solidFill>
              <a:srgbClr val="0066FF"/>
            </a:solidFill>
          </a:ln>
        </p:spPr>
        <p:txBody>
          <a:bodyPr wrap="square">
            <a:spAutoFit/>
          </a:bodyPr>
          <a:lstStyle/>
          <a:p>
            <a:pPr algn="just">
              <a:tabLst>
                <a:tab pos="1386840" algn="l"/>
              </a:tabLst>
            </a:pPr>
            <a:r>
              <a:rPr lang="en-US" sz="2800" dirty="0" err="1">
                <a:solidFill>
                  <a:srgbClr val="000000"/>
                </a:solidFill>
                <a:latin typeface="Times New Roman" panose="02020603050405020304" pitchFamily="18" charset="0"/>
                <a:ea typeface="Times New Roman" panose="02020603050405020304" pitchFamily="18" charset="0"/>
              </a:rPr>
              <a:t>Trong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niềm</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vui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đông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khách</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ông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như</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người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nghệ</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sĩ</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được</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trổ</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tài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trước</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công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chúng</a:t>
            </a:r>
            <a:r>
              <a:rPr lang="en-US" sz="2800" dirty="0">
                <a:solidFill>
                  <a:srgbClr val="000000"/>
                </a:solidFill>
                <a:latin typeface="Times New Roman" panose="02020603050405020304" pitchFamily="18" charset="0"/>
                <a:ea typeface="Times New Roman" panose="02020603050405020304" pitchFamily="18" charset="0"/>
              </a:rPr>
              <a:t> - </a:t>
            </a:r>
            <a:r>
              <a:rPr lang="en-US" sz="2800" dirty="0" err="1">
                <a:solidFill>
                  <a:srgbClr val="000000"/>
                </a:solidFill>
                <a:latin typeface="Times New Roman" panose="02020603050405020304" pitchFamily="18" charset="0"/>
                <a:ea typeface="Times New Roman" panose="02020603050405020304" pitchFamily="18" charset="0"/>
              </a:rPr>
              <a:t>đưa</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tay</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viết</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những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nét</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chữ</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thanh</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cao</a:t>
            </a:r>
            <a:r>
              <a:rPr lang="en-US" sz="2800" dirty="0">
                <a:solidFill>
                  <a:srgbClr val="000000"/>
                </a:solidFill>
                <a:latin typeface="Times New Roman" panose="02020603050405020304" pitchFamily="18" charset="0"/>
                <a:ea typeface="Times New Roman" panose="02020603050405020304" pitchFamily="18" charset="0"/>
              </a:rPr>
              <a:t>, bay </a:t>
            </a:r>
            <a:r>
              <a:rPr lang="en-US" sz="2800" dirty="0" err="1">
                <a:solidFill>
                  <a:srgbClr val="000000"/>
                </a:solidFill>
                <a:latin typeface="Times New Roman" panose="02020603050405020304" pitchFamily="18" charset="0"/>
                <a:ea typeface="Times New Roman" panose="02020603050405020304" pitchFamily="18" charset="0"/>
              </a:rPr>
              <a:t>bổng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phóng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khoáng</a:t>
            </a:r>
            <a:r>
              <a:rPr lang="en-US" sz="2800" dirty="0">
                <a:solidFill>
                  <a:srgbClr val="000000"/>
                </a:solidFill>
                <a:latin typeface="Times New Roman" panose="02020603050405020304" pitchFamily="18" charset="0"/>
                <a:ea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p:txBody>
      </p:sp>
      <p:sp>
        <p:nvSpPr>
          <p:cNvPr id="42" name="Hộp Văn bản 41">
            <a:extLst>
              <a:ext uri="{FF2B5EF4-FFF2-40B4-BE49-F238E27FC236}">
                <a16:creationId xmlns:a16="http://schemas.microsoft.com/office/drawing/2014/main" id="{8EB2F561-FB88-5617-7062-968B85F06882}"/>
              </a:ext>
            </a:extLst>
          </p:cNvPr>
          <p:cNvSpPr txBox="1"/>
          <p:nvPr/>
        </p:nvSpPr>
        <p:spPr>
          <a:xfrm>
            <a:off x="557980" y="5618205"/>
            <a:ext cx="11228439" cy="1051955"/>
          </a:xfrm>
          <a:prstGeom prst="rect">
            <a:avLst/>
          </a:prstGeom>
          <a:noFill/>
        </p:spPr>
        <p:txBody>
          <a:bodyPr wrap="square">
            <a:spAutoFit/>
          </a:bodyPr>
          <a:lstStyle/>
          <a:p>
            <a:pPr algn="just">
              <a:lnSpc>
                <a:spcPct val="115000"/>
              </a:lnSpc>
            </a:pPr>
            <a:r>
              <a:rPr lang="vi-VN" sz="2800" kern="1200" dirty="0">
                <a:solidFill>
                  <a:srgbClr val="0000FF"/>
                </a:solidFill>
                <a:effectLst/>
                <a:latin typeface="+mj-lt"/>
              </a:rPr>
              <a:t>=&gt;</a:t>
            </a:r>
            <a:r>
              <a:rPr lang="de-DE"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Biện</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pháp</a:t>
            </a:r>
            <a:r>
              <a:rPr lang="en-US" sz="2800" dirty="0">
                <a:solidFill>
                  <a:srgbClr val="0000FF"/>
                </a:solidFill>
                <a:latin typeface="Times New Roman" panose="02020603050405020304" pitchFamily="18" charset="0"/>
                <a:ea typeface="Times New Roman" panose="02020603050405020304" pitchFamily="18" charset="0"/>
              </a:rPr>
              <a:t> n</a:t>
            </a:r>
            <a:r>
              <a:rPr lang="vi-VN" sz="2800" dirty="0" err="1">
                <a:solidFill>
                  <a:srgbClr val="0000FF"/>
                </a:solidFill>
                <a:latin typeface="Times New Roman" panose="02020603050405020304" pitchFamily="18" charset="0"/>
                <a:ea typeface="Times New Roman" panose="02020603050405020304" pitchFamily="18" charset="0"/>
              </a:rPr>
              <a:t>ghệ</a:t>
            </a:r>
            <a:r>
              <a:rPr lang="vi-VN" sz="2800" dirty="0">
                <a:solidFill>
                  <a:srgbClr val="0000FF"/>
                </a:solidFill>
                <a:latin typeface="Times New Roman" panose="02020603050405020304" pitchFamily="18" charset="0"/>
                <a:ea typeface="Times New Roman" panose="02020603050405020304" pitchFamily="18" charset="0"/>
              </a:rPr>
              <a:t> </a:t>
            </a:r>
            <a:r>
              <a:rPr lang="vi-VN" sz="2800" dirty="0" err="1">
                <a:solidFill>
                  <a:srgbClr val="0000FF"/>
                </a:solidFill>
                <a:latin typeface="Times New Roman" panose="02020603050405020304" pitchFamily="18" charset="0"/>
                <a:ea typeface="Times New Roman" panose="02020603050405020304" pitchFamily="18" charset="0"/>
              </a:rPr>
              <a:t>thuật</a:t>
            </a:r>
            <a:r>
              <a:rPr lang="vi-VN" sz="2800" dirty="0">
                <a:solidFill>
                  <a:srgbClr val="0000FF"/>
                </a:solidFill>
                <a:latin typeface="Times New Roman" panose="02020603050405020304" pitchFamily="18" charset="0"/>
                <a:ea typeface="Times New Roman" panose="02020603050405020304" pitchFamily="18" charset="0"/>
              </a:rPr>
              <a:t> so </a:t>
            </a:r>
            <a:r>
              <a:rPr lang="vi-VN" sz="2800" dirty="0" err="1">
                <a:solidFill>
                  <a:srgbClr val="0000FF"/>
                </a:solidFill>
                <a:latin typeface="Times New Roman" panose="02020603050405020304" pitchFamily="18" charset="0"/>
                <a:ea typeface="Times New Roman" panose="02020603050405020304" pitchFamily="18" charset="0"/>
              </a:rPr>
              <a:t>sánh</a:t>
            </a:r>
            <a:r>
              <a:rPr lang="vi-VN" sz="2800" dirty="0">
                <a:solidFill>
                  <a:srgbClr val="0000FF"/>
                </a:solidFill>
                <a:latin typeface="Times New Roman" panose="02020603050405020304" pitchFamily="18" charset="0"/>
                <a:ea typeface="Times New Roman" panose="02020603050405020304" pitchFamily="18" charset="0"/>
              </a:rPr>
              <a:t> </a:t>
            </a:r>
            <a:r>
              <a:rPr lang="vi-VN" sz="2800" dirty="0" err="1">
                <a:solidFill>
                  <a:srgbClr val="0000FF"/>
                </a:solidFill>
                <a:latin typeface="Times New Roman" panose="02020603050405020304" pitchFamily="18" charset="0"/>
                <a:ea typeface="Times New Roman" panose="02020603050405020304" pitchFamily="18" charset="0"/>
              </a:rPr>
              <a:t>đã</a:t>
            </a:r>
            <a:r>
              <a:rPr lang="vi-VN" sz="2800" dirty="0">
                <a:solidFill>
                  <a:srgbClr val="0000FF"/>
                </a:solidFill>
                <a:latin typeface="Times New Roman" panose="02020603050405020304" pitchFamily="18" charset="0"/>
                <a:ea typeface="Times New Roman" panose="02020603050405020304" pitchFamily="18" charset="0"/>
              </a:rPr>
              <a:t> </a:t>
            </a:r>
            <a:r>
              <a:rPr lang="vi-VN" sz="2800" dirty="0" err="1">
                <a:solidFill>
                  <a:srgbClr val="0000FF"/>
                </a:solidFill>
                <a:latin typeface="Times New Roman" panose="02020603050405020304" pitchFamily="18" charset="0"/>
                <a:ea typeface="Times New Roman" panose="02020603050405020304" pitchFamily="18" charset="0"/>
              </a:rPr>
              <a:t>gợi</a:t>
            </a:r>
            <a:r>
              <a:rPr lang="vi-VN" sz="2800" dirty="0">
                <a:solidFill>
                  <a:srgbClr val="0000FF"/>
                </a:solidFill>
                <a:latin typeface="Times New Roman" panose="02020603050405020304" pitchFamily="18" charset="0"/>
                <a:ea typeface="Times New Roman" panose="02020603050405020304" pitchFamily="18" charset="0"/>
              </a:rPr>
              <a:t> </a:t>
            </a:r>
            <a:r>
              <a:rPr lang="vi-VN" sz="2800" dirty="0" err="1">
                <a:solidFill>
                  <a:srgbClr val="0000FF"/>
                </a:solidFill>
                <a:latin typeface="Times New Roman" panose="02020603050405020304" pitchFamily="18" charset="0"/>
                <a:ea typeface="Times New Roman" panose="02020603050405020304" pitchFamily="18" charset="0"/>
              </a:rPr>
              <a:t>tài</a:t>
            </a:r>
            <a:r>
              <a:rPr lang="vi-VN" sz="2800" dirty="0">
                <a:solidFill>
                  <a:srgbClr val="0000FF"/>
                </a:solidFill>
                <a:latin typeface="Times New Roman" panose="02020603050405020304" pitchFamily="18" charset="0"/>
                <a:ea typeface="Times New Roman" panose="02020603050405020304" pitchFamily="18" charset="0"/>
              </a:rPr>
              <a:t> năng </a:t>
            </a:r>
            <a:r>
              <a:rPr lang="vi-VN" sz="2800" dirty="0" err="1">
                <a:solidFill>
                  <a:srgbClr val="0000FF"/>
                </a:solidFill>
                <a:latin typeface="Times New Roman" panose="02020603050405020304" pitchFamily="18" charset="0"/>
                <a:ea typeface="Times New Roman" panose="02020603050405020304" pitchFamily="18" charset="0"/>
              </a:rPr>
              <a:t>viết</a:t>
            </a:r>
            <a:r>
              <a:rPr lang="vi-VN" sz="2800" dirty="0">
                <a:solidFill>
                  <a:srgbClr val="0000FF"/>
                </a:solidFill>
                <a:latin typeface="Times New Roman" panose="02020603050405020304" pitchFamily="18" charset="0"/>
                <a:ea typeface="Times New Roman" panose="02020603050405020304" pitchFamily="18" charset="0"/>
              </a:rPr>
              <a:t> </a:t>
            </a:r>
            <a:r>
              <a:rPr lang="vi-VN" sz="2800" dirty="0" err="1">
                <a:solidFill>
                  <a:srgbClr val="0000FF"/>
                </a:solidFill>
                <a:latin typeface="Times New Roman" panose="02020603050405020304" pitchFamily="18" charset="0"/>
                <a:ea typeface="Times New Roman" panose="02020603050405020304" pitchFamily="18" charset="0"/>
              </a:rPr>
              <a:t>chữ</a:t>
            </a:r>
            <a:r>
              <a:rPr lang="vi-VN" sz="2800" dirty="0">
                <a:solidFill>
                  <a:srgbClr val="0000FF"/>
                </a:solidFill>
                <a:latin typeface="Times New Roman" panose="02020603050405020304" pitchFamily="18" charset="0"/>
                <a:ea typeface="Times New Roman" panose="02020603050405020304" pitchFamily="18" charset="0"/>
              </a:rPr>
              <a:t>, </a:t>
            </a:r>
            <a:r>
              <a:rPr lang="vi-VN" sz="2800" dirty="0" err="1">
                <a:solidFill>
                  <a:srgbClr val="0000FF"/>
                </a:solidFill>
                <a:latin typeface="Times New Roman" panose="02020603050405020304" pitchFamily="18" charset="0"/>
                <a:ea typeface="Times New Roman" panose="02020603050405020304" pitchFamily="18" charset="0"/>
              </a:rPr>
              <a:t>niềm</a:t>
            </a:r>
            <a:r>
              <a:rPr lang="vi-VN" sz="2800" dirty="0">
                <a:solidFill>
                  <a:srgbClr val="0000FF"/>
                </a:solidFill>
                <a:latin typeface="Times New Roman" panose="02020603050405020304" pitchFamily="18" charset="0"/>
                <a:ea typeface="Times New Roman" panose="02020603050405020304" pitchFamily="18" charset="0"/>
              </a:rPr>
              <a:t> vui đông </a:t>
            </a:r>
            <a:r>
              <a:rPr lang="vi-VN" sz="2800" dirty="0" err="1">
                <a:solidFill>
                  <a:srgbClr val="0000FF"/>
                </a:solidFill>
                <a:latin typeface="Times New Roman" panose="02020603050405020304" pitchFamily="18" charset="0"/>
                <a:ea typeface="Times New Roman" panose="02020603050405020304" pitchFamily="18" charset="0"/>
              </a:rPr>
              <a:t>khách</a:t>
            </a:r>
            <a:r>
              <a:rPr lang="vi-VN" sz="2800" dirty="0">
                <a:solidFill>
                  <a:srgbClr val="0000FF"/>
                </a:solidFill>
                <a:latin typeface="Times New Roman" panose="02020603050405020304" pitchFamily="18" charset="0"/>
                <a:ea typeface="Times New Roman" panose="02020603050405020304" pitchFamily="18" charset="0"/>
              </a:rPr>
              <a:t> </a:t>
            </a:r>
            <a:r>
              <a:rPr lang="vi-VN" sz="2800" dirty="0" err="1">
                <a:solidFill>
                  <a:srgbClr val="0000FF"/>
                </a:solidFill>
                <a:latin typeface="Times New Roman" panose="02020603050405020304" pitchFamily="18" charset="0"/>
                <a:ea typeface="Times New Roman" panose="02020603050405020304" pitchFamily="18" charset="0"/>
              </a:rPr>
              <a:t>của</a:t>
            </a:r>
            <a:r>
              <a:rPr lang="vi-VN" sz="2800" dirty="0">
                <a:solidFill>
                  <a:srgbClr val="0000FF"/>
                </a:solidFill>
                <a:latin typeface="Times New Roman" panose="02020603050405020304" pitchFamily="18" charset="0"/>
                <a:ea typeface="Times New Roman" panose="02020603050405020304" pitchFamily="18" charset="0"/>
              </a:rPr>
              <a:t> ông </a:t>
            </a:r>
            <a:r>
              <a:rPr lang="vi-VN" sz="2800" dirty="0" err="1">
                <a:solidFill>
                  <a:srgbClr val="0000FF"/>
                </a:solidFill>
                <a:latin typeface="Times New Roman" panose="02020603050405020304" pitchFamily="18" charset="0"/>
                <a:ea typeface="Times New Roman" panose="02020603050405020304" pitchFamily="18" charset="0"/>
              </a:rPr>
              <a:t>đồ</a:t>
            </a:r>
            <a:r>
              <a:rPr lang="vi-VN" sz="2800" dirty="0">
                <a:solidFill>
                  <a:srgbClr val="0000FF"/>
                </a:solidFill>
                <a:latin typeface="Times New Roman" panose="02020603050405020304" pitchFamily="18" charset="0"/>
                <a:ea typeface="Times New Roman" panose="02020603050405020304" pitchFamily="18" charset="0"/>
              </a:rPr>
              <a:t> khi </a:t>
            </a:r>
            <a:r>
              <a:rPr lang="vi-VN" sz="2800" dirty="0" err="1">
                <a:solidFill>
                  <a:srgbClr val="0000FF"/>
                </a:solidFill>
                <a:latin typeface="Times New Roman" panose="02020603050405020304" pitchFamily="18" charset="0"/>
                <a:ea typeface="Times New Roman" panose="02020603050405020304" pitchFamily="18" charset="0"/>
              </a:rPr>
              <a:t>được</a:t>
            </a:r>
            <a:r>
              <a:rPr lang="vi-VN" sz="2800" dirty="0">
                <a:solidFill>
                  <a:srgbClr val="0000FF"/>
                </a:solidFill>
                <a:latin typeface="Times New Roman" panose="02020603050405020304" pitchFamily="18" charset="0"/>
                <a:ea typeface="Times New Roman" panose="02020603050405020304" pitchFamily="18" charset="0"/>
              </a:rPr>
              <a:t> </a:t>
            </a:r>
            <a:r>
              <a:rPr lang="vi-VN" sz="2800" dirty="0" err="1">
                <a:solidFill>
                  <a:srgbClr val="0000FF"/>
                </a:solidFill>
                <a:latin typeface="Times New Roman" panose="02020603050405020304" pitchFamily="18" charset="0"/>
                <a:ea typeface="Times New Roman" panose="02020603050405020304" pitchFamily="18" charset="0"/>
              </a:rPr>
              <a:t>giúp</a:t>
            </a:r>
            <a:r>
              <a:rPr lang="vi-VN" sz="2800" dirty="0">
                <a:solidFill>
                  <a:srgbClr val="0000FF"/>
                </a:solidFill>
                <a:latin typeface="Times New Roman" panose="02020603050405020304" pitchFamily="18" charset="0"/>
                <a:ea typeface="Times New Roman" panose="02020603050405020304" pitchFamily="18" charset="0"/>
              </a:rPr>
              <a:t> </a:t>
            </a:r>
            <a:r>
              <a:rPr lang="vi-VN" sz="2800" dirty="0" err="1">
                <a:solidFill>
                  <a:srgbClr val="0000FF"/>
                </a:solidFill>
                <a:latin typeface="Times New Roman" panose="02020603050405020304" pitchFamily="18" charset="0"/>
                <a:ea typeface="Times New Roman" panose="02020603050405020304" pitchFamily="18" charset="0"/>
              </a:rPr>
              <a:t>ích</a:t>
            </a:r>
            <a:r>
              <a:rPr lang="vi-VN" sz="2800" dirty="0">
                <a:solidFill>
                  <a:srgbClr val="0000FF"/>
                </a:solidFill>
                <a:latin typeface="Times New Roman" panose="02020603050405020304" pitchFamily="18" charset="0"/>
                <a:ea typeface="Times New Roman" panose="02020603050405020304" pitchFamily="18" charset="0"/>
              </a:rPr>
              <a:t> cho </a:t>
            </a:r>
            <a:r>
              <a:rPr lang="vi-VN" sz="2800" dirty="0" err="1">
                <a:solidFill>
                  <a:srgbClr val="0000FF"/>
                </a:solidFill>
                <a:latin typeface="Times New Roman" panose="02020603050405020304" pitchFamily="18" charset="0"/>
                <a:ea typeface="Times New Roman" panose="02020603050405020304" pitchFamily="18" charset="0"/>
              </a:rPr>
              <a:t>mọi</a:t>
            </a:r>
            <a:r>
              <a:rPr lang="vi-VN" sz="2800" dirty="0">
                <a:solidFill>
                  <a:srgbClr val="0000FF"/>
                </a:solidFill>
                <a:latin typeface="Times New Roman" panose="02020603050405020304" pitchFamily="18" charset="0"/>
                <a:ea typeface="Times New Roman" panose="02020603050405020304" pitchFamily="18" charset="0"/>
              </a:rPr>
              <a:t> </a:t>
            </a:r>
            <a:r>
              <a:rPr lang="vi-VN" sz="2800" dirty="0" err="1">
                <a:solidFill>
                  <a:srgbClr val="0000FF"/>
                </a:solidFill>
                <a:latin typeface="Times New Roman" panose="02020603050405020304" pitchFamily="18" charset="0"/>
                <a:ea typeface="Times New Roman" panose="02020603050405020304" pitchFamily="18" charset="0"/>
              </a:rPr>
              <a:t>người</a:t>
            </a:r>
            <a:r>
              <a:rPr lang="vi-VN" sz="2800" dirty="0">
                <a:solidFill>
                  <a:srgbClr val="0000FF"/>
                </a:solidFill>
                <a:latin typeface="Times New Roman" panose="02020603050405020304" pitchFamily="18" charset="0"/>
                <a:ea typeface="Times New Roman" panose="02020603050405020304" pitchFamily="18" charset="0"/>
              </a:rPr>
              <a:t>, cho </a:t>
            </a:r>
            <a:r>
              <a:rPr lang="vi-VN" sz="2800" dirty="0" err="1">
                <a:solidFill>
                  <a:srgbClr val="0000FF"/>
                </a:solidFill>
                <a:latin typeface="Times New Roman" panose="02020603050405020304" pitchFamily="18" charset="0"/>
                <a:ea typeface="Times New Roman" panose="02020603050405020304" pitchFamily="18" charset="0"/>
              </a:rPr>
              <a:t>cuộc</a:t>
            </a:r>
            <a:r>
              <a:rPr lang="vi-VN" sz="2800" dirty="0">
                <a:solidFill>
                  <a:srgbClr val="0000FF"/>
                </a:solidFill>
                <a:latin typeface="Times New Roman" panose="02020603050405020304" pitchFamily="18" charset="0"/>
                <a:ea typeface="Times New Roman" panose="02020603050405020304" pitchFamily="18" charset="0"/>
              </a:rPr>
              <a:t> </a:t>
            </a:r>
            <a:r>
              <a:rPr lang="vi-VN" sz="2800" dirty="0" err="1">
                <a:solidFill>
                  <a:srgbClr val="0000FF"/>
                </a:solidFill>
                <a:latin typeface="Times New Roman" panose="02020603050405020304" pitchFamily="18" charset="0"/>
                <a:ea typeface="Times New Roman" panose="02020603050405020304" pitchFamily="18" charset="0"/>
              </a:rPr>
              <a:t>đời</a:t>
            </a:r>
            <a:r>
              <a:rPr lang="vi-VN" sz="2800" dirty="0">
                <a:solidFill>
                  <a:srgbClr val="0000FF"/>
                </a:solidFill>
                <a:latin typeface="Times New Roman" panose="02020603050405020304" pitchFamily="18" charset="0"/>
                <a:ea typeface="Times New Roman" panose="02020603050405020304" pitchFamily="18" charset="0"/>
              </a:rPr>
              <a:t>.</a:t>
            </a:r>
            <a:endParaRPr lang="en-US" sz="2800" dirty="0">
              <a:solidFill>
                <a:srgbClr val="0000FF"/>
              </a:solidFill>
              <a:effectLst/>
              <a:latin typeface="+mj-lt"/>
            </a:endParaRPr>
          </a:p>
        </p:txBody>
      </p:sp>
      <p:pic>
        <p:nvPicPr>
          <p:cNvPr id="6146" name="Picture 48" descr="ongdo2rh9">
            <a:extLst>
              <a:ext uri="{FF2B5EF4-FFF2-40B4-BE49-F238E27FC236}">
                <a16:creationId xmlns:a16="http://schemas.microsoft.com/office/drawing/2014/main" id="{30C749E1-F890-EC88-80B9-2896F3DCD5ED}"/>
              </a:ext>
            </a:extLst>
          </p:cNvPr>
          <p:cNvPicPr>
            <a:picLocks noChangeAspect="1" noChangeArrowheads="1"/>
          </p:cNvPicPr>
          <p:nvPr/>
        </p:nvPicPr>
        <p:blipFill>
          <a:blip r:embed="rId2">
            <a:clrChange>
              <a:clrFrom>
                <a:srgbClr val="FCFEFC"/>
              </a:clrFrom>
              <a:clrTo>
                <a:srgbClr val="FCFEFC">
                  <a:alpha val="0"/>
                </a:srgbClr>
              </a:clrTo>
            </a:clrChange>
            <a:extLst>
              <a:ext uri="{28A0092B-C50C-407E-A947-70E740481C1C}">
                <a14:useLocalDpi xmlns:a14="http://schemas.microsoft.com/office/drawing/2010/main" val="0"/>
              </a:ext>
            </a:extLst>
          </a:blip>
          <a:srcRect/>
          <a:stretch>
            <a:fillRect/>
          </a:stretch>
        </p:blipFill>
        <p:spPr bwMode="auto">
          <a:xfrm>
            <a:off x="9491581" y="101841"/>
            <a:ext cx="2700419" cy="2100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Flowchart: Terminator 22">
            <a:extLst>
              <a:ext uri="{FF2B5EF4-FFF2-40B4-BE49-F238E27FC236}">
                <a16:creationId xmlns:a16="http://schemas.microsoft.com/office/drawing/2014/main" id="{FA5A486C-5AD6-B34B-2941-7EDAAC54D3CA}"/>
              </a:ext>
            </a:extLst>
          </p:cNvPr>
          <p:cNvSpPr/>
          <p:nvPr/>
        </p:nvSpPr>
        <p:spPr>
          <a:xfrm>
            <a:off x="296996" y="2456894"/>
            <a:ext cx="1382486" cy="1944211"/>
          </a:xfrm>
          <a:prstGeom prst="flowChartTerminator">
            <a:avLst/>
          </a:prstGeom>
          <a:gradFill>
            <a:gsLst>
              <a:gs pos="94000">
                <a:schemeClr val="accent6">
                  <a:lumMod val="40000"/>
                  <a:lumOff val="60000"/>
                </a:schemeClr>
              </a:gs>
              <a:gs pos="45000">
                <a:srgbClr val="0066FF"/>
              </a:gs>
            </a:gsLst>
            <a:lin ang="27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1386840" algn="l"/>
              </a:tabLst>
            </a:pPr>
            <a:r>
              <a:rPr lang="vi-VN" sz="2800" b="1" dirty="0" err="1">
                <a:latin typeface="+mj-lt"/>
              </a:rPr>
              <a:t>Hình</a:t>
            </a:r>
            <a:r>
              <a:rPr lang="vi-VN" sz="2800" b="1" dirty="0">
                <a:latin typeface="+mj-lt"/>
              </a:rPr>
              <a:t> </a:t>
            </a:r>
            <a:r>
              <a:rPr lang="vi-VN" sz="2800" b="1" dirty="0" err="1">
                <a:latin typeface="+mj-lt"/>
              </a:rPr>
              <a:t>ảnh</a:t>
            </a:r>
            <a:r>
              <a:rPr lang="vi-VN" sz="2800" b="1" dirty="0">
                <a:latin typeface="+mj-lt"/>
              </a:rPr>
              <a:t> ông </a:t>
            </a:r>
            <a:r>
              <a:rPr lang="vi-VN" sz="2800" b="1" dirty="0" err="1">
                <a:latin typeface="+mj-lt"/>
              </a:rPr>
              <a:t>đồ</a:t>
            </a:r>
            <a:endParaRPr lang="en-US" sz="2800" dirty="0">
              <a:solidFill>
                <a:schemeClr val="bg1"/>
              </a:solidFill>
              <a:latin typeface="+mj-lt"/>
              <a:ea typeface="Times New Roman" panose="02020603050405020304" pitchFamily="18" charset="0"/>
            </a:endParaRPr>
          </a:p>
        </p:txBody>
      </p:sp>
    </p:spTree>
    <p:extLst>
      <p:ext uri="{BB962C8B-B14F-4D97-AF65-F5344CB8AC3E}">
        <p14:creationId xmlns:p14="http://schemas.microsoft.com/office/powerpoint/2010/main" val="435957121"/>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heel(1)">
                                      <p:cBhvr>
                                        <p:cTn id="12" dur="20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heel(1)">
                                      <p:cBhvr>
                                        <p:cTn id="17" dur="20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wheel(1)">
                                      <p:cBhvr>
                                        <p:cTn id="22" dur="2000"/>
                                        <p:tgtEl>
                                          <p:spTgt spid="37"/>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circle(in)">
                                      <p:cBhvr>
                                        <p:cTn id="27" dur="2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4" grpId="0" animBg="1"/>
      <p:bldP spid="37" grpId="0" animBg="1"/>
      <p:bldP spid="42" grpId="0"/>
      <p:bldP spid="1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AE508C3-92F0-430D-9AD2-4776EB63418D}"/>
              </a:ext>
            </a:extLst>
          </p:cNvPr>
          <p:cNvSpPr txBox="1"/>
          <p:nvPr/>
        </p:nvSpPr>
        <p:spPr>
          <a:xfrm>
            <a:off x="845119" y="756148"/>
            <a:ext cx="5516352" cy="584775"/>
          </a:xfrm>
          <a:prstGeom prst="rect">
            <a:avLst/>
          </a:prstGeom>
          <a:noFill/>
        </p:spPr>
        <p:txBody>
          <a:bodyPr wrap="square">
            <a:spAutoFit/>
          </a:bodyPr>
          <a:lstStyle/>
          <a:p>
            <a:pPr marL="0" marR="0" algn="just">
              <a:spcBef>
                <a:spcPts val="0"/>
              </a:spcBef>
              <a:spcAft>
                <a:spcPts val="0"/>
              </a:spcAft>
              <a:tabLst>
                <a:tab pos="1386840" algn="l"/>
              </a:tabLst>
            </a:pPr>
            <a:r>
              <a:rPr lang="de-DE" sz="3200" b="1" dirty="0">
                <a:solidFill>
                  <a:srgbClr val="0000FF"/>
                </a:solidFill>
                <a:latin typeface="Times New Roman" panose="02020603050405020304" pitchFamily="18" charset="0"/>
                <a:ea typeface="Times New Roman" panose="02020603050405020304" pitchFamily="18" charset="0"/>
              </a:rPr>
              <a:t>1. Hình ảnh ông đồ thời đắc ý</a:t>
            </a:r>
            <a:endParaRPr lang="en-US" sz="3200" dirty="0">
              <a:solidFill>
                <a:srgbClr val="0000FF"/>
              </a:solidFill>
              <a:effectLst/>
              <a:latin typeface="Times New Roman" panose="02020603050405020304" pitchFamily="18" charset="0"/>
              <a:ea typeface="Times New Roman" panose="02020603050405020304" pitchFamily="18" charset="0"/>
            </a:endParaRPr>
          </a:p>
        </p:txBody>
      </p:sp>
      <p:sp>
        <p:nvSpPr>
          <p:cNvPr id="10" name="TextBox 9">
            <a:extLst>
              <a:ext uri="{FF2B5EF4-FFF2-40B4-BE49-F238E27FC236}">
                <a16:creationId xmlns:a16="http://schemas.microsoft.com/office/drawing/2014/main" id="{2B29FCE2-B5E7-43DA-95B9-882C89517F56}"/>
              </a:ext>
            </a:extLst>
          </p:cNvPr>
          <p:cNvSpPr txBox="1"/>
          <p:nvPr/>
        </p:nvSpPr>
        <p:spPr>
          <a:xfrm>
            <a:off x="845119" y="101841"/>
            <a:ext cx="5830983" cy="707886"/>
          </a:xfrm>
          <a:prstGeom prst="rect">
            <a:avLst/>
          </a:prstGeom>
          <a:gradFill>
            <a:gsLst>
              <a:gs pos="50000">
                <a:srgbClr val="0066FF"/>
              </a:gs>
              <a:gs pos="15000">
                <a:schemeClr val="bg1">
                  <a:lumMod val="85000"/>
                </a:schemeClr>
              </a:gs>
            </a:gsLst>
            <a:lin ang="8100000" scaled="1"/>
          </a:gradFill>
        </p:spPr>
        <p:txBody>
          <a:bodyPr wrap="square">
            <a:spAutoFit/>
          </a:bodyPr>
          <a:lstStyle/>
          <a:p>
            <a:pPr marL="0" marR="0" algn="just">
              <a:spcBef>
                <a:spcPts val="0"/>
              </a:spcBef>
              <a:spcAft>
                <a:spcPts val="0"/>
              </a:spcAft>
              <a:tabLst>
                <a:tab pos="1386840" algn="l"/>
              </a:tabLst>
            </a:pPr>
            <a:r>
              <a:rPr lang="de-DE" sz="4000" b="1" dirty="0">
                <a:solidFill>
                  <a:schemeClr val="bg1"/>
                </a:solidFill>
                <a:effectLst/>
                <a:latin typeface="Times New Roman" panose="02020603050405020304" pitchFamily="18" charset="0"/>
                <a:ea typeface="Times New Roman" panose="02020603050405020304" pitchFamily="18" charset="0"/>
              </a:rPr>
              <a:t>II. </a:t>
            </a:r>
            <a:r>
              <a:rPr lang="de-DE" sz="4000" b="1" dirty="0">
                <a:solidFill>
                  <a:schemeClr val="bg1"/>
                </a:solidFill>
                <a:latin typeface="Times New Roman" panose="02020603050405020304" pitchFamily="18" charset="0"/>
                <a:ea typeface="Times New Roman" panose="02020603050405020304" pitchFamily="18" charset="0"/>
              </a:rPr>
              <a:t>Đọc – tìm hiểu chi tiết</a:t>
            </a:r>
            <a:endParaRPr lang="en-US" sz="4000" dirty="0">
              <a:solidFill>
                <a:schemeClr val="bg1"/>
              </a:solidFill>
              <a:effectLst/>
              <a:latin typeface="Times New Roman" panose="02020603050405020304" pitchFamily="18" charset="0"/>
              <a:ea typeface="Times New Roman" panose="02020603050405020304" pitchFamily="18" charset="0"/>
            </a:endParaRPr>
          </a:p>
        </p:txBody>
      </p:sp>
      <p:sp>
        <p:nvSpPr>
          <p:cNvPr id="28" name="Hộp Văn bản 27">
            <a:extLst>
              <a:ext uri="{FF2B5EF4-FFF2-40B4-BE49-F238E27FC236}">
                <a16:creationId xmlns:a16="http://schemas.microsoft.com/office/drawing/2014/main" id="{E5FB9D8E-E145-602D-AD7C-F4C7E717100D}"/>
              </a:ext>
            </a:extLst>
          </p:cNvPr>
          <p:cNvSpPr txBox="1"/>
          <p:nvPr/>
        </p:nvSpPr>
        <p:spPr>
          <a:xfrm>
            <a:off x="2936059" y="3207527"/>
            <a:ext cx="6850824" cy="1384995"/>
          </a:xfrm>
          <a:prstGeom prst="rect">
            <a:avLst/>
          </a:prstGeom>
          <a:noFill/>
          <a:ln w="38100">
            <a:solidFill>
              <a:srgbClr val="0066FF"/>
            </a:solidFill>
          </a:ln>
        </p:spPr>
        <p:txBody>
          <a:bodyPr wrap="square">
            <a:spAutoFit/>
          </a:bodyPr>
          <a:lstStyle/>
          <a:p>
            <a:pPr algn="just">
              <a:tabLst>
                <a:tab pos="1386840" algn="l"/>
              </a:tabLst>
            </a:pPr>
            <a:r>
              <a:rPr lang="en-US" sz="2800" dirty="0" err="1">
                <a:solidFill>
                  <a:srgbClr val="000000"/>
                </a:solidFill>
                <a:latin typeface="Times New Roman" panose="02020603050405020304" pitchFamily="18" charset="0"/>
                <a:ea typeface="Times New Roman" panose="02020603050405020304" pitchFamily="18" charset="0"/>
              </a:rPr>
              <a:t>Yêu</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mến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kính</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trọng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ông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đồ</a:t>
            </a:r>
            <a:r>
              <a:rPr lang="en-US" sz="2800" dirty="0">
                <a:solidFill>
                  <a:srgbClr val="000000"/>
                </a:solidFill>
                <a:latin typeface="Times New Roman" panose="02020603050405020304" pitchFamily="18" charset="0"/>
                <a:ea typeface="Times New Roman" panose="02020603050405020304" pitchFamily="18" charset="0"/>
              </a:rPr>
              <a:t> - </a:t>
            </a:r>
            <a:r>
              <a:rPr lang="en-US" sz="2800" dirty="0" err="1">
                <a:solidFill>
                  <a:srgbClr val="000000"/>
                </a:solidFill>
                <a:latin typeface="Times New Roman" panose="02020603050405020304" pitchFamily="18" charset="0"/>
                <a:ea typeface="Times New Roman" panose="02020603050405020304" pitchFamily="18" charset="0"/>
              </a:rPr>
              <a:t>tấm</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lòng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mến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mộ</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nhà</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nho</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chữ</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Nho</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nét</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đẹp</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văn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hóa</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cổ</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truyền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đáng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trân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trọng</a:t>
            </a:r>
            <a:r>
              <a:rPr lang="en-US" sz="2800" dirty="0">
                <a:solidFill>
                  <a:srgbClr val="000000"/>
                </a:solidFill>
                <a:latin typeface="Times New Roman" panose="02020603050405020304" pitchFamily="18" charset="0"/>
                <a:ea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p:txBody>
      </p:sp>
      <p:pic>
        <p:nvPicPr>
          <p:cNvPr id="6146" name="Picture 48" descr="ongdo2rh9">
            <a:extLst>
              <a:ext uri="{FF2B5EF4-FFF2-40B4-BE49-F238E27FC236}">
                <a16:creationId xmlns:a16="http://schemas.microsoft.com/office/drawing/2014/main" id="{30C749E1-F890-EC88-80B9-2896F3DCD5ED}"/>
              </a:ext>
            </a:extLst>
          </p:cNvPr>
          <p:cNvPicPr>
            <a:picLocks noChangeAspect="1" noChangeArrowheads="1"/>
          </p:cNvPicPr>
          <p:nvPr/>
        </p:nvPicPr>
        <p:blipFill>
          <a:blip r:embed="rId2">
            <a:clrChange>
              <a:clrFrom>
                <a:srgbClr val="FCFEFC"/>
              </a:clrFrom>
              <a:clrTo>
                <a:srgbClr val="FCFEFC">
                  <a:alpha val="0"/>
                </a:srgbClr>
              </a:clrTo>
            </a:clrChange>
            <a:extLst>
              <a:ext uri="{28A0092B-C50C-407E-A947-70E740481C1C}">
                <a14:useLocalDpi xmlns:a14="http://schemas.microsoft.com/office/drawing/2010/main" val="0"/>
              </a:ext>
            </a:extLst>
          </a:blip>
          <a:srcRect/>
          <a:stretch>
            <a:fillRect/>
          </a:stretch>
        </p:blipFill>
        <p:spPr bwMode="auto">
          <a:xfrm>
            <a:off x="9491581" y="101841"/>
            <a:ext cx="2700419" cy="2100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Flowchart: Terminator 22">
            <a:extLst>
              <a:ext uri="{FF2B5EF4-FFF2-40B4-BE49-F238E27FC236}">
                <a16:creationId xmlns:a16="http://schemas.microsoft.com/office/drawing/2014/main" id="{FA5A486C-5AD6-B34B-2941-7EDAAC54D3CA}"/>
              </a:ext>
            </a:extLst>
          </p:cNvPr>
          <p:cNvSpPr/>
          <p:nvPr/>
        </p:nvSpPr>
        <p:spPr>
          <a:xfrm>
            <a:off x="514083" y="3121816"/>
            <a:ext cx="1891034" cy="1556416"/>
          </a:xfrm>
          <a:prstGeom prst="flowChartTerminator">
            <a:avLst/>
          </a:prstGeom>
          <a:gradFill>
            <a:gsLst>
              <a:gs pos="94000">
                <a:schemeClr val="accent6">
                  <a:lumMod val="40000"/>
                  <a:lumOff val="60000"/>
                </a:schemeClr>
              </a:gs>
              <a:gs pos="45000">
                <a:srgbClr val="0066FF"/>
              </a:gs>
            </a:gsLst>
            <a:lin ang="27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1386840" algn="l"/>
              </a:tabLst>
            </a:pPr>
            <a:r>
              <a:rPr lang="en-US" sz="2800" b="1" dirty="0" err="1">
                <a:solidFill>
                  <a:schemeClr val="bg1"/>
                </a:solidFill>
                <a:latin typeface="Times New Roman" panose="02020603050405020304" pitchFamily="18" charset="0"/>
                <a:ea typeface="Times New Roman" panose="02020603050405020304" pitchFamily="18" charset="0"/>
              </a:rPr>
              <a:t>Tình</a:t>
            </a:r>
            <a:r>
              <a:rPr lang="en-US" sz="2800" b="1" dirty="0">
                <a:solidFill>
                  <a:schemeClr val="bg1"/>
                </a:solidFill>
                <a:latin typeface="Times New Roman" panose="02020603050405020304" pitchFamily="18" charset="0"/>
                <a:ea typeface="Times New Roman" panose="02020603050405020304" pitchFamily="18" charset="0"/>
              </a:rPr>
              <a:t> </a:t>
            </a:r>
            <a:r>
              <a:rPr lang="en-US" sz="2800" b="1" dirty="0" err="1">
                <a:solidFill>
                  <a:schemeClr val="bg1"/>
                </a:solidFill>
                <a:latin typeface="Times New Roman" panose="02020603050405020304" pitchFamily="18" charset="0"/>
                <a:ea typeface="Times New Roman" panose="02020603050405020304" pitchFamily="18" charset="0"/>
              </a:rPr>
              <a:t>cảm</a:t>
            </a:r>
            <a:r>
              <a:rPr lang="en-US" sz="2800" b="1" dirty="0">
                <a:solidFill>
                  <a:schemeClr val="bg1"/>
                </a:solidFill>
                <a:latin typeface="Times New Roman" panose="02020603050405020304" pitchFamily="18" charset="0"/>
                <a:ea typeface="Times New Roman" panose="02020603050405020304" pitchFamily="18" charset="0"/>
              </a:rPr>
              <a:t> </a:t>
            </a:r>
            <a:r>
              <a:rPr lang="en-US" sz="2800" b="1" dirty="0" err="1">
                <a:solidFill>
                  <a:schemeClr val="bg1"/>
                </a:solidFill>
                <a:latin typeface="Times New Roman" panose="02020603050405020304" pitchFamily="18" charset="0"/>
                <a:ea typeface="Times New Roman" panose="02020603050405020304" pitchFamily="18" charset="0"/>
              </a:rPr>
              <a:t>của</a:t>
            </a:r>
            <a:r>
              <a:rPr lang="en-US" sz="2800" b="1" dirty="0">
                <a:solidFill>
                  <a:schemeClr val="bg1"/>
                </a:solidFill>
                <a:latin typeface="Times New Roman" panose="02020603050405020304" pitchFamily="18" charset="0"/>
                <a:ea typeface="Times New Roman" panose="02020603050405020304" pitchFamily="18" charset="0"/>
              </a:rPr>
              <a:t> </a:t>
            </a:r>
          </a:p>
          <a:p>
            <a:pPr algn="ctr">
              <a:tabLst>
                <a:tab pos="1386840" algn="l"/>
              </a:tabLst>
            </a:pPr>
            <a:r>
              <a:rPr lang="en-US" sz="2800" b="1" dirty="0" err="1">
                <a:solidFill>
                  <a:schemeClr val="bg1"/>
                </a:solidFill>
                <a:latin typeface="Times New Roman" panose="02020603050405020304" pitchFamily="18" charset="0"/>
                <a:ea typeface="Times New Roman" panose="02020603050405020304" pitchFamily="18" charset="0"/>
              </a:rPr>
              <a:t>tác</a:t>
            </a:r>
            <a:r>
              <a:rPr lang="en-US" sz="2800" b="1" dirty="0">
                <a:solidFill>
                  <a:schemeClr val="bg1"/>
                </a:solidFill>
                <a:latin typeface="Times New Roman" panose="02020603050405020304" pitchFamily="18" charset="0"/>
                <a:ea typeface="Times New Roman" panose="02020603050405020304" pitchFamily="18" charset="0"/>
              </a:rPr>
              <a:t> </a:t>
            </a:r>
            <a:r>
              <a:rPr lang="en-US" sz="2800" b="1" dirty="0" err="1">
                <a:solidFill>
                  <a:schemeClr val="bg1"/>
                </a:solidFill>
                <a:latin typeface="Times New Roman" panose="02020603050405020304" pitchFamily="18" charset="0"/>
                <a:ea typeface="Times New Roman" panose="02020603050405020304" pitchFamily="18" charset="0"/>
              </a:rPr>
              <a:t>giả</a:t>
            </a:r>
            <a:endParaRPr lang="en-US" sz="2800" dirty="0">
              <a:solidFill>
                <a:schemeClr val="bg1"/>
              </a:solidFill>
              <a:latin typeface="+mj-lt"/>
              <a:ea typeface="Times New Roman" panose="02020603050405020304" pitchFamily="18" charset="0"/>
            </a:endParaRPr>
          </a:p>
        </p:txBody>
      </p:sp>
    </p:spTree>
    <p:extLst>
      <p:ext uri="{BB962C8B-B14F-4D97-AF65-F5344CB8AC3E}">
        <p14:creationId xmlns:p14="http://schemas.microsoft.com/office/powerpoint/2010/main" val="2206531979"/>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heel(1)">
                                      <p:cBhvr>
                                        <p:cTn id="12" dur="2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1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AE508C3-92F0-430D-9AD2-4776EB63418D}"/>
              </a:ext>
            </a:extLst>
          </p:cNvPr>
          <p:cNvSpPr txBox="1"/>
          <p:nvPr/>
        </p:nvSpPr>
        <p:spPr>
          <a:xfrm>
            <a:off x="845119" y="1010208"/>
            <a:ext cx="7417139" cy="523220"/>
          </a:xfrm>
          <a:prstGeom prst="rect">
            <a:avLst/>
          </a:prstGeom>
          <a:noFill/>
        </p:spPr>
        <p:txBody>
          <a:bodyPr wrap="square">
            <a:spAutoFit/>
          </a:bodyPr>
          <a:lstStyle/>
          <a:p>
            <a:pPr marL="0" marR="0" algn="just">
              <a:spcBef>
                <a:spcPts val="0"/>
              </a:spcBef>
              <a:spcAft>
                <a:spcPts val="0"/>
              </a:spcAft>
              <a:tabLst>
                <a:tab pos="1386840" algn="l"/>
              </a:tabLst>
            </a:pPr>
            <a:r>
              <a:rPr lang="de-DE" sz="2800" b="1" dirty="0">
                <a:solidFill>
                  <a:srgbClr val="3A3AB9"/>
                </a:solidFill>
                <a:latin typeface="Times New Roman" panose="02020603050405020304" pitchFamily="18" charset="0"/>
                <a:ea typeface="Times New Roman" panose="02020603050405020304" pitchFamily="18" charset="0"/>
              </a:rPr>
              <a:t>2.</a:t>
            </a:r>
            <a:r>
              <a:rPr lang="en-US" sz="2800" b="1" dirty="0">
                <a:solidFill>
                  <a:srgbClr val="3A3AB9"/>
                </a:solidFill>
                <a:latin typeface="Times New Roman" panose="02020603050405020304" pitchFamily="18" charset="0"/>
                <a:ea typeface="Times New Roman" panose="02020603050405020304" pitchFamily="18" charset="0"/>
              </a:rPr>
              <a:t> </a:t>
            </a:r>
            <a:r>
              <a:rPr lang="en-US" sz="2800" b="1" dirty="0" err="1">
                <a:solidFill>
                  <a:srgbClr val="3A3AB9"/>
                </a:solidFill>
                <a:effectLst/>
                <a:latin typeface="Times New Roman" panose="02020603050405020304" pitchFamily="18" charset="0"/>
                <a:ea typeface="Times New Roman" panose="02020603050405020304" pitchFamily="18" charset="0"/>
              </a:rPr>
              <a:t>Khổ</a:t>
            </a:r>
            <a:r>
              <a:rPr lang="en-US" sz="2800" b="1" dirty="0">
                <a:solidFill>
                  <a:srgbClr val="3A3AB9"/>
                </a:solidFill>
                <a:effectLst/>
                <a:latin typeface="Times New Roman" panose="02020603050405020304" pitchFamily="18" charset="0"/>
                <a:ea typeface="Times New Roman" panose="02020603050405020304" pitchFamily="18" charset="0"/>
              </a:rPr>
              <a:t> 3,4:  </a:t>
            </a:r>
            <a:r>
              <a:rPr lang="en-US" sz="2800" b="1" dirty="0" err="1">
                <a:solidFill>
                  <a:srgbClr val="3A3AB9"/>
                </a:solidFill>
                <a:effectLst/>
                <a:latin typeface="Times New Roman" panose="02020603050405020304" pitchFamily="18" charset="0"/>
                <a:ea typeface="Times New Roman" panose="02020603050405020304" pitchFamily="18" charset="0"/>
              </a:rPr>
              <a:t>Hình</a:t>
            </a:r>
            <a:r>
              <a:rPr lang="en-US" sz="2800" b="1" dirty="0">
                <a:solidFill>
                  <a:srgbClr val="3A3AB9"/>
                </a:solidFill>
                <a:effectLst/>
                <a:latin typeface="Times New Roman" panose="02020603050405020304" pitchFamily="18" charset="0"/>
                <a:ea typeface="Times New Roman" panose="02020603050405020304" pitchFamily="18" charset="0"/>
              </a:rPr>
              <a:t> </a:t>
            </a:r>
            <a:r>
              <a:rPr lang="en-US" sz="2800" b="1" dirty="0" err="1">
                <a:solidFill>
                  <a:srgbClr val="3A3AB9"/>
                </a:solidFill>
                <a:effectLst/>
                <a:latin typeface="Times New Roman" panose="02020603050405020304" pitchFamily="18" charset="0"/>
                <a:ea typeface="Times New Roman" panose="02020603050405020304" pitchFamily="18" charset="0"/>
              </a:rPr>
              <a:t>ảnh</a:t>
            </a:r>
            <a:r>
              <a:rPr lang="en-US" sz="2800" b="1" dirty="0">
                <a:solidFill>
                  <a:srgbClr val="3A3AB9"/>
                </a:solidFill>
                <a:effectLst/>
                <a:latin typeface="Times New Roman" panose="02020603050405020304" pitchFamily="18" charset="0"/>
                <a:ea typeface="Times New Roman" panose="02020603050405020304" pitchFamily="18" charset="0"/>
              </a:rPr>
              <a:t> </a:t>
            </a:r>
            <a:r>
              <a:rPr lang="en-US" sz="2800" b="1" dirty="0" err="1">
                <a:solidFill>
                  <a:srgbClr val="3A3AB9"/>
                </a:solidFill>
                <a:effectLst/>
                <a:latin typeface="Times New Roman" panose="02020603050405020304" pitchFamily="18" charset="0"/>
                <a:ea typeface="Times New Roman" panose="02020603050405020304" pitchFamily="18" charset="0"/>
              </a:rPr>
              <a:t>ông</a:t>
            </a:r>
            <a:r>
              <a:rPr lang="en-US" sz="2800" b="1" dirty="0">
                <a:solidFill>
                  <a:srgbClr val="3A3AB9"/>
                </a:solidFill>
                <a:effectLst/>
                <a:latin typeface="Times New Roman" panose="02020603050405020304" pitchFamily="18" charset="0"/>
                <a:ea typeface="Times New Roman" panose="02020603050405020304" pitchFamily="18" charset="0"/>
              </a:rPr>
              <a:t> </a:t>
            </a:r>
            <a:r>
              <a:rPr lang="en-US" sz="2800" b="1" dirty="0" err="1">
                <a:solidFill>
                  <a:srgbClr val="3A3AB9"/>
                </a:solidFill>
                <a:effectLst/>
                <a:latin typeface="Times New Roman" panose="02020603050405020304" pitchFamily="18" charset="0"/>
                <a:ea typeface="Times New Roman" panose="02020603050405020304" pitchFamily="18" charset="0"/>
              </a:rPr>
              <a:t>đồ</a:t>
            </a:r>
            <a:r>
              <a:rPr lang="en-US" sz="2800" b="1" dirty="0">
                <a:solidFill>
                  <a:srgbClr val="3A3AB9"/>
                </a:solidFill>
                <a:effectLst/>
                <a:latin typeface="Times New Roman" panose="02020603050405020304" pitchFamily="18" charset="0"/>
                <a:ea typeface="Times New Roman" panose="02020603050405020304" pitchFamily="18" charset="0"/>
              </a:rPr>
              <a:t> </a:t>
            </a:r>
            <a:r>
              <a:rPr lang="en-US" sz="2800" b="1" dirty="0" err="1">
                <a:solidFill>
                  <a:srgbClr val="3A3AB9"/>
                </a:solidFill>
                <a:effectLst/>
                <a:latin typeface="Times New Roman" panose="02020603050405020304" pitchFamily="18" charset="0"/>
                <a:ea typeface="Times New Roman" panose="02020603050405020304" pitchFamily="18" charset="0"/>
              </a:rPr>
              <a:t>thời</a:t>
            </a:r>
            <a:r>
              <a:rPr lang="en-US" sz="2800" b="1" dirty="0">
                <a:solidFill>
                  <a:srgbClr val="3A3AB9"/>
                </a:solidFill>
                <a:effectLst/>
                <a:latin typeface="Times New Roman" panose="02020603050405020304" pitchFamily="18" charset="0"/>
                <a:ea typeface="Times New Roman" panose="02020603050405020304" pitchFamily="18" charset="0"/>
              </a:rPr>
              <a:t> </a:t>
            </a:r>
            <a:r>
              <a:rPr lang="en-US" sz="2800" b="1" dirty="0" err="1">
                <a:solidFill>
                  <a:srgbClr val="3A3AB9"/>
                </a:solidFill>
                <a:effectLst/>
                <a:latin typeface="Times New Roman" panose="02020603050405020304" pitchFamily="18" charset="0"/>
                <a:ea typeface="Times New Roman" panose="02020603050405020304" pitchFamily="18" charset="0"/>
              </a:rPr>
              <a:t>vắng</a:t>
            </a:r>
            <a:r>
              <a:rPr lang="en-US" sz="2800" b="1" dirty="0">
                <a:solidFill>
                  <a:srgbClr val="3A3AB9"/>
                </a:solidFill>
                <a:effectLst/>
                <a:latin typeface="Times New Roman" panose="02020603050405020304" pitchFamily="18" charset="0"/>
                <a:ea typeface="Times New Roman" panose="02020603050405020304" pitchFamily="18" charset="0"/>
              </a:rPr>
              <a:t> </a:t>
            </a:r>
            <a:r>
              <a:rPr lang="en-US" sz="2800" b="1" dirty="0" err="1">
                <a:solidFill>
                  <a:srgbClr val="3A3AB9"/>
                </a:solidFill>
                <a:effectLst/>
                <a:latin typeface="Times New Roman" panose="02020603050405020304" pitchFamily="18" charset="0"/>
                <a:ea typeface="Times New Roman" panose="02020603050405020304" pitchFamily="18" charset="0"/>
              </a:rPr>
              <a:t>khách</a:t>
            </a:r>
            <a:endParaRPr lang="en-US" sz="2800" dirty="0">
              <a:solidFill>
                <a:srgbClr val="3A3AB9"/>
              </a:solidFill>
              <a:effectLst/>
              <a:latin typeface="Times New Roman" panose="02020603050405020304" pitchFamily="18" charset="0"/>
              <a:ea typeface="Times New Roman" panose="02020603050405020304" pitchFamily="18" charset="0"/>
            </a:endParaRPr>
          </a:p>
        </p:txBody>
      </p:sp>
      <p:sp>
        <p:nvSpPr>
          <p:cNvPr id="10" name="TextBox 9">
            <a:extLst>
              <a:ext uri="{FF2B5EF4-FFF2-40B4-BE49-F238E27FC236}">
                <a16:creationId xmlns:a16="http://schemas.microsoft.com/office/drawing/2014/main" id="{2B29FCE2-B5E7-43DA-95B9-882C89517F56}"/>
              </a:ext>
            </a:extLst>
          </p:cNvPr>
          <p:cNvSpPr txBox="1"/>
          <p:nvPr/>
        </p:nvSpPr>
        <p:spPr>
          <a:xfrm>
            <a:off x="845119" y="101841"/>
            <a:ext cx="5830983" cy="707886"/>
          </a:xfrm>
          <a:prstGeom prst="rect">
            <a:avLst/>
          </a:prstGeom>
          <a:gradFill>
            <a:gsLst>
              <a:gs pos="50000">
                <a:srgbClr val="0066FF"/>
              </a:gs>
              <a:gs pos="15000">
                <a:schemeClr val="bg1">
                  <a:lumMod val="85000"/>
                </a:schemeClr>
              </a:gs>
            </a:gsLst>
            <a:lin ang="8100000" scaled="1"/>
          </a:gradFill>
        </p:spPr>
        <p:txBody>
          <a:bodyPr wrap="square">
            <a:spAutoFit/>
          </a:bodyPr>
          <a:lstStyle/>
          <a:p>
            <a:pPr marL="0" marR="0" algn="just">
              <a:spcBef>
                <a:spcPts val="0"/>
              </a:spcBef>
              <a:spcAft>
                <a:spcPts val="0"/>
              </a:spcAft>
              <a:tabLst>
                <a:tab pos="1386840" algn="l"/>
              </a:tabLst>
            </a:pPr>
            <a:r>
              <a:rPr lang="de-DE" sz="4000" b="1" dirty="0">
                <a:solidFill>
                  <a:schemeClr val="bg1"/>
                </a:solidFill>
                <a:effectLst/>
                <a:latin typeface="Times New Roman" panose="02020603050405020304" pitchFamily="18" charset="0"/>
                <a:ea typeface="Times New Roman" panose="02020603050405020304" pitchFamily="18" charset="0"/>
              </a:rPr>
              <a:t>II. </a:t>
            </a:r>
            <a:r>
              <a:rPr lang="de-DE" sz="4000" b="1" dirty="0">
                <a:solidFill>
                  <a:schemeClr val="bg1"/>
                </a:solidFill>
                <a:latin typeface="Times New Roman" panose="02020603050405020304" pitchFamily="18" charset="0"/>
                <a:ea typeface="Times New Roman" panose="02020603050405020304" pitchFamily="18" charset="0"/>
              </a:rPr>
              <a:t>Đọc – tìm hiểu chi tiết</a:t>
            </a:r>
            <a:endParaRPr lang="en-US" sz="4000" dirty="0">
              <a:solidFill>
                <a:schemeClr val="bg1"/>
              </a:solidFill>
              <a:effectLst/>
              <a:latin typeface="Times New Roman" panose="02020603050405020304" pitchFamily="18" charset="0"/>
              <a:ea typeface="Times New Roman" panose="02020603050405020304" pitchFamily="18" charset="0"/>
            </a:endParaRPr>
          </a:p>
        </p:txBody>
      </p:sp>
      <p:sp>
        <p:nvSpPr>
          <p:cNvPr id="28" name="Hộp Văn bản 27">
            <a:extLst>
              <a:ext uri="{FF2B5EF4-FFF2-40B4-BE49-F238E27FC236}">
                <a16:creationId xmlns:a16="http://schemas.microsoft.com/office/drawing/2014/main" id="{E5FB9D8E-E145-602D-AD7C-F4C7E717100D}"/>
              </a:ext>
            </a:extLst>
          </p:cNvPr>
          <p:cNvSpPr txBox="1"/>
          <p:nvPr/>
        </p:nvSpPr>
        <p:spPr>
          <a:xfrm>
            <a:off x="3099344" y="3245164"/>
            <a:ext cx="6850824" cy="1384995"/>
          </a:xfrm>
          <a:prstGeom prst="rect">
            <a:avLst/>
          </a:prstGeom>
          <a:noFill/>
          <a:ln w="38100">
            <a:solidFill>
              <a:srgbClr val="0066FF"/>
            </a:solidFill>
          </a:ln>
        </p:spPr>
        <p:txBody>
          <a:bodyPr wrap="square">
            <a:spAutoFit/>
          </a:bodyPr>
          <a:lstStyle/>
          <a:p>
            <a:pPr algn="just">
              <a:tabLst>
                <a:tab pos="1386840" algn="l"/>
              </a:tabLst>
            </a:pP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Mỗi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năm</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khi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Tết</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đến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xuân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về</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có</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hoa</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đào</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rực</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nở</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ông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đồ</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lại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góp</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mặt</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vào</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sự</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động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vui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nhộn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nhịp</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của</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phố</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phường</a:t>
            </a:r>
            <a:r>
              <a:rPr lang="en-US" sz="2800" dirty="0">
                <a:solidFill>
                  <a:srgbClr val="000000"/>
                </a:solidFill>
                <a:latin typeface="Times New Roman" panose="02020603050405020304" pitchFamily="18" charset="0"/>
                <a:ea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p:txBody>
      </p:sp>
      <p:pic>
        <p:nvPicPr>
          <p:cNvPr id="6146" name="Picture 48" descr="ongdo2rh9">
            <a:extLst>
              <a:ext uri="{FF2B5EF4-FFF2-40B4-BE49-F238E27FC236}">
                <a16:creationId xmlns:a16="http://schemas.microsoft.com/office/drawing/2014/main" id="{30C749E1-F890-EC88-80B9-2896F3DCD5ED}"/>
              </a:ext>
            </a:extLst>
          </p:cNvPr>
          <p:cNvPicPr>
            <a:picLocks noChangeAspect="1" noChangeArrowheads="1"/>
          </p:cNvPicPr>
          <p:nvPr/>
        </p:nvPicPr>
        <p:blipFill>
          <a:blip r:embed="rId2">
            <a:clrChange>
              <a:clrFrom>
                <a:srgbClr val="FCFEFC"/>
              </a:clrFrom>
              <a:clrTo>
                <a:srgbClr val="FCFEFC">
                  <a:alpha val="0"/>
                </a:srgbClr>
              </a:clrTo>
            </a:clrChange>
            <a:extLst>
              <a:ext uri="{28A0092B-C50C-407E-A947-70E740481C1C}">
                <a14:useLocalDpi xmlns:a14="http://schemas.microsoft.com/office/drawing/2010/main" val="0"/>
              </a:ext>
            </a:extLst>
          </a:blip>
          <a:srcRect/>
          <a:stretch>
            <a:fillRect/>
          </a:stretch>
        </p:blipFill>
        <p:spPr bwMode="auto">
          <a:xfrm>
            <a:off x="9491581" y="101841"/>
            <a:ext cx="2700419" cy="2100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Flowchart: Terminator 22">
            <a:extLst>
              <a:ext uri="{FF2B5EF4-FFF2-40B4-BE49-F238E27FC236}">
                <a16:creationId xmlns:a16="http://schemas.microsoft.com/office/drawing/2014/main" id="{FA5A486C-5AD6-B34B-2941-7EDAAC54D3CA}"/>
              </a:ext>
            </a:extLst>
          </p:cNvPr>
          <p:cNvSpPr/>
          <p:nvPr/>
        </p:nvSpPr>
        <p:spPr>
          <a:xfrm>
            <a:off x="514082" y="3121816"/>
            <a:ext cx="2142031" cy="1591698"/>
          </a:xfrm>
          <a:prstGeom prst="flowChartTerminator">
            <a:avLst/>
          </a:prstGeom>
          <a:gradFill>
            <a:gsLst>
              <a:gs pos="94000">
                <a:schemeClr val="accent6">
                  <a:lumMod val="40000"/>
                  <a:lumOff val="60000"/>
                </a:schemeClr>
              </a:gs>
              <a:gs pos="45000">
                <a:srgbClr val="0066FF"/>
              </a:gs>
            </a:gsLst>
            <a:lin ang="27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1386840" algn="l"/>
              </a:tabLst>
            </a:pPr>
            <a:r>
              <a:rPr lang="en-US" sz="2800" b="1" dirty="0" err="1">
                <a:solidFill>
                  <a:schemeClr val="bg1"/>
                </a:solidFill>
                <a:latin typeface="Times New Roman" panose="02020603050405020304" pitchFamily="18" charset="0"/>
                <a:ea typeface="Times New Roman" panose="02020603050405020304" pitchFamily="18" charset="0"/>
              </a:rPr>
              <a:t>Thời</a:t>
            </a:r>
            <a:r>
              <a:rPr lang="en-US" sz="2800" b="1" dirty="0">
                <a:solidFill>
                  <a:schemeClr val="bg1"/>
                </a:solidFill>
                <a:latin typeface="Times New Roman" panose="02020603050405020304" pitchFamily="18" charset="0"/>
                <a:ea typeface="Times New Roman" panose="02020603050405020304" pitchFamily="18" charset="0"/>
              </a:rPr>
              <a:t> </a:t>
            </a:r>
            <a:r>
              <a:rPr lang="en-US" sz="2800" b="1" dirty="0" err="1">
                <a:solidFill>
                  <a:schemeClr val="bg1"/>
                </a:solidFill>
                <a:latin typeface="Times New Roman" panose="02020603050405020304" pitchFamily="18" charset="0"/>
                <a:ea typeface="Times New Roman" panose="02020603050405020304" pitchFamily="18" charset="0"/>
              </a:rPr>
              <a:t>gian</a:t>
            </a:r>
            <a:r>
              <a:rPr lang="en-US" sz="2800" b="1" dirty="0">
                <a:solidFill>
                  <a:schemeClr val="bg1"/>
                </a:solidFill>
                <a:latin typeface="Times New Roman" panose="02020603050405020304" pitchFamily="18" charset="0"/>
                <a:ea typeface="Times New Roman" panose="02020603050405020304" pitchFamily="18" charset="0"/>
              </a:rPr>
              <a:t>, </a:t>
            </a:r>
            <a:r>
              <a:rPr lang="en-US" sz="2800" b="1" dirty="0" err="1">
                <a:solidFill>
                  <a:schemeClr val="bg1"/>
                </a:solidFill>
                <a:latin typeface="Times New Roman" panose="02020603050405020304" pitchFamily="18" charset="0"/>
                <a:ea typeface="Times New Roman" panose="02020603050405020304" pitchFamily="18" charset="0"/>
              </a:rPr>
              <a:t>không</a:t>
            </a:r>
            <a:r>
              <a:rPr lang="en-US" sz="2800" b="1" dirty="0">
                <a:solidFill>
                  <a:schemeClr val="bg1"/>
                </a:solidFill>
                <a:latin typeface="Times New Roman" panose="02020603050405020304" pitchFamily="18" charset="0"/>
                <a:ea typeface="Times New Roman" panose="02020603050405020304" pitchFamily="18" charset="0"/>
              </a:rPr>
              <a:t> </a:t>
            </a:r>
            <a:r>
              <a:rPr lang="en-US" sz="2800" b="1" dirty="0" err="1">
                <a:solidFill>
                  <a:schemeClr val="bg1"/>
                </a:solidFill>
                <a:latin typeface="Times New Roman" panose="02020603050405020304" pitchFamily="18" charset="0"/>
                <a:ea typeface="Times New Roman" panose="02020603050405020304" pitchFamily="18" charset="0"/>
              </a:rPr>
              <a:t>gian</a:t>
            </a:r>
            <a:endParaRPr lang="en-US" sz="2800" dirty="0">
              <a:solidFill>
                <a:schemeClr val="bg1"/>
              </a:solidFill>
              <a:latin typeface="+mj-lt"/>
              <a:ea typeface="Times New Roman" panose="02020603050405020304" pitchFamily="18" charset="0"/>
            </a:endParaRPr>
          </a:p>
        </p:txBody>
      </p:sp>
    </p:spTree>
    <p:extLst>
      <p:ext uri="{BB962C8B-B14F-4D97-AF65-F5344CB8AC3E}">
        <p14:creationId xmlns:p14="http://schemas.microsoft.com/office/powerpoint/2010/main" val="203010768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heel(1)">
                                      <p:cBhvr>
                                        <p:cTn id="12" dur="2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1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AE508C3-92F0-430D-9AD2-4776EB63418D}"/>
              </a:ext>
            </a:extLst>
          </p:cNvPr>
          <p:cNvSpPr txBox="1"/>
          <p:nvPr/>
        </p:nvSpPr>
        <p:spPr>
          <a:xfrm>
            <a:off x="845119" y="1010208"/>
            <a:ext cx="7417139" cy="523220"/>
          </a:xfrm>
          <a:prstGeom prst="rect">
            <a:avLst/>
          </a:prstGeom>
          <a:noFill/>
        </p:spPr>
        <p:txBody>
          <a:bodyPr wrap="square">
            <a:spAutoFit/>
          </a:bodyPr>
          <a:lstStyle/>
          <a:p>
            <a:pPr marL="0" marR="0" algn="just">
              <a:spcBef>
                <a:spcPts val="0"/>
              </a:spcBef>
              <a:spcAft>
                <a:spcPts val="0"/>
              </a:spcAft>
              <a:tabLst>
                <a:tab pos="1386840" algn="l"/>
              </a:tabLst>
            </a:pPr>
            <a:r>
              <a:rPr lang="de-DE" sz="2800" b="1" dirty="0">
                <a:solidFill>
                  <a:srgbClr val="3A3AB9"/>
                </a:solidFill>
                <a:latin typeface="Times New Roman" panose="02020603050405020304" pitchFamily="18" charset="0"/>
                <a:ea typeface="Times New Roman" panose="02020603050405020304" pitchFamily="18" charset="0"/>
              </a:rPr>
              <a:t>2.</a:t>
            </a:r>
            <a:r>
              <a:rPr lang="en-US" sz="2800" b="1" dirty="0">
                <a:solidFill>
                  <a:srgbClr val="3A3AB9"/>
                </a:solidFill>
                <a:latin typeface="Times New Roman" panose="02020603050405020304" pitchFamily="18" charset="0"/>
                <a:ea typeface="Times New Roman" panose="02020603050405020304" pitchFamily="18" charset="0"/>
              </a:rPr>
              <a:t> </a:t>
            </a:r>
            <a:r>
              <a:rPr lang="en-US" sz="2800" b="1" dirty="0" err="1">
                <a:solidFill>
                  <a:srgbClr val="3A3AB9"/>
                </a:solidFill>
                <a:effectLst/>
                <a:latin typeface="Times New Roman" panose="02020603050405020304" pitchFamily="18" charset="0"/>
                <a:ea typeface="Times New Roman" panose="02020603050405020304" pitchFamily="18" charset="0"/>
              </a:rPr>
              <a:t>Khổ</a:t>
            </a:r>
            <a:r>
              <a:rPr lang="en-US" sz="2800" b="1" dirty="0">
                <a:solidFill>
                  <a:srgbClr val="3A3AB9"/>
                </a:solidFill>
                <a:effectLst/>
                <a:latin typeface="Times New Roman" panose="02020603050405020304" pitchFamily="18" charset="0"/>
                <a:ea typeface="Times New Roman" panose="02020603050405020304" pitchFamily="18" charset="0"/>
              </a:rPr>
              <a:t> 3,4:  </a:t>
            </a:r>
            <a:r>
              <a:rPr lang="en-US" sz="2800" b="1" dirty="0" err="1">
                <a:solidFill>
                  <a:srgbClr val="3A3AB9"/>
                </a:solidFill>
                <a:effectLst/>
                <a:latin typeface="Times New Roman" panose="02020603050405020304" pitchFamily="18" charset="0"/>
                <a:ea typeface="Times New Roman" panose="02020603050405020304" pitchFamily="18" charset="0"/>
              </a:rPr>
              <a:t>Hình</a:t>
            </a:r>
            <a:r>
              <a:rPr lang="en-US" sz="2800" b="1" dirty="0">
                <a:solidFill>
                  <a:srgbClr val="3A3AB9"/>
                </a:solidFill>
                <a:effectLst/>
                <a:latin typeface="Times New Roman" panose="02020603050405020304" pitchFamily="18" charset="0"/>
                <a:ea typeface="Times New Roman" panose="02020603050405020304" pitchFamily="18" charset="0"/>
              </a:rPr>
              <a:t> </a:t>
            </a:r>
            <a:r>
              <a:rPr lang="en-US" sz="2800" b="1" dirty="0" err="1">
                <a:solidFill>
                  <a:srgbClr val="3A3AB9"/>
                </a:solidFill>
                <a:effectLst/>
                <a:latin typeface="Times New Roman" panose="02020603050405020304" pitchFamily="18" charset="0"/>
                <a:ea typeface="Times New Roman" panose="02020603050405020304" pitchFamily="18" charset="0"/>
              </a:rPr>
              <a:t>ảnh</a:t>
            </a:r>
            <a:r>
              <a:rPr lang="en-US" sz="2800" b="1" dirty="0">
                <a:solidFill>
                  <a:srgbClr val="3A3AB9"/>
                </a:solidFill>
                <a:effectLst/>
                <a:latin typeface="Times New Roman" panose="02020603050405020304" pitchFamily="18" charset="0"/>
                <a:ea typeface="Times New Roman" panose="02020603050405020304" pitchFamily="18" charset="0"/>
              </a:rPr>
              <a:t> </a:t>
            </a:r>
            <a:r>
              <a:rPr lang="en-US" sz="2800" b="1" dirty="0" err="1">
                <a:solidFill>
                  <a:srgbClr val="3A3AB9"/>
                </a:solidFill>
                <a:effectLst/>
                <a:latin typeface="Times New Roman" panose="02020603050405020304" pitchFamily="18" charset="0"/>
                <a:ea typeface="Times New Roman" panose="02020603050405020304" pitchFamily="18" charset="0"/>
              </a:rPr>
              <a:t>ông</a:t>
            </a:r>
            <a:r>
              <a:rPr lang="en-US" sz="2800" b="1" dirty="0">
                <a:solidFill>
                  <a:srgbClr val="3A3AB9"/>
                </a:solidFill>
                <a:effectLst/>
                <a:latin typeface="Times New Roman" panose="02020603050405020304" pitchFamily="18" charset="0"/>
                <a:ea typeface="Times New Roman" panose="02020603050405020304" pitchFamily="18" charset="0"/>
              </a:rPr>
              <a:t> </a:t>
            </a:r>
            <a:r>
              <a:rPr lang="en-US" sz="2800" b="1" dirty="0" err="1">
                <a:solidFill>
                  <a:srgbClr val="3A3AB9"/>
                </a:solidFill>
                <a:effectLst/>
                <a:latin typeface="Times New Roman" panose="02020603050405020304" pitchFamily="18" charset="0"/>
                <a:ea typeface="Times New Roman" panose="02020603050405020304" pitchFamily="18" charset="0"/>
              </a:rPr>
              <a:t>đồ</a:t>
            </a:r>
            <a:r>
              <a:rPr lang="en-US" sz="2800" b="1" dirty="0">
                <a:solidFill>
                  <a:srgbClr val="3A3AB9"/>
                </a:solidFill>
                <a:effectLst/>
                <a:latin typeface="Times New Roman" panose="02020603050405020304" pitchFamily="18" charset="0"/>
                <a:ea typeface="Times New Roman" panose="02020603050405020304" pitchFamily="18" charset="0"/>
              </a:rPr>
              <a:t> </a:t>
            </a:r>
            <a:r>
              <a:rPr lang="en-US" sz="2800" b="1" dirty="0" err="1">
                <a:solidFill>
                  <a:srgbClr val="3A3AB9"/>
                </a:solidFill>
                <a:effectLst/>
                <a:latin typeface="Times New Roman" panose="02020603050405020304" pitchFamily="18" charset="0"/>
                <a:ea typeface="Times New Roman" panose="02020603050405020304" pitchFamily="18" charset="0"/>
              </a:rPr>
              <a:t>thời</a:t>
            </a:r>
            <a:r>
              <a:rPr lang="en-US" sz="2800" b="1" dirty="0">
                <a:solidFill>
                  <a:srgbClr val="3A3AB9"/>
                </a:solidFill>
                <a:effectLst/>
                <a:latin typeface="Times New Roman" panose="02020603050405020304" pitchFamily="18" charset="0"/>
                <a:ea typeface="Times New Roman" panose="02020603050405020304" pitchFamily="18" charset="0"/>
              </a:rPr>
              <a:t> </a:t>
            </a:r>
            <a:r>
              <a:rPr lang="en-US" sz="2800" b="1" dirty="0" err="1">
                <a:solidFill>
                  <a:srgbClr val="3A3AB9"/>
                </a:solidFill>
                <a:effectLst/>
                <a:latin typeface="Times New Roman" panose="02020603050405020304" pitchFamily="18" charset="0"/>
                <a:ea typeface="Times New Roman" panose="02020603050405020304" pitchFamily="18" charset="0"/>
              </a:rPr>
              <a:t>vắng</a:t>
            </a:r>
            <a:r>
              <a:rPr lang="en-US" sz="2800" b="1" dirty="0">
                <a:solidFill>
                  <a:srgbClr val="3A3AB9"/>
                </a:solidFill>
                <a:effectLst/>
                <a:latin typeface="Times New Roman" panose="02020603050405020304" pitchFamily="18" charset="0"/>
                <a:ea typeface="Times New Roman" panose="02020603050405020304" pitchFamily="18" charset="0"/>
              </a:rPr>
              <a:t> </a:t>
            </a:r>
            <a:r>
              <a:rPr lang="en-US" sz="2800" b="1" dirty="0" err="1">
                <a:solidFill>
                  <a:srgbClr val="3A3AB9"/>
                </a:solidFill>
                <a:effectLst/>
                <a:latin typeface="Times New Roman" panose="02020603050405020304" pitchFamily="18" charset="0"/>
                <a:ea typeface="Times New Roman" panose="02020603050405020304" pitchFamily="18" charset="0"/>
              </a:rPr>
              <a:t>khách</a:t>
            </a:r>
            <a:endParaRPr lang="en-US" sz="2800" dirty="0">
              <a:solidFill>
                <a:srgbClr val="3A3AB9"/>
              </a:solidFill>
              <a:effectLst/>
              <a:latin typeface="Times New Roman" panose="02020603050405020304" pitchFamily="18" charset="0"/>
              <a:ea typeface="Times New Roman" panose="02020603050405020304" pitchFamily="18" charset="0"/>
            </a:endParaRPr>
          </a:p>
        </p:txBody>
      </p:sp>
      <p:sp>
        <p:nvSpPr>
          <p:cNvPr id="10" name="TextBox 9">
            <a:extLst>
              <a:ext uri="{FF2B5EF4-FFF2-40B4-BE49-F238E27FC236}">
                <a16:creationId xmlns:a16="http://schemas.microsoft.com/office/drawing/2014/main" id="{2B29FCE2-B5E7-43DA-95B9-882C89517F56}"/>
              </a:ext>
            </a:extLst>
          </p:cNvPr>
          <p:cNvSpPr txBox="1"/>
          <p:nvPr/>
        </p:nvSpPr>
        <p:spPr>
          <a:xfrm>
            <a:off x="845119" y="101841"/>
            <a:ext cx="5830983" cy="707886"/>
          </a:xfrm>
          <a:prstGeom prst="rect">
            <a:avLst/>
          </a:prstGeom>
          <a:gradFill>
            <a:gsLst>
              <a:gs pos="50000">
                <a:srgbClr val="0066FF"/>
              </a:gs>
              <a:gs pos="15000">
                <a:schemeClr val="bg1">
                  <a:lumMod val="85000"/>
                </a:schemeClr>
              </a:gs>
            </a:gsLst>
            <a:lin ang="8100000" scaled="1"/>
          </a:gradFill>
        </p:spPr>
        <p:txBody>
          <a:bodyPr wrap="square">
            <a:spAutoFit/>
          </a:bodyPr>
          <a:lstStyle/>
          <a:p>
            <a:pPr marL="0" marR="0" algn="just">
              <a:spcBef>
                <a:spcPts val="0"/>
              </a:spcBef>
              <a:spcAft>
                <a:spcPts val="0"/>
              </a:spcAft>
              <a:tabLst>
                <a:tab pos="1386840" algn="l"/>
              </a:tabLst>
            </a:pPr>
            <a:r>
              <a:rPr lang="de-DE" sz="4000" b="1" dirty="0">
                <a:solidFill>
                  <a:schemeClr val="bg1"/>
                </a:solidFill>
                <a:effectLst/>
                <a:latin typeface="Times New Roman" panose="02020603050405020304" pitchFamily="18" charset="0"/>
                <a:ea typeface="Times New Roman" panose="02020603050405020304" pitchFamily="18" charset="0"/>
              </a:rPr>
              <a:t>II. </a:t>
            </a:r>
            <a:r>
              <a:rPr lang="de-DE" sz="4000" b="1" dirty="0">
                <a:solidFill>
                  <a:schemeClr val="bg1"/>
                </a:solidFill>
                <a:latin typeface="Times New Roman" panose="02020603050405020304" pitchFamily="18" charset="0"/>
                <a:ea typeface="Times New Roman" panose="02020603050405020304" pitchFamily="18" charset="0"/>
              </a:rPr>
              <a:t>Đọc – tìm hiểu chi tiết</a:t>
            </a:r>
            <a:endParaRPr lang="en-US" sz="4000" dirty="0">
              <a:solidFill>
                <a:schemeClr val="bg1"/>
              </a:solidFill>
              <a:effectLst/>
              <a:latin typeface="Times New Roman" panose="02020603050405020304" pitchFamily="18" charset="0"/>
              <a:ea typeface="Times New Roman" panose="02020603050405020304" pitchFamily="18" charset="0"/>
            </a:endParaRPr>
          </a:p>
        </p:txBody>
      </p:sp>
      <p:sp>
        <p:nvSpPr>
          <p:cNvPr id="28" name="Hộp Văn bản 27">
            <a:extLst>
              <a:ext uri="{FF2B5EF4-FFF2-40B4-BE49-F238E27FC236}">
                <a16:creationId xmlns:a16="http://schemas.microsoft.com/office/drawing/2014/main" id="{E5FB9D8E-E145-602D-AD7C-F4C7E717100D}"/>
              </a:ext>
            </a:extLst>
          </p:cNvPr>
          <p:cNvSpPr txBox="1"/>
          <p:nvPr/>
        </p:nvSpPr>
        <p:spPr>
          <a:xfrm>
            <a:off x="3110230" y="2242559"/>
            <a:ext cx="6850824" cy="1384995"/>
          </a:xfrm>
          <a:prstGeom prst="rect">
            <a:avLst/>
          </a:prstGeom>
          <a:noFill/>
          <a:ln w="38100">
            <a:solidFill>
              <a:srgbClr val="0066FF"/>
            </a:solidFill>
          </a:ln>
        </p:spPr>
        <p:txBody>
          <a:bodyPr wrap="square">
            <a:spAutoFit/>
          </a:bodyPr>
          <a:lstStyle/>
          <a:p>
            <a:pPr algn="just">
              <a:tabLst>
                <a:tab pos="1386840" algn="l"/>
              </a:tabLst>
            </a:pPr>
            <a:r>
              <a:rPr lang="en-US" sz="2800" dirty="0">
                <a:solidFill>
                  <a:srgbClr val="000000"/>
                </a:solidFill>
                <a:latin typeface="Times New Roman" panose="02020603050405020304" pitchFamily="18" charset="0"/>
                <a:ea typeface="Times New Roman" panose="02020603050405020304" pitchFamily="18" charset="0"/>
              </a:rPr>
              <a:t> Theo </a:t>
            </a:r>
            <a:r>
              <a:rPr lang="en-US" sz="2800" dirty="0" err="1">
                <a:solidFill>
                  <a:srgbClr val="000000"/>
                </a:solidFill>
                <a:latin typeface="Times New Roman" panose="02020603050405020304" pitchFamily="18" charset="0"/>
                <a:ea typeface="Times New Roman" panose="02020603050405020304" pitchFamily="18" charset="0"/>
              </a:rPr>
              <a:t>thời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gian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mọi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người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tìm</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đến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ông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đồ</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mua</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chữ</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ít</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dần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Mỗi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năm</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mỗi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vắng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rồi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vắng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bóng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Người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thuê</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viết</a:t>
            </a:r>
            <a:r>
              <a:rPr lang="en-US" sz="2800" dirty="0">
                <a:solidFill>
                  <a:srgbClr val="000000"/>
                </a:solidFill>
                <a:latin typeface="Times New Roman" panose="02020603050405020304" pitchFamily="18" charset="0"/>
                <a:ea typeface="Times New Roman" panose="02020603050405020304" pitchFamily="18" charset="0"/>
              </a:rPr>
              <a:t> nay </a:t>
            </a:r>
            <a:r>
              <a:rPr lang="en-US" sz="2800" dirty="0" err="1">
                <a:solidFill>
                  <a:srgbClr val="000000"/>
                </a:solidFill>
                <a:latin typeface="Times New Roman" panose="02020603050405020304" pitchFamily="18" charset="0"/>
                <a:ea typeface="Times New Roman" panose="02020603050405020304" pitchFamily="18" charset="0"/>
              </a:rPr>
              <a:t>đâu</a:t>
            </a:r>
            <a:r>
              <a:rPr lang="en-US" sz="2800" dirty="0">
                <a:solidFill>
                  <a:srgbClr val="000000"/>
                </a:solidFill>
                <a:latin typeface="Times New Roman" panose="02020603050405020304" pitchFamily="18" charset="0"/>
                <a:ea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p:txBody>
      </p:sp>
      <p:pic>
        <p:nvPicPr>
          <p:cNvPr id="6146" name="Picture 48" descr="ongdo2rh9">
            <a:extLst>
              <a:ext uri="{FF2B5EF4-FFF2-40B4-BE49-F238E27FC236}">
                <a16:creationId xmlns:a16="http://schemas.microsoft.com/office/drawing/2014/main" id="{30C749E1-F890-EC88-80B9-2896F3DCD5ED}"/>
              </a:ext>
            </a:extLst>
          </p:cNvPr>
          <p:cNvPicPr>
            <a:picLocks noChangeAspect="1" noChangeArrowheads="1"/>
          </p:cNvPicPr>
          <p:nvPr/>
        </p:nvPicPr>
        <p:blipFill>
          <a:blip r:embed="rId2">
            <a:clrChange>
              <a:clrFrom>
                <a:srgbClr val="FCFEFC"/>
              </a:clrFrom>
              <a:clrTo>
                <a:srgbClr val="FCFEFC">
                  <a:alpha val="0"/>
                </a:srgbClr>
              </a:clrTo>
            </a:clrChange>
            <a:extLst>
              <a:ext uri="{28A0092B-C50C-407E-A947-70E740481C1C}">
                <a14:useLocalDpi xmlns:a14="http://schemas.microsoft.com/office/drawing/2010/main" val="0"/>
              </a:ext>
            </a:extLst>
          </a:blip>
          <a:srcRect/>
          <a:stretch>
            <a:fillRect/>
          </a:stretch>
        </p:blipFill>
        <p:spPr bwMode="auto">
          <a:xfrm>
            <a:off x="9491581" y="101841"/>
            <a:ext cx="2700419" cy="2100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Flowchart: Terminator 22">
            <a:extLst>
              <a:ext uri="{FF2B5EF4-FFF2-40B4-BE49-F238E27FC236}">
                <a16:creationId xmlns:a16="http://schemas.microsoft.com/office/drawing/2014/main" id="{FA5A486C-5AD6-B34B-2941-7EDAAC54D3CA}"/>
              </a:ext>
            </a:extLst>
          </p:cNvPr>
          <p:cNvSpPr/>
          <p:nvPr/>
        </p:nvSpPr>
        <p:spPr>
          <a:xfrm>
            <a:off x="612054" y="2935056"/>
            <a:ext cx="2142031" cy="1591698"/>
          </a:xfrm>
          <a:prstGeom prst="flowChartTerminator">
            <a:avLst/>
          </a:prstGeom>
          <a:gradFill>
            <a:gsLst>
              <a:gs pos="94000">
                <a:schemeClr val="accent6">
                  <a:lumMod val="40000"/>
                  <a:lumOff val="60000"/>
                </a:schemeClr>
              </a:gs>
              <a:gs pos="45000">
                <a:srgbClr val="0066FF"/>
              </a:gs>
            </a:gsLst>
            <a:lin ang="27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1386840" algn="l"/>
              </a:tabLst>
            </a:pPr>
            <a:r>
              <a:rPr lang="en-US" sz="2800" b="1" dirty="0" err="1">
                <a:solidFill>
                  <a:schemeClr val="bg1"/>
                </a:solidFill>
                <a:latin typeface="Times New Roman" panose="02020603050405020304" pitchFamily="18" charset="0"/>
                <a:ea typeface="Times New Roman" panose="02020603050405020304" pitchFamily="18" charset="0"/>
              </a:rPr>
              <a:t>Thái</a:t>
            </a:r>
            <a:r>
              <a:rPr lang="en-US" sz="2800" b="1" dirty="0">
                <a:solidFill>
                  <a:schemeClr val="bg1"/>
                </a:solidFill>
                <a:latin typeface="Times New Roman" panose="02020603050405020304" pitchFamily="18" charset="0"/>
                <a:ea typeface="Times New Roman" panose="02020603050405020304" pitchFamily="18" charset="0"/>
              </a:rPr>
              <a:t> </a:t>
            </a:r>
            <a:r>
              <a:rPr lang="en-US" sz="2800" b="1" dirty="0" err="1">
                <a:solidFill>
                  <a:schemeClr val="bg1"/>
                </a:solidFill>
                <a:latin typeface="Times New Roman" panose="02020603050405020304" pitchFamily="18" charset="0"/>
                <a:ea typeface="Times New Roman" panose="02020603050405020304" pitchFamily="18" charset="0"/>
              </a:rPr>
              <a:t>độ</a:t>
            </a:r>
            <a:r>
              <a:rPr lang="en-US" sz="2800" b="1" dirty="0">
                <a:solidFill>
                  <a:schemeClr val="bg1"/>
                </a:solidFill>
                <a:latin typeface="Times New Roman" panose="02020603050405020304" pitchFamily="18" charset="0"/>
                <a:ea typeface="Times New Roman" panose="02020603050405020304" pitchFamily="18" charset="0"/>
              </a:rPr>
              <a:t> </a:t>
            </a:r>
            <a:r>
              <a:rPr lang="en-US" sz="2800" b="1" dirty="0" err="1">
                <a:solidFill>
                  <a:schemeClr val="bg1"/>
                </a:solidFill>
                <a:latin typeface="Times New Roman" panose="02020603050405020304" pitchFamily="18" charset="0"/>
                <a:ea typeface="Times New Roman" panose="02020603050405020304" pitchFamily="18" charset="0"/>
              </a:rPr>
              <a:t>của</a:t>
            </a:r>
            <a:r>
              <a:rPr lang="en-US" sz="2800" b="1" dirty="0">
                <a:solidFill>
                  <a:schemeClr val="bg1"/>
                </a:solidFill>
                <a:latin typeface="Times New Roman" panose="02020603050405020304" pitchFamily="18" charset="0"/>
                <a:ea typeface="Times New Roman" panose="02020603050405020304" pitchFamily="18" charset="0"/>
              </a:rPr>
              <a:t> </a:t>
            </a:r>
          </a:p>
          <a:p>
            <a:pPr algn="ctr">
              <a:tabLst>
                <a:tab pos="1386840" algn="l"/>
              </a:tabLst>
            </a:pPr>
            <a:r>
              <a:rPr lang="en-US" sz="2800" b="1" dirty="0" err="1">
                <a:solidFill>
                  <a:schemeClr val="bg1"/>
                </a:solidFill>
                <a:latin typeface="Times New Roman" panose="02020603050405020304" pitchFamily="18" charset="0"/>
                <a:ea typeface="Times New Roman" panose="02020603050405020304" pitchFamily="18" charset="0"/>
              </a:rPr>
              <a:t>mọi</a:t>
            </a:r>
            <a:r>
              <a:rPr lang="en-US" sz="2800" b="1" dirty="0">
                <a:solidFill>
                  <a:schemeClr val="bg1"/>
                </a:solidFill>
                <a:latin typeface="Times New Roman" panose="02020603050405020304" pitchFamily="18" charset="0"/>
                <a:ea typeface="Times New Roman" panose="02020603050405020304" pitchFamily="18" charset="0"/>
              </a:rPr>
              <a:t> </a:t>
            </a:r>
            <a:r>
              <a:rPr lang="en-US" sz="2800" b="1" dirty="0" err="1">
                <a:solidFill>
                  <a:schemeClr val="bg1"/>
                </a:solidFill>
                <a:latin typeface="Times New Roman" panose="02020603050405020304" pitchFamily="18" charset="0"/>
                <a:ea typeface="Times New Roman" panose="02020603050405020304" pitchFamily="18" charset="0"/>
              </a:rPr>
              <a:t>người</a:t>
            </a:r>
            <a:endParaRPr lang="en-US" sz="2800" dirty="0">
              <a:solidFill>
                <a:schemeClr val="bg1"/>
              </a:solidFill>
              <a:latin typeface="+mj-lt"/>
              <a:ea typeface="Times New Roman" panose="02020603050405020304" pitchFamily="18" charset="0"/>
            </a:endParaRPr>
          </a:p>
        </p:txBody>
      </p:sp>
      <p:sp>
        <p:nvSpPr>
          <p:cNvPr id="11" name="Hộp Văn bản 10">
            <a:extLst>
              <a:ext uri="{FF2B5EF4-FFF2-40B4-BE49-F238E27FC236}">
                <a16:creationId xmlns:a16="http://schemas.microsoft.com/office/drawing/2014/main" id="{09996D96-8C0B-9746-8F92-CFECFB98FD9E}"/>
              </a:ext>
            </a:extLst>
          </p:cNvPr>
          <p:cNvSpPr txBox="1"/>
          <p:nvPr/>
        </p:nvSpPr>
        <p:spPr>
          <a:xfrm>
            <a:off x="3110230" y="4024565"/>
            <a:ext cx="6850824" cy="954107"/>
          </a:xfrm>
          <a:prstGeom prst="rect">
            <a:avLst/>
          </a:prstGeom>
          <a:noFill/>
          <a:ln w="38100">
            <a:solidFill>
              <a:srgbClr val="0066FF"/>
            </a:solidFill>
          </a:ln>
        </p:spPr>
        <p:txBody>
          <a:bodyPr wrap="square">
            <a:spAutoFit/>
          </a:bodyPr>
          <a:lstStyle/>
          <a:p>
            <a:pPr algn="just">
              <a:tabLst>
                <a:tab pos="1386840" algn="l"/>
              </a:tabLst>
            </a:pP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Không</a:t>
            </a:r>
            <a:r>
              <a:rPr lang="en-US" sz="2800" dirty="0">
                <a:solidFill>
                  <a:srgbClr val="000000"/>
                </a:solidFill>
                <a:latin typeface="Times New Roman" panose="02020603050405020304" pitchFamily="18" charset="0"/>
                <a:ea typeface="Times New Roman" panose="02020603050405020304" pitchFamily="18" charset="0"/>
              </a:rPr>
              <a:t> ai </a:t>
            </a:r>
            <a:r>
              <a:rPr lang="en-US" sz="2800" dirty="0" err="1">
                <a:solidFill>
                  <a:srgbClr val="000000"/>
                </a:solidFill>
                <a:latin typeface="Times New Roman" panose="02020603050405020304" pitchFamily="18" charset="0"/>
                <a:ea typeface="Times New Roman" panose="02020603050405020304" pitchFamily="18" charset="0"/>
              </a:rPr>
              <a:t>chú</a:t>
            </a:r>
            <a:r>
              <a:rPr lang="en-US" sz="2800" dirty="0">
                <a:solidFill>
                  <a:srgbClr val="000000"/>
                </a:solidFill>
                <a:latin typeface="Times New Roman" panose="02020603050405020304" pitchFamily="18" charset="0"/>
                <a:ea typeface="Times New Roman" panose="02020603050405020304" pitchFamily="18" charset="0"/>
              </a:rPr>
              <a:t> ý </a:t>
            </a:r>
            <a:r>
              <a:rPr lang="en-US" sz="2800" dirty="0" err="1">
                <a:solidFill>
                  <a:srgbClr val="000000"/>
                </a:solidFill>
                <a:latin typeface="Times New Roman" panose="02020603050405020304" pitchFamily="18" charset="0"/>
                <a:ea typeface="Times New Roman" panose="02020603050405020304" pitchFamily="18" charset="0"/>
              </a:rPr>
              <a:t>đến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sự</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có</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mặt</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của</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ông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đồ</a:t>
            </a:r>
            <a:r>
              <a:rPr lang="en-US" sz="2800" dirty="0">
                <a:solidFill>
                  <a:srgbClr val="000000"/>
                </a:solidFill>
                <a:latin typeface="Times New Roman" panose="02020603050405020304" pitchFamily="18" charset="0"/>
                <a:ea typeface="Times New Roman" panose="02020603050405020304" pitchFamily="18" charset="0"/>
              </a:rPr>
              <a:t> “Qua </a:t>
            </a:r>
            <a:r>
              <a:rPr lang="en-US" sz="2800" dirty="0" err="1">
                <a:solidFill>
                  <a:srgbClr val="000000"/>
                </a:solidFill>
                <a:latin typeface="Times New Roman" panose="02020603050405020304" pitchFamily="18" charset="0"/>
                <a:ea typeface="Times New Roman" panose="02020603050405020304" pitchFamily="18" charset="0"/>
              </a:rPr>
              <a:t>đường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không</a:t>
            </a:r>
            <a:r>
              <a:rPr lang="en-US" sz="2800" dirty="0">
                <a:solidFill>
                  <a:srgbClr val="000000"/>
                </a:solidFill>
                <a:latin typeface="Times New Roman" panose="02020603050405020304" pitchFamily="18" charset="0"/>
                <a:ea typeface="Times New Roman" panose="02020603050405020304" pitchFamily="18" charset="0"/>
              </a:rPr>
              <a:t> ai hay”.</a:t>
            </a:r>
            <a:endParaRPr lang="en-US" sz="2400" dirty="0">
              <a:latin typeface="Times New Roman" panose="02020603050405020304" pitchFamily="18" charset="0"/>
              <a:ea typeface="Times New Roman" panose="02020603050405020304" pitchFamily="18" charset="0"/>
            </a:endParaRPr>
          </a:p>
        </p:txBody>
      </p:sp>
      <p:sp>
        <p:nvSpPr>
          <p:cNvPr id="12" name="Hộp Văn bản 11">
            <a:extLst>
              <a:ext uri="{FF2B5EF4-FFF2-40B4-BE49-F238E27FC236}">
                <a16:creationId xmlns:a16="http://schemas.microsoft.com/office/drawing/2014/main" id="{54E8AA72-96D5-0B31-1205-042C9BD83FAA}"/>
              </a:ext>
            </a:extLst>
          </p:cNvPr>
          <p:cNvSpPr txBox="1"/>
          <p:nvPr/>
        </p:nvSpPr>
        <p:spPr>
          <a:xfrm>
            <a:off x="514082" y="5417150"/>
            <a:ext cx="11307804" cy="954107"/>
          </a:xfrm>
          <a:prstGeom prst="rect">
            <a:avLst/>
          </a:prstGeom>
          <a:noFill/>
        </p:spPr>
        <p:txBody>
          <a:bodyPr wrap="square">
            <a:spAutoFit/>
          </a:bodyPr>
          <a:lstStyle/>
          <a:p>
            <a:pPr marL="0" marR="0" algn="just">
              <a:spcBef>
                <a:spcPts val="0"/>
              </a:spcBef>
              <a:spcAft>
                <a:spcPts val="0"/>
              </a:spcAft>
              <a:tabLst>
                <a:tab pos="1386840" algn="l"/>
              </a:tabLst>
            </a:pPr>
            <a:r>
              <a:rPr lang="vi-VN" sz="2800" kern="1200" dirty="0">
                <a:solidFill>
                  <a:srgbClr val="0000FF"/>
                </a:solidFill>
                <a:effectLst/>
                <a:latin typeface="+mj-lt"/>
              </a:rPr>
              <a:t>=&gt;</a:t>
            </a:r>
            <a:r>
              <a:rPr lang="en-US" sz="2800" dirty="0">
                <a:solidFill>
                  <a:srgbClr val="0000FF"/>
                </a:solidFill>
                <a:effectLst/>
                <a:latin typeface="+mj-lt"/>
                <a:ea typeface="Times New Roman" panose="02020603050405020304" pitchFamily="18" charset="0"/>
              </a:rPr>
              <a:t> </a:t>
            </a:r>
            <a:r>
              <a:rPr lang="en-US" sz="2800" dirty="0" err="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Sự</a:t>
            </a:r>
            <a:r>
              <a:rPr lang="en-US" sz="2800"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thay</a:t>
            </a:r>
            <a:r>
              <a:rPr lang="en-US" sz="2800"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đổi</a:t>
            </a:r>
            <a:r>
              <a:rPr lang="en-US" sz="2800"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thái</a:t>
            </a:r>
            <a:r>
              <a:rPr lang="en-US" sz="2800"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độ</a:t>
            </a:r>
            <a:r>
              <a:rPr lang="en-US" sz="2800"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mọi</a:t>
            </a:r>
            <a:r>
              <a:rPr lang="en-US" sz="2800"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2800"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với</a:t>
            </a:r>
            <a:r>
              <a:rPr lang="en-US" sz="2800"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ông</a:t>
            </a:r>
            <a:r>
              <a:rPr lang="en-US" sz="2800"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đồ</a:t>
            </a:r>
            <a:r>
              <a:rPr lang="en-US" sz="2800"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là</a:t>
            </a:r>
            <a:r>
              <a:rPr lang="en-US" sz="2800"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biểu</a:t>
            </a:r>
            <a:r>
              <a:rPr lang="en-US" sz="2800"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hiện</a:t>
            </a:r>
            <a:r>
              <a:rPr lang="en-US" sz="2800"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nền</a:t>
            </a:r>
            <a:r>
              <a:rPr lang="en-US" sz="2800"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800"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hóa</a:t>
            </a:r>
            <a:r>
              <a:rPr lang="en-US" sz="2800"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bị</a:t>
            </a:r>
            <a:r>
              <a:rPr lang="en-US" sz="2800"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lụi</a:t>
            </a:r>
            <a:r>
              <a:rPr lang="en-US" sz="2800"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tàn</a:t>
            </a:r>
            <a:r>
              <a:rPr lang="en-US" sz="2800"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bị</a:t>
            </a:r>
            <a:r>
              <a:rPr lang="en-US" sz="2800"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đổi</a:t>
            </a:r>
            <a:r>
              <a:rPr lang="en-US" sz="2800"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thay</a:t>
            </a:r>
            <a:r>
              <a:rPr lang="en-US" sz="2800"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giá</a:t>
            </a:r>
            <a:r>
              <a:rPr lang="en-US" sz="2800"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trị</a:t>
            </a:r>
            <a:r>
              <a:rPr lang="en-US" sz="2800"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nét</a:t>
            </a:r>
            <a:r>
              <a:rPr lang="en-US" sz="2800"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đẹp</a:t>
            </a:r>
            <a:r>
              <a:rPr lang="en-US" sz="2800"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800"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hóa</a:t>
            </a:r>
            <a:r>
              <a:rPr lang="en-US" sz="2800"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một</a:t>
            </a:r>
            <a:r>
              <a:rPr lang="en-US" sz="2800"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thời</a:t>
            </a:r>
            <a:r>
              <a:rPr lang="en-US" sz="2800"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nay </a:t>
            </a:r>
            <a:r>
              <a:rPr lang="en-US" sz="2800" dirty="0" err="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2800"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còn</a:t>
            </a:r>
            <a:r>
              <a:rPr lang="en-US" sz="2800"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nữa</a:t>
            </a:r>
            <a:r>
              <a:rPr lang="en-US" sz="2800"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03357486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heel(1)">
                                      <p:cBhvr>
                                        <p:cTn id="12" dur="20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heel(1)">
                                      <p:cBhvr>
                                        <p:cTn id="17" dur="2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inVertical)">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15" grpId="0" animBg="1"/>
      <p:bldP spid="11" grpId="0" animBg="1"/>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AE508C3-92F0-430D-9AD2-4776EB63418D}"/>
              </a:ext>
            </a:extLst>
          </p:cNvPr>
          <p:cNvSpPr txBox="1"/>
          <p:nvPr/>
        </p:nvSpPr>
        <p:spPr>
          <a:xfrm>
            <a:off x="845119" y="1010208"/>
            <a:ext cx="7417139" cy="523220"/>
          </a:xfrm>
          <a:prstGeom prst="rect">
            <a:avLst/>
          </a:prstGeom>
          <a:noFill/>
        </p:spPr>
        <p:txBody>
          <a:bodyPr wrap="square">
            <a:spAutoFit/>
          </a:bodyPr>
          <a:lstStyle/>
          <a:p>
            <a:pPr marL="0" marR="0" algn="just">
              <a:spcBef>
                <a:spcPts val="0"/>
              </a:spcBef>
              <a:spcAft>
                <a:spcPts val="0"/>
              </a:spcAft>
              <a:tabLst>
                <a:tab pos="1386840" algn="l"/>
              </a:tabLst>
            </a:pPr>
            <a:r>
              <a:rPr lang="de-DE" sz="2800" b="1" dirty="0">
                <a:solidFill>
                  <a:srgbClr val="3A3AB9"/>
                </a:solidFill>
                <a:latin typeface="Times New Roman" panose="02020603050405020304" pitchFamily="18" charset="0"/>
                <a:ea typeface="Times New Roman" panose="02020603050405020304" pitchFamily="18" charset="0"/>
              </a:rPr>
              <a:t>2.</a:t>
            </a:r>
            <a:r>
              <a:rPr lang="en-US" sz="2800" b="1" dirty="0">
                <a:solidFill>
                  <a:srgbClr val="3A3AB9"/>
                </a:solidFill>
                <a:latin typeface="Times New Roman" panose="02020603050405020304" pitchFamily="18" charset="0"/>
                <a:ea typeface="Times New Roman" panose="02020603050405020304" pitchFamily="18" charset="0"/>
              </a:rPr>
              <a:t> </a:t>
            </a:r>
            <a:r>
              <a:rPr lang="en-US" sz="2800" b="1" dirty="0" err="1">
                <a:solidFill>
                  <a:srgbClr val="3A3AB9"/>
                </a:solidFill>
                <a:effectLst/>
                <a:latin typeface="Times New Roman" panose="02020603050405020304" pitchFamily="18" charset="0"/>
                <a:ea typeface="Times New Roman" panose="02020603050405020304" pitchFamily="18" charset="0"/>
              </a:rPr>
              <a:t>Khổ</a:t>
            </a:r>
            <a:r>
              <a:rPr lang="en-US" sz="2800" b="1" dirty="0">
                <a:solidFill>
                  <a:srgbClr val="3A3AB9"/>
                </a:solidFill>
                <a:effectLst/>
                <a:latin typeface="Times New Roman" panose="02020603050405020304" pitchFamily="18" charset="0"/>
                <a:ea typeface="Times New Roman" panose="02020603050405020304" pitchFamily="18" charset="0"/>
              </a:rPr>
              <a:t> 3,4:  </a:t>
            </a:r>
            <a:r>
              <a:rPr lang="en-US" sz="2800" b="1" dirty="0" err="1">
                <a:solidFill>
                  <a:srgbClr val="3A3AB9"/>
                </a:solidFill>
                <a:effectLst/>
                <a:latin typeface="Times New Roman" panose="02020603050405020304" pitchFamily="18" charset="0"/>
                <a:ea typeface="Times New Roman" panose="02020603050405020304" pitchFamily="18" charset="0"/>
              </a:rPr>
              <a:t>Hình</a:t>
            </a:r>
            <a:r>
              <a:rPr lang="en-US" sz="2800" b="1" dirty="0">
                <a:solidFill>
                  <a:srgbClr val="3A3AB9"/>
                </a:solidFill>
                <a:effectLst/>
                <a:latin typeface="Times New Roman" panose="02020603050405020304" pitchFamily="18" charset="0"/>
                <a:ea typeface="Times New Roman" panose="02020603050405020304" pitchFamily="18" charset="0"/>
              </a:rPr>
              <a:t> </a:t>
            </a:r>
            <a:r>
              <a:rPr lang="en-US" sz="2800" b="1" dirty="0" err="1">
                <a:solidFill>
                  <a:srgbClr val="3A3AB9"/>
                </a:solidFill>
                <a:effectLst/>
                <a:latin typeface="Times New Roman" panose="02020603050405020304" pitchFamily="18" charset="0"/>
                <a:ea typeface="Times New Roman" panose="02020603050405020304" pitchFamily="18" charset="0"/>
              </a:rPr>
              <a:t>ảnh</a:t>
            </a:r>
            <a:r>
              <a:rPr lang="en-US" sz="2800" b="1" dirty="0">
                <a:solidFill>
                  <a:srgbClr val="3A3AB9"/>
                </a:solidFill>
                <a:effectLst/>
                <a:latin typeface="Times New Roman" panose="02020603050405020304" pitchFamily="18" charset="0"/>
                <a:ea typeface="Times New Roman" panose="02020603050405020304" pitchFamily="18" charset="0"/>
              </a:rPr>
              <a:t> </a:t>
            </a:r>
            <a:r>
              <a:rPr lang="en-US" sz="2800" b="1" dirty="0" err="1">
                <a:solidFill>
                  <a:srgbClr val="3A3AB9"/>
                </a:solidFill>
                <a:effectLst/>
                <a:latin typeface="Times New Roman" panose="02020603050405020304" pitchFamily="18" charset="0"/>
                <a:ea typeface="Times New Roman" panose="02020603050405020304" pitchFamily="18" charset="0"/>
              </a:rPr>
              <a:t>ông</a:t>
            </a:r>
            <a:r>
              <a:rPr lang="en-US" sz="2800" b="1" dirty="0">
                <a:solidFill>
                  <a:srgbClr val="3A3AB9"/>
                </a:solidFill>
                <a:effectLst/>
                <a:latin typeface="Times New Roman" panose="02020603050405020304" pitchFamily="18" charset="0"/>
                <a:ea typeface="Times New Roman" panose="02020603050405020304" pitchFamily="18" charset="0"/>
              </a:rPr>
              <a:t> </a:t>
            </a:r>
            <a:r>
              <a:rPr lang="en-US" sz="2800" b="1" dirty="0" err="1">
                <a:solidFill>
                  <a:srgbClr val="3A3AB9"/>
                </a:solidFill>
                <a:effectLst/>
                <a:latin typeface="Times New Roman" panose="02020603050405020304" pitchFamily="18" charset="0"/>
                <a:ea typeface="Times New Roman" panose="02020603050405020304" pitchFamily="18" charset="0"/>
              </a:rPr>
              <a:t>đồ</a:t>
            </a:r>
            <a:r>
              <a:rPr lang="en-US" sz="2800" b="1" dirty="0">
                <a:solidFill>
                  <a:srgbClr val="3A3AB9"/>
                </a:solidFill>
                <a:effectLst/>
                <a:latin typeface="Times New Roman" panose="02020603050405020304" pitchFamily="18" charset="0"/>
                <a:ea typeface="Times New Roman" panose="02020603050405020304" pitchFamily="18" charset="0"/>
              </a:rPr>
              <a:t> </a:t>
            </a:r>
            <a:r>
              <a:rPr lang="en-US" sz="2800" b="1" dirty="0" err="1">
                <a:solidFill>
                  <a:srgbClr val="3A3AB9"/>
                </a:solidFill>
                <a:effectLst/>
                <a:latin typeface="Times New Roman" panose="02020603050405020304" pitchFamily="18" charset="0"/>
                <a:ea typeface="Times New Roman" panose="02020603050405020304" pitchFamily="18" charset="0"/>
              </a:rPr>
              <a:t>thời</a:t>
            </a:r>
            <a:r>
              <a:rPr lang="en-US" sz="2800" b="1" dirty="0">
                <a:solidFill>
                  <a:srgbClr val="3A3AB9"/>
                </a:solidFill>
                <a:effectLst/>
                <a:latin typeface="Times New Roman" panose="02020603050405020304" pitchFamily="18" charset="0"/>
                <a:ea typeface="Times New Roman" panose="02020603050405020304" pitchFamily="18" charset="0"/>
              </a:rPr>
              <a:t> </a:t>
            </a:r>
            <a:r>
              <a:rPr lang="en-US" sz="2800" b="1" dirty="0" err="1">
                <a:solidFill>
                  <a:srgbClr val="3A3AB9"/>
                </a:solidFill>
                <a:effectLst/>
                <a:latin typeface="Times New Roman" panose="02020603050405020304" pitchFamily="18" charset="0"/>
                <a:ea typeface="Times New Roman" panose="02020603050405020304" pitchFamily="18" charset="0"/>
              </a:rPr>
              <a:t>vắng</a:t>
            </a:r>
            <a:r>
              <a:rPr lang="en-US" sz="2800" b="1" dirty="0">
                <a:solidFill>
                  <a:srgbClr val="3A3AB9"/>
                </a:solidFill>
                <a:effectLst/>
                <a:latin typeface="Times New Roman" panose="02020603050405020304" pitchFamily="18" charset="0"/>
                <a:ea typeface="Times New Roman" panose="02020603050405020304" pitchFamily="18" charset="0"/>
              </a:rPr>
              <a:t> </a:t>
            </a:r>
            <a:r>
              <a:rPr lang="en-US" sz="2800" b="1" dirty="0" err="1">
                <a:solidFill>
                  <a:srgbClr val="3A3AB9"/>
                </a:solidFill>
                <a:effectLst/>
                <a:latin typeface="Times New Roman" panose="02020603050405020304" pitchFamily="18" charset="0"/>
                <a:ea typeface="Times New Roman" panose="02020603050405020304" pitchFamily="18" charset="0"/>
              </a:rPr>
              <a:t>khách</a:t>
            </a:r>
            <a:endParaRPr lang="en-US" sz="2800" dirty="0">
              <a:solidFill>
                <a:srgbClr val="3A3AB9"/>
              </a:solidFill>
              <a:effectLst/>
              <a:latin typeface="Times New Roman" panose="02020603050405020304" pitchFamily="18" charset="0"/>
              <a:ea typeface="Times New Roman" panose="02020603050405020304" pitchFamily="18" charset="0"/>
            </a:endParaRPr>
          </a:p>
        </p:txBody>
      </p:sp>
      <p:sp>
        <p:nvSpPr>
          <p:cNvPr id="10" name="TextBox 9">
            <a:extLst>
              <a:ext uri="{FF2B5EF4-FFF2-40B4-BE49-F238E27FC236}">
                <a16:creationId xmlns:a16="http://schemas.microsoft.com/office/drawing/2014/main" id="{2B29FCE2-B5E7-43DA-95B9-882C89517F56}"/>
              </a:ext>
            </a:extLst>
          </p:cNvPr>
          <p:cNvSpPr txBox="1"/>
          <p:nvPr/>
        </p:nvSpPr>
        <p:spPr>
          <a:xfrm>
            <a:off x="845119" y="101841"/>
            <a:ext cx="5830983" cy="707886"/>
          </a:xfrm>
          <a:prstGeom prst="rect">
            <a:avLst/>
          </a:prstGeom>
          <a:gradFill>
            <a:gsLst>
              <a:gs pos="50000">
                <a:srgbClr val="0066FF"/>
              </a:gs>
              <a:gs pos="15000">
                <a:schemeClr val="bg1">
                  <a:lumMod val="85000"/>
                </a:schemeClr>
              </a:gs>
            </a:gsLst>
            <a:lin ang="8100000" scaled="1"/>
          </a:gradFill>
        </p:spPr>
        <p:txBody>
          <a:bodyPr wrap="square">
            <a:spAutoFit/>
          </a:bodyPr>
          <a:lstStyle/>
          <a:p>
            <a:pPr marL="0" marR="0" algn="just">
              <a:spcBef>
                <a:spcPts val="0"/>
              </a:spcBef>
              <a:spcAft>
                <a:spcPts val="0"/>
              </a:spcAft>
              <a:tabLst>
                <a:tab pos="1386840" algn="l"/>
              </a:tabLst>
            </a:pPr>
            <a:r>
              <a:rPr lang="de-DE" sz="4000" b="1" dirty="0">
                <a:solidFill>
                  <a:schemeClr val="bg1"/>
                </a:solidFill>
                <a:effectLst/>
                <a:latin typeface="Times New Roman" panose="02020603050405020304" pitchFamily="18" charset="0"/>
                <a:ea typeface="Times New Roman" panose="02020603050405020304" pitchFamily="18" charset="0"/>
              </a:rPr>
              <a:t>II. </a:t>
            </a:r>
            <a:r>
              <a:rPr lang="de-DE" sz="4000" b="1" dirty="0">
                <a:solidFill>
                  <a:schemeClr val="bg1"/>
                </a:solidFill>
                <a:latin typeface="Times New Roman" panose="02020603050405020304" pitchFamily="18" charset="0"/>
                <a:ea typeface="Times New Roman" panose="02020603050405020304" pitchFamily="18" charset="0"/>
              </a:rPr>
              <a:t>Đọc – tìm hiểu chi tiết</a:t>
            </a:r>
            <a:endParaRPr lang="en-US" sz="4000" dirty="0">
              <a:solidFill>
                <a:schemeClr val="bg1"/>
              </a:solidFill>
              <a:effectLst/>
              <a:latin typeface="Times New Roman" panose="02020603050405020304" pitchFamily="18" charset="0"/>
              <a:ea typeface="Times New Roman" panose="02020603050405020304" pitchFamily="18" charset="0"/>
            </a:endParaRPr>
          </a:p>
        </p:txBody>
      </p:sp>
      <p:sp>
        <p:nvSpPr>
          <p:cNvPr id="28" name="Hộp Văn bản 27">
            <a:extLst>
              <a:ext uri="{FF2B5EF4-FFF2-40B4-BE49-F238E27FC236}">
                <a16:creationId xmlns:a16="http://schemas.microsoft.com/office/drawing/2014/main" id="{E5FB9D8E-E145-602D-AD7C-F4C7E717100D}"/>
              </a:ext>
            </a:extLst>
          </p:cNvPr>
          <p:cNvSpPr txBox="1"/>
          <p:nvPr/>
        </p:nvSpPr>
        <p:spPr>
          <a:xfrm>
            <a:off x="3110230" y="2242559"/>
            <a:ext cx="7417138" cy="1384995"/>
          </a:xfrm>
          <a:prstGeom prst="rect">
            <a:avLst/>
          </a:prstGeom>
          <a:noFill/>
          <a:ln w="38100">
            <a:solidFill>
              <a:srgbClr val="0066FF"/>
            </a:solidFill>
          </a:ln>
        </p:spPr>
        <p:txBody>
          <a:bodyPr wrap="square">
            <a:spAutoFit/>
          </a:bodyPr>
          <a:lstStyle/>
          <a:p>
            <a:pPr algn="just">
              <a:tabLst>
                <a:tab pos="1386840" algn="l"/>
              </a:tabLst>
            </a:pP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Ông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đồ</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trở</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thành</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người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nghệ</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sĩ</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mất</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công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chúng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niềm</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vui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viết</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chữ</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giúp</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ích</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cho</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mọi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người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không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còn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nên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ngồi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buồn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trong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nỗi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sầu</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tủi</a:t>
            </a:r>
            <a:r>
              <a:rPr lang="en-US" sz="2800" dirty="0">
                <a:solidFill>
                  <a:srgbClr val="000000"/>
                </a:solidFill>
                <a:latin typeface="Times New Roman" panose="02020603050405020304" pitchFamily="18" charset="0"/>
                <a:ea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p:txBody>
      </p:sp>
      <p:pic>
        <p:nvPicPr>
          <p:cNvPr id="6146" name="Picture 48" descr="ongdo2rh9">
            <a:extLst>
              <a:ext uri="{FF2B5EF4-FFF2-40B4-BE49-F238E27FC236}">
                <a16:creationId xmlns:a16="http://schemas.microsoft.com/office/drawing/2014/main" id="{30C749E1-F890-EC88-80B9-2896F3DCD5ED}"/>
              </a:ext>
            </a:extLst>
          </p:cNvPr>
          <p:cNvPicPr>
            <a:picLocks noChangeAspect="1" noChangeArrowheads="1"/>
          </p:cNvPicPr>
          <p:nvPr/>
        </p:nvPicPr>
        <p:blipFill>
          <a:blip r:embed="rId2">
            <a:clrChange>
              <a:clrFrom>
                <a:srgbClr val="FCFEFC"/>
              </a:clrFrom>
              <a:clrTo>
                <a:srgbClr val="FCFEFC">
                  <a:alpha val="0"/>
                </a:srgbClr>
              </a:clrTo>
            </a:clrChange>
            <a:extLst>
              <a:ext uri="{28A0092B-C50C-407E-A947-70E740481C1C}">
                <a14:useLocalDpi xmlns:a14="http://schemas.microsoft.com/office/drawing/2010/main" val="0"/>
              </a:ext>
            </a:extLst>
          </a:blip>
          <a:srcRect/>
          <a:stretch>
            <a:fillRect/>
          </a:stretch>
        </p:blipFill>
        <p:spPr bwMode="auto">
          <a:xfrm>
            <a:off x="9491581" y="101841"/>
            <a:ext cx="2700419" cy="2100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Flowchart: Terminator 22">
            <a:extLst>
              <a:ext uri="{FF2B5EF4-FFF2-40B4-BE49-F238E27FC236}">
                <a16:creationId xmlns:a16="http://schemas.microsoft.com/office/drawing/2014/main" id="{FA5A486C-5AD6-B34B-2941-7EDAAC54D3CA}"/>
              </a:ext>
            </a:extLst>
          </p:cNvPr>
          <p:cNvSpPr/>
          <p:nvPr/>
        </p:nvSpPr>
        <p:spPr>
          <a:xfrm>
            <a:off x="612054" y="2935056"/>
            <a:ext cx="2142031" cy="1591698"/>
          </a:xfrm>
          <a:prstGeom prst="flowChartTerminator">
            <a:avLst/>
          </a:prstGeom>
          <a:gradFill>
            <a:gsLst>
              <a:gs pos="94000">
                <a:schemeClr val="accent6">
                  <a:lumMod val="40000"/>
                  <a:lumOff val="60000"/>
                </a:schemeClr>
              </a:gs>
              <a:gs pos="45000">
                <a:srgbClr val="0066FF"/>
              </a:gs>
            </a:gsLst>
            <a:lin ang="27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1386840" algn="l"/>
              </a:tabLst>
            </a:pPr>
            <a:r>
              <a:rPr lang="en-US" sz="2800" b="1" dirty="0" err="1">
                <a:solidFill>
                  <a:schemeClr val="bg1"/>
                </a:solidFill>
                <a:latin typeface="Times New Roman" panose="02020603050405020304" pitchFamily="18" charset="0"/>
                <a:ea typeface="Times New Roman" panose="02020603050405020304" pitchFamily="18" charset="0"/>
              </a:rPr>
              <a:t>Hình</a:t>
            </a:r>
            <a:r>
              <a:rPr lang="en-US" sz="2800" b="1" dirty="0">
                <a:solidFill>
                  <a:schemeClr val="bg1"/>
                </a:solidFill>
                <a:latin typeface="Times New Roman" panose="02020603050405020304" pitchFamily="18" charset="0"/>
                <a:ea typeface="Times New Roman" panose="02020603050405020304" pitchFamily="18" charset="0"/>
              </a:rPr>
              <a:t> </a:t>
            </a:r>
            <a:r>
              <a:rPr lang="en-US" sz="2800" b="1" dirty="0" err="1">
                <a:solidFill>
                  <a:schemeClr val="bg1"/>
                </a:solidFill>
                <a:latin typeface="Times New Roman" panose="02020603050405020304" pitchFamily="18" charset="0"/>
                <a:ea typeface="Times New Roman" panose="02020603050405020304" pitchFamily="18" charset="0"/>
              </a:rPr>
              <a:t>ảnh</a:t>
            </a:r>
            <a:r>
              <a:rPr lang="en-US" sz="2800" b="1" dirty="0">
                <a:solidFill>
                  <a:schemeClr val="bg1"/>
                </a:solidFill>
                <a:latin typeface="Times New Roman" panose="02020603050405020304" pitchFamily="18" charset="0"/>
                <a:ea typeface="Times New Roman" panose="02020603050405020304" pitchFamily="18" charset="0"/>
              </a:rPr>
              <a:t> </a:t>
            </a:r>
            <a:r>
              <a:rPr lang="en-US" sz="2800" b="1" dirty="0" err="1">
                <a:solidFill>
                  <a:schemeClr val="bg1"/>
                </a:solidFill>
                <a:latin typeface="Times New Roman" panose="02020603050405020304" pitchFamily="18" charset="0"/>
                <a:ea typeface="Times New Roman" panose="02020603050405020304" pitchFamily="18" charset="0"/>
              </a:rPr>
              <a:t>ông</a:t>
            </a:r>
            <a:r>
              <a:rPr lang="en-US" sz="2800" b="1" dirty="0">
                <a:solidFill>
                  <a:schemeClr val="bg1"/>
                </a:solidFill>
                <a:latin typeface="Times New Roman" panose="02020603050405020304" pitchFamily="18" charset="0"/>
                <a:ea typeface="Times New Roman" panose="02020603050405020304" pitchFamily="18" charset="0"/>
              </a:rPr>
              <a:t> </a:t>
            </a:r>
            <a:r>
              <a:rPr lang="en-US" sz="2800" b="1" dirty="0" err="1">
                <a:solidFill>
                  <a:schemeClr val="bg1"/>
                </a:solidFill>
                <a:latin typeface="Times New Roman" panose="02020603050405020304" pitchFamily="18" charset="0"/>
                <a:ea typeface="Times New Roman" panose="02020603050405020304" pitchFamily="18" charset="0"/>
              </a:rPr>
              <a:t>đồ</a:t>
            </a:r>
            <a:endParaRPr lang="en-US" sz="2800" dirty="0">
              <a:solidFill>
                <a:schemeClr val="bg1"/>
              </a:solidFill>
              <a:latin typeface="+mj-lt"/>
              <a:ea typeface="Times New Roman" panose="02020603050405020304" pitchFamily="18" charset="0"/>
            </a:endParaRPr>
          </a:p>
        </p:txBody>
      </p:sp>
      <p:sp>
        <p:nvSpPr>
          <p:cNvPr id="11" name="Hộp Văn bản 10">
            <a:extLst>
              <a:ext uri="{FF2B5EF4-FFF2-40B4-BE49-F238E27FC236}">
                <a16:creationId xmlns:a16="http://schemas.microsoft.com/office/drawing/2014/main" id="{09996D96-8C0B-9746-8F92-CFECFB98FD9E}"/>
              </a:ext>
            </a:extLst>
          </p:cNvPr>
          <p:cNvSpPr txBox="1"/>
          <p:nvPr/>
        </p:nvSpPr>
        <p:spPr>
          <a:xfrm>
            <a:off x="3110231" y="4139696"/>
            <a:ext cx="7417137" cy="954107"/>
          </a:xfrm>
          <a:prstGeom prst="rect">
            <a:avLst/>
          </a:prstGeom>
          <a:noFill/>
          <a:ln w="38100">
            <a:solidFill>
              <a:srgbClr val="0066FF"/>
            </a:solidFill>
          </a:ln>
        </p:spPr>
        <p:txBody>
          <a:bodyPr wrap="square">
            <a:spAutoFit/>
          </a:bodyPr>
          <a:lstStyle/>
          <a:p>
            <a:pPr algn="just">
              <a:tabLst>
                <a:tab pos="1386840" algn="l"/>
              </a:tabLst>
            </a:pPr>
            <a:r>
              <a:rPr lang="en-US" sz="2800" dirty="0" err="1">
                <a:solidFill>
                  <a:srgbClr val="000000"/>
                </a:solidFill>
                <a:latin typeface="Times New Roman" panose="02020603050405020304" pitchFamily="18" charset="0"/>
                <a:ea typeface="Times New Roman" panose="02020603050405020304" pitchFamily="18" charset="0"/>
              </a:rPr>
              <a:t>Nỗi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buồn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sầu</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của</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ông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như</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thấm</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sâu</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vào</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cảnh</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vật</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phản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chiếu</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lên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giấy</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nghiên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mực</a:t>
            </a:r>
            <a:r>
              <a:rPr lang="en-US" sz="2800" dirty="0">
                <a:solidFill>
                  <a:srgbClr val="000000"/>
                </a:solidFill>
                <a:latin typeface="Times New Roman" panose="02020603050405020304" pitchFamily="18" charset="0"/>
                <a:ea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p:txBody>
      </p:sp>
      <p:sp>
        <p:nvSpPr>
          <p:cNvPr id="14" name="Hộp Văn bản 13">
            <a:extLst>
              <a:ext uri="{FF2B5EF4-FFF2-40B4-BE49-F238E27FC236}">
                <a16:creationId xmlns:a16="http://schemas.microsoft.com/office/drawing/2014/main" id="{E7DEAA70-51FC-37F6-FFEE-6EB5F5F84DB7}"/>
              </a:ext>
            </a:extLst>
          </p:cNvPr>
          <p:cNvSpPr txBox="1"/>
          <p:nvPr/>
        </p:nvSpPr>
        <p:spPr>
          <a:xfrm>
            <a:off x="845119" y="5617112"/>
            <a:ext cx="10958954" cy="523220"/>
          </a:xfrm>
          <a:prstGeom prst="rect">
            <a:avLst/>
          </a:prstGeom>
          <a:noFill/>
          <a:ln w="38100">
            <a:solidFill>
              <a:srgbClr val="0066FF"/>
            </a:solidFill>
          </a:ln>
        </p:spPr>
        <p:txBody>
          <a:bodyPr wrap="square">
            <a:spAutoFit/>
          </a:bodyPr>
          <a:lstStyle/>
          <a:p>
            <a:pPr algn="just">
              <a:tabLst>
                <a:tab pos="1386840" algn="l"/>
              </a:tabLst>
            </a:pPr>
            <a:r>
              <a:rPr lang="en-US" sz="2800" dirty="0" err="1">
                <a:solidFill>
                  <a:srgbClr val="000000"/>
                </a:solidFill>
                <a:latin typeface="Times New Roman" panose="02020603050405020304" pitchFamily="18" charset="0"/>
                <a:ea typeface="Times New Roman" panose="02020603050405020304" pitchFamily="18" charset="0"/>
              </a:rPr>
              <a:t>Dù</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mọi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người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không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còn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mến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mộ</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đến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tìm</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mua</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chữ</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ông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đồ</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vẫn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ngồi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đấy</a:t>
            </a:r>
            <a:r>
              <a:rPr lang="en-US" sz="2800" dirty="0">
                <a:solidFill>
                  <a:srgbClr val="000000"/>
                </a:solidFill>
                <a:latin typeface="Times New Roman" panose="02020603050405020304" pitchFamily="18" charset="0"/>
                <a:ea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901812821"/>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heel(1)">
                                      <p:cBhvr>
                                        <p:cTn id="12" dur="20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heel(1)">
                                      <p:cBhvr>
                                        <p:cTn id="17" dur="2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heel(1)">
                                      <p:cBhvr>
                                        <p:cTn id="22"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15" grpId="0" animBg="1"/>
      <p:bldP spid="11" grpId="0" animBg="1"/>
      <p:bldP spid="1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AE508C3-92F0-430D-9AD2-4776EB63418D}"/>
              </a:ext>
            </a:extLst>
          </p:cNvPr>
          <p:cNvSpPr txBox="1"/>
          <p:nvPr/>
        </p:nvSpPr>
        <p:spPr>
          <a:xfrm>
            <a:off x="845119" y="1010208"/>
            <a:ext cx="7417139" cy="523220"/>
          </a:xfrm>
          <a:prstGeom prst="rect">
            <a:avLst/>
          </a:prstGeom>
          <a:noFill/>
        </p:spPr>
        <p:txBody>
          <a:bodyPr wrap="square">
            <a:spAutoFit/>
          </a:bodyPr>
          <a:lstStyle/>
          <a:p>
            <a:pPr marL="0" marR="0" algn="just">
              <a:spcBef>
                <a:spcPts val="0"/>
              </a:spcBef>
              <a:spcAft>
                <a:spcPts val="0"/>
              </a:spcAft>
              <a:tabLst>
                <a:tab pos="1386840" algn="l"/>
              </a:tabLst>
            </a:pPr>
            <a:r>
              <a:rPr lang="de-DE" sz="2800" b="1" dirty="0">
                <a:solidFill>
                  <a:srgbClr val="3A3AB9"/>
                </a:solidFill>
                <a:latin typeface="Times New Roman" panose="02020603050405020304" pitchFamily="18" charset="0"/>
                <a:ea typeface="Times New Roman" panose="02020603050405020304" pitchFamily="18" charset="0"/>
              </a:rPr>
              <a:t>2.</a:t>
            </a:r>
            <a:r>
              <a:rPr lang="en-US" sz="2800" b="1" dirty="0">
                <a:solidFill>
                  <a:srgbClr val="3A3AB9"/>
                </a:solidFill>
                <a:latin typeface="Times New Roman" panose="02020603050405020304" pitchFamily="18" charset="0"/>
                <a:ea typeface="Times New Roman" panose="02020603050405020304" pitchFamily="18" charset="0"/>
              </a:rPr>
              <a:t> </a:t>
            </a:r>
            <a:r>
              <a:rPr lang="en-US" sz="2800" b="1" dirty="0" err="1">
                <a:solidFill>
                  <a:srgbClr val="3A3AB9"/>
                </a:solidFill>
                <a:effectLst/>
                <a:latin typeface="Times New Roman" panose="02020603050405020304" pitchFamily="18" charset="0"/>
                <a:ea typeface="Times New Roman" panose="02020603050405020304" pitchFamily="18" charset="0"/>
              </a:rPr>
              <a:t>Khổ</a:t>
            </a:r>
            <a:r>
              <a:rPr lang="en-US" sz="2800" b="1" dirty="0">
                <a:solidFill>
                  <a:srgbClr val="3A3AB9"/>
                </a:solidFill>
                <a:effectLst/>
                <a:latin typeface="Times New Roman" panose="02020603050405020304" pitchFamily="18" charset="0"/>
                <a:ea typeface="Times New Roman" panose="02020603050405020304" pitchFamily="18" charset="0"/>
              </a:rPr>
              <a:t> 3,4:  </a:t>
            </a:r>
            <a:r>
              <a:rPr lang="en-US" sz="2800" b="1" dirty="0" err="1">
                <a:solidFill>
                  <a:srgbClr val="3A3AB9"/>
                </a:solidFill>
                <a:effectLst/>
                <a:latin typeface="Times New Roman" panose="02020603050405020304" pitchFamily="18" charset="0"/>
                <a:ea typeface="Times New Roman" panose="02020603050405020304" pitchFamily="18" charset="0"/>
              </a:rPr>
              <a:t>Hình</a:t>
            </a:r>
            <a:r>
              <a:rPr lang="en-US" sz="2800" b="1" dirty="0">
                <a:solidFill>
                  <a:srgbClr val="3A3AB9"/>
                </a:solidFill>
                <a:effectLst/>
                <a:latin typeface="Times New Roman" panose="02020603050405020304" pitchFamily="18" charset="0"/>
                <a:ea typeface="Times New Roman" panose="02020603050405020304" pitchFamily="18" charset="0"/>
              </a:rPr>
              <a:t> </a:t>
            </a:r>
            <a:r>
              <a:rPr lang="en-US" sz="2800" b="1" dirty="0" err="1">
                <a:solidFill>
                  <a:srgbClr val="3A3AB9"/>
                </a:solidFill>
                <a:effectLst/>
                <a:latin typeface="Times New Roman" panose="02020603050405020304" pitchFamily="18" charset="0"/>
                <a:ea typeface="Times New Roman" panose="02020603050405020304" pitchFamily="18" charset="0"/>
              </a:rPr>
              <a:t>ảnh</a:t>
            </a:r>
            <a:r>
              <a:rPr lang="en-US" sz="2800" b="1" dirty="0">
                <a:solidFill>
                  <a:srgbClr val="3A3AB9"/>
                </a:solidFill>
                <a:effectLst/>
                <a:latin typeface="Times New Roman" panose="02020603050405020304" pitchFamily="18" charset="0"/>
                <a:ea typeface="Times New Roman" panose="02020603050405020304" pitchFamily="18" charset="0"/>
              </a:rPr>
              <a:t> </a:t>
            </a:r>
            <a:r>
              <a:rPr lang="en-US" sz="2800" b="1" dirty="0" err="1">
                <a:solidFill>
                  <a:srgbClr val="3A3AB9"/>
                </a:solidFill>
                <a:effectLst/>
                <a:latin typeface="Times New Roman" panose="02020603050405020304" pitchFamily="18" charset="0"/>
                <a:ea typeface="Times New Roman" panose="02020603050405020304" pitchFamily="18" charset="0"/>
              </a:rPr>
              <a:t>ông</a:t>
            </a:r>
            <a:r>
              <a:rPr lang="en-US" sz="2800" b="1" dirty="0">
                <a:solidFill>
                  <a:srgbClr val="3A3AB9"/>
                </a:solidFill>
                <a:effectLst/>
                <a:latin typeface="Times New Roman" panose="02020603050405020304" pitchFamily="18" charset="0"/>
                <a:ea typeface="Times New Roman" panose="02020603050405020304" pitchFamily="18" charset="0"/>
              </a:rPr>
              <a:t> </a:t>
            </a:r>
            <a:r>
              <a:rPr lang="en-US" sz="2800" b="1" dirty="0" err="1">
                <a:solidFill>
                  <a:srgbClr val="3A3AB9"/>
                </a:solidFill>
                <a:effectLst/>
                <a:latin typeface="Times New Roman" panose="02020603050405020304" pitchFamily="18" charset="0"/>
                <a:ea typeface="Times New Roman" panose="02020603050405020304" pitchFamily="18" charset="0"/>
              </a:rPr>
              <a:t>đồ</a:t>
            </a:r>
            <a:r>
              <a:rPr lang="en-US" sz="2800" b="1" dirty="0">
                <a:solidFill>
                  <a:srgbClr val="3A3AB9"/>
                </a:solidFill>
                <a:effectLst/>
                <a:latin typeface="Times New Roman" panose="02020603050405020304" pitchFamily="18" charset="0"/>
                <a:ea typeface="Times New Roman" panose="02020603050405020304" pitchFamily="18" charset="0"/>
              </a:rPr>
              <a:t> </a:t>
            </a:r>
            <a:r>
              <a:rPr lang="en-US" sz="2800" b="1" dirty="0" err="1">
                <a:solidFill>
                  <a:srgbClr val="3A3AB9"/>
                </a:solidFill>
                <a:effectLst/>
                <a:latin typeface="Times New Roman" panose="02020603050405020304" pitchFamily="18" charset="0"/>
                <a:ea typeface="Times New Roman" panose="02020603050405020304" pitchFamily="18" charset="0"/>
              </a:rPr>
              <a:t>thời</a:t>
            </a:r>
            <a:r>
              <a:rPr lang="en-US" sz="2800" b="1" dirty="0">
                <a:solidFill>
                  <a:srgbClr val="3A3AB9"/>
                </a:solidFill>
                <a:effectLst/>
                <a:latin typeface="Times New Roman" panose="02020603050405020304" pitchFamily="18" charset="0"/>
                <a:ea typeface="Times New Roman" panose="02020603050405020304" pitchFamily="18" charset="0"/>
              </a:rPr>
              <a:t> </a:t>
            </a:r>
            <a:r>
              <a:rPr lang="en-US" sz="2800" b="1" dirty="0" err="1">
                <a:solidFill>
                  <a:srgbClr val="3A3AB9"/>
                </a:solidFill>
                <a:effectLst/>
                <a:latin typeface="Times New Roman" panose="02020603050405020304" pitchFamily="18" charset="0"/>
                <a:ea typeface="Times New Roman" panose="02020603050405020304" pitchFamily="18" charset="0"/>
              </a:rPr>
              <a:t>vắng</a:t>
            </a:r>
            <a:r>
              <a:rPr lang="en-US" sz="2800" b="1" dirty="0">
                <a:solidFill>
                  <a:srgbClr val="3A3AB9"/>
                </a:solidFill>
                <a:effectLst/>
                <a:latin typeface="Times New Roman" panose="02020603050405020304" pitchFamily="18" charset="0"/>
                <a:ea typeface="Times New Roman" panose="02020603050405020304" pitchFamily="18" charset="0"/>
              </a:rPr>
              <a:t> </a:t>
            </a:r>
            <a:r>
              <a:rPr lang="en-US" sz="2800" b="1" dirty="0" err="1">
                <a:solidFill>
                  <a:srgbClr val="3A3AB9"/>
                </a:solidFill>
                <a:effectLst/>
                <a:latin typeface="Times New Roman" panose="02020603050405020304" pitchFamily="18" charset="0"/>
                <a:ea typeface="Times New Roman" panose="02020603050405020304" pitchFamily="18" charset="0"/>
              </a:rPr>
              <a:t>khách</a:t>
            </a:r>
            <a:endParaRPr lang="en-US" sz="2800" dirty="0">
              <a:solidFill>
                <a:srgbClr val="3A3AB9"/>
              </a:solidFill>
              <a:effectLst/>
              <a:latin typeface="Times New Roman" panose="02020603050405020304" pitchFamily="18" charset="0"/>
              <a:ea typeface="Times New Roman" panose="02020603050405020304" pitchFamily="18" charset="0"/>
            </a:endParaRPr>
          </a:p>
        </p:txBody>
      </p:sp>
      <p:sp>
        <p:nvSpPr>
          <p:cNvPr id="10" name="TextBox 9">
            <a:extLst>
              <a:ext uri="{FF2B5EF4-FFF2-40B4-BE49-F238E27FC236}">
                <a16:creationId xmlns:a16="http://schemas.microsoft.com/office/drawing/2014/main" id="{2B29FCE2-B5E7-43DA-95B9-882C89517F56}"/>
              </a:ext>
            </a:extLst>
          </p:cNvPr>
          <p:cNvSpPr txBox="1"/>
          <p:nvPr/>
        </p:nvSpPr>
        <p:spPr>
          <a:xfrm>
            <a:off x="845119" y="101841"/>
            <a:ext cx="5830983" cy="707886"/>
          </a:xfrm>
          <a:prstGeom prst="rect">
            <a:avLst/>
          </a:prstGeom>
          <a:gradFill>
            <a:gsLst>
              <a:gs pos="50000">
                <a:srgbClr val="0066FF"/>
              </a:gs>
              <a:gs pos="15000">
                <a:schemeClr val="bg1">
                  <a:lumMod val="85000"/>
                </a:schemeClr>
              </a:gs>
            </a:gsLst>
            <a:lin ang="8100000" scaled="1"/>
          </a:gradFill>
        </p:spPr>
        <p:txBody>
          <a:bodyPr wrap="square">
            <a:spAutoFit/>
          </a:bodyPr>
          <a:lstStyle/>
          <a:p>
            <a:pPr marL="0" marR="0" algn="just">
              <a:spcBef>
                <a:spcPts val="0"/>
              </a:spcBef>
              <a:spcAft>
                <a:spcPts val="0"/>
              </a:spcAft>
              <a:tabLst>
                <a:tab pos="1386840" algn="l"/>
              </a:tabLst>
            </a:pPr>
            <a:r>
              <a:rPr lang="de-DE" sz="4000" b="1" dirty="0">
                <a:solidFill>
                  <a:schemeClr val="bg1"/>
                </a:solidFill>
                <a:effectLst/>
                <a:latin typeface="Times New Roman" panose="02020603050405020304" pitchFamily="18" charset="0"/>
                <a:ea typeface="Times New Roman" panose="02020603050405020304" pitchFamily="18" charset="0"/>
              </a:rPr>
              <a:t>II. </a:t>
            </a:r>
            <a:r>
              <a:rPr lang="de-DE" sz="4000" b="1" dirty="0">
                <a:solidFill>
                  <a:schemeClr val="bg1"/>
                </a:solidFill>
                <a:latin typeface="Times New Roman" panose="02020603050405020304" pitchFamily="18" charset="0"/>
                <a:ea typeface="Times New Roman" panose="02020603050405020304" pitchFamily="18" charset="0"/>
              </a:rPr>
              <a:t>Đọc – tìm hiểu chi tiết</a:t>
            </a:r>
            <a:endParaRPr lang="en-US" sz="4000" dirty="0">
              <a:solidFill>
                <a:schemeClr val="bg1"/>
              </a:solidFill>
              <a:effectLst/>
              <a:latin typeface="Times New Roman" panose="02020603050405020304" pitchFamily="18" charset="0"/>
              <a:ea typeface="Times New Roman" panose="02020603050405020304" pitchFamily="18" charset="0"/>
            </a:endParaRPr>
          </a:p>
        </p:txBody>
      </p:sp>
      <p:sp>
        <p:nvSpPr>
          <p:cNvPr id="28" name="Hộp Văn bản 27">
            <a:extLst>
              <a:ext uri="{FF2B5EF4-FFF2-40B4-BE49-F238E27FC236}">
                <a16:creationId xmlns:a16="http://schemas.microsoft.com/office/drawing/2014/main" id="{E5FB9D8E-E145-602D-AD7C-F4C7E717100D}"/>
              </a:ext>
            </a:extLst>
          </p:cNvPr>
          <p:cNvSpPr txBox="1"/>
          <p:nvPr/>
        </p:nvSpPr>
        <p:spPr>
          <a:xfrm>
            <a:off x="2754085" y="1653413"/>
            <a:ext cx="6967220" cy="1384995"/>
          </a:xfrm>
          <a:prstGeom prst="rect">
            <a:avLst/>
          </a:prstGeom>
          <a:noFill/>
          <a:ln w="38100">
            <a:solidFill>
              <a:srgbClr val="0066FF"/>
            </a:solidFill>
          </a:ln>
        </p:spPr>
        <p:txBody>
          <a:bodyPr wrap="square">
            <a:spAutoFit/>
          </a:bodyPr>
          <a:lstStyle/>
          <a:p>
            <a:pPr algn="just">
              <a:tabLst>
                <a:tab pos="1386840" algn="l"/>
              </a:tabLst>
            </a:pP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Từ</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ngữ</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nhưng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gợi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sự</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ngạc</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nhiên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bất</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thường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đổi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khác</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trong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thái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độ</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của</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mọi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người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với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ông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đồ</a:t>
            </a:r>
            <a:r>
              <a:rPr lang="vi-VN" sz="2800" dirty="0">
                <a:solidFill>
                  <a:srgbClr val="000000"/>
                </a:solidFill>
                <a:latin typeface="Times New Roman" panose="02020603050405020304" pitchFamily="18" charset="0"/>
                <a:ea typeface="Times New Roman" panose="02020603050405020304" pitchFamily="18" charset="0"/>
              </a:rPr>
              <a:t>,</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mỗi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năm</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gợi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sự</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lặp</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lại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của</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thời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gian</a:t>
            </a:r>
            <a:r>
              <a:rPr lang="en-US" sz="2800" dirty="0">
                <a:solidFill>
                  <a:srgbClr val="000000"/>
                </a:solidFill>
                <a:latin typeface="Times New Roman" panose="02020603050405020304" pitchFamily="18" charset="0"/>
                <a:ea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p:txBody>
      </p:sp>
      <p:pic>
        <p:nvPicPr>
          <p:cNvPr id="6146" name="Picture 48" descr="ongdo2rh9">
            <a:extLst>
              <a:ext uri="{FF2B5EF4-FFF2-40B4-BE49-F238E27FC236}">
                <a16:creationId xmlns:a16="http://schemas.microsoft.com/office/drawing/2014/main" id="{30C749E1-F890-EC88-80B9-2896F3DCD5ED}"/>
              </a:ext>
            </a:extLst>
          </p:cNvPr>
          <p:cNvPicPr>
            <a:picLocks noChangeAspect="1" noChangeArrowheads="1"/>
          </p:cNvPicPr>
          <p:nvPr/>
        </p:nvPicPr>
        <p:blipFill>
          <a:blip r:embed="rId2">
            <a:clrChange>
              <a:clrFrom>
                <a:srgbClr val="FCFEFC"/>
              </a:clrFrom>
              <a:clrTo>
                <a:srgbClr val="FCFEFC">
                  <a:alpha val="0"/>
                </a:srgbClr>
              </a:clrTo>
            </a:clrChange>
            <a:extLst>
              <a:ext uri="{28A0092B-C50C-407E-A947-70E740481C1C}">
                <a14:useLocalDpi xmlns:a14="http://schemas.microsoft.com/office/drawing/2010/main" val="0"/>
              </a:ext>
            </a:extLst>
          </a:blip>
          <a:srcRect/>
          <a:stretch>
            <a:fillRect/>
          </a:stretch>
        </p:blipFill>
        <p:spPr bwMode="auto">
          <a:xfrm>
            <a:off x="9721305" y="49316"/>
            <a:ext cx="2470695" cy="1921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Flowchart: Terminator 22">
            <a:extLst>
              <a:ext uri="{FF2B5EF4-FFF2-40B4-BE49-F238E27FC236}">
                <a16:creationId xmlns:a16="http://schemas.microsoft.com/office/drawing/2014/main" id="{FA5A486C-5AD6-B34B-2941-7EDAAC54D3CA}"/>
              </a:ext>
            </a:extLst>
          </p:cNvPr>
          <p:cNvSpPr/>
          <p:nvPr/>
        </p:nvSpPr>
        <p:spPr>
          <a:xfrm>
            <a:off x="612054" y="2935056"/>
            <a:ext cx="2142031" cy="1591698"/>
          </a:xfrm>
          <a:prstGeom prst="flowChartTerminator">
            <a:avLst/>
          </a:prstGeom>
          <a:gradFill>
            <a:gsLst>
              <a:gs pos="94000">
                <a:schemeClr val="accent6">
                  <a:lumMod val="40000"/>
                  <a:lumOff val="60000"/>
                </a:schemeClr>
              </a:gs>
              <a:gs pos="45000">
                <a:srgbClr val="0066FF"/>
              </a:gs>
            </a:gsLst>
            <a:lin ang="27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1386840" algn="l"/>
              </a:tabLst>
            </a:pPr>
            <a:r>
              <a:rPr lang="en-US" sz="2800" b="1" dirty="0" err="1">
                <a:solidFill>
                  <a:schemeClr val="bg1"/>
                </a:solidFill>
                <a:latin typeface="Times New Roman" panose="02020603050405020304" pitchFamily="18" charset="0"/>
                <a:ea typeface="Times New Roman" panose="02020603050405020304" pitchFamily="18" charset="0"/>
              </a:rPr>
              <a:t>Biện</a:t>
            </a:r>
            <a:r>
              <a:rPr lang="en-US" sz="2800" b="1" dirty="0">
                <a:solidFill>
                  <a:schemeClr val="bg1"/>
                </a:solidFill>
                <a:latin typeface="Times New Roman" panose="02020603050405020304" pitchFamily="18" charset="0"/>
                <a:ea typeface="Times New Roman" panose="02020603050405020304" pitchFamily="18" charset="0"/>
              </a:rPr>
              <a:t> </a:t>
            </a:r>
            <a:r>
              <a:rPr lang="en-US" sz="2800" b="1" dirty="0" err="1">
                <a:solidFill>
                  <a:schemeClr val="bg1"/>
                </a:solidFill>
                <a:latin typeface="Times New Roman" panose="02020603050405020304" pitchFamily="18" charset="0"/>
                <a:ea typeface="Times New Roman" panose="02020603050405020304" pitchFamily="18" charset="0"/>
              </a:rPr>
              <a:t>pháp</a:t>
            </a:r>
            <a:r>
              <a:rPr lang="en-US" sz="2800" b="1" dirty="0">
                <a:solidFill>
                  <a:schemeClr val="bg1"/>
                </a:solidFill>
                <a:latin typeface="Times New Roman" panose="02020603050405020304" pitchFamily="18" charset="0"/>
                <a:ea typeface="Times New Roman" panose="02020603050405020304" pitchFamily="18" charset="0"/>
              </a:rPr>
              <a:t> </a:t>
            </a:r>
            <a:r>
              <a:rPr lang="en-US" sz="2800" b="1" dirty="0" err="1">
                <a:solidFill>
                  <a:schemeClr val="bg1"/>
                </a:solidFill>
                <a:latin typeface="Times New Roman" panose="02020603050405020304" pitchFamily="18" charset="0"/>
                <a:ea typeface="Times New Roman" panose="02020603050405020304" pitchFamily="18" charset="0"/>
              </a:rPr>
              <a:t>nghệ</a:t>
            </a:r>
            <a:r>
              <a:rPr lang="en-US" sz="2800" b="1" dirty="0">
                <a:solidFill>
                  <a:schemeClr val="bg1"/>
                </a:solidFill>
                <a:latin typeface="Times New Roman" panose="02020603050405020304" pitchFamily="18" charset="0"/>
                <a:ea typeface="Times New Roman" panose="02020603050405020304" pitchFamily="18" charset="0"/>
              </a:rPr>
              <a:t> </a:t>
            </a:r>
            <a:r>
              <a:rPr lang="en-US" sz="2800" b="1" dirty="0" err="1">
                <a:solidFill>
                  <a:schemeClr val="bg1"/>
                </a:solidFill>
                <a:latin typeface="Times New Roman" panose="02020603050405020304" pitchFamily="18" charset="0"/>
                <a:ea typeface="Times New Roman" panose="02020603050405020304" pitchFamily="18" charset="0"/>
              </a:rPr>
              <a:t>thuật</a:t>
            </a:r>
            <a:endParaRPr lang="en-US" sz="2800" dirty="0">
              <a:solidFill>
                <a:schemeClr val="bg1"/>
              </a:solidFill>
              <a:latin typeface="+mj-lt"/>
              <a:ea typeface="Times New Roman" panose="02020603050405020304" pitchFamily="18" charset="0"/>
            </a:endParaRPr>
          </a:p>
        </p:txBody>
      </p:sp>
      <p:sp>
        <p:nvSpPr>
          <p:cNvPr id="11" name="Hộp Văn bản 10">
            <a:extLst>
              <a:ext uri="{FF2B5EF4-FFF2-40B4-BE49-F238E27FC236}">
                <a16:creationId xmlns:a16="http://schemas.microsoft.com/office/drawing/2014/main" id="{09996D96-8C0B-9746-8F92-CFECFB98FD9E}"/>
              </a:ext>
            </a:extLst>
          </p:cNvPr>
          <p:cNvSpPr txBox="1"/>
          <p:nvPr/>
        </p:nvSpPr>
        <p:spPr>
          <a:xfrm>
            <a:off x="3078861" y="3396584"/>
            <a:ext cx="7417137" cy="1384995"/>
          </a:xfrm>
          <a:prstGeom prst="rect">
            <a:avLst/>
          </a:prstGeom>
          <a:noFill/>
          <a:ln w="38100">
            <a:solidFill>
              <a:srgbClr val="0066FF"/>
            </a:solidFill>
          </a:ln>
        </p:spPr>
        <p:txBody>
          <a:bodyPr wrap="square">
            <a:spAutoFit/>
          </a:bodyPr>
          <a:lstStyle/>
          <a:p>
            <a:pPr algn="just">
              <a:tabLst>
                <a:tab pos="1386840" algn="l"/>
              </a:tabLst>
            </a:pPr>
            <a:r>
              <a:rPr lang="en-US" sz="2800" dirty="0" err="1">
                <a:solidFill>
                  <a:srgbClr val="000000"/>
                </a:solidFill>
                <a:latin typeface="Times New Roman" panose="02020603050405020304" pitchFamily="18" charset="0"/>
                <a:ea typeface="Times New Roman" panose="02020603050405020304" pitchFamily="18" charset="0"/>
              </a:rPr>
              <a:t>Câu</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hỏi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tu</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từ</a:t>
            </a:r>
            <a:r>
              <a:rPr lang="en-US" sz="2800" dirty="0">
                <a:solidFill>
                  <a:srgbClr val="000000"/>
                </a:solidFill>
                <a:latin typeface="Times New Roman" panose="02020603050405020304" pitchFamily="18" charset="0"/>
                <a:ea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rPr>
              <a:t>Người</a:t>
            </a:r>
            <a:r>
              <a:rPr lang="en-US" sz="2800" i="1" dirty="0">
                <a:solidFill>
                  <a:srgbClr val="000000"/>
                </a:solidFill>
                <a:latin typeface="Times New Roman" panose="02020603050405020304" pitchFamily="18" charset="0"/>
                <a:ea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rPr>
              <a:t>thuê</a:t>
            </a:r>
            <a:r>
              <a:rPr lang="en-US" sz="2800" i="1" dirty="0">
                <a:solidFill>
                  <a:srgbClr val="000000"/>
                </a:solidFill>
                <a:latin typeface="Times New Roman" panose="02020603050405020304" pitchFamily="18" charset="0"/>
                <a:ea typeface="Times New Roman" panose="02020603050405020304" pitchFamily="18" charset="0"/>
              </a:rPr>
              <a:t> </a:t>
            </a:r>
            <a:r>
              <a:rPr lang="en-US" sz="2800" i="1" dirty="0" err="1">
                <a:solidFill>
                  <a:srgbClr val="000000"/>
                </a:solidFill>
                <a:latin typeface="Times New Roman" panose="02020603050405020304" pitchFamily="18" charset="0"/>
                <a:ea typeface="Times New Roman" panose="02020603050405020304" pitchFamily="18" charset="0"/>
              </a:rPr>
              <a:t>viết</a:t>
            </a:r>
            <a:r>
              <a:rPr lang="en-US" sz="2800" i="1" dirty="0">
                <a:solidFill>
                  <a:srgbClr val="000000"/>
                </a:solidFill>
                <a:latin typeface="Times New Roman" panose="02020603050405020304" pitchFamily="18" charset="0"/>
                <a:ea typeface="Times New Roman" panose="02020603050405020304" pitchFamily="18" charset="0"/>
              </a:rPr>
              <a:t> nay </a:t>
            </a:r>
            <a:r>
              <a:rPr lang="en-US" sz="2800" i="1" dirty="0" err="1">
                <a:solidFill>
                  <a:srgbClr val="000000"/>
                </a:solidFill>
                <a:latin typeface="Times New Roman" panose="02020603050405020304" pitchFamily="18" charset="0"/>
                <a:ea typeface="Times New Roman" panose="02020603050405020304" pitchFamily="18" charset="0"/>
              </a:rPr>
              <a:t>đâu</a:t>
            </a:r>
            <a:r>
              <a:rPr lang="vi-VN" sz="2800" i="1" dirty="0">
                <a:solidFill>
                  <a:srgbClr val="000000"/>
                </a:solidFill>
                <a:latin typeface="Times New Roman" panose="02020603050405020304" pitchFamily="18" charset="0"/>
                <a:ea typeface="Times New Roman" panose="02020603050405020304" pitchFamily="18" charset="0"/>
              </a:rPr>
              <a:t>?</a:t>
            </a:r>
            <a:r>
              <a:rPr lang="vi-VN" sz="2800" b="1" i="1" dirty="0">
                <a:solidFill>
                  <a:srgbClr val="000000"/>
                </a:solidFill>
                <a:latin typeface="Times New Roman" panose="02020603050405020304" pitchFamily="18" charset="0"/>
                <a:ea typeface="Times New Roman" panose="02020603050405020304" pitchFamily="18" charset="0"/>
              </a:rPr>
              <a:t>”</a:t>
            </a:r>
            <a:r>
              <a:rPr lang="vi-VN" sz="2800" i="1" dirty="0">
                <a:solidFill>
                  <a:srgbClr val="000000"/>
                </a:solidFill>
                <a:latin typeface="Times New Roman" panose="02020603050405020304" pitchFamily="18" charset="0"/>
                <a:ea typeface="Times New Roman" panose="02020603050405020304" pitchFamily="18" charset="0"/>
              </a:rPr>
              <a:t> </a:t>
            </a:r>
            <a:r>
              <a:rPr lang="vi-VN" sz="2800" dirty="0" err="1">
                <a:solidFill>
                  <a:srgbClr val="000000"/>
                </a:solidFill>
                <a:latin typeface="Times New Roman" panose="02020603050405020304" pitchFamily="18" charset="0"/>
                <a:ea typeface="Times New Roman" panose="02020603050405020304" pitchFamily="18" charset="0"/>
              </a:rPr>
              <a:t>thể</a:t>
            </a:r>
            <a:r>
              <a:rPr lang="vi-VN" sz="2800" dirty="0">
                <a:solidFill>
                  <a:srgbClr val="000000"/>
                </a:solidFill>
                <a:latin typeface="Times New Roman" panose="02020603050405020304" pitchFamily="18" charset="0"/>
                <a:ea typeface="Times New Roman" panose="02020603050405020304" pitchFamily="18" charset="0"/>
              </a:rPr>
              <a:t> </a:t>
            </a:r>
            <a:r>
              <a:rPr lang="vi-VN" sz="2800" dirty="0" err="1">
                <a:solidFill>
                  <a:srgbClr val="000000"/>
                </a:solidFill>
                <a:latin typeface="Times New Roman" panose="02020603050405020304" pitchFamily="18" charset="0"/>
                <a:ea typeface="Times New Roman" panose="02020603050405020304" pitchFamily="18" charset="0"/>
              </a:rPr>
              <a:t>hiện</a:t>
            </a:r>
            <a:r>
              <a:rPr lang="vi-VN" sz="2800" dirty="0">
                <a:solidFill>
                  <a:srgbClr val="000000"/>
                </a:solidFill>
                <a:latin typeface="Times New Roman" panose="02020603050405020304" pitchFamily="18" charset="0"/>
                <a:ea typeface="Times New Roman" panose="02020603050405020304" pitchFamily="18" charset="0"/>
              </a:rPr>
              <a:t> </a:t>
            </a:r>
            <a:r>
              <a:rPr lang="vi-VN" sz="2800" dirty="0" err="1">
                <a:solidFill>
                  <a:srgbClr val="000000"/>
                </a:solidFill>
                <a:latin typeface="Times New Roman" panose="02020603050405020304" pitchFamily="18" charset="0"/>
                <a:ea typeface="Times New Roman" panose="02020603050405020304" pitchFamily="18" charset="0"/>
              </a:rPr>
              <a:t>thái</a:t>
            </a:r>
            <a:r>
              <a:rPr lang="vi-VN" sz="2800" dirty="0">
                <a:solidFill>
                  <a:srgbClr val="000000"/>
                </a:solidFill>
                <a:latin typeface="Times New Roman" panose="02020603050405020304" pitchFamily="18" charset="0"/>
                <a:ea typeface="Times New Roman" panose="02020603050405020304" pitchFamily="18" charset="0"/>
              </a:rPr>
              <a:t> </a:t>
            </a:r>
            <a:r>
              <a:rPr lang="vi-VN" sz="2800" dirty="0" err="1">
                <a:solidFill>
                  <a:srgbClr val="000000"/>
                </a:solidFill>
                <a:latin typeface="Times New Roman" panose="02020603050405020304" pitchFamily="18" charset="0"/>
                <a:ea typeface="Times New Roman" panose="02020603050405020304" pitchFamily="18" charset="0"/>
              </a:rPr>
              <a:t>độ</a:t>
            </a:r>
            <a:r>
              <a:rPr lang="vi-VN"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ngạc</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nhiên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ngậm</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ngùi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chua</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xót</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về</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sự</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thay</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đổi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thái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độ</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của</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người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đời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với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ông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đồ</a:t>
            </a:r>
            <a:r>
              <a:rPr lang="en-US" sz="2800" dirty="0">
                <a:solidFill>
                  <a:srgbClr val="000000"/>
                </a:solidFill>
                <a:latin typeface="Times New Roman" panose="02020603050405020304" pitchFamily="18" charset="0"/>
                <a:ea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p:txBody>
      </p:sp>
      <p:sp>
        <p:nvSpPr>
          <p:cNvPr id="14" name="Hộp Văn bản 13">
            <a:extLst>
              <a:ext uri="{FF2B5EF4-FFF2-40B4-BE49-F238E27FC236}">
                <a16:creationId xmlns:a16="http://schemas.microsoft.com/office/drawing/2014/main" id="{E7DEAA70-51FC-37F6-FFEE-6EB5F5F84DB7}"/>
              </a:ext>
            </a:extLst>
          </p:cNvPr>
          <p:cNvSpPr txBox="1"/>
          <p:nvPr/>
        </p:nvSpPr>
        <p:spPr>
          <a:xfrm>
            <a:off x="691430" y="5204587"/>
            <a:ext cx="10809140" cy="1384995"/>
          </a:xfrm>
          <a:prstGeom prst="rect">
            <a:avLst/>
          </a:prstGeom>
          <a:noFill/>
          <a:ln w="38100">
            <a:solidFill>
              <a:srgbClr val="0066FF"/>
            </a:solidFill>
          </a:ln>
        </p:spPr>
        <p:txBody>
          <a:bodyPr wrap="square">
            <a:spAutoFit/>
          </a:bodyPr>
          <a:lstStyle/>
          <a:p>
            <a:pPr algn="just">
              <a:tabLst>
                <a:tab pos="1386840" algn="l"/>
              </a:tabLst>
            </a:pPr>
            <a:r>
              <a:rPr lang="en-US" sz="2800" dirty="0" err="1">
                <a:solidFill>
                  <a:srgbClr val="000000"/>
                </a:solidFill>
                <a:latin typeface="Times New Roman" panose="02020603050405020304" pitchFamily="18" charset="0"/>
                <a:ea typeface="Times New Roman" panose="02020603050405020304" pitchFamily="18" charset="0"/>
              </a:rPr>
              <a:t>Nghệ</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thuật</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đối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lập</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Thể</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hiện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sự</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cô</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đơn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lạc</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lõng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của</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ông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đồ</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gợi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niềm</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xót</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xa</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cho</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ông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đồ</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lớp</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trí</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thức</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lỗi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thời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niềm</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xót</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xa</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khi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nét</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đẹp</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văn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hóa</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cổ</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truyền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nét</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đẹp</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tâm</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hồn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không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còn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nữa</a:t>
            </a:r>
            <a:r>
              <a:rPr lang="en-US" sz="2800" dirty="0">
                <a:solidFill>
                  <a:srgbClr val="000000"/>
                </a:solidFill>
                <a:latin typeface="Times New Roman" panose="02020603050405020304" pitchFamily="18" charset="0"/>
                <a:ea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85240810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heel(1)">
                                      <p:cBhvr>
                                        <p:cTn id="12" dur="20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heel(1)">
                                      <p:cBhvr>
                                        <p:cTn id="17" dur="2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heel(1)">
                                      <p:cBhvr>
                                        <p:cTn id="22"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15" grpId="0" animBg="1"/>
      <p:bldP spid="11" grpId="0" animBg="1"/>
      <p:bldP spid="1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AE508C3-92F0-430D-9AD2-4776EB63418D}"/>
              </a:ext>
            </a:extLst>
          </p:cNvPr>
          <p:cNvSpPr txBox="1"/>
          <p:nvPr/>
        </p:nvSpPr>
        <p:spPr>
          <a:xfrm>
            <a:off x="845119" y="1010208"/>
            <a:ext cx="7417139" cy="523220"/>
          </a:xfrm>
          <a:prstGeom prst="rect">
            <a:avLst/>
          </a:prstGeom>
          <a:noFill/>
        </p:spPr>
        <p:txBody>
          <a:bodyPr wrap="square">
            <a:spAutoFit/>
          </a:bodyPr>
          <a:lstStyle/>
          <a:p>
            <a:pPr marL="0" marR="0" algn="just">
              <a:spcBef>
                <a:spcPts val="0"/>
              </a:spcBef>
              <a:spcAft>
                <a:spcPts val="0"/>
              </a:spcAft>
              <a:tabLst>
                <a:tab pos="1386840" algn="l"/>
              </a:tabLst>
            </a:pPr>
            <a:r>
              <a:rPr lang="de-DE" sz="2800" b="1" dirty="0">
                <a:solidFill>
                  <a:srgbClr val="3A3AB9"/>
                </a:solidFill>
                <a:latin typeface="Times New Roman" panose="02020603050405020304" pitchFamily="18" charset="0"/>
                <a:ea typeface="Times New Roman" panose="02020603050405020304" pitchFamily="18" charset="0"/>
              </a:rPr>
              <a:t>2.</a:t>
            </a:r>
            <a:r>
              <a:rPr lang="en-US" sz="2800" b="1" dirty="0">
                <a:solidFill>
                  <a:srgbClr val="3A3AB9"/>
                </a:solidFill>
                <a:latin typeface="Times New Roman" panose="02020603050405020304" pitchFamily="18" charset="0"/>
                <a:ea typeface="Times New Roman" panose="02020603050405020304" pitchFamily="18" charset="0"/>
              </a:rPr>
              <a:t> </a:t>
            </a:r>
            <a:r>
              <a:rPr lang="en-US" sz="2800" b="1" dirty="0" err="1">
                <a:solidFill>
                  <a:srgbClr val="3A3AB9"/>
                </a:solidFill>
                <a:effectLst/>
                <a:latin typeface="Times New Roman" panose="02020603050405020304" pitchFamily="18" charset="0"/>
                <a:ea typeface="Times New Roman" panose="02020603050405020304" pitchFamily="18" charset="0"/>
              </a:rPr>
              <a:t>Khổ</a:t>
            </a:r>
            <a:r>
              <a:rPr lang="en-US" sz="2800" b="1" dirty="0">
                <a:solidFill>
                  <a:srgbClr val="3A3AB9"/>
                </a:solidFill>
                <a:effectLst/>
                <a:latin typeface="Times New Roman" panose="02020603050405020304" pitchFamily="18" charset="0"/>
                <a:ea typeface="Times New Roman" panose="02020603050405020304" pitchFamily="18" charset="0"/>
              </a:rPr>
              <a:t> 3,4:  </a:t>
            </a:r>
            <a:r>
              <a:rPr lang="en-US" sz="2800" b="1" dirty="0" err="1">
                <a:solidFill>
                  <a:srgbClr val="3A3AB9"/>
                </a:solidFill>
                <a:effectLst/>
                <a:latin typeface="Times New Roman" panose="02020603050405020304" pitchFamily="18" charset="0"/>
                <a:ea typeface="Times New Roman" panose="02020603050405020304" pitchFamily="18" charset="0"/>
              </a:rPr>
              <a:t>Hình</a:t>
            </a:r>
            <a:r>
              <a:rPr lang="en-US" sz="2800" b="1" dirty="0">
                <a:solidFill>
                  <a:srgbClr val="3A3AB9"/>
                </a:solidFill>
                <a:effectLst/>
                <a:latin typeface="Times New Roman" panose="02020603050405020304" pitchFamily="18" charset="0"/>
                <a:ea typeface="Times New Roman" panose="02020603050405020304" pitchFamily="18" charset="0"/>
              </a:rPr>
              <a:t> </a:t>
            </a:r>
            <a:r>
              <a:rPr lang="en-US" sz="2800" b="1" dirty="0" err="1">
                <a:solidFill>
                  <a:srgbClr val="3A3AB9"/>
                </a:solidFill>
                <a:effectLst/>
                <a:latin typeface="Times New Roman" panose="02020603050405020304" pitchFamily="18" charset="0"/>
                <a:ea typeface="Times New Roman" panose="02020603050405020304" pitchFamily="18" charset="0"/>
              </a:rPr>
              <a:t>ảnh</a:t>
            </a:r>
            <a:r>
              <a:rPr lang="en-US" sz="2800" b="1" dirty="0">
                <a:solidFill>
                  <a:srgbClr val="3A3AB9"/>
                </a:solidFill>
                <a:effectLst/>
                <a:latin typeface="Times New Roman" panose="02020603050405020304" pitchFamily="18" charset="0"/>
                <a:ea typeface="Times New Roman" panose="02020603050405020304" pitchFamily="18" charset="0"/>
              </a:rPr>
              <a:t> </a:t>
            </a:r>
            <a:r>
              <a:rPr lang="en-US" sz="2800" b="1" dirty="0" err="1">
                <a:solidFill>
                  <a:srgbClr val="3A3AB9"/>
                </a:solidFill>
                <a:effectLst/>
                <a:latin typeface="Times New Roman" panose="02020603050405020304" pitchFamily="18" charset="0"/>
                <a:ea typeface="Times New Roman" panose="02020603050405020304" pitchFamily="18" charset="0"/>
              </a:rPr>
              <a:t>ông</a:t>
            </a:r>
            <a:r>
              <a:rPr lang="en-US" sz="2800" b="1" dirty="0">
                <a:solidFill>
                  <a:srgbClr val="3A3AB9"/>
                </a:solidFill>
                <a:effectLst/>
                <a:latin typeface="Times New Roman" panose="02020603050405020304" pitchFamily="18" charset="0"/>
                <a:ea typeface="Times New Roman" panose="02020603050405020304" pitchFamily="18" charset="0"/>
              </a:rPr>
              <a:t> </a:t>
            </a:r>
            <a:r>
              <a:rPr lang="en-US" sz="2800" b="1" dirty="0" err="1">
                <a:solidFill>
                  <a:srgbClr val="3A3AB9"/>
                </a:solidFill>
                <a:effectLst/>
                <a:latin typeface="Times New Roman" panose="02020603050405020304" pitchFamily="18" charset="0"/>
                <a:ea typeface="Times New Roman" panose="02020603050405020304" pitchFamily="18" charset="0"/>
              </a:rPr>
              <a:t>đồ</a:t>
            </a:r>
            <a:r>
              <a:rPr lang="en-US" sz="2800" b="1" dirty="0">
                <a:solidFill>
                  <a:srgbClr val="3A3AB9"/>
                </a:solidFill>
                <a:effectLst/>
                <a:latin typeface="Times New Roman" panose="02020603050405020304" pitchFamily="18" charset="0"/>
                <a:ea typeface="Times New Roman" panose="02020603050405020304" pitchFamily="18" charset="0"/>
              </a:rPr>
              <a:t> </a:t>
            </a:r>
            <a:r>
              <a:rPr lang="en-US" sz="2800" b="1" dirty="0" err="1">
                <a:solidFill>
                  <a:srgbClr val="3A3AB9"/>
                </a:solidFill>
                <a:effectLst/>
                <a:latin typeface="Times New Roman" panose="02020603050405020304" pitchFamily="18" charset="0"/>
                <a:ea typeface="Times New Roman" panose="02020603050405020304" pitchFamily="18" charset="0"/>
              </a:rPr>
              <a:t>thời</a:t>
            </a:r>
            <a:r>
              <a:rPr lang="en-US" sz="2800" b="1" dirty="0">
                <a:solidFill>
                  <a:srgbClr val="3A3AB9"/>
                </a:solidFill>
                <a:effectLst/>
                <a:latin typeface="Times New Roman" panose="02020603050405020304" pitchFamily="18" charset="0"/>
                <a:ea typeface="Times New Roman" panose="02020603050405020304" pitchFamily="18" charset="0"/>
              </a:rPr>
              <a:t> </a:t>
            </a:r>
            <a:r>
              <a:rPr lang="en-US" sz="2800" b="1" dirty="0" err="1">
                <a:solidFill>
                  <a:srgbClr val="3A3AB9"/>
                </a:solidFill>
                <a:effectLst/>
                <a:latin typeface="Times New Roman" panose="02020603050405020304" pitchFamily="18" charset="0"/>
                <a:ea typeface="Times New Roman" panose="02020603050405020304" pitchFamily="18" charset="0"/>
              </a:rPr>
              <a:t>vắng</a:t>
            </a:r>
            <a:r>
              <a:rPr lang="en-US" sz="2800" b="1" dirty="0">
                <a:solidFill>
                  <a:srgbClr val="3A3AB9"/>
                </a:solidFill>
                <a:effectLst/>
                <a:latin typeface="Times New Roman" panose="02020603050405020304" pitchFamily="18" charset="0"/>
                <a:ea typeface="Times New Roman" panose="02020603050405020304" pitchFamily="18" charset="0"/>
              </a:rPr>
              <a:t> </a:t>
            </a:r>
            <a:r>
              <a:rPr lang="en-US" sz="2800" b="1" dirty="0" err="1">
                <a:solidFill>
                  <a:srgbClr val="3A3AB9"/>
                </a:solidFill>
                <a:effectLst/>
                <a:latin typeface="Times New Roman" panose="02020603050405020304" pitchFamily="18" charset="0"/>
                <a:ea typeface="Times New Roman" panose="02020603050405020304" pitchFamily="18" charset="0"/>
              </a:rPr>
              <a:t>khách</a:t>
            </a:r>
            <a:endParaRPr lang="en-US" sz="2800" dirty="0">
              <a:solidFill>
                <a:srgbClr val="3A3AB9"/>
              </a:solidFill>
              <a:effectLst/>
              <a:latin typeface="Times New Roman" panose="02020603050405020304" pitchFamily="18" charset="0"/>
              <a:ea typeface="Times New Roman" panose="02020603050405020304" pitchFamily="18" charset="0"/>
            </a:endParaRPr>
          </a:p>
        </p:txBody>
      </p:sp>
      <p:sp>
        <p:nvSpPr>
          <p:cNvPr id="10" name="TextBox 9">
            <a:extLst>
              <a:ext uri="{FF2B5EF4-FFF2-40B4-BE49-F238E27FC236}">
                <a16:creationId xmlns:a16="http://schemas.microsoft.com/office/drawing/2014/main" id="{2B29FCE2-B5E7-43DA-95B9-882C89517F56}"/>
              </a:ext>
            </a:extLst>
          </p:cNvPr>
          <p:cNvSpPr txBox="1"/>
          <p:nvPr/>
        </p:nvSpPr>
        <p:spPr>
          <a:xfrm>
            <a:off x="845119" y="101841"/>
            <a:ext cx="5830983" cy="707886"/>
          </a:xfrm>
          <a:prstGeom prst="rect">
            <a:avLst/>
          </a:prstGeom>
          <a:gradFill>
            <a:gsLst>
              <a:gs pos="50000">
                <a:srgbClr val="0066FF"/>
              </a:gs>
              <a:gs pos="15000">
                <a:schemeClr val="bg1">
                  <a:lumMod val="85000"/>
                </a:schemeClr>
              </a:gs>
            </a:gsLst>
            <a:lin ang="8100000" scaled="1"/>
          </a:gradFill>
        </p:spPr>
        <p:txBody>
          <a:bodyPr wrap="square">
            <a:spAutoFit/>
          </a:bodyPr>
          <a:lstStyle/>
          <a:p>
            <a:pPr marL="0" marR="0" algn="just">
              <a:spcBef>
                <a:spcPts val="0"/>
              </a:spcBef>
              <a:spcAft>
                <a:spcPts val="0"/>
              </a:spcAft>
              <a:tabLst>
                <a:tab pos="1386840" algn="l"/>
              </a:tabLst>
            </a:pPr>
            <a:r>
              <a:rPr lang="de-DE" sz="4000" b="1" dirty="0">
                <a:solidFill>
                  <a:schemeClr val="bg1"/>
                </a:solidFill>
                <a:effectLst/>
                <a:latin typeface="Times New Roman" panose="02020603050405020304" pitchFamily="18" charset="0"/>
                <a:ea typeface="Times New Roman" panose="02020603050405020304" pitchFamily="18" charset="0"/>
              </a:rPr>
              <a:t>II. </a:t>
            </a:r>
            <a:r>
              <a:rPr lang="de-DE" sz="4000" b="1" dirty="0">
                <a:solidFill>
                  <a:schemeClr val="bg1"/>
                </a:solidFill>
                <a:latin typeface="Times New Roman" panose="02020603050405020304" pitchFamily="18" charset="0"/>
                <a:ea typeface="Times New Roman" panose="02020603050405020304" pitchFamily="18" charset="0"/>
              </a:rPr>
              <a:t>Đọc – tìm hiểu chi tiết</a:t>
            </a:r>
            <a:endParaRPr lang="en-US" sz="4000" dirty="0">
              <a:solidFill>
                <a:schemeClr val="bg1"/>
              </a:solidFill>
              <a:effectLst/>
              <a:latin typeface="Times New Roman" panose="02020603050405020304" pitchFamily="18" charset="0"/>
              <a:ea typeface="Times New Roman" panose="02020603050405020304" pitchFamily="18" charset="0"/>
            </a:endParaRPr>
          </a:p>
        </p:txBody>
      </p:sp>
      <p:pic>
        <p:nvPicPr>
          <p:cNvPr id="6146" name="Picture 48" descr="ongdo2rh9">
            <a:extLst>
              <a:ext uri="{FF2B5EF4-FFF2-40B4-BE49-F238E27FC236}">
                <a16:creationId xmlns:a16="http://schemas.microsoft.com/office/drawing/2014/main" id="{30C749E1-F890-EC88-80B9-2896F3DCD5ED}"/>
              </a:ext>
            </a:extLst>
          </p:cNvPr>
          <p:cNvPicPr>
            <a:picLocks noChangeAspect="1" noChangeArrowheads="1"/>
          </p:cNvPicPr>
          <p:nvPr/>
        </p:nvPicPr>
        <p:blipFill>
          <a:blip r:embed="rId2">
            <a:clrChange>
              <a:clrFrom>
                <a:srgbClr val="FCFEFC"/>
              </a:clrFrom>
              <a:clrTo>
                <a:srgbClr val="FCFEFC">
                  <a:alpha val="0"/>
                </a:srgbClr>
              </a:clrTo>
            </a:clrChange>
            <a:extLst>
              <a:ext uri="{28A0092B-C50C-407E-A947-70E740481C1C}">
                <a14:useLocalDpi xmlns:a14="http://schemas.microsoft.com/office/drawing/2010/main" val="0"/>
              </a:ext>
            </a:extLst>
          </a:blip>
          <a:srcRect/>
          <a:stretch>
            <a:fillRect/>
          </a:stretch>
        </p:blipFill>
        <p:spPr bwMode="auto">
          <a:xfrm>
            <a:off x="9491581" y="101841"/>
            <a:ext cx="2700419" cy="2100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Flowchart: Terminator 22">
            <a:extLst>
              <a:ext uri="{FF2B5EF4-FFF2-40B4-BE49-F238E27FC236}">
                <a16:creationId xmlns:a16="http://schemas.microsoft.com/office/drawing/2014/main" id="{FA5A486C-5AD6-B34B-2941-7EDAAC54D3CA}"/>
              </a:ext>
            </a:extLst>
          </p:cNvPr>
          <p:cNvSpPr/>
          <p:nvPr/>
        </p:nvSpPr>
        <p:spPr>
          <a:xfrm>
            <a:off x="400981" y="3429000"/>
            <a:ext cx="2142031" cy="1591698"/>
          </a:xfrm>
          <a:prstGeom prst="flowChartTerminator">
            <a:avLst/>
          </a:prstGeom>
          <a:gradFill>
            <a:gsLst>
              <a:gs pos="94000">
                <a:schemeClr val="accent6">
                  <a:lumMod val="40000"/>
                  <a:lumOff val="60000"/>
                </a:schemeClr>
              </a:gs>
              <a:gs pos="45000">
                <a:srgbClr val="0066FF"/>
              </a:gs>
            </a:gsLst>
            <a:lin ang="27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1386840" algn="l"/>
              </a:tabLst>
            </a:pPr>
            <a:r>
              <a:rPr lang="en-US" sz="2800" b="1" dirty="0" err="1">
                <a:solidFill>
                  <a:schemeClr val="bg1"/>
                </a:solidFill>
                <a:latin typeface="Times New Roman" panose="02020603050405020304" pitchFamily="18" charset="0"/>
                <a:ea typeface="Times New Roman" panose="02020603050405020304" pitchFamily="18" charset="0"/>
              </a:rPr>
              <a:t>Biện</a:t>
            </a:r>
            <a:r>
              <a:rPr lang="en-US" sz="2800" b="1" dirty="0">
                <a:solidFill>
                  <a:schemeClr val="bg1"/>
                </a:solidFill>
                <a:latin typeface="Times New Roman" panose="02020603050405020304" pitchFamily="18" charset="0"/>
                <a:ea typeface="Times New Roman" panose="02020603050405020304" pitchFamily="18" charset="0"/>
              </a:rPr>
              <a:t> </a:t>
            </a:r>
            <a:r>
              <a:rPr lang="en-US" sz="2800" b="1" dirty="0" err="1">
                <a:solidFill>
                  <a:schemeClr val="bg1"/>
                </a:solidFill>
                <a:latin typeface="Times New Roman" panose="02020603050405020304" pitchFamily="18" charset="0"/>
                <a:ea typeface="Times New Roman" panose="02020603050405020304" pitchFamily="18" charset="0"/>
              </a:rPr>
              <a:t>pháp</a:t>
            </a:r>
            <a:r>
              <a:rPr lang="en-US" sz="2800" b="1" dirty="0">
                <a:solidFill>
                  <a:schemeClr val="bg1"/>
                </a:solidFill>
                <a:latin typeface="Times New Roman" panose="02020603050405020304" pitchFamily="18" charset="0"/>
                <a:ea typeface="Times New Roman" panose="02020603050405020304" pitchFamily="18" charset="0"/>
              </a:rPr>
              <a:t> </a:t>
            </a:r>
            <a:r>
              <a:rPr lang="en-US" sz="2800" b="1" dirty="0" err="1">
                <a:solidFill>
                  <a:schemeClr val="bg1"/>
                </a:solidFill>
                <a:latin typeface="Times New Roman" panose="02020603050405020304" pitchFamily="18" charset="0"/>
                <a:ea typeface="Times New Roman" panose="02020603050405020304" pitchFamily="18" charset="0"/>
              </a:rPr>
              <a:t>nghệ</a:t>
            </a:r>
            <a:r>
              <a:rPr lang="en-US" sz="2800" b="1" dirty="0">
                <a:solidFill>
                  <a:schemeClr val="bg1"/>
                </a:solidFill>
                <a:latin typeface="Times New Roman" panose="02020603050405020304" pitchFamily="18" charset="0"/>
                <a:ea typeface="Times New Roman" panose="02020603050405020304" pitchFamily="18" charset="0"/>
              </a:rPr>
              <a:t> </a:t>
            </a:r>
            <a:r>
              <a:rPr lang="en-US" sz="2800" b="1" dirty="0" err="1">
                <a:solidFill>
                  <a:schemeClr val="bg1"/>
                </a:solidFill>
                <a:latin typeface="Times New Roman" panose="02020603050405020304" pitchFamily="18" charset="0"/>
                <a:ea typeface="Times New Roman" panose="02020603050405020304" pitchFamily="18" charset="0"/>
              </a:rPr>
              <a:t>thuật</a:t>
            </a:r>
            <a:endParaRPr lang="en-US" sz="2800" dirty="0">
              <a:solidFill>
                <a:schemeClr val="bg1"/>
              </a:solidFill>
              <a:latin typeface="+mj-lt"/>
              <a:ea typeface="Times New Roman" panose="02020603050405020304" pitchFamily="18" charset="0"/>
            </a:endParaRPr>
          </a:p>
        </p:txBody>
      </p:sp>
      <p:sp>
        <p:nvSpPr>
          <p:cNvPr id="13" name="Hộp Văn bản 12">
            <a:extLst>
              <a:ext uri="{FF2B5EF4-FFF2-40B4-BE49-F238E27FC236}">
                <a16:creationId xmlns:a16="http://schemas.microsoft.com/office/drawing/2014/main" id="{C1DB80AE-E3AD-3645-A07B-E4C4B1BDD700}"/>
              </a:ext>
            </a:extLst>
          </p:cNvPr>
          <p:cNvSpPr txBox="1"/>
          <p:nvPr/>
        </p:nvSpPr>
        <p:spPr>
          <a:xfrm>
            <a:off x="1471997" y="2150044"/>
            <a:ext cx="10408209" cy="954107"/>
          </a:xfrm>
          <a:prstGeom prst="rect">
            <a:avLst/>
          </a:prstGeom>
          <a:noFill/>
          <a:ln w="38100">
            <a:solidFill>
              <a:srgbClr val="0066FF"/>
            </a:solidFill>
          </a:ln>
        </p:spPr>
        <p:txBody>
          <a:bodyPr wrap="square">
            <a:spAutoFit/>
          </a:bodyPr>
          <a:lstStyle/>
          <a:p>
            <a:pPr algn="just">
              <a:tabLst>
                <a:tab pos="1386840" algn="l"/>
              </a:tabLst>
            </a:pPr>
            <a:r>
              <a:rPr lang="de-DE" sz="2800" dirty="0">
                <a:solidFill>
                  <a:srgbClr val="000000"/>
                </a:solidFill>
                <a:latin typeface="Times New Roman" panose="02020603050405020304" pitchFamily="18" charset="0"/>
                <a:ea typeface="Times New Roman" panose="02020603050405020304" pitchFamily="18" charset="0"/>
              </a:rPr>
              <a:t>Nhân hóa: </a:t>
            </a:r>
            <a:r>
              <a:rPr lang="de-DE" sz="2800" i="1" dirty="0">
                <a:solidFill>
                  <a:srgbClr val="000000"/>
                </a:solidFill>
                <a:latin typeface="Times New Roman" panose="02020603050405020304" pitchFamily="18" charset="0"/>
                <a:ea typeface="Times New Roman" panose="02020603050405020304" pitchFamily="18" charset="0"/>
              </a:rPr>
              <a:t>Giấy đỏ buồn, nghiên sầu </a:t>
            </a:r>
            <a:r>
              <a:rPr lang="de-DE" sz="2800" dirty="0">
                <a:solidFill>
                  <a:srgbClr val="000000"/>
                </a:solidFill>
                <a:latin typeface="Times New Roman" panose="02020603050405020304" pitchFamily="18" charset="0"/>
                <a:ea typeface="Times New Roman" panose="02020603050405020304" pitchFamily="18" charset="0"/>
              </a:rPr>
              <a:t>-&gt; giúp lời thơ giàu sức gợi, gợi nỗi buồn sầu trĩu nặng trong lòng ông đồ thấm sâu lan tỏa vào cảnh vật.</a:t>
            </a:r>
            <a:endParaRPr lang="en-US" sz="2400" dirty="0">
              <a:latin typeface="Times New Roman" panose="02020603050405020304" pitchFamily="18" charset="0"/>
              <a:ea typeface="Times New Roman" panose="02020603050405020304" pitchFamily="18" charset="0"/>
            </a:endParaRPr>
          </a:p>
        </p:txBody>
      </p:sp>
      <p:sp>
        <p:nvSpPr>
          <p:cNvPr id="16" name="Hộp Văn bản 15">
            <a:extLst>
              <a:ext uri="{FF2B5EF4-FFF2-40B4-BE49-F238E27FC236}">
                <a16:creationId xmlns:a16="http://schemas.microsoft.com/office/drawing/2014/main" id="{D5763ECD-58B7-8A5A-9B25-F1CC5E735416}"/>
              </a:ext>
            </a:extLst>
          </p:cNvPr>
          <p:cNvSpPr txBox="1"/>
          <p:nvPr/>
        </p:nvSpPr>
        <p:spPr>
          <a:xfrm>
            <a:off x="3040834" y="3894777"/>
            <a:ext cx="7800956" cy="954107"/>
          </a:xfrm>
          <a:prstGeom prst="rect">
            <a:avLst/>
          </a:prstGeom>
          <a:noFill/>
          <a:ln w="38100">
            <a:solidFill>
              <a:srgbClr val="0066FF"/>
            </a:solidFill>
          </a:ln>
        </p:spPr>
        <p:txBody>
          <a:bodyPr wrap="square">
            <a:spAutoFit/>
          </a:bodyPr>
          <a:lstStyle/>
          <a:p>
            <a:pPr algn="just">
              <a:tabLst>
                <a:tab pos="1386840" algn="l"/>
              </a:tabLst>
            </a:pPr>
            <a:r>
              <a:rPr lang="de-DE" sz="2800" dirty="0">
                <a:solidFill>
                  <a:srgbClr val="000000"/>
                </a:solidFill>
                <a:latin typeface="Times New Roman" panose="02020603050405020304" pitchFamily="18" charset="0"/>
                <a:ea typeface="Times New Roman" panose="02020603050405020304" pitchFamily="18" charset="0"/>
              </a:rPr>
              <a:t>Tả cảnh ngụ tình</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gợi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hình</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ảnh</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lá</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vàng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rơi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rụng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cùng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mưa</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bụi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đang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phủ</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lên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vai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ông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đồ</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rơi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trên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giấy</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đỏ</a:t>
            </a:r>
            <a:r>
              <a:rPr lang="en-US" sz="2800" dirty="0">
                <a:solidFill>
                  <a:srgbClr val="000000"/>
                </a:solidFill>
                <a:latin typeface="Times New Roman" panose="02020603050405020304" pitchFamily="18" charset="0"/>
                <a:ea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p:txBody>
      </p:sp>
      <p:sp>
        <p:nvSpPr>
          <p:cNvPr id="17" name="Hộp Văn bản 16">
            <a:extLst>
              <a:ext uri="{FF2B5EF4-FFF2-40B4-BE49-F238E27FC236}">
                <a16:creationId xmlns:a16="http://schemas.microsoft.com/office/drawing/2014/main" id="{1B3D9C23-1EF0-E55A-AD71-2D723008D35E}"/>
              </a:ext>
            </a:extLst>
          </p:cNvPr>
          <p:cNvSpPr txBox="1"/>
          <p:nvPr/>
        </p:nvSpPr>
        <p:spPr>
          <a:xfrm>
            <a:off x="691430" y="5465500"/>
            <a:ext cx="10809140" cy="954107"/>
          </a:xfrm>
          <a:prstGeom prst="rect">
            <a:avLst/>
          </a:prstGeom>
          <a:noFill/>
          <a:ln w="38100">
            <a:noFill/>
          </a:ln>
        </p:spPr>
        <p:txBody>
          <a:bodyPr wrap="square">
            <a:spAutoFit/>
          </a:bodyPr>
          <a:lstStyle/>
          <a:p>
            <a:pPr algn="just">
              <a:tabLst>
                <a:tab pos="1386840" algn="l"/>
              </a:tabLst>
            </a:pPr>
            <a:r>
              <a:rPr lang="de-DE" sz="2800" dirty="0">
                <a:solidFill>
                  <a:srgbClr val="000000"/>
                </a:solidFill>
                <a:latin typeface="Times New Roman" panose="02020603050405020304" pitchFamily="18" charset="0"/>
                <a:ea typeface="Times New Roman" panose="02020603050405020304" pitchFamily="18" charset="0"/>
              </a:rPr>
              <a:t> </a:t>
            </a:r>
            <a:r>
              <a:rPr lang="en-US" sz="2800" dirty="0">
                <a:solidFill>
                  <a:srgbClr val="0000FF"/>
                </a:solidFill>
                <a:latin typeface="Times New Roman" panose="02020603050405020304" pitchFamily="18" charset="0"/>
                <a:ea typeface="Times New Roman" panose="02020603050405020304" pitchFamily="18" charset="0"/>
              </a:rPr>
              <a:t>-&gt; </a:t>
            </a:r>
            <a:r>
              <a:rPr lang="en-US" sz="2800" dirty="0" err="1">
                <a:solidFill>
                  <a:srgbClr val="0000FF"/>
                </a:solidFill>
                <a:latin typeface="Times New Roman" panose="02020603050405020304" pitchFamily="18" charset="0"/>
                <a:ea typeface="Times New Roman" panose="02020603050405020304" pitchFamily="18" charset="0"/>
              </a:rPr>
              <a:t>Gợi</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hình</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ảnh</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đáng</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thương</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của</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ông</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đồ</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đang</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chìm</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vào</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quên</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lãng</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chìm</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vào</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không</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gian</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đầy</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mưa</a:t>
            </a:r>
            <a:r>
              <a:rPr lang="en-US" sz="2800" dirty="0">
                <a:solidFill>
                  <a:srgbClr val="0000FF"/>
                </a:solidFill>
                <a:latin typeface="Times New Roman" panose="02020603050405020304" pitchFamily="18" charset="0"/>
                <a:ea typeface="Times New Roman" panose="02020603050405020304" pitchFamily="18" charset="0"/>
              </a:rPr>
              <a:t> </a:t>
            </a:r>
            <a:r>
              <a:rPr lang="en-US" sz="2800" dirty="0" err="1">
                <a:solidFill>
                  <a:srgbClr val="0000FF"/>
                </a:solidFill>
                <a:latin typeface="Times New Roman" panose="02020603050405020304" pitchFamily="18" charset="0"/>
                <a:ea typeface="Times New Roman" panose="02020603050405020304" pitchFamily="18" charset="0"/>
              </a:rPr>
              <a:t>gió</a:t>
            </a:r>
            <a:r>
              <a:rPr lang="en-US" sz="2800" dirty="0">
                <a:solidFill>
                  <a:srgbClr val="0000FF"/>
                </a:solidFill>
                <a:latin typeface="Times New Roman" panose="02020603050405020304" pitchFamily="18" charset="0"/>
                <a:ea typeface="Times New Roman" panose="02020603050405020304" pitchFamily="18" charset="0"/>
              </a:rPr>
              <a:t>.</a:t>
            </a:r>
            <a:endParaRPr lang="en-US" sz="2400" dirty="0">
              <a:solidFill>
                <a:srgbClr val="0000FF"/>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02295043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heel(1)">
                                      <p:cBhvr>
                                        <p:cTn id="12" dur="20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heel(1)">
                                      <p:cBhvr>
                                        <p:cTn id="17" dur="20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heel(1)">
                                      <p:cBhvr>
                                        <p:cTn id="22"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3" grpId="0" animBg="1"/>
      <p:bldP spid="16" grpId="0" animBg="1"/>
      <p:bldP spid="1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AE508C3-92F0-430D-9AD2-4776EB63418D}"/>
              </a:ext>
            </a:extLst>
          </p:cNvPr>
          <p:cNvSpPr txBox="1"/>
          <p:nvPr/>
        </p:nvSpPr>
        <p:spPr>
          <a:xfrm>
            <a:off x="845119" y="1010208"/>
            <a:ext cx="7417139" cy="523220"/>
          </a:xfrm>
          <a:prstGeom prst="rect">
            <a:avLst/>
          </a:prstGeom>
          <a:noFill/>
        </p:spPr>
        <p:txBody>
          <a:bodyPr wrap="square">
            <a:spAutoFit/>
          </a:bodyPr>
          <a:lstStyle/>
          <a:p>
            <a:pPr marL="0" marR="0" algn="just">
              <a:spcBef>
                <a:spcPts val="0"/>
              </a:spcBef>
              <a:spcAft>
                <a:spcPts val="0"/>
              </a:spcAft>
              <a:tabLst>
                <a:tab pos="1386840" algn="l"/>
              </a:tabLst>
            </a:pPr>
            <a:r>
              <a:rPr lang="de-DE" sz="2800" b="1" dirty="0">
                <a:solidFill>
                  <a:srgbClr val="3A3AB9"/>
                </a:solidFill>
                <a:latin typeface="Times New Roman" panose="02020603050405020304" pitchFamily="18" charset="0"/>
                <a:ea typeface="Times New Roman" panose="02020603050405020304" pitchFamily="18" charset="0"/>
              </a:rPr>
              <a:t>2.</a:t>
            </a:r>
            <a:r>
              <a:rPr lang="en-US" sz="2800" b="1" dirty="0">
                <a:solidFill>
                  <a:srgbClr val="3A3AB9"/>
                </a:solidFill>
                <a:latin typeface="Times New Roman" panose="02020603050405020304" pitchFamily="18" charset="0"/>
                <a:ea typeface="Times New Roman" panose="02020603050405020304" pitchFamily="18" charset="0"/>
              </a:rPr>
              <a:t> </a:t>
            </a:r>
            <a:r>
              <a:rPr lang="en-US" sz="2800" b="1" dirty="0" err="1">
                <a:solidFill>
                  <a:srgbClr val="3A3AB9"/>
                </a:solidFill>
                <a:effectLst/>
                <a:latin typeface="Times New Roman" panose="02020603050405020304" pitchFamily="18" charset="0"/>
                <a:ea typeface="Times New Roman" panose="02020603050405020304" pitchFamily="18" charset="0"/>
              </a:rPr>
              <a:t>Khổ</a:t>
            </a:r>
            <a:r>
              <a:rPr lang="en-US" sz="2800" b="1" dirty="0">
                <a:solidFill>
                  <a:srgbClr val="3A3AB9"/>
                </a:solidFill>
                <a:effectLst/>
                <a:latin typeface="Times New Roman" panose="02020603050405020304" pitchFamily="18" charset="0"/>
                <a:ea typeface="Times New Roman" panose="02020603050405020304" pitchFamily="18" charset="0"/>
              </a:rPr>
              <a:t> 3,4:  </a:t>
            </a:r>
            <a:r>
              <a:rPr lang="en-US" sz="2800" b="1" dirty="0" err="1">
                <a:solidFill>
                  <a:srgbClr val="3A3AB9"/>
                </a:solidFill>
                <a:effectLst/>
                <a:latin typeface="Times New Roman" panose="02020603050405020304" pitchFamily="18" charset="0"/>
                <a:ea typeface="Times New Roman" panose="02020603050405020304" pitchFamily="18" charset="0"/>
              </a:rPr>
              <a:t>Hình</a:t>
            </a:r>
            <a:r>
              <a:rPr lang="en-US" sz="2800" b="1" dirty="0">
                <a:solidFill>
                  <a:srgbClr val="3A3AB9"/>
                </a:solidFill>
                <a:effectLst/>
                <a:latin typeface="Times New Roman" panose="02020603050405020304" pitchFamily="18" charset="0"/>
                <a:ea typeface="Times New Roman" panose="02020603050405020304" pitchFamily="18" charset="0"/>
              </a:rPr>
              <a:t> </a:t>
            </a:r>
            <a:r>
              <a:rPr lang="en-US" sz="2800" b="1" dirty="0" err="1">
                <a:solidFill>
                  <a:srgbClr val="3A3AB9"/>
                </a:solidFill>
                <a:effectLst/>
                <a:latin typeface="Times New Roman" panose="02020603050405020304" pitchFamily="18" charset="0"/>
                <a:ea typeface="Times New Roman" panose="02020603050405020304" pitchFamily="18" charset="0"/>
              </a:rPr>
              <a:t>ảnh</a:t>
            </a:r>
            <a:r>
              <a:rPr lang="en-US" sz="2800" b="1" dirty="0">
                <a:solidFill>
                  <a:srgbClr val="3A3AB9"/>
                </a:solidFill>
                <a:effectLst/>
                <a:latin typeface="Times New Roman" panose="02020603050405020304" pitchFamily="18" charset="0"/>
                <a:ea typeface="Times New Roman" panose="02020603050405020304" pitchFamily="18" charset="0"/>
              </a:rPr>
              <a:t> </a:t>
            </a:r>
            <a:r>
              <a:rPr lang="en-US" sz="2800" b="1" dirty="0" err="1">
                <a:solidFill>
                  <a:srgbClr val="3A3AB9"/>
                </a:solidFill>
                <a:effectLst/>
                <a:latin typeface="Times New Roman" panose="02020603050405020304" pitchFamily="18" charset="0"/>
                <a:ea typeface="Times New Roman" panose="02020603050405020304" pitchFamily="18" charset="0"/>
              </a:rPr>
              <a:t>ông</a:t>
            </a:r>
            <a:r>
              <a:rPr lang="en-US" sz="2800" b="1" dirty="0">
                <a:solidFill>
                  <a:srgbClr val="3A3AB9"/>
                </a:solidFill>
                <a:effectLst/>
                <a:latin typeface="Times New Roman" panose="02020603050405020304" pitchFamily="18" charset="0"/>
                <a:ea typeface="Times New Roman" panose="02020603050405020304" pitchFamily="18" charset="0"/>
              </a:rPr>
              <a:t> </a:t>
            </a:r>
            <a:r>
              <a:rPr lang="en-US" sz="2800" b="1" dirty="0" err="1">
                <a:solidFill>
                  <a:srgbClr val="3A3AB9"/>
                </a:solidFill>
                <a:effectLst/>
                <a:latin typeface="Times New Roman" panose="02020603050405020304" pitchFamily="18" charset="0"/>
                <a:ea typeface="Times New Roman" panose="02020603050405020304" pitchFamily="18" charset="0"/>
              </a:rPr>
              <a:t>đồ</a:t>
            </a:r>
            <a:r>
              <a:rPr lang="en-US" sz="2800" b="1" dirty="0">
                <a:solidFill>
                  <a:srgbClr val="3A3AB9"/>
                </a:solidFill>
                <a:effectLst/>
                <a:latin typeface="Times New Roman" panose="02020603050405020304" pitchFamily="18" charset="0"/>
                <a:ea typeface="Times New Roman" panose="02020603050405020304" pitchFamily="18" charset="0"/>
              </a:rPr>
              <a:t> </a:t>
            </a:r>
            <a:r>
              <a:rPr lang="en-US" sz="2800" b="1" dirty="0" err="1">
                <a:solidFill>
                  <a:srgbClr val="3A3AB9"/>
                </a:solidFill>
                <a:effectLst/>
                <a:latin typeface="Times New Roman" panose="02020603050405020304" pitchFamily="18" charset="0"/>
                <a:ea typeface="Times New Roman" panose="02020603050405020304" pitchFamily="18" charset="0"/>
              </a:rPr>
              <a:t>thời</a:t>
            </a:r>
            <a:r>
              <a:rPr lang="en-US" sz="2800" b="1" dirty="0">
                <a:solidFill>
                  <a:srgbClr val="3A3AB9"/>
                </a:solidFill>
                <a:effectLst/>
                <a:latin typeface="Times New Roman" panose="02020603050405020304" pitchFamily="18" charset="0"/>
                <a:ea typeface="Times New Roman" panose="02020603050405020304" pitchFamily="18" charset="0"/>
              </a:rPr>
              <a:t> </a:t>
            </a:r>
            <a:r>
              <a:rPr lang="en-US" sz="2800" b="1" dirty="0" err="1">
                <a:solidFill>
                  <a:srgbClr val="3A3AB9"/>
                </a:solidFill>
                <a:effectLst/>
                <a:latin typeface="Times New Roman" panose="02020603050405020304" pitchFamily="18" charset="0"/>
                <a:ea typeface="Times New Roman" panose="02020603050405020304" pitchFamily="18" charset="0"/>
              </a:rPr>
              <a:t>vắng</a:t>
            </a:r>
            <a:r>
              <a:rPr lang="en-US" sz="2800" b="1" dirty="0">
                <a:solidFill>
                  <a:srgbClr val="3A3AB9"/>
                </a:solidFill>
                <a:effectLst/>
                <a:latin typeface="Times New Roman" panose="02020603050405020304" pitchFamily="18" charset="0"/>
                <a:ea typeface="Times New Roman" panose="02020603050405020304" pitchFamily="18" charset="0"/>
              </a:rPr>
              <a:t> </a:t>
            </a:r>
            <a:r>
              <a:rPr lang="en-US" sz="2800" b="1" dirty="0" err="1">
                <a:solidFill>
                  <a:srgbClr val="3A3AB9"/>
                </a:solidFill>
                <a:effectLst/>
                <a:latin typeface="Times New Roman" panose="02020603050405020304" pitchFamily="18" charset="0"/>
                <a:ea typeface="Times New Roman" panose="02020603050405020304" pitchFamily="18" charset="0"/>
              </a:rPr>
              <a:t>khách</a:t>
            </a:r>
            <a:endParaRPr lang="en-US" sz="2800" dirty="0">
              <a:solidFill>
                <a:srgbClr val="3A3AB9"/>
              </a:solidFill>
              <a:effectLst/>
              <a:latin typeface="Times New Roman" panose="02020603050405020304" pitchFamily="18" charset="0"/>
              <a:ea typeface="Times New Roman" panose="02020603050405020304" pitchFamily="18" charset="0"/>
            </a:endParaRPr>
          </a:p>
        </p:txBody>
      </p:sp>
      <p:sp>
        <p:nvSpPr>
          <p:cNvPr id="10" name="TextBox 9">
            <a:extLst>
              <a:ext uri="{FF2B5EF4-FFF2-40B4-BE49-F238E27FC236}">
                <a16:creationId xmlns:a16="http://schemas.microsoft.com/office/drawing/2014/main" id="{2B29FCE2-B5E7-43DA-95B9-882C89517F56}"/>
              </a:ext>
            </a:extLst>
          </p:cNvPr>
          <p:cNvSpPr txBox="1"/>
          <p:nvPr/>
        </p:nvSpPr>
        <p:spPr>
          <a:xfrm>
            <a:off x="845119" y="101841"/>
            <a:ext cx="5830983" cy="707886"/>
          </a:xfrm>
          <a:prstGeom prst="rect">
            <a:avLst/>
          </a:prstGeom>
          <a:gradFill>
            <a:gsLst>
              <a:gs pos="50000">
                <a:srgbClr val="0066FF"/>
              </a:gs>
              <a:gs pos="15000">
                <a:schemeClr val="bg1">
                  <a:lumMod val="85000"/>
                </a:schemeClr>
              </a:gs>
            </a:gsLst>
            <a:lin ang="8100000" scaled="1"/>
          </a:gradFill>
        </p:spPr>
        <p:txBody>
          <a:bodyPr wrap="square">
            <a:spAutoFit/>
          </a:bodyPr>
          <a:lstStyle/>
          <a:p>
            <a:pPr marL="0" marR="0" algn="just">
              <a:spcBef>
                <a:spcPts val="0"/>
              </a:spcBef>
              <a:spcAft>
                <a:spcPts val="0"/>
              </a:spcAft>
              <a:tabLst>
                <a:tab pos="1386840" algn="l"/>
              </a:tabLst>
            </a:pPr>
            <a:r>
              <a:rPr lang="de-DE" sz="4000" b="1" dirty="0">
                <a:solidFill>
                  <a:schemeClr val="bg1"/>
                </a:solidFill>
                <a:effectLst/>
                <a:latin typeface="Times New Roman" panose="02020603050405020304" pitchFamily="18" charset="0"/>
                <a:ea typeface="Times New Roman" panose="02020603050405020304" pitchFamily="18" charset="0"/>
              </a:rPr>
              <a:t>II. </a:t>
            </a:r>
            <a:r>
              <a:rPr lang="de-DE" sz="4000" b="1" dirty="0">
                <a:solidFill>
                  <a:schemeClr val="bg1"/>
                </a:solidFill>
                <a:latin typeface="Times New Roman" panose="02020603050405020304" pitchFamily="18" charset="0"/>
                <a:ea typeface="Times New Roman" panose="02020603050405020304" pitchFamily="18" charset="0"/>
              </a:rPr>
              <a:t>Đọc – tìm hiểu chi tiết</a:t>
            </a:r>
            <a:endParaRPr lang="en-US" sz="4000" dirty="0">
              <a:solidFill>
                <a:schemeClr val="bg1"/>
              </a:solidFill>
              <a:effectLst/>
              <a:latin typeface="Times New Roman" panose="02020603050405020304" pitchFamily="18" charset="0"/>
              <a:ea typeface="Times New Roman" panose="02020603050405020304" pitchFamily="18" charset="0"/>
            </a:endParaRPr>
          </a:p>
        </p:txBody>
      </p:sp>
      <p:pic>
        <p:nvPicPr>
          <p:cNvPr id="6146" name="Picture 48" descr="ongdo2rh9">
            <a:extLst>
              <a:ext uri="{FF2B5EF4-FFF2-40B4-BE49-F238E27FC236}">
                <a16:creationId xmlns:a16="http://schemas.microsoft.com/office/drawing/2014/main" id="{30C749E1-F890-EC88-80B9-2896F3DCD5ED}"/>
              </a:ext>
            </a:extLst>
          </p:cNvPr>
          <p:cNvPicPr>
            <a:picLocks noChangeAspect="1" noChangeArrowheads="1"/>
          </p:cNvPicPr>
          <p:nvPr/>
        </p:nvPicPr>
        <p:blipFill>
          <a:blip r:embed="rId2">
            <a:clrChange>
              <a:clrFrom>
                <a:srgbClr val="FCFEFC"/>
              </a:clrFrom>
              <a:clrTo>
                <a:srgbClr val="FCFEFC">
                  <a:alpha val="0"/>
                </a:srgbClr>
              </a:clrTo>
            </a:clrChange>
            <a:extLst>
              <a:ext uri="{28A0092B-C50C-407E-A947-70E740481C1C}">
                <a14:useLocalDpi xmlns:a14="http://schemas.microsoft.com/office/drawing/2010/main" val="0"/>
              </a:ext>
            </a:extLst>
          </a:blip>
          <a:srcRect/>
          <a:stretch>
            <a:fillRect/>
          </a:stretch>
        </p:blipFill>
        <p:spPr bwMode="auto">
          <a:xfrm>
            <a:off x="9110601" y="101841"/>
            <a:ext cx="2994313" cy="2329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Flowchart: Terminator 22">
            <a:extLst>
              <a:ext uri="{FF2B5EF4-FFF2-40B4-BE49-F238E27FC236}">
                <a16:creationId xmlns:a16="http://schemas.microsoft.com/office/drawing/2014/main" id="{FA5A486C-5AD6-B34B-2941-7EDAAC54D3CA}"/>
              </a:ext>
            </a:extLst>
          </p:cNvPr>
          <p:cNvSpPr/>
          <p:nvPr/>
        </p:nvSpPr>
        <p:spPr>
          <a:xfrm>
            <a:off x="845119" y="3436236"/>
            <a:ext cx="2142031" cy="1591698"/>
          </a:xfrm>
          <a:prstGeom prst="flowChartTerminator">
            <a:avLst/>
          </a:prstGeom>
          <a:gradFill>
            <a:gsLst>
              <a:gs pos="94000">
                <a:schemeClr val="accent6">
                  <a:lumMod val="40000"/>
                  <a:lumOff val="60000"/>
                </a:schemeClr>
              </a:gs>
              <a:gs pos="45000">
                <a:srgbClr val="0066FF"/>
              </a:gs>
            </a:gsLst>
            <a:lin ang="27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1386840" algn="l"/>
              </a:tabLst>
            </a:pPr>
            <a:r>
              <a:rPr lang="en-US" sz="2800" b="1" dirty="0" err="1">
                <a:solidFill>
                  <a:schemeClr val="bg1"/>
                </a:solidFill>
                <a:latin typeface="Times New Roman" panose="02020603050405020304" pitchFamily="18" charset="0"/>
                <a:ea typeface="Times New Roman" panose="02020603050405020304" pitchFamily="18" charset="0"/>
              </a:rPr>
              <a:t>Tâm</a:t>
            </a:r>
            <a:r>
              <a:rPr lang="en-US" sz="2800" b="1" dirty="0">
                <a:solidFill>
                  <a:schemeClr val="bg1"/>
                </a:solidFill>
                <a:latin typeface="Times New Roman" panose="02020603050405020304" pitchFamily="18" charset="0"/>
                <a:ea typeface="Times New Roman" panose="02020603050405020304" pitchFamily="18" charset="0"/>
              </a:rPr>
              <a:t> </a:t>
            </a:r>
            <a:r>
              <a:rPr lang="en-US" sz="2800" b="1" dirty="0" err="1">
                <a:solidFill>
                  <a:schemeClr val="bg1"/>
                </a:solidFill>
                <a:latin typeface="Times New Roman" panose="02020603050405020304" pitchFamily="18" charset="0"/>
                <a:ea typeface="Times New Roman" panose="02020603050405020304" pitchFamily="18" charset="0"/>
              </a:rPr>
              <a:t>trạng</a:t>
            </a:r>
            <a:r>
              <a:rPr lang="en-US" sz="2800" b="1" dirty="0">
                <a:solidFill>
                  <a:schemeClr val="bg1"/>
                </a:solidFill>
                <a:latin typeface="Times New Roman" panose="02020603050405020304" pitchFamily="18" charset="0"/>
                <a:ea typeface="Times New Roman" panose="02020603050405020304" pitchFamily="18" charset="0"/>
              </a:rPr>
              <a:t> </a:t>
            </a:r>
            <a:r>
              <a:rPr lang="en-US" sz="2800" b="1" dirty="0" err="1">
                <a:solidFill>
                  <a:schemeClr val="bg1"/>
                </a:solidFill>
                <a:latin typeface="Times New Roman" panose="02020603050405020304" pitchFamily="18" charset="0"/>
                <a:ea typeface="Times New Roman" panose="02020603050405020304" pitchFamily="18" charset="0"/>
              </a:rPr>
              <a:t>của</a:t>
            </a:r>
            <a:r>
              <a:rPr lang="en-US" sz="2800" b="1" dirty="0">
                <a:solidFill>
                  <a:schemeClr val="bg1"/>
                </a:solidFill>
                <a:latin typeface="Times New Roman" panose="02020603050405020304" pitchFamily="18" charset="0"/>
                <a:ea typeface="Times New Roman" panose="02020603050405020304" pitchFamily="18" charset="0"/>
              </a:rPr>
              <a:t> </a:t>
            </a:r>
            <a:r>
              <a:rPr lang="en-US" sz="2800" b="1" dirty="0" err="1">
                <a:solidFill>
                  <a:schemeClr val="bg1"/>
                </a:solidFill>
                <a:latin typeface="Times New Roman" panose="02020603050405020304" pitchFamily="18" charset="0"/>
                <a:ea typeface="Times New Roman" panose="02020603050405020304" pitchFamily="18" charset="0"/>
              </a:rPr>
              <a:t>tác</a:t>
            </a:r>
            <a:r>
              <a:rPr lang="en-US" sz="2800" b="1" dirty="0">
                <a:solidFill>
                  <a:schemeClr val="bg1"/>
                </a:solidFill>
                <a:latin typeface="Times New Roman" panose="02020603050405020304" pitchFamily="18" charset="0"/>
                <a:ea typeface="Times New Roman" panose="02020603050405020304" pitchFamily="18" charset="0"/>
              </a:rPr>
              <a:t> </a:t>
            </a:r>
            <a:r>
              <a:rPr lang="en-US" sz="2800" b="1" dirty="0" err="1">
                <a:solidFill>
                  <a:schemeClr val="bg1"/>
                </a:solidFill>
                <a:latin typeface="Times New Roman" panose="02020603050405020304" pitchFamily="18" charset="0"/>
                <a:ea typeface="Times New Roman" panose="02020603050405020304" pitchFamily="18" charset="0"/>
              </a:rPr>
              <a:t>giả</a:t>
            </a:r>
            <a:endParaRPr lang="en-US" sz="2800" dirty="0">
              <a:solidFill>
                <a:schemeClr val="bg1"/>
              </a:solidFill>
              <a:latin typeface="+mj-lt"/>
              <a:ea typeface="Times New Roman" panose="02020603050405020304" pitchFamily="18" charset="0"/>
            </a:endParaRPr>
          </a:p>
        </p:txBody>
      </p:sp>
      <p:sp>
        <p:nvSpPr>
          <p:cNvPr id="13" name="Hộp Văn bản 12">
            <a:extLst>
              <a:ext uri="{FF2B5EF4-FFF2-40B4-BE49-F238E27FC236}">
                <a16:creationId xmlns:a16="http://schemas.microsoft.com/office/drawing/2014/main" id="{C1DB80AE-E3AD-3645-A07B-E4C4B1BDD700}"/>
              </a:ext>
            </a:extLst>
          </p:cNvPr>
          <p:cNvSpPr txBox="1"/>
          <p:nvPr/>
        </p:nvSpPr>
        <p:spPr>
          <a:xfrm>
            <a:off x="3498034" y="2800009"/>
            <a:ext cx="6518117" cy="954107"/>
          </a:xfrm>
          <a:prstGeom prst="rect">
            <a:avLst/>
          </a:prstGeom>
          <a:noFill/>
          <a:ln w="38100">
            <a:solidFill>
              <a:srgbClr val="0066FF"/>
            </a:solidFill>
          </a:ln>
        </p:spPr>
        <p:txBody>
          <a:bodyPr wrap="square">
            <a:spAutoFit/>
          </a:bodyPr>
          <a:lstStyle/>
          <a:p>
            <a:pPr algn="just">
              <a:tabLst>
                <a:tab pos="1386840" algn="l"/>
              </a:tabLst>
            </a:pPr>
            <a:r>
              <a:rPr lang="en-US" sz="2800" dirty="0" err="1">
                <a:solidFill>
                  <a:srgbClr val="000000"/>
                </a:solidFill>
                <a:latin typeface="Times New Roman" panose="02020603050405020304" pitchFamily="18" charset="0"/>
                <a:ea typeface="Times New Roman" panose="02020603050405020304" pitchFamily="18" charset="0"/>
              </a:rPr>
              <a:t>Buồn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xót</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thương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cho</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ông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đồ</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buồn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cho</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một</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nét</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đẹp</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văn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hóa</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lụi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tàn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bị</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đổi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thay</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giá</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trị</a:t>
            </a:r>
            <a:r>
              <a:rPr lang="en-US" sz="2800" dirty="0">
                <a:solidFill>
                  <a:srgbClr val="000000"/>
                </a:solidFill>
                <a:latin typeface="Times New Roman" panose="02020603050405020304" pitchFamily="18" charset="0"/>
                <a:ea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p:txBody>
      </p:sp>
      <p:sp>
        <p:nvSpPr>
          <p:cNvPr id="16" name="Hộp Văn bản 15">
            <a:extLst>
              <a:ext uri="{FF2B5EF4-FFF2-40B4-BE49-F238E27FC236}">
                <a16:creationId xmlns:a16="http://schemas.microsoft.com/office/drawing/2014/main" id="{D5763ECD-58B7-8A5A-9B25-F1CC5E735416}"/>
              </a:ext>
            </a:extLst>
          </p:cNvPr>
          <p:cNvSpPr txBox="1"/>
          <p:nvPr/>
        </p:nvSpPr>
        <p:spPr>
          <a:xfrm>
            <a:off x="3498034" y="4928725"/>
            <a:ext cx="6518117" cy="954107"/>
          </a:xfrm>
          <a:prstGeom prst="rect">
            <a:avLst/>
          </a:prstGeom>
          <a:noFill/>
          <a:ln w="38100">
            <a:solidFill>
              <a:srgbClr val="0066FF"/>
            </a:solidFill>
          </a:ln>
        </p:spPr>
        <p:txBody>
          <a:bodyPr wrap="square">
            <a:spAutoFit/>
          </a:bodyPr>
          <a:lstStyle/>
          <a:p>
            <a:pPr algn="just">
              <a:tabLst>
                <a:tab pos="1386840" algn="l"/>
              </a:tabLst>
            </a:pPr>
            <a:r>
              <a:rPr lang="en-US" sz="2800" dirty="0" err="1">
                <a:solidFill>
                  <a:srgbClr val="000000"/>
                </a:solidFill>
                <a:latin typeface="Times New Roman" panose="02020603050405020304" pitchFamily="18" charset="0"/>
                <a:ea typeface="Times New Roman" panose="02020603050405020304" pitchFamily="18" charset="0"/>
              </a:rPr>
              <a:t>Buồn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thương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cho</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ông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đồ</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và</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lớp</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người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như</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ông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đã</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bị</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người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đời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lãng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quên</a:t>
            </a:r>
            <a:r>
              <a:rPr lang="en-US" sz="2800" dirty="0">
                <a:solidFill>
                  <a:srgbClr val="000000"/>
                </a:solidFill>
                <a:latin typeface="Times New Roman" panose="02020603050405020304" pitchFamily="18" charset="0"/>
                <a:ea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243820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heel(1)">
                                      <p:cBhvr>
                                        <p:cTn id="12" dur="20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heel(1)">
                                      <p:cBhvr>
                                        <p:cTn id="1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3" grpId="0" animBg="1"/>
      <p:bldP spid="1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AE508C3-92F0-430D-9AD2-4776EB63418D}"/>
              </a:ext>
            </a:extLst>
          </p:cNvPr>
          <p:cNvSpPr txBox="1"/>
          <p:nvPr/>
        </p:nvSpPr>
        <p:spPr>
          <a:xfrm>
            <a:off x="845119" y="975168"/>
            <a:ext cx="7417139" cy="523220"/>
          </a:xfrm>
          <a:prstGeom prst="rect">
            <a:avLst/>
          </a:prstGeom>
          <a:noFill/>
        </p:spPr>
        <p:txBody>
          <a:bodyPr wrap="square">
            <a:spAutoFit/>
          </a:bodyPr>
          <a:lstStyle/>
          <a:p>
            <a:pPr marL="0" marR="0" algn="just">
              <a:spcBef>
                <a:spcPts val="0"/>
              </a:spcBef>
              <a:spcAft>
                <a:spcPts val="0"/>
              </a:spcAft>
              <a:tabLst>
                <a:tab pos="1386840" algn="l"/>
              </a:tabLst>
            </a:pPr>
            <a:r>
              <a:rPr lang="en-US" sz="2800" b="1" dirty="0">
                <a:solidFill>
                  <a:srgbClr val="575796"/>
                </a:solidFill>
                <a:latin typeface="Times New Roman" panose="02020603050405020304" pitchFamily="18" charset="0"/>
                <a:ea typeface="Times New Roman" panose="02020603050405020304" pitchFamily="18" charset="0"/>
              </a:rPr>
              <a:t>3. </a:t>
            </a:r>
            <a:r>
              <a:rPr lang="en-US" sz="2800" b="1" dirty="0" err="1">
                <a:solidFill>
                  <a:srgbClr val="575796"/>
                </a:solidFill>
                <a:latin typeface="Times New Roman" panose="02020603050405020304" pitchFamily="18" charset="0"/>
                <a:ea typeface="Times New Roman" panose="02020603050405020304" pitchFamily="18" charset="0"/>
              </a:rPr>
              <a:t>Khổ</a:t>
            </a:r>
            <a:r>
              <a:rPr lang="en-US" sz="2800" b="1" dirty="0">
                <a:solidFill>
                  <a:srgbClr val="575796"/>
                </a:solidFill>
                <a:latin typeface="Times New Roman" panose="02020603050405020304" pitchFamily="18" charset="0"/>
                <a:ea typeface="Times New Roman" panose="02020603050405020304" pitchFamily="18" charset="0"/>
              </a:rPr>
              <a:t> 5: </a:t>
            </a:r>
            <a:r>
              <a:rPr lang="en-US" sz="2800" b="1" dirty="0" err="1">
                <a:solidFill>
                  <a:srgbClr val="575796"/>
                </a:solidFill>
                <a:effectLst/>
                <a:latin typeface="Times New Roman" panose="02020603050405020304" pitchFamily="18" charset="0"/>
                <a:ea typeface="Times New Roman" panose="02020603050405020304" pitchFamily="18" charset="0"/>
              </a:rPr>
              <a:t>Niềm</a:t>
            </a:r>
            <a:r>
              <a:rPr lang="en-US" sz="2800" b="1" dirty="0">
                <a:solidFill>
                  <a:srgbClr val="575796"/>
                </a:solidFill>
                <a:effectLst/>
                <a:latin typeface="Times New Roman" panose="02020603050405020304" pitchFamily="18" charset="0"/>
                <a:ea typeface="Times New Roman" panose="02020603050405020304" pitchFamily="18" charset="0"/>
              </a:rPr>
              <a:t> </a:t>
            </a:r>
            <a:r>
              <a:rPr lang="en-US" sz="2800" b="1" dirty="0" err="1">
                <a:solidFill>
                  <a:srgbClr val="575796"/>
                </a:solidFill>
                <a:effectLst/>
                <a:latin typeface="Times New Roman" panose="02020603050405020304" pitchFamily="18" charset="0"/>
                <a:ea typeface="Times New Roman" panose="02020603050405020304" pitchFamily="18" charset="0"/>
              </a:rPr>
              <a:t>hoài</a:t>
            </a:r>
            <a:r>
              <a:rPr lang="en-US" sz="2800" b="1" dirty="0">
                <a:solidFill>
                  <a:srgbClr val="575796"/>
                </a:solidFill>
                <a:effectLst/>
                <a:latin typeface="Times New Roman" panose="02020603050405020304" pitchFamily="18" charset="0"/>
                <a:ea typeface="Times New Roman" panose="02020603050405020304" pitchFamily="18" charset="0"/>
              </a:rPr>
              <a:t> </a:t>
            </a:r>
            <a:r>
              <a:rPr lang="en-US" sz="2800" b="1" dirty="0" err="1">
                <a:solidFill>
                  <a:srgbClr val="575796"/>
                </a:solidFill>
                <a:effectLst/>
                <a:latin typeface="Times New Roman" panose="02020603050405020304" pitchFamily="18" charset="0"/>
                <a:ea typeface="Times New Roman" panose="02020603050405020304" pitchFamily="18" charset="0"/>
              </a:rPr>
              <a:t>cổ</a:t>
            </a:r>
            <a:r>
              <a:rPr lang="en-US" sz="2800" b="1" dirty="0">
                <a:solidFill>
                  <a:srgbClr val="575796"/>
                </a:solidFill>
                <a:effectLst/>
                <a:latin typeface="Times New Roman" panose="02020603050405020304" pitchFamily="18" charset="0"/>
                <a:ea typeface="Times New Roman" panose="02020603050405020304" pitchFamily="18" charset="0"/>
              </a:rPr>
              <a:t> </a:t>
            </a:r>
            <a:r>
              <a:rPr lang="en-US" sz="2800" b="1" dirty="0" err="1">
                <a:solidFill>
                  <a:srgbClr val="575796"/>
                </a:solidFill>
                <a:effectLst/>
                <a:latin typeface="Times New Roman" panose="02020603050405020304" pitchFamily="18" charset="0"/>
                <a:ea typeface="Times New Roman" panose="02020603050405020304" pitchFamily="18" charset="0"/>
              </a:rPr>
              <a:t>của</a:t>
            </a:r>
            <a:r>
              <a:rPr lang="en-US" sz="2800" b="1" dirty="0">
                <a:solidFill>
                  <a:srgbClr val="575796"/>
                </a:solidFill>
                <a:effectLst/>
                <a:latin typeface="Times New Roman" panose="02020603050405020304" pitchFamily="18" charset="0"/>
                <a:ea typeface="Times New Roman" panose="02020603050405020304" pitchFamily="18" charset="0"/>
              </a:rPr>
              <a:t> </a:t>
            </a:r>
            <a:r>
              <a:rPr lang="en-US" sz="2800" b="1" dirty="0" err="1">
                <a:solidFill>
                  <a:srgbClr val="575796"/>
                </a:solidFill>
                <a:effectLst/>
                <a:latin typeface="Times New Roman" panose="02020603050405020304" pitchFamily="18" charset="0"/>
                <a:ea typeface="Times New Roman" panose="02020603050405020304" pitchFamily="18" charset="0"/>
              </a:rPr>
              <a:t>tác</a:t>
            </a:r>
            <a:r>
              <a:rPr lang="en-US" sz="2800" b="1" dirty="0">
                <a:solidFill>
                  <a:srgbClr val="575796"/>
                </a:solidFill>
                <a:effectLst/>
                <a:latin typeface="Times New Roman" panose="02020603050405020304" pitchFamily="18" charset="0"/>
                <a:ea typeface="Times New Roman" panose="02020603050405020304" pitchFamily="18" charset="0"/>
              </a:rPr>
              <a:t> </a:t>
            </a:r>
            <a:r>
              <a:rPr lang="en-US" sz="2800" b="1" dirty="0" err="1">
                <a:solidFill>
                  <a:srgbClr val="575796"/>
                </a:solidFill>
                <a:effectLst/>
                <a:latin typeface="Times New Roman" panose="02020603050405020304" pitchFamily="18" charset="0"/>
                <a:ea typeface="Times New Roman" panose="02020603050405020304" pitchFamily="18" charset="0"/>
              </a:rPr>
              <a:t>giả</a:t>
            </a:r>
            <a:r>
              <a:rPr lang="en-US" sz="2800" b="1" dirty="0">
                <a:solidFill>
                  <a:srgbClr val="575796"/>
                </a:solidFill>
                <a:effectLst/>
                <a:latin typeface="Times New Roman" panose="02020603050405020304" pitchFamily="18" charset="0"/>
                <a:ea typeface="Times New Roman" panose="02020603050405020304" pitchFamily="18" charset="0"/>
              </a:rPr>
              <a:t> </a:t>
            </a:r>
            <a:r>
              <a:rPr lang="en-US" sz="2800" b="1" dirty="0" err="1">
                <a:solidFill>
                  <a:srgbClr val="575796"/>
                </a:solidFill>
                <a:effectLst/>
                <a:latin typeface="Times New Roman" panose="02020603050405020304" pitchFamily="18" charset="0"/>
                <a:ea typeface="Times New Roman" panose="02020603050405020304" pitchFamily="18" charset="0"/>
              </a:rPr>
              <a:t>với</a:t>
            </a:r>
            <a:r>
              <a:rPr lang="en-US" sz="2800" b="1" dirty="0">
                <a:solidFill>
                  <a:srgbClr val="575796"/>
                </a:solidFill>
                <a:effectLst/>
                <a:latin typeface="Times New Roman" panose="02020603050405020304" pitchFamily="18" charset="0"/>
                <a:ea typeface="Times New Roman" panose="02020603050405020304" pitchFamily="18" charset="0"/>
              </a:rPr>
              <a:t> </a:t>
            </a:r>
            <a:r>
              <a:rPr lang="en-US" sz="2800" b="1" dirty="0" err="1">
                <a:solidFill>
                  <a:srgbClr val="575796"/>
                </a:solidFill>
                <a:effectLst/>
                <a:latin typeface="Times New Roman" panose="02020603050405020304" pitchFamily="18" charset="0"/>
                <a:ea typeface="Times New Roman" panose="02020603050405020304" pitchFamily="18" charset="0"/>
              </a:rPr>
              <a:t>ông</a:t>
            </a:r>
            <a:r>
              <a:rPr lang="en-US" sz="2800" b="1" dirty="0">
                <a:solidFill>
                  <a:srgbClr val="575796"/>
                </a:solidFill>
                <a:effectLst/>
                <a:latin typeface="Times New Roman" panose="02020603050405020304" pitchFamily="18" charset="0"/>
                <a:ea typeface="Times New Roman" panose="02020603050405020304" pitchFamily="18" charset="0"/>
              </a:rPr>
              <a:t> </a:t>
            </a:r>
            <a:r>
              <a:rPr lang="en-US" sz="2800" b="1" dirty="0" err="1">
                <a:solidFill>
                  <a:srgbClr val="575796"/>
                </a:solidFill>
                <a:effectLst/>
                <a:latin typeface="Times New Roman" panose="02020603050405020304" pitchFamily="18" charset="0"/>
                <a:ea typeface="Times New Roman" panose="02020603050405020304" pitchFamily="18" charset="0"/>
              </a:rPr>
              <a:t>đồ</a:t>
            </a:r>
            <a:endParaRPr lang="en-US" sz="2800" dirty="0">
              <a:solidFill>
                <a:srgbClr val="575796"/>
              </a:solidFill>
              <a:effectLst/>
              <a:latin typeface="Times New Roman" panose="02020603050405020304" pitchFamily="18" charset="0"/>
              <a:ea typeface="Times New Roman" panose="02020603050405020304" pitchFamily="18" charset="0"/>
            </a:endParaRPr>
          </a:p>
        </p:txBody>
      </p:sp>
      <p:sp>
        <p:nvSpPr>
          <p:cNvPr id="10" name="TextBox 9">
            <a:extLst>
              <a:ext uri="{FF2B5EF4-FFF2-40B4-BE49-F238E27FC236}">
                <a16:creationId xmlns:a16="http://schemas.microsoft.com/office/drawing/2014/main" id="{2B29FCE2-B5E7-43DA-95B9-882C89517F56}"/>
              </a:ext>
            </a:extLst>
          </p:cNvPr>
          <p:cNvSpPr txBox="1"/>
          <p:nvPr/>
        </p:nvSpPr>
        <p:spPr>
          <a:xfrm>
            <a:off x="845119" y="101841"/>
            <a:ext cx="5830983" cy="707886"/>
          </a:xfrm>
          <a:prstGeom prst="rect">
            <a:avLst/>
          </a:prstGeom>
          <a:gradFill>
            <a:gsLst>
              <a:gs pos="50000">
                <a:srgbClr val="0066FF"/>
              </a:gs>
              <a:gs pos="15000">
                <a:schemeClr val="bg1">
                  <a:lumMod val="85000"/>
                </a:schemeClr>
              </a:gs>
            </a:gsLst>
            <a:lin ang="8100000" scaled="1"/>
          </a:gradFill>
        </p:spPr>
        <p:txBody>
          <a:bodyPr wrap="square">
            <a:spAutoFit/>
          </a:bodyPr>
          <a:lstStyle/>
          <a:p>
            <a:pPr marL="0" marR="0" algn="just">
              <a:spcBef>
                <a:spcPts val="0"/>
              </a:spcBef>
              <a:spcAft>
                <a:spcPts val="0"/>
              </a:spcAft>
              <a:tabLst>
                <a:tab pos="1386840" algn="l"/>
              </a:tabLst>
            </a:pPr>
            <a:r>
              <a:rPr lang="de-DE" sz="4000" b="1" dirty="0">
                <a:solidFill>
                  <a:schemeClr val="bg1"/>
                </a:solidFill>
                <a:effectLst/>
                <a:latin typeface="Times New Roman" panose="02020603050405020304" pitchFamily="18" charset="0"/>
                <a:ea typeface="Times New Roman" panose="02020603050405020304" pitchFamily="18" charset="0"/>
              </a:rPr>
              <a:t>II. </a:t>
            </a:r>
            <a:r>
              <a:rPr lang="de-DE" sz="4000" b="1" dirty="0">
                <a:solidFill>
                  <a:schemeClr val="bg1"/>
                </a:solidFill>
                <a:latin typeface="Times New Roman" panose="02020603050405020304" pitchFamily="18" charset="0"/>
                <a:ea typeface="Times New Roman" panose="02020603050405020304" pitchFamily="18" charset="0"/>
              </a:rPr>
              <a:t>Đọc – tìm hiểu chi tiết</a:t>
            </a:r>
            <a:endParaRPr lang="en-US" sz="4000" dirty="0">
              <a:solidFill>
                <a:schemeClr val="bg1"/>
              </a:solidFill>
              <a:effectLst/>
              <a:latin typeface="Times New Roman" panose="02020603050405020304" pitchFamily="18" charset="0"/>
              <a:ea typeface="Times New Roman" panose="02020603050405020304" pitchFamily="18" charset="0"/>
            </a:endParaRPr>
          </a:p>
        </p:txBody>
      </p:sp>
      <p:pic>
        <p:nvPicPr>
          <p:cNvPr id="6146" name="Picture 48" descr="ongdo2rh9">
            <a:extLst>
              <a:ext uri="{FF2B5EF4-FFF2-40B4-BE49-F238E27FC236}">
                <a16:creationId xmlns:a16="http://schemas.microsoft.com/office/drawing/2014/main" id="{30C749E1-F890-EC88-80B9-2896F3DCD5ED}"/>
              </a:ext>
            </a:extLst>
          </p:cNvPr>
          <p:cNvPicPr>
            <a:picLocks noChangeAspect="1" noChangeArrowheads="1"/>
          </p:cNvPicPr>
          <p:nvPr/>
        </p:nvPicPr>
        <p:blipFill>
          <a:blip r:embed="rId2">
            <a:clrChange>
              <a:clrFrom>
                <a:srgbClr val="FCFEFC"/>
              </a:clrFrom>
              <a:clrTo>
                <a:srgbClr val="FCFEFC">
                  <a:alpha val="0"/>
                </a:srgbClr>
              </a:clrTo>
            </a:clrChange>
            <a:extLst>
              <a:ext uri="{28A0092B-C50C-407E-A947-70E740481C1C}">
                <a14:useLocalDpi xmlns:a14="http://schemas.microsoft.com/office/drawing/2010/main" val="0"/>
              </a:ext>
            </a:extLst>
          </a:blip>
          <a:srcRect/>
          <a:stretch>
            <a:fillRect/>
          </a:stretch>
        </p:blipFill>
        <p:spPr bwMode="auto">
          <a:xfrm>
            <a:off x="9197687" y="51629"/>
            <a:ext cx="2994313" cy="2329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Hộp Văn bản 12">
            <a:extLst>
              <a:ext uri="{FF2B5EF4-FFF2-40B4-BE49-F238E27FC236}">
                <a16:creationId xmlns:a16="http://schemas.microsoft.com/office/drawing/2014/main" id="{C1DB80AE-E3AD-3645-A07B-E4C4B1BDD700}"/>
              </a:ext>
            </a:extLst>
          </p:cNvPr>
          <p:cNvSpPr txBox="1"/>
          <p:nvPr/>
        </p:nvSpPr>
        <p:spPr>
          <a:xfrm>
            <a:off x="1120157" y="2314485"/>
            <a:ext cx="8749726" cy="954107"/>
          </a:xfrm>
          <a:prstGeom prst="rect">
            <a:avLst/>
          </a:prstGeom>
          <a:noFill/>
          <a:ln w="38100">
            <a:solidFill>
              <a:srgbClr val="0066FF"/>
            </a:solidFill>
          </a:ln>
        </p:spPr>
        <p:txBody>
          <a:bodyPr wrap="square">
            <a:spAutoFit/>
          </a:bodyPr>
          <a:lstStyle/>
          <a:p>
            <a:r>
              <a:rPr lang="en-US" sz="2800" dirty="0" err="1">
                <a:latin typeface="Times New Roman" panose="02020603050405020304" pitchFamily="18" charset="0"/>
                <a:cs typeface="Times New Roman" panose="02020603050405020304" pitchFamily="18" charset="0"/>
              </a:rPr>
              <a:t>Hình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ảnh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đào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đồ</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lặp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tạo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cấu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đầu</a:t>
            </a:r>
            <a:r>
              <a:rPr lang="en-US" sz="2800" dirty="0">
                <a:latin typeface="Times New Roman" panose="02020603050405020304" pitchFamily="18" charset="0"/>
                <a:cs typeface="Times New Roman" panose="02020603050405020304" pitchFamily="18" charset="0"/>
              </a:rPr>
              <a:t> - </a:t>
            </a:r>
            <a:r>
              <a:rPr lang="en-US" sz="2800" dirty="0" err="1">
                <a:latin typeface="Times New Roman" panose="02020603050405020304" pitchFamily="18" charset="0"/>
                <a:cs typeface="Times New Roman" panose="02020603050405020304" pitchFamily="18" charset="0"/>
              </a:rPr>
              <a:t>cuối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tương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ứng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tương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phản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Cảnh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cũ</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đâu</a:t>
            </a:r>
            <a:r>
              <a:rPr lang="en-US" sz="2800" dirty="0">
                <a:latin typeface="Times New Roman" panose="02020603050405020304" pitchFamily="18" charset="0"/>
                <a:cs typeface="Times New Roman" panose="02020603050405020304" pitchFamily="18" charset="0"/>
              </a:rPr>
              <a:t>?”</a:t>
            </a:r>
          </a:p>
        </p:txBody>
      </p:sp>
      <p:sp>
        <p:nvSpPr>
          <p:cNvPr id="16" name="Hộp Văn bản 15">
            <a:extLst>
              <a:ext uri="{FF2B5EF4-FFF2-40B4-BE49-F238E27FC236}">
                <a16:creationId xmlns:a16="http://schemas.microsoft.com/office/drawing/2014/main" id="{D5763ECD-58B7-8A5A-9B25-F1CC5E735416}"/>
              </a:ext>
            </a:extLst>
          </p:cNvPr>
          <p:cNvSpPr txBox="1"/>
          <p:nvPr/>
        </p:nvSpPr>
        <p:spPr>
          <a:xfrm>
            <a:off x="1130301" y="4477301"/>
            <a:ext cx="8067386" cy="1384995"/>
          </a:xfrm>
          <a:prstGeom prst="rect">
            <a:avLst/>
          </a:prstGeom>
          <a:noFill/>
          <a:ln w="38100">
            <a:solidFill>
              <a:srgbClr val="0066FF"/>
            </a:solidFill>
          </a:ln>
        </p:spPr>
        <p:txBody>
          <a:bodyPr wrap="square">
            <a:spAutoFit/>
          </a:bodyPr>
          <a:lstStyle/>
          <a:p>
            <a:r>
              <a:rPr lang="en-US" sz="2800" dirty="0" err="1">
                <a:latin typeface="Times New Roman" panose="02020603050405020304" pitchFamily="18" charset="0"/>
                <a:cs typeface="Times New Roman" panose="02020603050405020304" pitchFamily="18" charset="0"/>
              </a:rPr>
              <a:t>Tác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gọi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đồ</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xưa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hiện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tinh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tế</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đồ</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còn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nữa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theo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tàn</a:t>
            </a:r>
            <a:r>
              <a:rPr lang="en-US" sz="2800" dirty="0">
                <a:latin typeface="Times New Roman" panose="02020603050405020304" pitchFamily="18" charset="0"/>
                <a:cs typeface="Times New Roman" panose="02020603050405020304" pitchFamily="18" charset="0"/>
              </a:rPr>
              <a:t>”. </a:t>
            </a:r>
          </a:p>
          <a:p>
            <a:r>
              <a:rPr lang="en-US" sz="2800" dirty="0">
                <a:latin typeface="Times New Roman" panose="02020603050405020304" pitchFamily="18" charset="0"/>
                <a:cs typeface="Times New Roman" panose="02020603050405020304" pitchFamily="18" charset="0"/>
              </a:rPr>
              <a:t>Qua </a:t>
            </a:r>
            <a:r>
              <a:rPr lang="en-US" sz="2800" dirty="0" err="1">
                <a:latin typeface="Times New Roman" panose="02020603050405020304" pitchFamily="18" charset="0"/>
                <a:cs typeface="Times New Roman" panose="02020603050405020304" pitchFamily="18" charset="0"/>
              </a:rPr>
              <a:t>đó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bộc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tâm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hẫng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nuối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tiếc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giả</a:t>
            </a:r>
            <a:r>
              <a:rPr lang="vi-VN" sz="2800"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2" name="Hộp Văn bản 11">
                <a:extLst>
                  <a:ext uri="{FF2B5EF4-FFF2-40B4-BE49-F238E27FC236}">
                    <a16:creationId xmlns:a16="http://schemas.microsoft.com/office/drawing/2014/main" id="{832AB3F9-C98D-EC22-5F37-76B735B9CD5A}"/>
                  </a:ext>
                </a:extLst>
              </p:cNvPr>
              <p:cNvSpPr txBox="1"/>
              <p:nvPr/>
            </p:nvSpPr>
            <p:spPr>
              <a:xfrm>
                <a:off x="1120157" y="3709362"/>
                <a:ext cx="9711129" cy="523220"/>
              </a:xfrm>
              <a:prstGeom prst="rect">
                <a:avLst/>
              </a:prstGeom>
              <a:noFill/>
            </p:spPr>
            <p:txBody>
              <a:bodyPr wrap="square">
                <a:spAutoFit/>
              </a:bodyPr>
              <a:lstStyle/>
              <a:p>
                <a:pPr marL="0" marR="0" algn="just">
                  <a:spcBef>
                    <a:spcPts val="0"/>
                  </a:spcBef>
                  <a:spcAft>
                    <a:spcPts val="0"/>
                  </a:spcAft>
                  <a:tabLst>
                    <a:tab pos="1386840" algn="l"/>
                  </a:tabLst>
                </a:pPr>
                <a14:m>
                  <m:oMath xmlns:m="http://schemas.openxmlformats.org/officeDocument/2006/math">
                    <m:r>
                      <a:rPr lang="en-US" sz="2800" i="1" smtClean="0">
                        <a:solidFill>
                          <a:srgbClr val="000000"/>
                        </a:solidFill>
                        <a:effectLst/>
                        <a:latin typeface="Cambria Math" panose="02040503050406030204" pitchFamily="18" charset="0"/>
                        <a:ea typeface="Cambria Math" panose="02040503050406030204" pitchFamily="18" charset="0"/>
                      </a:rPr>
                      <m:t>⟹</m:t>
                    </m:r>
                  </m:oMath>
                </a14:m>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Hoa</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đào</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nở</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đẹp</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bất</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biến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&gt;&lt;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biến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mất</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vắng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bóng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mc:Choice>
        <mc:Fallback xmlns="">
          <p:sp>
            <p:nvSpPr>
              <p:cNvPr id="12" name="Hộp Văn bản 11">
                <a:extLst>
                  <a:ext uri="{FF2B5EF4-FFF2-40B4-BE49-F238E27FC236}">
                    <a16:creationId xmlns:a16="http://schemas.microsoft.com/office/drawing/2014/main" id="{832AB3F9-C98D-EC22-5F37-76B735B9CD5A}"/>
                  </a:ext>
                </a:extLst>
              </p:cNvPr>
              <p:cNvSpPr txBox="1">
                <a:spLocks noRot="1" noChangeAspect="1" noMove="1" noResize="1" noEditPoints="1" noAdjustHandles="1" noChangeArrowheads="1" noChangeShapeType="1" noTextEdit="1"/>
              </p:cNvSpPr>
              <p:nvPr/>
            </p:nvSpPr>
            <p:spPr>
              <a:xfrm>
                <a:off x="1120157" y="3709362"/>
                <a:ext cx="9711129" cy="523220"/>
              </a:xfrm>
              <a:prstGeom prst="rect">
                <a:avLst/>
              </a:prstGeom>
              <a:blipFill>
                <a:blip r:embed="rId3"/>
                <a:stretch>
                  <a:fillRect t="-11628" b="-31395"/>
                </a:stretch>
              </a:blipFill>
            </p:spPr>
            <p:txBody>
              <a:bodyPr/>
              <a:lstStyle/>
              <a:p>
                <a:r>
                  <a:rPr lang="en-US">
                    <a:noFill/>
                  </a:rPr>
                  <a:t> </a:t>
                </a:r>
              </a:p>
            </p:txBody>
          </p:sp>
        </mc:Fallback>
      </mc:AlternateContent>
    </p:spTree>
    <p:extLst>
      <p:ext uri="{BB962C8B-B14F-4D97-AF65-F5344CB8AC3E}">
        <p14:creationId xmlns:p14="http://schemas.microsoft.com/office/powerpoint/2010/main" val="222263731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heel(1)">
                                      <p:cBhvr>
                                        <p:cTn id="7" dur="20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heel(1)">
                                      <p:cBhvr>
                                        <p:cTn id="1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animBg="1"/>
      <p:bldP spid="1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AE508C3-92F0-430D-9AD2-4776EB63418D}"/>
              </a:ext>
            </a:extLst>
          </p:cNvPr>
          <p:cNvSpPr txBox="1"/>
          <p:nvPr/>
        </p:nvSpPr>
        <p:spPr>
          <a:xfrm>
            <a:off x="845119" y="975168"/>
            <a:ext cx="7417139" cy="523220"/>
          </a:xfrm>
          <a:prstGeom prst="rect">
            <a:avLst/>
          </a:prstGeom>
          <a:noFill/>
        </p:spPr>
        <p:txBody>
          <a:bodyPr wrap="square">
            <a:spAutoFit/>
          </a:bodyPr>
          <a:lstStyle/>
          <a:p>
            <a:pPr marL="0" marR="0" algn="just">
              <a:spcBef>
                <a:spcPts val="0"/>
              </a:spcBef>
              <a:spcAft>
                <a:spcPts val="0"/>
              </a:spcAft>
              <a:tabLst>
                <a:tab pos="1386840" algn="l"/>
              </a:tabLst>
            </a:pPr>
            <a:r>
              <a:rPr lang="en-US" sz="2800" b="1" dirty="0">
                <a:solidFill>
                  <a:srgbClr val="575796"/>
                </a:solidFill>
                <a:latin typeface="Times New Roman" panose="02020603050405020304" pitchFamily="18" charset="0"/>
                <a:ea typeface="Times New Roman" panose="02020603050405020304" pitchFamily="18" charset="0"/>
              </a:rPr>
              <a:t>3. </a:t>
            </a:r>
            <a:r>
              <a:rPr lang="en-US" sz="2800" b="1" dirty="0" err="1">
                <a:solidFill>
                  <a:srgbClr val="575796"/>
                </a:solidFill>
                <a:latin typeface="Times New Roman" panose="02020603050405020304" pitchFamily="18" charset="0"/>
                <a:ea typeface="Times New Roman" panose="02020603050405020304" pitchFamily="18" charset="0"/>
              </a:rPr>
              <a:t>Khổ</a:t>
            </a:r>
            <a:r>
              <a:rPr lang="en-US" sz="2800" b="1" dirty="0">
                <a:solidFill>
                  <a:srgbClr val="575796"/>
                </a:solidFill>
                <a:latin typeface="Times New Roman" panose="02020603050405020304" pitchFamily="18" charset="0"/>
                <a:ea typeface="Times New Roman" panose="02020603050405020304" pitchFamily="18" charset="0"/>
              </a:rPr>
              <a:t> 5: </a:t>
            </a:r>
            <a:r>
              <a:rPr lang="en-US" sz="2800" b="1" dirty="0" err="1">
                <a:solidFill>
                  <a:srgbClr val="575796"/>
                </a:solidFill>
                <a:effectLst/>
                <a:latin typeface="Times New Roman" panose="02020603050405020304" pitchFamily="18" charset="0"/>
                <a:ea typeface="Times New Roman" panose="02020603050405020304" pitchFamily="18" charset="0"/>
              </a:rPr>
              <a:t>Niềm</a:t>
            </a:r>
            <a:r>
              <a:rPr lang="en-US" sz="2800" b="1" dirty="0">
                <a:solidFill>
                  <a:srgbClr val="575796"/>
                </a:solidFill>
                <a:effectLst/>
                <a:latin typeface="Times New Roman" panose="02020603050405020304" pitchFamily="18" charset="0"/>
                <a:ea typeface="Times New Roman" panose="02020603050405020304" pitchFamily="18" charset="0"/>
              </a:rPr>
              <a:t> </a:t>
            </a:r>
            <a:r>
              <a:rPr lang="en-US" sz="2800" b="1" dirty="0" err="1">
                <a:solidFill>
                  <a:srgbClr val="575796"/>
                </a:solidFill>
                <a:effectLst/>
                <a:latin typeface="Times New Roman" panose="02020603050405020304" pitchFamily="18" charset="0"/>
                <a:ea typeface="Times New Roman" panose="02020603050405020304" pitchFamily="18" charset="0"/>
              </a:rPr>
              <a:t>hoài</a:t>
            </a:r>
            <a:r>
              <a:rPr lang="en-US" sz="2800" b="1" dirty="0">
                <a:solidFill>
                  <a:srgbClr val="575796"/>
                </a:solidFill>
                <a:effectLst/>
                <a:latin typeface="Times New Roman" panose="02020603050405020304" pitchFamily="18" charset="0"/>
                <a:ea typeface="Times New Roman" panose="02020603050405020304" pitchFamily="18" charset="0"/>
              </a:rPr>
              <a:t> </a:t>
            </a:r>
            <a:r>
              <a:rPr lang="en-US" sz="2800" b="1" dirty="0" err="1">
                <a:solidFill>
                  <a:srgbClr val="575796"/>
                </a:solidFill>
                <a:effectLst/>
                <a:latin typeface="Times New Roman" panose="02020603050405020304" pitchFamily="18" charset="0"/>
                <a:ea typeface="Times New Roman" panose="02020603050405020304" pitchFamily="18" charset="0"/>
              </a:rPr>
              <a:t>cổ</a:t>
            </a:r>
            <a:r>
              <a:rPr lang="en-US" sz="2800" b="1" dirty="0">
                <a:solidFill>
                  <a:srgbClr val="575796"/>
                </a:solidFill>
                <a:effectLst/>
                <a:latin typeface="Times New Roman" panose="02020603050405020304" pitchFamily="18" charset="0"/>
                <a:ea typeface="Times New Roman" panose="02020603050405020304" pitchFamily="18" charset="0"/>
              </a:rPr>
              <a:t> </a:t>
            </a:r>
            <a:r>
              <a:rPr lang="en-US" sz="2800" b="1" dirty="0" err="1">
                <a:solidFill>
                  <a:srgbClr val="575796"/>
                </a:solidFill>
                <a:effectLst/>
                <a:latin typeface="Times New Roman" panose="02020603050405020304" pitchFamily="18" charset="0"/>
                <a:ea typeface="Times New Roman" panose="02020603050405020304" pitchFamily="18" charset="0"/>
              </a:rPr>
              <a:t>của</a:t>
            </a:r>
            <a:r>
              <a:rPr lang="en-US" sz="2800" b="1" dirty="0">
                <a:solidFill>
                  <a:srgbClr val="575796"/>
                </a:solidFill>
                <a:effectLst/>
                <a:latin typeface="Times New Roman" panose="02020603050405020304" pitchFamily="18" charset="0"/>
                <a:ea typeface="Times New Roman" panose="02020603050405020304" pitchFamily="18" charset="0"/>
              </a:rPr>
              <a:t> </a:t>
            </a:r>
            <a:r>
              <a:rPr lang="en-US" sz="2800" b="1" dirty="0" err="1">
                <a:solidFill>
                  <a:srgbClr val="575796"/>
                </a:solidFill>
                <a:effectLst/>
                <a:latin typeface="Times New Roman" panose="02020603050405020304" pitchFamily="18" charset="0"/>
                <a:ea typeface="Times New Roman" panose="02020603050405020304" pitchFamily="18" charset="0"/>
              </a:rPr>
              <a:t>tác</a:t>
            </a:r>
            <a:r>
              <a:rPr lang="en-US" sz="2800" b="1" dirty="0">
                <a:solidFill>
                  <a:srgbClr val="575796"/>
                </a:solidFill>
                <a:effectLst/>
                <a:latin typeface="Times New Roman" panose="02020603050405020304" pitchFamily="18" charset="0"/>
                <a:ea typeface="Times New Roman" panose="02020603050405020304" pitchFamily="18" charset="0"/>
              </a:rPr>
              <a:t> </a:t>
            </a:r>
            <a:r>
              <a:rPr lang="en-US" sz="2800" b="1" dirty="0" err="1">
                <a:solidFill>
                  <a:srgbClr val="575796"/>
                </a:solidFill>
                <a:effectLst/>
                <a:latin typeface="Times New Roman" panose="02020603050405020304" pitchFamily="18" charset="0"/>
                <a:ea typeface="Times New Roman" panose="02020603050405020304" pitchFamily="18" charset="0"/>
              </a:rPr>
              <a:t>giả</a:t>
            </a:r>
            <a:r>
              <a:rPr lang="en-US" sz="2800" b="1" dirty="0">
                <a:solidFill>
                  <a:srgbClr val="575796"/>
                </a:solidFill>
                <a:effectLst/>
                <a:latin typeface="Times New Roman" panose="02020603050405020304" pitchFamily="18" charset="0"/>
                <a:ea typeface="Times New Roman" panose="02020603050405020304" pitchFamily="18" charset="0"/>
              </a:rPr>
              <a:t> </a:t>
            </a:r>
            <a:r>
              <a:rPr lang="en-US" sz="2800" b="1" dirty="0" err="1">
                <a:solidFill>
                  <a:srgbClr val="575796"/>
                </a:solidFill>
                <a:effectLst/>
                <a:latin typeface="Times New Roman" panose="02020603050405020304" pitchFamily="18" charset="0"/>
                <a:ea typeface="Times New Roman" panose="02020603050405020304" pitchFamily="18" charset="0"/>
              </a:rPr>
              <a:t>với</a:t>
            </a:r>
            <a:r>
              <a:rPr lang="en-US" sz="2800" b="1" dirty="0">
                <a:solidFill>
                  <a:srgbClr val="575796"/>
                </a:solidFill>
                <a:effectLst/>
                <a:latin typeface="Times New Roman" panose="02020603050405020304" pitchFamily="18" charset="0"/>
                <a:ea typeface="Times New Roman" panose="02020603050405020304" pitchFamily="18" charset="0"/>
              </a:rPr>
              <a:t> </a:t>
            </a:r>
            <a:r>
              <a:rPr lang="en-US" sz="2800" b="1" dirty="0" err="1">
                <a:solidFill>
                  <a:srgbClr val="575796"/>
                </a:solidFill>
                <a:effectLst/>
                <a:latin typeface="Times New Roman" panose="02020603050405020304" pitchFamily="18" charset="0"/>
                <a:ea typeface="Times New Roman" panose="02020603050405020304" pitchFamily="18" charset="0"/>
              </a:rPr>
              <a:t>ông</a:t>
            </a:r>
            <a:r>
              <a:rPr lang="en-US" sz="2800" b="1" dirty="0">
                <a:solidFill>
                  <a:srgbClr val="575796"/>
                </a:solidFill>
                <a:effectLst/>
                <a:latin typeface="Times New Roman" panose="02020603050405020304" pitchFamily="18" charset="0"/>
                <a:ea typeface="Times New Roman" panose="02020603050405020304" pitchFamily="18" charset="0"/>
              </a:rPr>
              <a:t> </a:t>
            </a:r>
            <a:r>
              <a:rPr lang="en-US" sz="2800" b="1" dirty="0" err="1">
                <a:solidFill>
                  <a:srgbClr val="575796"/>
                </a:solidFill>
                <a:effectLst/>
                <a:latin typeface="Times New Roman" panose="02020603050405020304" pitchFamily="18" charset="0"/>
                <a:ea typeface="Times New Roman" panose="02020603050405020304" pitchFamily="18" charset="0"/>
              </a:rPr>
              <a:t>đồ</a:t>
            </a:r>
            <a:endParaRPr lang="en-US" sz="2800" dirty="0">
              <a:solidFill>
                <a:srgbClr val="575796"/>
              </a:solidFill>
              <a:effectLst/>
              <a:latin typeface="Times New Roman" panose="02020603050405020304" pitchFamily="18" charset="0"/>
              <a:ea typeface="Times New Roman" panose="02020603050405020304" pitchFamily="18" charset="0"/>
            </a:endParaRPr>
          </a:p>
        </p:txBody>
      </p:sp>
      <p:sp>
        <p:nvSpPr>
          <p:cNvPr id="10" name="TextBox 9">
            <a:extLst>
              <a:ext uri="{FF2B5EF4-FFF2-40B4-BE49-F238E27FC236}">
                <a16:creationId xmlns:a16="http://schemas.microsoft.com/office/drawing/2014/main" id="{2B29FCE2-B5E7-43DA-95B9-882C89517F56}"/>
              </a:ext>
            </a:extLst>
          </p:cNvPr>
          <p:cNvSpPr txBox="1"/>
          <p:nvPr/>
        </p:nvSpPr>
        <p:spPr>
          <a:xfrm>
            <a:off x="845119" y="101841"/>
            <a:ext cx="5830983" cy="707886"/>
          </a:xfrm>
          <a:prstGeom prst="rect">
            <a:avLst/>
          </a:prstGeom>
          <a:gradFill>
            <a:gsLst>
              <a:gs pos="50000">
                <a:srgbClr val="0066FF"/>
              </a:gs>
              <a:gs pos="15000">
                <a:schemeClr val="bg1">
                  <a:lumMod val="85000"/>
                </a:schemeClr>
              </a:gs>
            </a:gsLst>
            <a:lin ang="8100000" scaled="1"/>
          </a:gradFill>
        </p:spPr>
        <p:txBody>
          <a:bodyPr wrap="square">
            <a:spAutoFit/>
          </a:bodyPr>
          <a:lstStyle/>
          <a:p>
            <a:pPr marL="0" marR="0" algn="just">
              <a:spcBef>
                <a:spcPts val="0"/>
              </a:spcBef>
              <a:spcAft>
                <a:spcPts val="0"/>
              </a:spcAft>
              <a:tabLst>
                <a:tab pos="1386840" algn="l"/>
              </a:tabLst>
            </a:pPr>
            <a:r>
              <a:rPr lang="de-DE" sz="4000" b="1" dirty="0">
                <a:solidFill>
                  <a:schemeClr val="bg1"/>
                </a:solidFill>
                <a:effectLst/>
                <a:latin typeface="Times New Roman" panose="02020603050405020304" pitchFamily="18" charset="0"/>
                <a:ea typeface="Times New Roman" panose="02020603050405020304" pitchFamily="18" charset="0"/>
              </a:rPr>
              <a:t>II. </a:t>
            </a:r>
            <a:r>
              <a:rPr lang="de-DE" sz="4000" b="1" dirty="0">
                <a:solidFill>
                  <a:schemeClr val="bg1"/>
                </a:solidFill>
                <a:latin typeface="Times New Roman" panose="02020603050405020304" pitchFamily="18" charset="0"/>
                <a:ea typeface="Times New Roman" panose="02020603050405020304" pitchFamily="18" charset="0"/>
              </a:rPr>
              <a:t>Đọc – tìm hiểu chi tiết</a:t>
            </a:r>
            <a:endParaRPr lang="en-US" sz="4000" dirty="0">
              <a:solidFill>
                <a:schemeClr val="bg1"/>
              </a:solidFill>
              <a:effectLst/>
              <a:latin typeface="Times New Roman" panose="02020603050405020304" pitchFamily="18" charset="0"/>
              <a:ea typeface="Times New Roman" panose="02020603050405020304" pitchFamily="18" charset="0"/>
            </a:endParaRPr>
          </a:p>
        </p:txBody>
      </p:sp>
      <p:pic>
        <p:nvPicPr>
          <p:cNvPr id="6146" name="Picture 48" descr="ongdo2rh9">
            <a:extLst>
              <a:ext uri="{FF2B5EF4-FFF2-40B4-BE49-F238E27FC236}">
                <a16:creationId xmlns:a16="http://schemas.microsoft.com/office/drawing/2014/main" id="{30C749E1-F890-EC88-80B9-2896F3DCD5ED}"/>
              </a:ext>
            </a:extLst>
          </p:cNvPr>
          <p:cNvPicPr>
            <a:picLocks noChangeAspect="1" noChangeArrowheads="1"/>
          </p:cNvPicPr>
          <p:nvPr/>
        </p:nvPicPr>
        <p:blipFill>
          <a:blip r:embed="rId2">
            <a:clrChange>
              <a:clrFrom>
                <a:srgbClr val="FCFEFC"/>
              </a:clrFrom>
              <a:clrTo>
                <a:srgbClr val="FCFEFC">
                  <a:alpha val="0"/>
                </a:srgbClr>
              </a:clrTo>
            </a:clrChange>
            <a:extLst>
              <a:ext uri="{28A0092B-C50C-407E-A947-70E740481C1C}">
                <a14:useLocalDpi xmlns:a14="http://schemas.microsoft.com/office/drawing/2010/main" val="0"/>
              </a:ext>
            </a:extLst>
          </a:blip>
          <a:srcRect/>
          <a:stretch>
            <a:fillRect/>
          </a:stretch>
        </p:blipFill>
        <p:spPr bwMode="auto">
          <a:xfrm>
            <a:off x="9186059" y="61931"/>
            <a:ext cx="2994313" cy="2329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Hộp Văn bản 13">
            <a:extLst>
              <a:ext uri="{FF2B5EF4-FFF2-40B4-BE49-F238E27FC236}">
                <a16:creationId xmlns:a16="http://schemas.microsoft.com/office/drawing/2014/main" id="{28B404C8-33DE-D706-AF02-03F88789D9AC}"/>
              </a:ext>
            </a:extLst>
          </p:cNvPr>
          <p:cNvSpPr txBox="1"/>
          <p:nvPr/>
        </p:nvSpPr>
        <p:spPr>
          <a:xfrm>
            <a:off x="1184749" y="1828935"/>
            <a:ext cx="6239309" cy="1384995"/>
          </a:xfrm>
          <a:prstGeom prst="rect">
            <a:avLst/>
          </a:prstGeom>
          <a:noFill/>
          <a:ln w="38100">
            <a:solidFill>
              <a:srgbClr val="0066FF"/>
            </a:solidFill>
          </a:ln>
        </p:spPr>
        <p:txBody>
          <a:bodyPr wrap="square">
            <a:spAutoFit/>
          </a:bodyPr>
          <a:lstStyle/>
          <a:p>
            <a:r>
              <a:rPr lang="en-US" sz="2800" dirty="0">
                <a:latin typeface="Times New Roman" panose="02020603050405020304" pitchFamily="18" charset="0"/>
                <a:cs typeface="Times New Roman" panose="02020603050405020304" pitchFamily="18" charset="0"/>
              </a:rPr>
              <a:t>Khi </a:t>
            </a:r>
            <a:r>
              <a:rPr lang="en-US" sz="2800" dirty="0" err="1">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thấy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đồ</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thảng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thốt</a:t>
            </a:r>
            <a:r>
              <a:rPr lang="en-US" sz="2800" dirty="0">
                <a:latin typeface="Times New Roman" panose="02020603050405020304" pitchFamily="18" charset="0"/>
                <a:cs typeface="Times New Roman" panose="02020603050405020304" pitchFamily="18" charset="0"/>
              </a:rPr>
              <a:t>:</a:t>
            </a:r>
          </a:p>
          <a:p>
            <a:r>
              <a:rPr lang="en-US" sz="2800"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Những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người</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muôn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năm</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cũ</a:t>
            </a:r>
            <a:endParaRPr lang="en-US" sz="2800" i="1" dirty="0">
              <a:latin typeface="Times New Roman" panose="02020603050405020304" pitchFamily="18" charset="0"/>
              <a:cs typeface="Times New Roman" panose="02020603050405020304" pitchFamily="18" charset="0"/>
            </a:endParaRPr>
          </a:p>
          <a:p>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Hồn</a:t>
            </a:r>
            <a:r>
              <a:rPr lang="en-US" sz="2800" i="1" dirty="0">
                <a:latin typeface="Times New Roman" panose="02020603050405020304" pitchFamily="18" charset="0"/>
                <a:cs typeface="Times New Roman" panose="02020603050405020304" pitchFamily="18" charset="0"/>
              </a:rPr>
              <a:t> ở </a:t>
            </a:r>
            <a:r>
              <a:rPr lang="en-US" sz="2800" i="1" dirty="0" err="1">
                <a:latin typeface="Times New Roman" panose="02020603050405020304" pitchFamily="18" charset="0"/>
                <a:cs typeface="Times New Roman" panose="02020603050405020304" pitchFamily="18" charset="0"/>
              </a:rPr>
              <a:t>đâu</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bây</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giờ</a:t>
            </a:r>
            <a:r>
              <a:rPr lang="en-US" sz="2800" i="1" dirty="0">
                <a:latin typeface="Times New Roman" panose="02020603050405020304" pitchFamily="18" charset="0"/>
                <a:cs typeface="Times New Roman" panose="02020603050405020304" pitchFamily="18" charset="0"/>
              </a:rPr>
              <a:t>?</a:t>
            </a:r>
          </a:p>
        </p:txBody>
      </p:sp>
      <p:sp>
        <p:nvSpPr>
          <p:cNvPr id="18" name="Hộp Văn bản 17">
            <a:extLst>
              <a:ext uri="{FF2B5EF4-FFF2-40B4-BE49-F238E27FC236}">
                <a16:creationId xmlns:a16="http://schemas.microsoft.com/office/drawing/2014/main" id="{64497476-07D9-DE01-82EA-7FB03C8DFA9C}"/>
              </a:ext>
            </a:extLst>
          </p:cNvPr>
          <p:cNvSpPr txBox="1"/>
          <p:nvPr/>
        </p:nvSpPr>
        <p:spPr>
          <a:xfrm>
            <a:off x="1053820" y="3544477"/>
            <a:ext cx="10549279" cy="1384995"/>
          </a:xfrm>
          <a:prstGeom prst="rect">
            <a:avLst/>
          </a:prstGeom>
          <a:noFill/>
        </p:spPr>
        <p:txBody>
          <a:bodyPr wrap="square">
            <a:spAutoFit/>
          </a:bodyPr>
          <a:lstStyle/>
          <a:p>
            <a:pPr marL="0" marR="0" algn="just">
              <a:spcBef>
                <a:spcPts val="0"/>
              </a:spcBef>
              <a:spcAft>
                <a:spcPts val="0"/>
              </a:spcAft>
              <a:tabLst>
                <a:tab pos="1386840" algn="l"/>
              </a:tabLst>
            </a:pP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muôn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năm</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cũ</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những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tâm</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hồn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cao</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đẹp</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Đó</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là</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những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nhà</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nho</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vang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bóng</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một</a:t>
            </a:r>
            <a:r>
              <a:rPr lang="en-US" sz="28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thời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là</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những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từng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yêu</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mến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nhà</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nho</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chữ</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nho</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Đó</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là</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cách</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gọi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tôn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vinh</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thể</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hiện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tấm</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lòng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qúy</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trọng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tác</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giả</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1" name="Hộp Văn bản 20">
            <a:extLst>
              <a:ext uri="{FF2B5EF4-FFF2-40B4-BE49-F238E27FC236}">
                <a16:creationId xmlns:a16="http://schemas.microsoft.com/office/drawing/2014/main" id="{F9865824-D832-726D-FEFF-D01135968B68}"/>
              </a:ext>
            </a:extLst>
          </p:cNvPr>
          <p:cNvSpPr txBox="1"/>
          <p:nvPr/>
        </p:nvSpPr>
        <p:spPr>
          <a:xfrm>
            <a:off x="1053820" y="5190334"/>
            <a:ext cx="10516623" cy="1384995"/>
          </a:xfrm>
          <a:prstGeom prst="rect">
            <a:avLst/>
          </a:prstGeom>
          <a:noFill/>
        </p:spPr>
        <p:txBody>
          <a:bodyPr wrap="square">
            <a:spAutoFit/>
          </a:bodyPr>
          <a:lstStyle/>
          <a:p>
            <a:pPr marL="0" marR="0" algn="just">
              <a:spcBef>
                <a:spcPts val="0"/>
              </a:spcBef>
              <a:spcAft>
                <a:spcPts val="0"/>
              </a:spcAft>
              <a:tabLst>
                <a:tab pos="1386840" algn="l"/>
              </a:tabLst>
            </a:pP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Lời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thơ</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như</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tiếng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gọi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hồn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thể</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hiện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niềm</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hoài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cổ</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nhớ</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tiếc</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tác</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giả</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với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ông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đồ</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với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lớp</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trí</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thức</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lỗi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thời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với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những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gì</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từng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là</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giá</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trị</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nay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rơi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vào</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quên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lãng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2089822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heel(1)">
                                      <p:cBhvr>
                                        <p:cTn id="7" dur="20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arn(inVertical)">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arn(inVertical)">
                                      <p:cBhvr>
                                        <p:cTn id="1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8" grpId="0"/>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Rounded Corners 49">
            <a:extLst>
              <a:ext uri="{FF2B5EF4-FFF2-40B4-BE49-F238E27FC236}">
                <a16:creationId xmlns:a16="http://schemas.microsoft.com/office/drawing/2014/main" id="{FF863F7E-5009-4055-96E2-7518EA0A1048}"/>
              </a:ext>
            </a:extLst>
          </p:cNvPr>
          <p:cNvSpPr/>
          <p:nvPr/>
        </p:nvSpPr>
        <p:spPr>
          <a:xfrm>
            <a:off x="6219126" y="2128971"/>
            <a:ext cx="5657088" cy="893364"/>
          </a:xfrm>
          <a:prstGeom prst="roundRect">
            <a:avLst>
              <a:gd name="adj" fmla="val 40550"/>
            </a:avLst>
          </a:prstGeom>
          <a:solidFill>
            <a:srgbClr val="05BCF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latin typeface="Times New Roman" panose="02020603050405020304" pitchFamily="18" charset="0"/>
                <a:cs typeface="Times New Roman" panose="02020603050405020304" pitchFamily="18" charset="0"/>
              </a:rPr>
              <a:t>HÌNH THÀNH KIẾN THỨC</a:t>
            </a:r>
          </a:p>
        </p:txBody>
      </p:sp>
      <p:sp>
        <p:nvSpPr>
          <p:cNvPr id="51" name="Rectangle: Rounded Corners 50">
            <a:extLst>
              <a:ext uri="{FF2B5EF4-FFF2-40B4-BE49-F238E27FC236}">
                <a16:creationId xmlns:a16="http://schemas.microsoft.com/office/drawing/2014/main" id="{6CF8B5DE-F53F-4E2C-A5A8-8B5959A4EFA3}"/>
              </a:ext>
            </a:extLst>
          </p:cNvPr>
          <p:cNvSpPr/>
          <p:nvPr/>
        </p:nvSpPr>
        <p:spPr>
          <a:xfrm>
            <a:off x="5892664" y="618671"/>
            <a:ext cx="5657088" cy="893364"/>
          </a:xfrm>
          <a:prstGeom prst="roundRect">
            <a:avLst>
              <a:gd name="adj" fmla="val 40550"/>
            </a:avLst>
          </a:prstGeom>
          <a:solidFill>
            <a:srgbClr val="0000FF"/>
          </a:solidFill>
          <a:ln>
            <a:solidFill>
              <a:srgbClr val="1080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latin typeface="Times New Roman" panose="02020603050405020304" pitchFamily="18" charset="0"/>
                <a:cs typeface="Times New Roman" panose="02020603050405020304" pitchFamily="18" charset="0"/>
              </a:rPr>
              <a:t>HOẠT ĐỘNG KHỞI ĐỘNG</a:t>
            </a:r>
          </a:p>
        </p:txBody>
      </p:sp>
      <p:sp>
        <p:nvSpPr>
          <p:cNvPr id="52" name="Rectangle: Rounded Corners 51">
            <a:extLst>
              <a:ext uri="{FF2B5EF4-FFF2-40B4-BE49-F238E27FC236}">
                <a16:creationId xmlns:a16="http://schemas.microsoft.com/office/drawing/2014/main" id="{754A48FE-97B5-4757-84CC-13917B508B4D}"/>
              </a:ext>
            </a:extLst>
          </p:cNvPr>
          <p:cNvSpPr/>
          <p:nvPr/>
        </p:nvSpPr>
        <p:spPr>
          <a:xfrm>
            <a:off x="6064059" y="5372258"/>
            <a:ext cx="5657088" cy="893364"/>
          </a:xfrm>
          <a:prstGeom prst="roundRect">
            <a:avLst>
              <a:gd name="adj" fmla="val 40550"/>
            </a:avLst>
          </a:prstGeom>
          <a:solidFill>
            <a:srgbClr val="05BCF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latin typeface="Times New Roman" panose="02020603050405020304" pitchFamily="18" charset="0"/>
                <a:cs typeface="Times New Roman" panose="02020603050405020304" pitchFamily="18" charset="0"/>
              </a:rPr>
              <a:t>VẬN DỤNG</a:t>
            </a:r>
          </a:p>
        </p:txBody>
      </p:sp>
      <p:sp>
        <p:nvSpPr>
          <p:cNvPr id="53" name="Rectangle: Rounded Corners 52">
            <a:extLst>
              <a:ext uri="{FF2B5EF4-FFF2-40B4-BE49-F238E27FC236}">
                <a16:creationId xmlns:a16="http://schemas.microsoft.com/office/drawing/2014/main" id="{32E49869-9EC0-4CD1-B602-7E259625F1BC}"/>
              </a:ext>
            </a:extLst>
          </p:cNvPr>
          <p:cNvSpPr/>
          <p:nvPr/>
        </p:nvSpPr>
        <p:spPr>
          <a:xfrm>
            <a:off x="6262996" y="3891332"/>
            <a:ext cx="5657088" cy="893364"/>
          </a:xfrm>
          <a:prstGeom prst="roundRect">
            <a:avLst>
              <a:gd name="adj" fmla="val 40550"/>
            </a:avLst>
          </a:prstGeom>
          <a:solidFill>
            <a:srgbClr val="0000FF"/>
          </a:solidFill>
          <a:ln>
            <a:solidFill>
              <a:srgbClr val="1080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latin typeface="Times New Roman" panose="02020603050405020304" pitchFamily="18" charset="0"/>
                <a:cs typeface="Times New Roman" panose="02020603050405020304" pitchFamily="18" charset="0"/>
              </a:rPr>
              <a:t>LUYỆN TẬP</a:t>
            </a:r>
          </a:p>
        </p:txBody>
      </p:sp>
      <p:sp>
        <p:nvSpPr>
          <p:cNvPr id="11" name="Freeform: Shape 10">
            <a:extLst>
              <a:ext uri="{FF2B5EF4-FFF2-40B4-BE49-F238E27FC236}">
                <a16:creationId xmlns:a16="http://schemas.microsoft.com/office/drawing/2014/main" id="{542595D4-C879-4542-A16F-B19BF3B4FD66}"/>
              </a:ext>
            </a:extLst>
          </p:cNvPr>
          <p:cNvSpPr/>
          <p:nvPr/>
        </p:nvSpPr>
        <p:spPr>
          <a:xfrm>
            <a:off x="1659350" y="744970"/>
            <a:ext cx="3017900" cy="2760326"/>
          </a:xfrm>
          <a:custGeom>
            <a:avLst/>
            <a:gdLst>
              <a:gd name="connsiteX0" fmla="*/ 0 w 1773936"/>
              <a:gd name="connsiteY0" fmla="*/ 0 h 1724092"/>
              <a:gd name="connsiteX1" fmla="*/ 1773936 w 1773936"/>
              <a:gd name="connsiteY1" fmla="*/ 1724092 h 1724092"/>
              <a:gd name="connsiteX2" fmla="*/ 0 w 1773936"/>
              <a:gd name="connsiteY2" fmla="*/ 1724092 h 1724092"/>
            </a:gdLst>
            <a:ahLst/>
            <a:cxnLst>
              <a:cxn ang="0">
                <a:pos x="connsiteX0" y="connsiteY0"/>
              </a:cxn>
              <a:cxn ang="0">
                <a:pos x="connsiteX1" y="connsiteY1"/>
              </a:cxn>
              <a:cxn ang="0">
                <a:pos x="connsiteX2" y="connsiteY2"/>
              </a:cxn>
            </a:cxnLst>
            <a:rect l="l" t="t" r="r" b="b"/>
            <a:pathLst>
              <a:path w="1773936" h="1724092">
                <a:moveTo>
                  <a:pt x="0" y="0"/>
                </a:moveTo>
                <a:cubicBezTo>
                  <a:pt x="979718" y="0"/>
                  <a:pt x="1773936" y="771902"/>
                  <a:pt x="1773936" y="1724092"/>
                </a:cubicBezTo>
                <a:lnTo>
                  <a:pt x="0" y="1724092"/>
                </a:lnTo>
                <a:close/>
              </a:path>
            </a:pathLst>
          </a:custGeom>
          <a:solidFill>
            <a:srgbClr val="0000FF"/>
          </a:solidFill>
          <a:ln>
            <a:noFill/>
          </a:ln>
          <a:effectLst>
            <a:outerShdw blurRad="127000" dist="38100" dir="4920000" sx="99000" sy="99000" algn="ctr" rotWithShape="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2" name="Freeform: Shape 11">
            <a:extLst>
              <a:ext uri="{FF2B5EF4-FFF2-40B4-BE49-F238E27FC236}">
                <a16:creationId xmlns:a16="http://schemas.microsoft.com/office/drawing/2014/main" id="{0E4CF1B5-593C-45B3-AB9D-D80A9528DECA}"/>
              </a:ext>
            </a:extLst>
          </p:cNvPr>
          <p:cNvSpPr/>
          <p:nvPr/>
        </p:nvSpPr>
        <p:spPr>
          <a:xfrm flipV="1">
            <a:off x="1659350" y="3505296"/>
            <a:ext cx="3017900" cy="2760326"/>
          </a:xfrm>
          <a:custGeom>
            <a:avLst/>
            <a:gdLst>
              <a:gd name="connsiteX0" fmla="*/ 0 w 1773936"/>
              <a:gd name="connsiteY0" fmla="*/ 0 h 1724092"/>
              <a:gd name="connsiteX1" fmla="*/ 1773936 w 1773936"/>
              <a:gd name="connsiteY1" fmla="*/ 1724092 h 1724092"/>
              <a:gd name="connsiteX2" fmla="*/ 0 w 1773936"/>
              <a:gd name="connsiteY2" fmla="*/ 1724092 h 1724092"/>
            </a:gdLst>
            <a:ahLst/>
            <a:cxnLst>
              <a:cxn ang="0">
                <a:pos x="connsiteX0" y="connsiteY0"/>
              </a:cxn>
              <a:cxn ang="0">
                <a:pos x="connsiteX1" y="connsiteY1"/>
              </a:cxn>
              <a:cxn ang="0">
                <a:pos x="connsiteX2" y="connsiteY2"/>
              </a:cxn>
            </a:cxnLst>
            <a:rect l="l" t="t" r="r" b="b"/>
            <a:pathLst>
              <a:path w="1773936" h="1724092">
                <a:moveTo>
                  <a:pt x="0" y="0"/>
                </a:moveTo>
                <a:cubicBezTo>
                  <a:pt x="979718" y="0"/>
                  <a:pt x="1773936" y="771902"/>
                  <a:pt x="1773936" y="1724092"/>
                </a:cubicBezTo>
                <a:lnTo>
                  <a:pt x="0" y="1724092"/>
                </a:lnTo>
                <a:close/>
              </a:path>
            </a:pathLst>
          </a:custGeom>
          <a:solidFill>
            <a:srgbClr val="00FFFF">
              <a:alpha val="87451"/>
            </a:srgbClr>
          </a:solidFill>
          <a:ln>
            <a:noFill/>
          </a:ln>
          <a:effectLst>
            <a:outerShdw blurRad="127000" dist="38100" dir="4920000" sx="99000" sy="99000" algn="ctr" rotWithShape="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4" name="Arc 13">
            <a:extLst>
              <a:ext uri="{FF2B5EF4-FFF2-40B4-BE49-F238E27FC236}">
                <a16:creationId xmlns:a16="http://schemas.microsoft.com/office/drawing/2014/main" id="{EFABA322-1BBC-45F9-9AB9-F4BAC5A8F216}"/>
              </a:ext>
            </a:extLst>
          </p:cNvPr>
          <p:cNvSpPr/>
          <p:nvPr/>
        </p:nvSpPr>
        <p:spPr>
          <a:xfrm>
            <a:off x="-495300" y="733044"/>
            <a:ext cx="5657088" cy="5596128"/>
          </a:xfrm>
          <a:prstGeom prst="arc">
            <a:avLst>
              <a:gd name="adj1" fmla="val 16200000"/>
              <a:gd name="adj2" fmla="val 5416470"/>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Flowchart: Connector 14">
            <a:extLst>
              <a:ext uri="{FF2B5EF4-FFF2-40B4-BE49-F238E27FC236}">
                <a16:creationId xmlns:a16="http://schemas.microsoft.com/office/drawing/2014/main" id="{D6184CB2-3C21-49C6-9EC3-25727C44028A}"/>
              </a:ext>
            </a:extLst>
          </p:cNvPr>
          <p:cNvSpPr/>
          <p:nvPr/>
        </p:nvSpPr>
        <p:spPr>
          <a:xfrm>
            <a:off x="2162556" y="625906"/>
            <a:ext cx="170688" cy="170688"/>
          </a:xfrm>
          <a:prstGeom prst="flowChartConnector">
            <a:avLst/>
          </a:prstGeom>
          <a:solidFill>
            <a:srgbClr val="0033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lowchart: Connector 15">
            <a:extLst>
              <a:ext uri="{FF2B5EF4-FFF2-40B4-BE49-F238E27FC236}">
                <a16:creationId xmlns:a16="http://schemas.microsoft.com/office/drawing/2014/main" id="{18838E96-2B95-4E22-9907-505B9E1D9E36}"/>
              </a:ext>
            </a:extLst>
          </p:cNvPr>
          <p:cNvSpPr/>
          <p:nvPr/>
        </p:nvSpPr>
        <p:spPr>
          <a:xfrm>
            <a:off x="2162556" y="6265622"/>
            <a:ext cx="170688" cy="170688"/>
          </a:xfrm>
          <a:prstGeom prst="flowChartConnector">
            <a:avLst/>
          </a:prstGeom>
          <a:solidFill>
            <a:srgbClr val="0033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lowchart: Connector 16">
            <a:extLst>
              <a:ext uri="{FF2B5EF4-FFF2-40B4-BE49-F238E27FC236}">
                <a16:creationId xmlns:a16="http://schemas.microsoft.com/office/drawing/2014/main" id="{DB95C84F-EB51-47F0-8277-091A4BF953D5}"/>
              </a:ext>
            </a:extLst>
          </p:cNvPr>
          <p:cNvSpPr/>
          <p:nvPr/>
        </p:nvSpPr>
        <p:spPr>
          <a:xfrm>
            <a:off x="3726372" y="966508"/>
            <a:ext cx="284480" cy="284480"/>
          </a:xfrm>
          <a:prstGeom prst="flowChartConnector">
            <a:avLst/>
          </a:prstGeom>
          <a:solidFill>
            <a:srgbClr val="00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lowchart: Connector 17">
            <a:extLst>
              <a:ext uri="{FF2B5EF4-FFF2-40B4-BE49-F238E27FC236}">
                <a16:creationId xmlns:a16="http://schemas.microsoft.com/office/drawing/2014/main" id="{7047DC7A-3CD6-447B-A2D4-A245A371D56C}"/>
              </a:ext>
            </a:extLst>
          </p:cNvPr>
          <p:cNvSpPr/>
          <p:nvPr/>
        </p:nvSpPr>
        <p:spPr>
          <a:xfrm>
            <a:off x="4810771" y="2494531"/>
            <a:ext cx="284480" cy="284480"/>
          </a:xfrm>
          <a:prstGeom prst="flowChartConnector">
            <a:avLst/>
          </a:prstGeom>
          <a:solidFill>
            <a:srgbClr val="00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lowchart: Connector 18">
            <a:extLst>
              <a:ext uri="{FF2B5EF4-FFF2-40B4-BE49-F238E27FC236}">
                <a16:creationId xmlns:a16="http://schemas.microsoft.com/office/drawing/2014/main" id="{4930E0A9-C37C-4D7F-B11D-41843EEE2BB6}"/>
              </a:ext>
            </a:extLst>
          </p:cNvPr>
          <p:cNvSpPr/>
          <p:nvPr/>
        </p:nvSpPr>
        <p:spPr>
          <a:xfrm>
            <a:off x="4939713" y="4217564"/>
            <a:ext cx="284480" cy="284480"/>
          </a:xfrm>
          <a:prstGeom prst="flowChartConnector">
            <a:avLst/>
          </a:prstGeom>
          <a:solidFill>
            <a:srgbClr val="05BCF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lowchart: Connector 19">
            <a:extLst>
              <a:ext uri="{FF2B5EF4-FFF2-40B4-BE49-F238E27FC236}">
                <a16:creationId xmlns:a16="http://schemas.microsoft.com/office/drawing/2014/main" id="{6F9B827C-A8BA-47CE-8AC7-919F80630B8C}"/>
              </a:ext>
            </a:extLst>
          </p:cNvPr>
          <p:cNvSpPr/>
          <p:nvPr/>
        </p:nvSpPr>
        <p:spPr>
          <a:xfrm>
            <a:off x="3934460" y="5642062"/>
            <a:ext cx="284480" cy="284480"/>
          </a:xfrm>
          <a:prstGeom prst="flowChartConnector">
            <a:avLst/>
          </a:prstGeom>
          <a:solidFill>
            <a:srgbClr val="05BCF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lowchart: Connector 22">
            <a:extLst>
              <a:ext uri="{FF2B5EF4-FFF2-40B4-BE49-F238E27FC236}">
                <a16:creationId xmlns:a16="http://schemas.microsoft.com/office/drawing/2014/main" id="{7A6BD19D-14D5-4AF1-B2AE-D4D0CABF7282}"/>
              </a:ext>
            </a:extLst>
          </p:cNvPr>
          <p:cNvSpPr/>
          <p:nvPr/>
        </p:nvSpPr>
        <p:spPr>
          <a:xfrm>
            <a:off x="5608184" y="744970"/>
            <a:ext cx="654812" cy="637778"/>
          </a:xfrm>
          <a:prstGeom prst="flowChartConnector">
            <a:avLst/>
          </a:prstGeom>
          <a:solidFill>
            <a:srgbClr val="3333CC"/>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latin typeface="Times New Roman" panose="02020603050405020304" pitchFamily="18" charset="0"/>
                <a:ea typeface="Tahoma" panose="020B0604030504040204" pitchFamily="34" charset="0"/>
                <a:cs typeface="Times New Roman" panose="02020603050405020304" pitchFamily="18" charset="0"/>
              </a:rPr>
              <a:t>1</a:t>
            </a:r>
          </a:p>
        </p:txBody>
      </p:sp>
      <p:sp>
        <p:nvSpPr>
          <p:cNvPr id="24" name="Flowchart: Connector 23">
            <a:extLst>
              <a:ext uri="{FF2B5EF4-FFF2-40B4-BE49-F238E27FC236}">
                <a16:creationId xmlns:a16="http://schemas.microsoft.com/office/drawing/2014/main" id="{B94E51BD-8C77-425D-AFE7-C4AEB65366C3}"/>
              </a:ext>
            </a:extLst>
          </p:cNvPr>
          <p:cNvSpPr/>
          <p:nvPr/>
        </p:nvSpPr>
        <p:spPr>
          <a:xfrm>
            <a:off x="5951230" y="2269403"/>
            <a:ext cx="654812" cy="637778"/>
          </a:xfrm>
          <a:prstGeom prst="flowChartConnector">
            <a:avLst/>
          </a:prstGeom>
          <a:solidFill>
            <a:srgbClr val="3333CC"/>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latin typeface="Times New Roman" panose="02020603050405020304" pitchFamily="18" charset="0"/>
                <a:ea typeface="Tahoma" panose="020B0604030504040204" pitchFamily="34" charset="0"/>
                <a:cs typeface="Times New Roman" panose="02020603050405020304" pitchFamily="18" charset="0"/>
              </a:rPr>
              <a:t>2</a:t>
            </a:r>
          </a:p>
        </p:txBody>
      </p:sp>
      <p:sp>
        <p:nvSpPr>
          <p:cNvPr id="25" name="Flowchart: Connector 24">
            <a:extLst>
              <a:ext uri="{FF2B5EF4-FFF2-40B4-BE49-F238E27FC236}">
                <a16:creationId xmlns:a16="http://schemas.microsoft.com/office/drawing/2014/main" id="{89D0AEAA-2832-4439-B611-26EB3C047B05}"/>
              </a:ext>
            </a:extLst>
          </p:cNvPr>
          <p:cNvSpPr/>
          <p:nvPr/>
        </p:nvSpPr>
        <p:spPr>
          <a:xfrm>
            <a:off x="5990894" y="4060766"/>
            <a:ext cx="654812" cy="637778"/>
          </a:xfrm>
          <a:prstGeom prst="flowChartConnector">
            <a:avLst/>
          </a:prstGeom>
          <a:solidFill>
            <a:srgbClr val="3333CC"/>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latin typeface="Times New Roman" panose="02020603050405020304" pitchFamily="18" charset="0"/>
                <a:ea typeface="Tahoma" panose="020B0604030504040204" pitchFamily="34" charset="0"/>
                <a:cs typeface="Times New Roman" panose="02020603050405020304" pitchFamily="18" charset="0"/>
              </a:rPr>
              <a:t>3</a:t>
            </a:r>
          </a:p>
        </p:txBody>
      </p:sp>
      <p:sp>
        <p:nvSpPr>
          <p:cNvPr id="26" name="Flowchart: Connector 25">
            <a:extLst>
              <a:ext uri="{FF2B5EF4-FFF2-40B4-BE49-F238E27FC236}">
                <a16:creationId xmlns:a16="http://schemas.microsoft.com/office/drawing/2014/main" id="{F6FBB448-987D-4217-B845-3E380EB58C0F}"/>
              </a:ext>
            </a:extLst>
          </p:cNvPr>
          <p:cNvSpPr/>
          <p:nvPr/>
        </p:nvSpPr>
        <p:spPr>
          <a:xfrm>
            <a:off x="5754611" y="5498791"/>
            <a:ext cx="654812" cy="637778"/>
          </a:xfrm>
          <a:prstGeom prst="flowChartConnector">
            <a:avLst/>
          </a:prstGeom>
          <a:solidFill>
            <a:srgbClr val="3333CC"/>
          </a:solidFill>
          <a:ln>
            <a:solidFill>
              <a:srgbClr val="00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latin typeface="Times New Roman" panose="02020603050405020304" pitchFamily="18" charset="0"/>
                <a:ea typeface="Tahoma" panose="020B0604030504040204" pitchFamily="34" charset="0"/>
                <a:cs typeface="Times New Roman" panose="02020603050405020304" pitchFamily="18" charset="0"/>
              </a:rPr>
              <a:t>4</a:t>
            </a:r>
          </a:p>
        </p:txBody>
      </p:sp>
      <p:cxnSp>
        <p:nvCxnSpPr>
          <p:cNvPr id="36" name="Straight Connector 35">
            <a:extLst>
              <a:ext uri="{FF2B5EF4-FFF2-40B4-BE49-F238E27FC236}">
                <a16:creationId xmlns:a16="http://schemas.microsoft.com/office/drawing/2014/main" id="{C9C01BBC-5490-40F6-94D9-A06E48D3ABB8}"/>
              </a:ext>
            </a:extLst>
          </p:cNvPr>
          <p:cNvCxnSpPr>
            <a:cxnSpLocks/>
            <a:stCxn id="17" idx="6"/>
            <a:endCxn id="23" idx="2"/>
          </p:cNvCxnSpPr>
          <p:nvPr/>
        </p:nvCxnSpPr>
        <p:spPr>
          <a:xfrm flipV="1">
            <a:off x="4010852" y="1063859"/>
            <a:ext cx="1597332" cy="44889"/>
          </a:xfrm>
          <a:prstGeom prst="line">
            <a:avLst/>
          </a:prstGeom>
          <a:ln w="38100">
            <a:solidFill>
              <a:srgbClr val="00330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C59A2099-E43E-4A45-8297-A5BA95F2D285}"/>
              </a:ext>
            </a:extLst>
          </p:cNvPr>
          <p:cNvCxnSpPr>
            <a:cxnSpLocks/>
            <a:stCxn id="18" idx="6"/>
            <a:endCxn id="24" idx="2"/>
          </p:cNvCxnSpPr>
          <p:nvPr/>
        </p:nvCxnSpPr>
        <p:spPr>
          <a:xfrm flipV="1">
            <a:off x="5095251" y="2588292"/>
            <a:ext cx="855979" cy="48479"/>
          </a:xfrm>
          <a:prstGeom prst="line">
            <a:avLst/>
          </a:prstGeom>
          <a:ln w="38100">
            <a:solidFill>
              <a:srgbClr val="003300"/>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3ED22266-9ABC-4879-BC2C-840BB0797705}"/>
              </a:ext>
            </a:extLst>
          </p:cNvPr>
          <p:cNvCxnSpPr>
            <a:cxnSpLocks/>
            <a:stCxn id="19" idx="6"/>
            <a:endCxn id="25" idx="2"/>
          </p:cNvCxnSpPr>
          <p:nvPr/>
        </p:nvCxnSpPr>
        <p:spPr>
          <a:xfrm>
            <a:off x="5224193" y="4359804"/>
            <a:ext cx="766701" cy="19851"/>
          </a:xfrm>
          <a:prstGeom prst="line">
            <a:avLst/>
          </a:prstGeom>
          <a:ln w="38100">
            <a:solidFill>
              <a:srgbClr val="003300"/>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01761AA3-F0B7-4685-8121-51919B466FAF}"/>
              </a:ext>
            </a:extLst>
          </p:cNvPr>
          <p:cNvCxnSpPr>
            <a:cxnSpLocks/>
            <a:stCxn id="20" idx="6"/>
            <a:endCxn id="26" idx="2"/>
          </p:cNvCxnSpPr>
          <p:nvPr/>
        </p:nvCxnSpPr>
        <p:spPr>
          <a:xfrm>
            <a:off x="4218940" y="5784302"/>
            <a:ext cx="1535671" cy="33378"/>
          </a:xfrm>
          <a:prstGeom prst="line">
            <a:avLst/>
          </a:prstGeom>
          <a:ln w="38100">
            <a:solidFill>
              <a:srgbClr val="003300"/>
            </a:solidFill>
          </a:ln>
        </p:spPr>
        <p:style>
          <a:lnRef idx="1">
            <a:schemeClr val="accent1"/>
          </a:lnRef>
          <a:fillRef idx="0">
            <a:schemeClr val="accent1"/>
          </a:fillRef>
          <a:effectRef idx="0">
            <a:schemeClr val="accent1"/>
          </a:effectRef>
          <a:fontRef idx="minor">
            <a:schemeClr val="tx1"/>
          </a:fontRef>
        </p:style>
      </p:cxnSp>
      <p:sp>
        <p:nvSpPr>
          <p:cNvPr id="29" name="Flowchart: Connector 8">
            <a:extLst>
              <a:ext uri="{FF2B5EF4-FFF2-40B4-BE49-F238E27FC236}">
                <a16:creationId xmlns:a16="http://schemas.microsoft.com/office/drawing/2014/main" id="{0CA7C2FD-0750-7E9F-64B8-8E804512EE55}"/>
              </a:ext>
            </a:extLst>
          </p:cNvPr>
          <p:cNvSpPr/>
          <p:nvPr/>
        </p:nvSpPr>
        <p:spPr>
          <a:xfrm>
            <a:off x="676852" y="1612524"/>
            <a:ext cx="3721031" cy="3668002"/>
          </a:xfrm>
          <a:prstGeom prst="flowChartConnector">
            <a:avLst/>
          </a:prstGeom>
          <a:solidFill>
            <a:srgbClr val="00B0F0"/>
          </a:solidFill>
          <a:ln>
            <a:noFill/>
          </a:ln>
          <a:effectLst>
            <a:outerShdw blurRad="127000" dist="38100" dir="4920000" sx="99000" sy="99000" algn="ctr" rotWithShape="0">
              <a:srgbClr val="000000">
                <a:alpha val="43000"/>
              </a:srgbClr>
            </a:outerShdw>
          </a:effectLst>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err="1">
                <a:solidFill>
                  <a:schemeClr val="bg1"/>
                </a:solidFill>
                <a:latin typeface="Algerian" panose="04020705040A02060702" pitchFamily="82" charset="0"/>
                <a:cs typeface="Times New Roman" panose="02020603050405020304" pitchFamily="18" charset="0"/>
              </a:rPr>
              <a:t>Ông</a:t>
            </a:r>
            <a:r>
              <a:rPr lang="en-US" sz="4000" b="1" dirty="0">
                <a:solidFill>
                  <a:schemeClr val="bg1"/>
                </a:solidFill>
                <a:latin typeface="Algerian" panose="04020705040A02060702" pitchFamily="82" charset="0"/>
                <a:cs typeface="Times New Roman" panose="02020603050405020304" pitchFamily="18" charset="0"/>
              </a:rPr>
              <a:t> </a:t>
            </a:r>
            <a:r>
              <a:rPr lang="en-US" sz="4000" b="1" dirty="0" err="1">
                <a:solidFill>
                  <a:schemeClr val="bg1"/>
                </a:solidFill>
                <a:latin typeface="Algerian" panose="04020705040A02060702" pitchFamily="82" charset="0"/>
                <a:cs typeface="Times New Roman" panose="02020603050405020304" pitchFamily="18" charset="0"/>
              </a:rPr>
              <a:t>Đồ</a:t>
            </a:r>
            <a:endParaRPr lang="en-US" dirty="0">
              <a:solidFill>
                <a:schemeClr val="bg1"/>
              </a:solidFill>
            </a:endParaRPr>
          </a:p>
        </p:txBody>
      </p:sp>
    </p:spTree>
    <p:extLst>
      <p:ext uri="{BB962C8B-B14F-4D97-AF65-F5344CB8AC3E}">
        <p14:creationId xmlns:p14="http://schemas.microsoft.com/office/powerpoint/2010/main" val="234903968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1000" fill="hold"/>
                                        <p:tgtEl>
                                          <p:spTgt spid="29"/>
                                        </p:tgtEl>
                                        <p:attrNameLst>
                                          <p:attrName>ppt_w</p:attrName>
                                        </p:attrNameLst>
                                      </p:cBhvr>
                                      <p:tavLst>
                                        <p:tav tm="0">
                                          <p:val>
                                            <p:fltVal val="0"/>
                                          </p:val>
                                        </p:tav>
                                        <p:tav tm="100000">
                                          <p:val>
                                            <p:strVal val="#ppt_w"/>
                                          </p:val>
                                        </p:tav>
                                      </p:tavLst>
                                    </p:anim>
                                    <p:anim calcmode="lin" valueType="num">
                                      <p:cBhvr>
                                        <p:cTn id="8" dur="1000" fill="hold"/>
                                        <p:tgtEl>
                                          <p:spTgt spid="29"/>
                                        </p:tgtEl>
                                        <p:attrNameLst>
                                          <p:attrName>ppt_h</p:attrName>
                                        </p:attrNameLst>
                                      </p:cBhvr>
                                      <p:tavLst>
                                        <p:tav tm="0">
                                          <p:val>
                                            <p:fltVal val="0"/>
                                          </p:val>
                                        </p:tav>
                                        <p:tav tm="100000">
                                          <p:val>
                                            <p:strVal val="#ppt_h"/>
                                          </p:val>
                                        </p:tav>
                                      </p:tavLst>
                                    </p:anim>
                                    <p:anim calcmode="lin" valueType="num">
                                      <p:cBhvr>
                                        <p:cTn id="9" dur="1000" fill="hold"/>
                                        <p:tgtEl>
                                          <p:spTgt spid="29"/>
                                        </p:tgtEl>
                                        <p:attrNameLst>
                                          <p:attrName>style.rotation</p:attrName>
                                        </p:attrNameLst>
                                      </p:cBhvr>
                                      <p:tavLst>
                                        <p:tav tm="0">
                                          <p:val>
                                            <p:fltVal val="90"/>
                                          </p:val>
                                        </p:tav>
                                        <p:tav tm="100000">
                                          <p:val>
                                            <p:fltVal val="0"/>
                                          </p:val>
                                        </p:tav>
                                      </p:tavLst>
                                    </p:anim>
                                    <p:animEffect transition="in" filter="fade">
                                      <p:cBhvr>
                                        <p:cTn id="10" dur="1000"/>
                                        <p:tgtEl>
                                          <p:spTgt spid="29"/>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barn(inVertical)">
                                      <p:cBhvr>
                                        <p:cTn id="15" dur="500"/>
                                        <p:tgtEl>
                                          <p:spTgt spid="36"/>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barn(inVertical)">
                                      <p:cBhvr>
                                        <p:cTn id="18" dur="500"/>
                                        <p:tgtEl>
                                          <p:spTgt spid="23"/>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barn(inVertical)">
                                      <p:cBhvr>
                                        <p:cTn id="21" dur="500"/>
                                        <p:tgtEl>
                                          <p:spTgt spid="17"/>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51"/>
                                        </p:tgtEl>
                                        <p:attrNameLst>
                                          <p:attrName>style.visibility</p:attrName>
                                        </p:attrNameLst>
                                      </p:cBhvr>
                                      <p:to>
                                        <p:strVal val="visible"/>
                                      </p:to>
                                    </p:set>
                                    <p:animEffect transition="in" filter="barn(inVertical)">
                                      <p:cBhvr>
                                        <p:cTn id="24" dur="500"/>
                                        <p:tgtEl>
                                          <p:spTgt spid="51"/>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barn(inVertical)">
                                      <p:cBhvr>
                                        <p:cTn id="29" dur="500"/>
                                        <p:tgtEl>
                                          <p:spTgt spid="37"/>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barn(inVertical)">
                                      <p:cBhvr>
                                        <p:cTn id="32" dur="500"/>
                                        <p:tgtEl>
                                          <p:spTgt spid="18"/>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barn(inVertical)">
                                      <p:cBhvr>
                                        <p:cTn id="35" dur="500"/>
                                        <p:tgtEl>
                                          <p:spTgt spid="24"/>
                                        </p:tgtEl>
                                      </p:cBhvr>
                                    </p:animEffect>
                                  </p:childTnLst>
                                </p:cTn>
                              </p:par>
                              <p:par>
                                <p:cTn id="36" presetID="16" presetClass="entr" presetSubtype="21" fill="hold" grpId="0" nodeType="withEffect">
                                  <p:stCondLst>
                                    <p:cond delay="0"/>
                                  </p:stCondLst>
                                  <p:childTnLst>
                                    <p:set>
                                      <p:cBhvr>
                                        <p:cTn id="37" dur="1" fill="hold">
                                          <p:stCondLst>
                                            <p:cond delay="0"/>
                                          </p:stCondLst>
                                        </p:cTn>
                                        <p:tgtEl>
                                          <p:spTgt spid="50"/>
                                        </p:tgtEl>
                                        <p:attrNameLst>
                                          <p:attrName>style.visibility</p:attrName>
                                        </p:attrNameLst>
                                      </p:cBhvr>
                                      <p:to>
                                        <p:strVal val="visible"/>
                                      </p:to>
                                    </p:set>
                                    <p:animEffect transition="in" filter="barn(inVertical)">
                                      <p:cBhvr>
                                        <p:cTn id="38" dur="500"/>
                                        <p:tgtEl>
                                          <p:spTgt spid="50"/>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barn(inVertical)">
                                      <p:cBhvr>
                                        <p:cTn id="43" dur="500"/>
                                        <p:tgtEl>
                                          <p:spTgt spid="19"/>
                                        </p:tgtEl>
                                      </p:cBhvr>
                                    </p:animEffect>
                                  </p:childTnLst>
                                </p:cTn>
                              </p:par>
                              <p:par>
                                <p:cTn id="44" presetID="16" presetClass="entr" presetSubtype="21"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barn(inVertical)">
                                      <p:cBhvr>
                                        <p:cTn id="46" dur="500"/>
                                        <p:tgtEl>
                                          <p:spTgt spid="25"/>
                                        </p:tgtEl>
                                      </p:cBhvr>
                                    </p:animEffect>
                                  </p:childTnLst>
                                </p:cTn>
                              </p:par>
                              <p:par>
                                <p:cTn id="47" presetID="16" presetClass="entr" presetSubtype="21" fill="hold" nodeType="with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barn(inVertical)">
                                      <p:cBhvr>
                                        <p:cTn id="49" dur="500"/>
                                        <p:tgtEl>
                                          <p:spTgt spid="40"/>
                                        </p:tgtEl>
                                      </p:cBhvr>
                                    </p:animEffect>
                                  </p:childTnLst>
                                </p:cTn>
                              </p:par>
                              <p:par>
                                <p:cTn id="50" presetID="16" presetClass="entr" presetSubtype="21" fill="hold" grpId="0" nodeType="withEffect">
                                  <p:stCondLst>
                                    <p:cond delay="0"/>
                                  </p:stCondLst>
                                  <p:childTnLst>
                                    <p:set>
                                      <p:cBhvr>
                                        <p:cTn id="51" dur="1" fill="hold">
                                          <p:stCondLst>
                                            <p:cond delay="0"/>
                                          </p:stCondLst>
                                        </p:cTn>
                                        <p:tgtEl>
                                          <p:spTgt spid="53"/>
                                        </p:tgtEl>
                                        <p:attrNameLst>
                                          <p:attrName>style.visibility</p:attrName>
                                        </p:attrNameLst>
                                      </p:cBhvr>
                                      <p:to>
                                        <p:strVal val="visible"/>
                                      </p:to>
                                    </p:set>
                                    <p:animEffect transition="in" filter="barn(inVertical)">
                                      <p:cBhvr>
                                        <p:cTn id="52" dur="500"/>
                                        <p:tgtEl>
                                          <p:spTgt spid="53"/>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nodeType="clickEffect">
                                  <p:stCondLst>
                                    <p:cond delay="0"/>
                                  </p:stCondLst>
                                  <p:childTnLst>
                                    <p:set>
                                      <p:cBhvr>
                                        <p:cTn id="56" dur="1" fill="hold">
                                          <p:stCondLst>
                                            <p:cond delay="0"/>
                                          </p:stCondLst>
                                        </p:cTn>
                                        <p:tgtEl>
                                          <p:spTgt spid="42"/>
                                        </p:tgtEl>
                                        <p:attrNameLst>
                                          <p:attrName>style.visibility</p:attrName>
                                        </p:attrNameLst>
                                      </p:cBhvr>
                                      <p:to>
                                        <p:strVal val="visible"/>
                                      </p:to>
                                    </p:set>
                                    <p:animEffect transition="in" filter="barn(inVertical)">
                                      <p:cBhvr>
                                        <p:cTn id="57" dur="500"/>
                                        <p:tgtEl>
                                          <p:spTgt spid="42"/>
                                        </p:tgtEl>
                                      </p:cBhvr>
                                    </p:animEffect>
                                  </p:childTnLst>
                                </p:cTn>
                              </p:par>
                              <p:par>
                                <p:cTn id="58" presetID="16" presetClass="entr" presetSubtype="21" fill="hold" grpId="0" nodeType="with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barn(inVertical)">
                                      <p:cBhvr>
                                        <p:cTn id="60" dur="500"/>
                                        <p:tgtEl>
                                          <p:spTgt spid="20"/>
                                        </p:tgtEl>
                                      </p:cBhvr>
                                    </p:animEffect>
                                  </p:childTnLst>
                                </p:cTn>
                              </p:par>
                              <p:par>
                                <p:cTn id="61" presetID="16" presetClass="entr" presetSubtype="21" fill="hold" grpId="0" nodeType="with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barn(inVertical)">
                                      <p:cBhvr>
                                        <p:cTn id="63" dur="500"/>
                                        <p:tgtEl>
                                          <p:spTgt spid="26"/>
                                        </p:tgtEl>
                                      </p:cBhvr>
                                    </p:animEffect>
                                  </p:childTnLst>
                                </p:cTn>
                              </p:par>
                              <p:par>
                                <p:cTn id="64" presetID="16" presetClass="entr" presetSubtype="21" fill="hold" grpId="0" nodeType="withEffect">
                                  <p:stCondLst>
                                    <p:cond delay="0"/>
                                  </p:stCondLst>
                                  <p:childTnLst>
                                    <p:set>
                                      <p:cBhvr>
                                        <p:cTn id="65" dur="1" fill="hold">
                                          <p:stCondLst>
                                            <p:cond delay="0"/>
                                          </p:stCondLst>
                                        </p:cTn>
                                        <p:tgtEl>
                                          <p:spTgt spid="52"/>
                                        </p:tgtEl>
                                        <p:attrNameLst>
                                          <p:attrName>style.visibility</p:attrName>
                                        </p:attrNameLst>
                                      </p:cBhvr>
                                      <p:to>
                                        <p:strVal val="visible"/>
                                      </p:to>
                                    </p:set>
                                    <p:animEffect transition="in" filter="barn(inVertical)">
                                      <p:cBhvr>
                                        <p:cTn id="66"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52" grpId="0" animBg="1"/>
      <p:bldP spid="53" grpId="0" animBg="1"/>
      <p:bldP spid="17" grpId="0" animBg="1"/>
      <p:bldP spid="18" grpId="0" animBg="1"/>
      <p:bldP spid="19" grpId="0" animBg="1"/>
      <p:bldP spid="20" grpId="0" animBg="1"/>
      <p:bldP spid="23" grpId="0" animBg="1"/>
      <p:bldP spid="24" grpId="0" animBg="1"/>
      <p:bldP spid="25" grpId="0" animBg="1"/>
      <p:bldP spid="26" grpId="0" animBg="1"/>
      <p:bldP spid="2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7">
            <a:extLst>
              <a:ext uri="{FF2B5EF4-FFF2-40B4-BE49-F238E27FC236}">
                <a16:creationId xmlns:a16="http://schemas.microsoft.com/office/drawing/2014/main" id="{78A11BDF-B2E7-9EEC-506B-CEDEACCA2B61}"/>
              </a:ext>
            </a:extLst>
          </p:cNvPr>
          <p:cNvSpPr txBox="1"/>
          <p:nvPr/>
        </p:nvSpPr>
        <p:spPr>
          <a:xfrm>
            <a:off x="461699" y="767069"/>
            <a:ext cx="3360493" cy="584775"/>
          </a:xfrm>
          <a:prstGeom prst="rect">
            <a:avLst/>
          </a:prstGeom>
          <a:noFill/>
        </p:spPr>
        <p:txBody>
          <a:bodyPr wrap="square">
            <a:spAutoFit/>
          </a:bodyPr>
          <a:lstStyle/>
          <a:p>
            <a:pPr marL="0" marR="0" indent="57785" algn="just">
              <a:spcBef>
                <a:spcPts val="0"/>
              </a:spcBef>
              <a:spcAft>
                <a:spcPts val="0"/>
              </a:spcAft>
              <a:tabLst>
                <a:tab pos="1386840" algn="l"/>
              </a:tabLst>
            </a:pPr>
            <a:r>
              <a:rPr lang="de-DE" sz="3200" b="1"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1. Nghệ thuật</a:t>
            </a:r>
            <a:endParaRPr lang="en-US" sz="3200" b="1"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5" name="Hộp Văn bản 4">
            <a:extLst>
              <a:ext uri="{FF2B5EF4-FFF2-40B4-BE49-F238E27FC236}">
                <a16:creationId xmlns:a16="http://schemas.microsoft.com/office/drawing/2014/main" id="{1E4436A8-7008-FAC2-A94A-4EDD5FBB94EC}"/>
              </a:ext>
            </a:extLst>
          </p:cNvPr>
          <p:cNvSpPr txBox="1"/>
          <p:nvPr/>
        </p:nvSpPr>
        <p:spPr>
          <a:xfrm>
            <a:off x="499840" y="106826"/>
            <a:ext cx="3284213" cy="707886"/>
          </a:xfrm>
          <a:prstGeom prst="rect">
            <a:avLst/>
          </a:prstGeom>
          <a:gradFill>
            <a:gsLst>
              <a:gs pos="50000">
                <a:srgbClr val="0066FF"/>
              </a:gs>
              <a:gs pos="15000">
                <a:schemeClr val="bg1">
                  <a:lumMod val="85000"/>
                </a:schemeClr>
              </a:gs>
            </a:gsLst>
            <a:lin ang="8100000" scaled="1"/>
          </a:gradFill>
        </p:spPr>
        <p:txBody>
          <a:bodyPr wrap="square">
            <a:spAutoFit/>
          </a:bodyPr>
          <a:lstStyle/>
          <a:p>
            <a:pPr marL="0" marR="0" indent="57785" algn="just">
              <a:spcBef>
                <a:spcPts val="0"/>
              </a:spcBef>
              <a:spcAft>
                <a:spcPts val="0"/>
              </a:spcAft>
              <a:tabLst>
                <a:tab pos="1386840" algn="l"/>
              </a:tabLst>
            </a:pPr>
            <a:r>
              <a:rPr lang="de-DE" sz="4000" b="1" dirty="0">
                <a:solidFill>
                  <a:schemeClr val="bg1"/>
                </a:solidFill>
                <a:effectLst/>
                <a:latin typeface="Times New Roman" panose="02020603050405020304" pitchFamily="18" charset="0"/>
                <a:cs typeface="Times New Roman" panose="02020603050405020304" pitchFamily="18" charset="0"/>
              </a:rPr>
              <a:t>III. Tổng kết</a:t>
            </a:r>
            <a:endParaRPr lang="en-US" sz="4000" b="1" dirty="0">
              <a:solidFill>
                <a:schemeClr val="bg1"/>
              </a:solidFill>
              <a:effectLst/>
              <a:latin typeface="Times New Roman" panose="02020603050405020304" pitchFamily="18" charset="0"/>
              <a:cs typeface="Times New Roman" panose="02020603050405020304" pitchFamily="18" charset="0"/>
            </a:endParaRPr>
          </a:p>
        </p:txBody>
      </p:sp>
      <p:sp>
        <p:nvSpPr>
          <p:cNvPr id="8" name="Hộp Văn bản 7">
            <a:extLst>
              <a:ext uri="{FF2B5EF4-FFF2-40B4-BE49-F238E27FC236}">
                <a16:creationId xmlns:a16="http://schemas.microsoft.com/office/drawing/2014/main" id="{3848CDFB-15C6-8C41-56C9-1E7460FA8970}"/>
              </a:ext>
            </a:extLst>
          </p:cNvPr>
          <p:cNvSpPr txBox="1"/>
          <p:nvPr/>
        </p:nvSpPr>
        <p:spPr>
          <a:xfrm>
            <a:off x="1800058" y="1651039"/>
            <a:ext cx="9570069" cy="954107"/>
          </a:xfrm>
          <a:prstGeom prst="rect">
            <a:avLst/>
          </a:prstGeom>
          <a:gradFill>
            <a:gsLst>
              <a:gs pos="66000">
                <a:srgbClr val="0099FF"/>
              </a:gs>
              <a:gs pos="15000">
                <a:schemeClr val="bg1">
                  <a:lumMod val="85000"/>
                </a:schemeClr>
              </a:gs>
            </a:gsLst>
            <a:lin ang="8100000" scaled="1"/>
          </a:gradFill>
        </p:spPr>
        <p:txBody>
          <a:bodyPr wrap="square">
            <a:spAutoFit/>
          </a:bodyPr>
          <a:lstStyle/>
          <a:p>
            <a:pPr algn="just">
              <a:tabLst>
                <a:tab pos="1386840" algn="l"/>
              </a:tabLst>
            </a:pPr>
            <a:r>
              <a:rPr lang="en-US" sz="2800" dirty="0" err="1">
                <a:solidFill>
                  <a:srgbClr val="000000"/>
                </a:solidFill>
                <a:latin typeface="Times New Roman" panose="02020603050405020304" pitchFamily="18" charset="0"/>
                <a:ea typeface="Times New Roman" panose="02020603050405020304" pitchFamily="18" charset="0"/>
              </a:rPr>
              <a:t>Thể</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thơ</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năm</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chữ</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ngũ</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ngôn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phù</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hợp</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với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lối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kể</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chuyện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và</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diễn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tả</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tâm</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tình</a:t>
            </a:r>
            <a:r>
              <a:rPr lang="en-US" sz="2800" dirty="0">
                <a:solidFill>
                  <a:srgbClr val="000000"/>
                </a:solidFill>
                <a:latin typeface="Times New Roman" panose="02020603050405020304" pitchFamily="18" charset="0"/>
                <a:ea typeface="Times New Roman" panose="02020603050405020304" pitchFamily="18" charset="0"/>
              </a:rPr>
              <a:t>. </a:t>
            </a:r>
            <a:endParaRPr lang="en-US" sz="2400" dirty="0">
              <a:latin typeface="Times New Roman" panose="02020603050405020304" pitchFamily="18" charset="0"/>
              <a:ea typeface="Times New Roman" panose="02020603050405020304" pitchFamily="18" charset="0"/>
            </a:endParaRPr>
          </a:p>
        </p:txBody>
      </p:sp>
      <p:sp>
        <p:nvSpPr>
          <p:cNvPr id="17" name="Cuộn: Ngang 16">
            <a:extLst>
              <a:ext uri="{FF2B5EF4-FFF2-40B4-BE49-F238E27FC236}">
                <a16:creationId xmlns:a16="http://schemas.microsoft.com/office/drawing/2014/main" id="{47F3BCAC-2ED2-9B3D-8B26-EF1A9DAD5255}"/>
              </a:ext>
            </a:extLst>
          </p:cNvPr>
          <p:cNvSpPr/>
          <p:nvPr/>
        </p:nvSpPr>
        <p:spPr>
          <a:xfrm>
            <a:off x="903514" y="959397"/>
            <a:ext cx="10874829" cy="5898603"/>
          </a:xfrm>
          <a:prstGeom prst="horizontalScroll">
            <a:avLst>
              <a:gd name="adj" fmla="val 7640"/>
            </a:avLst>
          </a:prstGeom>
          <a:noFill/>
          <a:ln w="762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ndParaRPr>
          </a:p>
        </p:txBody>
      </p:sp>
      <p:pic>
        <p:nvPicPr>
          <p:cNvPr id="18" name="Hình ảnh 17">
            <a:extLst>
              <a:ext uri="{FF2B5EF4-FFF2-40B4-BE49-F238E27FC236}">
                <a16:creationId xmlns:a16="http://schemas.microsoft.com/office/drawing/2014/main" id="{77DC6ADA-EB01-4C3D-4380-E55347BF049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714948" y="1273181"/>
            <a:ext cx="1705104" cy="1628358"/>
          </a:xfrm>
          <a:prstGeom prst="rect">
            <a:avLst/>
          </a:prstGeom>
        </p:spPr>
      </p:pic>
      <p:sp>
        <p:nvSpPr>
          <p:cNvPr id="11" name="Hộp Văn bản 10">
            <a:extLst>
              <a:ext uri="{FF2B5EF4-FFF2-40B4-BE49-F238E27FC236}">
                <a16:creationId xmlns:a16="http://schemas.microsoft.com/office/drawing/2014/main" id="{6008BA64-5B29-8B67-2D57-5CAA1EA2B312}"/>
              </a:ext>
            </a:extLst>
          </p:cNvPr>
          <p:cNvSpPr txBox="1"/>
          <p:nvPr/>
        </p:nvSpPr>
        <p:spPr>
          <a:xfrm>
            <a:off x="1788407" y="2678381"/>
            <a:ext cx="4591678" cy="523220"/>
          </a:xfrm>
          <a:prstGeom prst="rect">
            <a:avLst/>
          </a:prstGeom>
          <a:gradFill>
            <a:gsLst>
              <a:gs pos="66000">
                <a:srgbClr val="0099FF"/>
              </a:gs>
              <a:gs pos="15000">
                <a:schemeClr val="bg1">
                  <a:lumMod val="85000"/>
                </a:schemeClr>
              </a:gs>
            </a:gsLst>
            <a:lin ang="8100000" scaled="1"/>
          </a:gradFill>
        </p:spPr>
        <p:txBody>
          <a:bodyPr wrap="square">
            <a:spAutoFit/>
          </a:bodyPr>
          <a:lstStyle/>
          <a:p>
            <a:pPr algn="ctr"/>
            <a:r>
              <a:rPr lang="en-US" sz="2800" dirty="0" err="1">
                <a:solidFill>
                  <a:srgbClr val="000000"/>
                </a:solidFill>
                <a:latin typeface="Times New Roman" panose="02020603050405020304" pitchFamily="18" charset="0"/>
                <a:ea typeface="Times New Roman" panose="02020603050405020304" pitchFamily="18" charset="0"/>
              </a:rPr>
              <a:t>Kết</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cấu</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đầu</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cuối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tương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ứng</a:t>
            </a:r>
            <a:r>
              <a:rPr lang="en-US" sz="2800" dirty="0">
                <a:solidFill>
                  <a:srgbClr val="000000"/>
                </a:solidFill>
                <a:latin typeface="Times New Roman" panose="02020603050405020304" pitchFamily="18" charset="0"/>
                <a:ea typeface="Times New Roman" panose="02020603050405020304" pitchFamily="18" charset="0"/>
              </a:rPr>
              <a:t>.</a:t>
            </a:r>
            <a:endParaRPr lang="en-US" sz="28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3" name="Hộp Văn bản 12">
            <a:extLst>
              <a:ext uri="{FF2B5EF4-FFF2-40B4-BE49-F238E27FC236}">
                <a16:creationId xmlns:a16="http://schemas.microsoft.com/office/drawing/2014/main" id="{B8042DD6-AB45-6E48-9DA4-1CD7C4AF3842}"/>
              </a:ext>
            </a:extLst>
          </p:cNvPr>
          <p:cNvSpPr txBox="1"/>
          <p:nvPr/>
        </p:nvSpPr>
        <p:spPr>
          <a:xfrm>
            <a:off x="1788407" y="3299601"/>
            <a:ext cx="7010413" cy="523220"/>
          </a:xfrm>
          <a:prstGeom prst="rect">
            <a:avLst/>
          </a:prstGeom>
          <a:gradFill>
            <a:gsLst>
              <a:gs pos="66000">
                <a:srgbClr val="0099FF"/>
              </a:gs>
              <a:gs pos="15000">
                <a:schemeClr val="bg1">
                  <a:lumMod val="85000"/>
                </a:schemeClr>
              </a:gs>
            </a:gsLst>
            <a:lin ang="8100000" scaled="1"/>
          </a:gradFill>
        </p:spPr>
        <p:txBody>
          <a:bodyPr wrap="square">
            <a:spAutoFit/>
          </a:bodyPr>
          <a:lstStyle/>
          <a:p>
            <a:pPr lvl="0"/>
            <a:r>
              <a:rPr lang="en-US" sz="2800" dirty="0" err="1">
                <a:solidFill>
                  <a:srgbClr val="000000"/>
                </a:solidFill>
                <a:latin typeface="Times New Roman" panose="02020603050405020304" pitchFamily="18" charset="0"/>
                <a:ea typeface="Times New Roman" panose="02020603050405020304" pitchFamily="18" charset="0"/>
              </a:rPr>
              <a:t>Ngôn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ngữ</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hình</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ảnh</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giản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dị</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hàm</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súc</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gợi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cảm</a:t>
            </a:r>
            <a:r>
              <a:rPr lang="en-US" sz="2800" dirty="0">
                <a:solidFill>
                  <a:srgbClr val="000000"/>
                </a:solidFill>
                <a:latin typeface="Times New Roman" panose="02020603050405020304" pitchFamily="18" charset="0"/>
                <a:ea typeface="Times New Roman" panose="02020603050405020304" pitchFamily="18" charset="0"/>
              </a:rPr>
              <a:t>.</a:t>
            </a:r>
            <a:endParaRPr lang="en-US" sz="2800" dirty="0">
              <a:solidFill>
                <a:schemeClr val="bg1"/>
              </a:solidFill>
              <a:latin typeface="Times New Roman" panose="02020603050405020304" pitchFamily="18" charset="0"/>
              <a:cs typeface="Times New Roman" panose="02020603050405020304" pitchFamily="18" charset="0"/>
            </a:endParaRPr>
          </a:p>
        </p:txBody>
      </p:sp>
      <p:sp>
        <p:nvSpPr>
          <p:cNvPr id="14" name="Hộp Văn bản 13">
            <a:extLst>
              <a:ext uri="{FF2B5EF4-FFF2-40B4-BE49-F238E27FC236}">
                <a16:creationId xmlns:a16="http://schemas.microsoft.com/office/drawing/2014/main" id="{9E733345-95EB-E486-376E-1DA03BA94EB7}"/>
              </a:ext>
            </a:extLst>
          </p:cNvPr>
          <p:cNvSpPr txBox="1"/>
          <p:nvPr/>
        </p:nvSpPr>
        <p:spPr>
          <a:xfrm>
            <a:off x="1800058" y="3939674"/>
            <a:ext cx="9488428" cy="954107"/>
          </a:xfrm>
          <a:prstGeom prst="rect">
            <a:avLst/>
          </a:prstGeom>
          <a:gradFill>
            <a:gsLst>
              <a:gs pos="66000">
                <a:srgbClr val="0099FF"/>
              </a:gs>
              <a:gs pos="15000">
                <a:schemeClr val="bg1">
                  <a:lumMod val="85000"/>
                </a:schemeClr>
              </a:gs>
            </a:gsLst>
            <a:lin ang="8100000" scaled="1"/>
          </a:gradFill>
        </p:spPr>
        <p:txBody>
          <a:bodyPr wrap="square">
            <a:spAutoFit/>
          </a:bodyPr>
          <a:lstStyle/>
          <a:p>
            <a:pPr algn="just">
              <a:tabLst>
                <a:tab pos="1386840" algn="l"/>
              </a:tabLst>
            </a:pPr>
            <a:r>
              <a:rPr lang="en-US" sz="2800" dirty="0" err="1">
                <a:solidFill>
                  <a:srgbClr val="000000"/>
                </a:solidFill>
                <a:latin typeface="Times New Roman" panose="02020603050405020304" pitchFamily="18" charset="0"/>
                <a:ea typeface="Times New Roman" panose="02020603050405020304" pitchFamily="18" charset="0"/>
              </a:rPr>
              <a:t>Vận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dụng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hiệu</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quả</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biện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pháp</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tu</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từ</a:t>
            </a:r>
            <a:r>
              <a:rPr lang="en-US" sz="2800" dirty="0">
                <a:solidFill>
                  <a:srgbClr val="000000"/>
                </a:solidFill>
                <a:latin typeface="Times New Roman" panose="02020603050405020304" pitchFamily="18" charset="0"/>
                <a:ea typeface="Times New Roman" panose="02020603050405020304" pitchFamily="18" charset="0"/>
              </a:rPr>
              <a:t>:</a:t>
            </a:r>
            <a:r>
              <a:rPr lang="en-US" sz="2400" dirty="0">
                <a:latin typeface="Times New Roman" panose="02020603050405020304" pitchFamily="18" charset="0"/>
                <a:ea typeface="Times New Roman" panose="02020603050405020304" pitchFamily="18" charset="0"/>
              </a:rPr>
              <a:t> </a:t>
            </a:r>
            <a:r>
              <a:rPr lang="en-US" sz="2800" dirty="0">
                <a:solidFill>
                  <a:srgbClr val="000000"/>
                </a:solidFill>
                <a:latin typeface="Times New Roman" panose="02020603050405020304" pitchFamily="18" charset="0"/>
                <a:ea typeface="Times New Roman" panose="02020603050405020304" pitchFamily="18" charset="0"/>
              </a:rPr>
              <a:t>so </a:t>
            </a:r>
            <a:r>
              <a:rPr lang="en-US" sz="2800" dirty="0" err="1">
                <a:solidFill>
                  <a:srgbClr val="000000"/>
                </a:solidFill>
                <a:latin typeface="Times New Roman" panose="02020603050405020304" pitchFamily="18" charset="0"/>
                <a:ea typeface="Times New Roman" panose="02020603050405020304" pitchFamily="18" charset="0"/>
              </a:rPr>
              <a:t>sánh</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nhân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hóa</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ẩn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dụ</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tương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phản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bút</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pháp</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tả</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cảnh</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ngụ</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tình</a:t>
            </a:r>
            <a:r>
              <a:rPr lang="en-US" sz="2800" dirty="0">
                <a:solidFill>
                  <a:srgbClr val="000000"/>
                </a:solidFill>
                <a:latin typeface="Times New Roman" panose="02020603050405020304" pitchFamily="18" charset="0"/>
                <a:ea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p:txBody>
      </p:sp>
      <p:sp>
        <p:nvSpPr>
          <p:cNvPr id="15" name="Hộp Văn bản 14">
            <a:extLst>
              <a:ext uri="{FF2B5EF4-FFF2-40B4-BE49-F238E27FC236}">
                <a16:creationId xmlns:a16="http://schemas.microsoft.com/office/drawing/2014/main" id="{88F93E37-43A1-4A21-02F6-AC9BF3E33AAA}"/>
              </a:ext>
            </a:extLst>
          </p:cNvPr>
          <p:cNvSpPr txBox="1"/>
          <p:nvPr/>
        </p:nvSpPr>
        <p:spPr>
          <a:xfrm>
            <a:off x="1800058" y="5004546"/>
            <a:ext cx="9488428" cy="954107"/>
          </a:xfrm>
          <a:prstGeom prst="rect">
            <a:avLst/>
          </a:prstGeom>
          <a:gradFill>
            <a:gsLst>
              <a:gs pos="66000">
                <a:srgbClr val="0099FF"/>
              </a:gs>
              <a:gs pos="15000">
                <a:schemeClr val="bg1">
                  <a:lumMod val="85000"/>
                </a:schemeClr>
              </a:gs>
            </a:gsLst>
            <a:lin ang="8100000" scaled="1"/>
          </a:gradFill>
        </p:spPr>
        <p:txBody>
          <a:bodyPr wrap="square">
            <a:spAutoFit/>
          </a:bodyPr>
          <a:lstStyle/>
          <a:p>
            <a:pPr algn="just">
              <a:tabLst>
                <a:tab pos="1386840" algn="l"/>
              </a:tabLst>
            </a:pPr>
            <a:r>
              <a:rPr lang="en-US" sz="2800" dirty="0" err="1">
                <a:solidFill>
                  <a:srgbClr val="000000"/>
                </a:solidFill>
                <a:latin typeface="Times New Roman" panose="02020603050405020304" pitchFamily="18" charset="0"/>
                <a:ea typeface="Times New Roman" panose="02020603050405020304" pitchFamily="18" charset="0"/>
              </a:rPr>
              <a:t>Ngôn</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ngữ</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hình</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ảnh</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trong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sáng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bình</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dị</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nhưng</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hàm</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súc</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giàu</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sức</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gợi</a:t>
            </a:r>
            <a:r>
              <a:rPr lang="en-US" sz="2800" dirty="0">
                <a:solidFill>
                  <a:srgbClr val="000000"/>
                </a:solidFill>
                <a:latin typeface="Times New Roman" panose="02020603050405020304" pitchFamily="18" charset="0"/>
                <a:ea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rPr>
              <a:t>cảm</a:t>
            </a:r>
            <a:r>
              <a:rPr lang="en-US" sz="2800" dirty="0">
                <a:solidFill>
                  <a:srgbClr val="000000"/>
                </a:solidFill>
                <a:latin typeface="Times New Roman" panose="02020603050405020304" pitchFamily="18" charset="0"/>
                <a:ea typeface="Times New Roman" panose="02020603050405020304" pitchFamily="18" charset="0"/>
              </a:rPr>
              <a:t>.</a:t>
            </a:r>
            <a:endParaRPr lang="en-US" sz="24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74006969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circle(in)">
                                      <p:cBhvr>
                                        <p:cTn id="17" dur="20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circle(in)">
                                      <p:cBhvr>
                                        <p:cTn id="22" dur="20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circle(in)">
                                      <p:cBhvr>
                                        <p:cTn id="2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3" grpId="0" animBg="1"/>
      <p:bldP spid="14" grpId="0" animBg="1"/>
      <p:bldP spid="1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7">
            <a:extLst>
              <a:ext uri="{FF2B5EF4-FFF2-40B4-BE49-F238E27FC236}">
                <a16:creationId xmlns:a16="http://schemas.microsoft.com/office/drawing/2014/main" id="{78A11BDF-B2E7-9EEC-506B-CEDEACCA2B61}"/>
              </a:ext>
            </a:extLst>
          </p:cNvPr>
          <p:cNvSpPr txBox="1"/>
          <p:nvPr/>
        </p:nvSpPr>
        <p:spPr>
          <a:xfrm>
            <a:off x="355729" y="1162269"/>
            <a:ext cx="6096000" cy="584775"/>
          </a:xfrm>
          <a:prstGeom prst="rect">
            <a:avLst/>
          </a:prstGeom>
          <a:noFill/>
        </p:spPr>
        <p:txBody>
          <a:bodyPr wrap="square">
            <a:spAutoFit/>
          </a:bodyPr>
          <a:lstStyle/>
          <a:p>
            <a:pPr marL="0" marR="0" indent="57785" algn="just">
              <a:spcBef>
                <a:spcPts val="0"/>
              </a:spcBef>
              <a:spcAft>
                <a:spcPts val="0"/>
              </a:spcAft>
              <a:tabLst>
                <a:tab pos="1386840" algn="l"/>
              </a:tabLst>
            </a:pPr>
            <a:r>
              <a:rPr lang="de-DE" sz="3200" b="1"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2. </a:t>
            </a:r>
            <a:r>
              <a:rPr lang="en-US" sz="3200" b="1" dirty="0" err="1">
                <a:solidFill>
                  <a:srgbClr val="0000FF"/>
                </a:solidFill>
                <a:effectLst/>
                <a:latin typeface="Times New Roman" panose="02020603050405020304" pitchFamily="18" charset="0"/>
                <a:ea typeface="MS Mincho" panose="02020609040205080304" pitchFamily="49" charset="-128"/>
              </a:rPr>
              <a:t>Nội</a:t>
            </a:r>
            <a:r>
              <a:rPr lang="en-US" sz="3200" b="1" dirty="0">
                <a:solidFill>
                  <a:srgbClr val="0000FF"/>
                </a:solidFill>
                <a:effectLst/>
                <a:latin typeface="Times New Roman" panose="02020603050405020304" pitchFamily="18" charset="0"/>
                <a:ea typeface="MS Mincho" panose="02020609040205080304" pitchFamily="49" charset="-128"/>
              </a:rPr>
              <a:t> dung</a:t>
            </a:r>
            <a:endParaRPr lang="en-US" sz="3200" b="1" dirty="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5" name="Hộp Văn bản 4">
            <a:extLst>
              <a:ext uri="{FF2B5EF4-FFF2-40B4-BE49-F238E27FC236}">
                <a16:creationId xmlns:a16="http://schemas.microsoft.com/office/drawing/2014/main" id="{1E4436A8-7008-FAC2-A94A-4EDD5FBB94EC}"/>
              </a:ext>
            </a:extLst>
          </p:cNvPr>
          <p:cNvSpPr txBox="1"/>
          <p:nvPr/>
        </p:nvSpPr>
        <p:spPr>
          <a:xfrm>
            <a:off x="355729" y="368352"/>
            <a:ext cx="3252710" cy="707886"/>
          </a:xfrm>
          <a:prstGeom prst="rect">
            <a:avLst/>
          </a:prstGeom>
          <a:gradFill>
            <a:gsLst>
              <a:gs pos="66000">
                <a:srgbClr val="0000FF"/>
              </a:gs>
              <a:gs pos="15000">
                <a:schemeClr val="bg1">
                  <a:lumMod val="85000"/>
                </a:schemeClr>
              </a:gs>
            </a:gsLst>
            <a:lin ang="8100000" scaled="1"/>
          </a:gradFill>
        </p:spPr>
        <p:txBody>
          <a:bodyPr wrap="square">
            <a:spAutoFit/>
          </a:bodyPr>
          <a:lstStyle/>
          <a:p>
            <a:pPr marL="0" marR="0" indent="57785" algn="just">
              <a:spcBef>
                <a:spcPts val="0"/>
              </a:spcBef>
              <a:spcAft>
                <a:spcPts val="0"/>
              </a:spcAft>
              <a:tabLst>
                <a:tab pos="1386840" algn="l"/>
              </a:tabLst>
            </a:pPr>
            <a:r>
              <a:rPr lang="de-DE" sz="4000" b="1" dirty="0">
                <a:solidFill>
                  <a:schemeClr val="bg1"/>
                </a:solidFill>
                <a:effectLst/>
                <a:latin typeface="Times New Roman" panose="02020603050405020304" pitchFamily="18" charset="0"/>
                <a:cs typeface="Times New Roman" panose="02020603050405020304" pitchFamily="18" charset="0"/>
              </a:rPr>
              <a:t>IV. Tổng kết</a:t>
            </a:r>
            <a:endParaRPr lang="en-US" sz="4000" b="1" dirty="0">
              <a:solidFill>
                <a:schemeClr val="bg1"/>
              </a:solidFill>
              <a:effectLst/>
              <a:latin typeface="Times New Roman" panose="02020603050405020304" pitchFamily="18" charset="0"/>
              <a:cs typeface="Times New Roman" panose="02020603050405020304" pitchFamily="18" charset="0"/>
            </a:endParaRPr>
          </a:p>
        </p:txBody>
      </p:sp>
      <p:sp>
        <p:nvSpPr>
          <p:cNvPr id="8" name="Hộp Văn bản 7">
            <a:extLst>
              <a:ext uri="{FF2B5EF4-FFF2-40B4-BE49-F238E27FC236}">
                <a16:creationId xmlns:a16="http://schemas.microsoft.com/office/drawing/2014/main" id="{3848CDFB-15C6-8C41-56C9-1E7460FA8970}"/>
              </a:ext>
            </a:extLst>
          </p:cNvPr>
          <p:cNvSpPr txBox="1"/>
          <p:nvPr/>
        </p:nvSpPr>
        <p:spPr>
          <a:xfrm>
            <a:off x="2239674" y="2852576"/>
            <a:ext cx="8474528" cy="1384995"/>
          </a:xfrm>
          <a:prstGeom prst="rect">
            <a:avLst/>
          </a:prstGeom>
          <a:gradFill>
            <a:gsLst>
              <a:gs pos="66000">
                <a:srgbClr val="0099FF"/>
              </a:gs>
              <a:gs pos="15000">
                <a:schemeClr val="bg1">
                  <a:lumMod val="85000"/>
                </a:schemeClr>
              </a:gs>
            </a:gsLst>
            <a:lin ang="8100000" scaled="1"/>
          </a:gradFill>
        </p:spPr>
        <p:txBody>
          <a:bodyPr wrap="square">
            <a:spAutoFit/>
          </a:bodyPr>
          <a:lstStyle/>
          <a:p>
            <a:pPr algn="just"/>
            <a:r>
              <a:rPr lang="de-DE" sz="2800" dirty="0">
                <a:latin typeface="Times New Roman" panose="02020603050405020304" pitchFamily="18" charset="0"/>
                <a:cs typeface="Times New Roman" panose="02020603050405020304" pitchFamily="18" charset="0"/>
              </a:rPr>
              <a:t>Thể hiện sâu sắc tình cảnh đáng thương của ông đồ và niềm cảm thương, tiếc nuối của tác giả với một lớp người, một nét đẹp văn hóa cổ truyền của dân tộc.</a:t>
            </a:r>
            <a:endParaRPr lang="en-US" sz="28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7" name="Cuộn: Ngang 16">
            <a:extLst>
              <a:ext uri="{FF2B5EF4-FFF2-40B4-BE49-F238E27FC236}">
                <a16:creationId xmlns:a16="http://schemas.microsoft.com/office/drawing/2014/main" id="{47F3BCAC-2ED2-9B3D-8B26-EF1A9DAD5255}"/>
              </a:ext>
            </a:extLst>
          </p:cNvPr>
          <p:cNvSpPr/>
          <p:nvPr/>
        </p:nvSpPr>
        <p:spPr>
          <a:xfrm>
            <a:off x="1277764" y="2115555"/>
            <a:ext cx="10094312" cy="2859039"/>
          </a:xfrm>
          <a:prstGeom prst="horizontalScroll">
            <a:avLst/>
          </a:prstGeom>
          <a:noFill/>
          <a:ln w="762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bg1"/>
              </a:solidFill>
            </a:endParaRPr>
          </a:p>
        </p:txBody>
      </p:sp>
      <p:pic>
        <p:nvPicPr>
          <p:cNvPr id="18" name="Hình ảnh 17">
            <a:extLst>
              <a:ext uri="{FF2B5EF4-FFF2-40B4-BE49-F238E27FC236}">
                <a16:creationId xmlns:a16="http://schemas.microsoft.com/office/drawing/2014/main" id="{77DC6ADA-EB01-4C3D-4380-E55347BF049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1076604" y="2324454"/>
            <a:ext cx="1636786" cy="1563115"/>
          </a:xfrm>
          <a:prstGeom prst="rect">
            <a:avLst/>
          </a:prstGeom>
        </p:spPr>
      </p:pic>
    </p:spTree>
    <p:extLst>
      <p:ext uri="{BB962C8B-B14F-4D97-AF65-F5344CB8AC3E}">
        <p14:creationId xmlns:p14="http://schemas.microsoft.com/office/powerpoint/2010/main" val="162796770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Hình tự do: Hình 14">
            <a:extLst>
              <a:ext uri="{FF2B5EF4-FFF2-40B4-BE49-F238E27FC236}">
                <a16:creationId xmlns:a16="http://schemas.microsoft.com/office/drawing/2014/main" id="{62F1F112-92EF-61F4-5A3E-85532301C876}"/>
              </a:ext>
            </a:extLst>
          </p:cNvPr>
          <p:cNvSpPr/>
          <p:nvPr/>
        </p:nvSpPr>
        <p:spPr>
          <a:xfrm>
            <a:off x="-10109" y="172341"/>
            <a:ext cx="4081613" cy="6685658"/>
          </a:xfrm>
          <a:custGeom>
            <a:avLst/>
            <a:gdLst>
              <a:gd name="connsiteX0" fmla="*/ 0 w 4081613"/>
              <a:gd name="connsiteY0" fmla="*/ 0 h 6685658"/>
              <a:gd name="connsiteX1" fmla="*/ 4081613 w 4081613"/>
              <a:gd name="connsiteY1" fmla="*/ 6685658 h 6685658"/>
              <a:gd name="connsiteX2" fmla="*/ 0 w 4081613"/>
              <a:gd name="connsiteY2" fmla="*/ 6685658 h 6685658"/>
            </a:gdLst>
            <a:ahLst/>
            <a:cxnLst>
              <a:cxn ang="0">
                <a:pos x="connsiteX0" y="connsiteY0"/>
              </a:cxn>
              <a:cxn ang="0">
                <a:pos x="connsiteX1" y="connsiteY1"/>
              </a:cxn>
              <a:cxn ang="0">
                <a:pos x="connsiteX2" y="connsiteY2"/>
              </a:cxn>
            </a:cxnLst>
            <a:rect l="l" t="t" r="r" b="b"/>
            <a:pathLst>
              <a:path w="4081613" h="6685658">
                <a:moveTo>
                  <a:pt x="0" y="0"/>
                </a:moveTo>
                <a:lnTo>
                  <a:pt x="4081613" y="6685658"/>
                </a:lnTo>
                <a:lnTo>
                  <a:pt x="0" y="6685658"/>
                </a:lnTo>
                <a:close/>
              </a:path>
            </a:pathLst>
          </a:cu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TextBox 13">
            <a:extLst>
              <a:ext uri="{FF2B5EF4-FFF2-40B4-BE49-F238E27FC236}">
                <a16:creationId xmlns:a16="http://schemas.microsoft.com/office/drawing/2014/main" id="{761421B1-1906-4F8E-BF53-DF1E9D07C1F2}"/>
              </a:ext>
            </a:extLst>
          </p:cNvPr>
          <p:cNvSpPr txBox="1"/>
          <p:nvPr/>
        </p:nvSpPr>
        <p:spPr>
          <a:xfrm>
            <a:off x="5576393" y="172340"/>
            <a:ext cx="3705259" cy="707886"/>
          </a:xfrm>
          <a:prstGeom prst="rect">
            <a:avLst/>
          </a:prstGeom>
          <a:solidFill>
            <a:srgbClr val="0000CC"/>
          </a:solidFill>
          <a:ln w="38100">
            <a:noFill/>
          </a:ln>
        </p:spPr>
        <p:txBody>
          <a:bodyPr wrap="square">
            <a:spAutoFit/>
          </a:bodyPr>
          <a:lstStyle/>
          <a:p>
            <a:pPr marL="0" marR="0" algn="ctr">
              <a:spcBef>
                <a:spcPts val="600"/>
              </a:spcBef>
              <a:spcAft>
                <a:spcPts val="0"/>
              </a:spcAft>
            </a:pPr>
            <a:r>
              <a:rPr lang="en-US" sz="4000" b="1" dirty="0">
                <a:solidFill>
                  <a:schemeClr val="bg1"/>
                </a:solidFill>
                <a:effectLst/>
                <a:latin typeface="Times New Roman" panose="02020603050405020304" pitchFamily="18" charset="0"/>
                <a:cs typeface="Times New Roman" panose="02020603050405020304" pitchFamily="18" charset="0"/>
              </a:rPr>
              <a:t>LUYỆN TẬP</a:t>
            </a:r>
          </a:p>
        </p:txBody>
      </p:sp>
      <p:sp>
        <p:nvSpPr>
          <p:cNvPr id="8" name="Hình tự do: Hình 7">
            <a:extLst>
              <a:ext uri="{FF2B5EF4-FFF2-40B4-BE49-F238E27FC236}">
                <a16:creationId xmlns:a16="http://schemas.microsoft.com/office/drawing/2014/main" id="{EFF46C95-D8B0-5561-7CE5-E242BDFAD4B2}"/>
              </a:ext>
            </a:extLst>
          </p:cNvPr>
          <p:cNvSpPr/>
          <p:nvPr/>
        </p:nvSpPr>
        <p:spPr>
          <a:xfrm>
            <a:off x="-10110" y="0"/>
            <a:ext cx="4081613" cy="6858000"/>
          </a:xfrm>
          <a:custGeom>
            <a:avLst/>
            <a:gdLst>
              <a:gd name="connsiteX0" fmla="*/ 6081502 w 6096000"/>
              <a:gd name="connsiteY0" fmla="*/ 0 h 6858000"/>
              <a:gd name="connsiteX1" fmla="*/ 6096000 w 6096000"/>
              <a:gd name="connsiteY1" fmla="*/ 0 h 6858000"/>
              <a:gd name="connsiteX2" fmla="*/ 6096000 w 6096000"/>
              <a:gd name="connsiteY2" fmla="*/ 12807 h 6858000"/>
              <a:gd name="connsiteX3" fmla="*/ 0 w 6096000"/>
              <a:gd name="connsiteY3" fmla="*/ 0 h 6858000"/>
              <a:gd name="connsiteX4" fmla="*/ 6057826 w 6096000"/>
              <a:gd name="connsiteY4" fmla="*/ 0 h 6858000"/>
              <a:gd name="connsiteX5" fmla="*/ 0 w 6096000"/>
              <a:gd name="connsiteY5" fmla="*/ 6858000 h 6858000"/>
              <a:gd name="connsiteX6" fmla="*/ 0 w 6096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0" h="6858000">
                <a:moveTo>
                  <a:pt x="6081502" y="0"/>
                </a:moveTo>
                <a:lnTo>
                  <a:pt x="6096000" y="0"/>
                </a:lnTo>
                <a:lnTo>
                  <a:pt x="6096000" y="12807"/>
                </a:lnTo>
                <a:close/>
                <a:moveTo>
                  <a:pt x="0" y="0"/>
                </a:moveTo>
                <a:lnTo>
                  <a:pt x="6057826" y="0"/>
                </a:lnTo>
                <a:lnTo>
                  <a:pt x="0" y="6858000"/>
                </a:lnTo>
                <a:lnTo>
                  <a:pt x="0" y="6858000"/>
                </a:lnTo>
                <a:close/>
              </a:path>
            </a:pathLst>
          </a:cu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0" name="Hình ảnh 9">
            <a:extLst>
              <a:ext uri="{FF2B5EF4-FFF2-40B4-BE49-F238E27FC236}">
                <a16:creationId xmlns:a16="http://schemas.microsoft.com/office/drawing/2014/main" id="{68624E58-161D-051C-6CDE-A251905111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3103" y="1851438"/>
            <a:ext cx="3053002" cy="2228431"/>
          </a:xfrm>
          <a:prstGeom prst="rect">
            <a:avLst/>
          </a:prstGeom>
        </p:spPr>
      </p:pic>
      <p:sp>
        <p:nvSpPr>
          <p:cNvPr id="9" name="Cuộn: Dọc 8">
            <a:extLst>
              <a:ext uri="{FF2B5EF4-FFF2-40B4-BE49-F238E27FC236}">
                <a16:creationId xmlns:a16="http://schemas.microsoft.com/office/drawing/2014/main" id="{63EF5A76-72C6-8990-7894-6B6F53F21198}"/>
              </a:ext>
            </a:extLst>
          </p:cNvPr>
          <p:cNvSpPr/>
          <p:nvPr/>
        </p:nvSpPr>
        <p:spPr>
          <a:xfrm>
            <a:off x="3727276" y="1271904"/>
            <a:ext cx="8297575" cy="4880347"/>
          </a:xfrm>
          <a:prstGeom prst="verticalScroll">
            <a:avLst/>
          </a:prstGeom>
          <a:noFill/>
          <a:ln w="762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Hình ảnh 12">
            <a:extLst>
              <a:ext uri="{FF2B5EF4-FFF2-40B4-BE49-F238E27FC236}">
                <a16:creationId xmlns:a16="http://schemas.microsoft.com/office/drawing/2014/main" id="{C08E9934-ACC4-67D9-F52C-9C2F97BF62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3672025" y="1029159"/>
            <a:ext cx="2455093" cy="2344590"/>
          </a:xfrm>
          <a:prstGeom prst="rect">
            <a:avLst/>
          </a:prstGeom>
        </p:spPr>
      </p:pic>
      <p:sp>
        <p:nvSpPr>
          <p:cNvPr id="11" name="Hộp Văn bản 10">
            <a:extLst>
              <a:ext uri="{FF2B5EF4-FFF2-40B4-BE49-F238E27FC236}">
                <a16:creationId xmlns:a16="http://schemas.microsoft.com/office/drawing/2014/main" id="{10ABACD3-CB3A-94BA-E22A-F3BA9228586F}"/>
              </a:ext>
            </a:extLst>
          </p:cNvPr>
          <p:cNvSpPr txBox="1"/>
          <p:nvPr/>
        </p:nvSpPr>
        <p:spPr>
          <a:xfrm>
            <a:off x="4649308" y="2007624"/>
            <a:ext cx="6606519" cy="1384995"/>
          </a:xfrm>
          <a:prstGeom prst="rect">
            <a:avLst/>
          </a:prstGeom>
          <a:noFill/>
        </p:spPr>
        <p:txBody>
          <a:bodyPr wrap="square">
            <a:spAutoFit/>
          </a:bodyPr>
          <a:lstStyle/>
          <a:p>
            <a:pPr marL="0" marR="0" algn="just">
              <a:spcBef>
                <a:spcPts val="0"/>
              </a:spcBef>
              <a:spcAft>
                <a:spcPts val="0"/>
              </a:spcAft>
              <a:tabLst>
                <a:tab pos="1386840" algn="l"/>
              </a:tabLst>
            </a:pPr>
            <a:r>
              <a:rPr lang="de-DE" sz="2800" b="1" dirty="0">
                <a:solidFill>
                  <a:srgbClr val="000000"/>
                </a:solidFill>
                <a:effectLst/>
                <a:latin typeface="Times New Roman" panose="02020603050405020304" pitchFamily="18" charset="0"/>
                <a:ea typeface="Times New Roman" panose="02020603050405020304" pitchFamily="18" charset="0"/>
              </a:rPr>
              <a:t>Bài 1</a:t>
            </a:r>
            <a:r>
              <a:rPr lang="de-DE" sz="2800" dirty="0">
                <a:solidFill>
                  <a:srgbClr val="000000"/>
                </a:solidFill>
                <a:effectLst/>
                <a:latin typeface="Times New Roman" panose="02020603050405020304" pitchFamily="18" charset="0"/>
                <a:ea typeface="Times New Roman" panose="02020603050405020304" pitchFamily="18" charset="0"/>
              </a:rPr>
              <a:t>: Vẽ sơ đồ tư duy thể hiện nội dung cần ghi nhớ khi đọc hiểu bài thơ  </a:t>
            </a:r>
            <a:r>
              <a:rPr lang="de-DE" sz="2800" i="1" dirty="0">
                <a:solidFill>
                  <a:srgbClr val="000000"/>
                </a:solidFill>
                <a:effectLst/>
                <a:latin typeface="Times New Roman" panose="02020603050405020304" pitchFamily="18" charset="0"/>
                <a:ea typeface="Times New Roman" panose="02020603050405020304" pitchFamily="18" charset="0"/>
              </a:rPr>
              <a:t>Ông đồ</a:t>
            </a:r>
            <a:r>
              <a:rPr lang="de-DE" sz="2800" dirty="0">
                <a:solidFill>
                  <a:srgbClr val="000000"/>
                </a:solidFill>
                <a:effectLst/>
                <a:latin typeface="Times New Roman" panose="02020603050405020304" pitchFamily="18" charset="0"/>
                <a:ea typeface="Times New Roman" panose="02020603050405020304" pitchFamily="18" charset="0"/>
              </a:rPr>
              <a:t> của Vũ Đình Liên.</a:t>
            </a:r>
            <a:endParaRPr lang="en-US" sz="2800" dirty="0">
              <a:effectLst/>
              <a:latin typeface="Times New Roman" panose="02020603050405020304" pitchFamily="18" charset="0"/>
              <a:ea typeface="Times New Roman" panose="02020603050405020304" pitchFamily="18" charset="0"/>
            </a:endParaRPr>
          </a:p>
        </p:txBody>
      </p:sp>
      <p:sp>
        <p:nvSpPr>
          <p:cNvPr id="17" name="Hộp Văn bản 16">
            <a:extLst>
              <a:ext uri="{FF2B5EF4-FFF2-40B4-BE49-F238E27FC236}">
                <a16:creationId xmlns:a16="http://schemas.microsoft.com/office/drawing/2014/main" id="{99E2287B-DAC9-993D-4AAD-ACD0E774E2D8}"/>
              </a:ext>
            </a:extLst>
          </p:cNvPr>
          <p:cNvSpPr txBox="1"/>
          <p:nvPr/>
        </p:nvSpPr>
        <p:spPr>
          <a:xfrm>
            <a:off x="4649307" y="3385817"/>
            <a:ext cx="6210300" cy="2677656"/>
          </a:xfrm>
          <a:prstGeom prst="rect">
            <a:avLst/>
          </a:prstGeom>
          <a:noFill/>
        </p:spPr>
        <p:txBody>
          <a:bodyPr wrap="square">
            <a:spAutoFit/>
          </a:bodyPr>
          <a:lstStyle/>
          <a:p>
            <a:pPr marL="0" marR="0" algn="just">
              <a:spcBef>
                <a:spcPts val="0"/>
              </a:spcBef>
              <a:spcAft>
                <a:spcPts val="0"/>
              </a:spcAft>
              <a:tabLst>
                <a:tab pos="1386840" algn="l"/>
              </a:tabLst>
            </a:pPr>
            <a:r>
              <a:rPr lang="de-DE" sz="2800" b="1" dirty="0">
                <a:solidFill>
                  <a:srgbClr val="000000"/>
                </a:solidFill>
                <a:effectLst/>
                <a:latin typeface="Times New Roman" panose="02020603050405020304" pitchFamily="18" charset="0"/>
                <a:ea typeface="Times New Roman" panose="02020603050405020304" pitchFamily="18" charset="0"/>
              </a:rPr>
              <a:t>Bài 2</a:t>
            </a:r>
            <a:r>
              <a:rPr lang="de-DE" sz="2800" dirty="0">
                <a:solidFill>
                  <a:srgbClr val="000000"/>
                </a:solidFill>
                <a:effectLst/>
                <a:latin typeface="Times New Roman" panose="02020603050405020304" pitchFamily="18" charset="0"/>
                <a:ea typeface="Times New Roman" panose="02020603050405020304" pitchFamily="18" charset="0"/>
              </a:rPr>
              <a:t>: Viết đoạn văn phân tích cái hay của hai câu thơ:</a:t>
            </a:r>
            <a:endParaRPr lang="en-US" sz="2800" dirty="0">
              <a:effectLst/>
              <a:latin typeface="Times New Roman" panose="02020603050405020304" pitchFamily="18" charset="0"/>
              <a:ea typeface="Times New Roman" panose="02020603050405020304" pitchFamily="18" charset="0"/>
            </a:endParaRPr>
          </a:p>
          <a:p>
            <a:pPr marL="0" marR="0" algn="just">
              <a:spcBef>
                <a:spcPts val="0"/>
              </a:spcBef>
              <a:spcAft>
                <a:spcPts val="0"/>
              </a:spcAft>
              <a:tabLst>
                <a:tab pos="1386840" algn="l"/>
              </a:tabLst>
            </a:pPr>
            <a:r>
              <a:rPr lang="de-DE" sz="2800" dirty="0">
                <a:solidFill>
                  <a:srgbClr val="000000"/>
                </a:solidFill>
                <a:effectLst/>
                <a:latin typeface="Times New Roman" panose="02020603050405020304" pitchFamily="18" charset="0"/>
                <a:ea typeface="Times New Roman" panose="02020603050405020304" pitchFamily="18" charset="0"/>
              </a:rPr>
              <a:t>a. </a:t>
            </a:r>
            <a:r>
              <a:rPr lang="de-DE" sz="2800" i="1" dirty="0">
                <a:solidFill>
                  <a:srgbClr val="000000"/>
                </a:solidFill>
                <a:effectLst/>
                <a:latin typeface="Times New Roman" panose="02020603050405020304" pitchFamily="18" charset="0"/>
                <a:ea typeface="Times New Roman" panose="02020603050405020304" pitchFamily="18" charset="0"/>
              </a:rPr>
              <a:t>Giấy đỏ buồn không thắm</a:t>
            </a:r>
            <a:endParaRPr lang="en-US" sz="2800" dirty="0">
              <a:effectLst/>
              <a:latin typeface="Times New Roman" panose="02020603050405020304" pitchFamily="18" charset="0"/>
              <a:ea typeface="Times New Roman" panose="02020603050405020304" pitchFamily="18" charset="0"/>
            </a:endParaRPr>
          </a:p>
          <a:p>
            <a:pPr marL="0" marR="0" algn="just">
              <a:spcBef>
                <a:spcPts val="0"/>
              </a:spcBef>
              <a:spcAft>
                <a:spcPts val="0"/>
              </a:spcAft>
              <a:tabLst>
                <a:tab pos="1386840" algn="l"/>
              </a:tabLst>
            </a:pPr>
            <a:r>
              <a:rPr lang="de-DE" sz="2800" i="1" dirty="0">
                <a:solidFill>
                  <a:srgbClr val="000000"/>
                </a:solidFill>
                <a:effectLst/>
                <a:latin typeface="Times New Roman" panose="02020603050405020304" pitchFamily="18" charset="0"/>
                <a:ea typeface="Times New Roman" panose="02020603050405020304" pitchFamily="18" charset="0"/>
              </a:rPr>
              <a:t>    Mực đọng trong nghiên sầu</a:t>
            </a:r>
            <a:endParaRPr lang="en-US" sz="2800" dirty="0">
              <a:effectLst/>
              <a:latin typeface="Times New Roman" panose="02020603050405020304" pitchFamily="18" charset="0"/>
              <a:ea typeface="Times New Roman" panose="02020603050405020304" pitchFamily="18" charset="0"/>
            </a:endParaRPr>
          </a:p>
          <a:p>
            <a:pPr marL="0" marR="0" algn="just">
              <a:spcBef>
                <a:spcPts val="0"/>
              </a:spcBef>
              <a:spcAft>
                <a:spcPts val="0"/>
              </a:spcAft>
              <a:tabLst>
                <a:tab pos="1386840" algn="l"/>
              </a:tabLst>
            </a:pPr>
            <a:r>
              <a:rPr lang="de-DE" sz="2800" dirty="0">
                <a:solidFill>
                  <a:srgbClr val="000000"/>
                </a:solidFill>
                <a:effectLst/>
                <a:latin typeface="Times New Roman" panose="02020603050405020304" pitchFamily="18" charset="0"/>
                <a:ea typeface="Times New Roman" panose="02020603050405020304" pitchFamily="18" charset="0"/>
              </a:rPr>
              <a:t>b.  </a:t>
            </a:r>
            <a:r>
              <a:rPr lang="de-DE" sz="2800" i="1" dirty="0">
                <a:solidFill>
                  <a:srgbClr val="000000"/>
                </a:solidFill>
                <a:effectLst/>
                <a:latin typeface="Times New Roman" panose="02020603050405020304" pitchFamily="18" charset="0"/>
                <a:ea typeface="Times New Roman" panose="02020603050405020304" pitchFamily="18" charset="0"/>
              </a:rPr>
              <a:t>Lá  vàng rơi trên giấy</a:t>
            </a:r>
            <a:endParaRPr lang="en-US" sz="2800" dirty="0">
              <a:effectLst/>
              <a:latin typeface="Times New Roman" panose="02020603050405020304" pitchFamily="18" charset="0"/>
              <a:ea typeface="Times New Roman" panose="02020603050405020304" pitchFamily="18" charset="0"/>
            </a:endParaRPr>
          </a:p>
          <a:p>
            <a:pPr marL="0" marR="0" algn="just">
              <a:spcBef>
                <a:spcPts val="0"/>
              </a:spcBef>
              <a:spcAft>
                <a:spcPts val="0"/>
              </a:spcAft>
              <a:tabLst>
                <a:tab pos="1386840" algn="l"/>
              </a:tabLst>
            </a:pPr>
            <a:r>
              <a:rPr lang="de-DE" sz="2800" i="1" dirty="0">
                <a:solidFill>
                  <a:srgbClr val="000000"/>
                </a:solidFill>
                <a:effectLst/>
                <a:latin typeface="Times New Roman" panose="02020603050405020304" pitchFamily="18" charset="0"/>
                <a:ea typeface="Times New Roman" panose="02020603050405020304" pitchFamily="18" charset="0"/>
              </a:rPr>
              <a:t>     Ngoài trời mưa bụi bay</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55749965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arn(inVertical)">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5">
            <a:extLst>
              <a:ext uri="{FF2B5EF4-FFF2-40B4-BE49-F238E27FC236}">
                <a16:creationId xmlns:a16="http://schemas.microsoft.com/office/drawing/2014/main" id="{F5356314-9F69-0F47-B3CD-95648E9DE4E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 y="4762"/>
            <a:ext cx="12308341" cy="685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2397072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Hình tự do: Hình 14">
            <a:extLst>
              <a:ext uri="{FF2B5EF4-FFF2-40B4-BE49-F238E27FC236}">
                <a16:creationId xmlns:a16="http://schemas.microsoft.com/office/drawing/2014/main" id="{62F1F112-92EF-61F4-5A3E-85532301C876}"/>
              </a:ext>
            </a:extLst>
          </p:cNvPr>
          <p:cNvSpPr/>
          <p:nvPr/>
        </p:nvSpPr>
        <p:spPr>
          <a:xfrm>
            <a:off x="-10109" y="172341"/>
            <a:ext cx="3406451" cy="6685658"/>
          </a:xfrm>
          <a:custGeom>
            <a:avLst/>
            <a:gdLst>
              <a:gd name="connsiteX0" fmla="*/ 0 w 4081613"/>
              <a:gd name="connsiteY0" fmla="*/ 0 h 6685658"/>
              <a:gd name="connsiteX1" fmla="*/ 4081613 w 4081613"/>
              <a:gd name="connsiteY1" fmla="*/ 6685658 h 6685658"/>
              <a:gd name="connsiteX2" fmla="*/ 0 w 4081613"/>
              <a:gd name="connsiteY2" fmla="*/ 6685658 h 6685658"/>
            </a:gdLst>
            <a:ahLst/>
            <a:cxnLst>
              <a:cxn ang="0">
                <a:pos x="connsiteX0" y="connsiteY0"/>
              </a:cxn>
              <a:cxn ang="0">
                <a:pos x="connsiteX1" y="connsiteY1"/>
              </a:cxn>
              <a:cxn ang="0">
                <a:pos x="connsiteX2" y="connsiteY2"/>
              </a:cxn>
            </a:cxnLst>
            <a:rect l="l" t="t" r="r" b="b"/>
            <a:pathLst>
              <a:path w="4081613" h="6685658">
                <a:moveTo>
                  <a:pt x="0" y="0"/>
                </a:moveTo>
                <a:lnTo>
                  <a:pt x="4081613" y="6685658"/>
                </a:lnTo>
                <a:lnTo>
                  <a:pt x="0" y="6685658"/>
                </a:lnTo>
                <a:close/>
              </a:path>
            </a:pathLst>
          </a:cu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TextBox 13">
            <a:extLst>
              <a:ext uri="{FF2B5EF4-FFF2-40B4-BE49-F238E27FC236}">
                <a16:creationId xmlns:a16="http://schemas.microsoft.com/office/drawing/2014/main" id="{761421B1-1906-4F8E-BF53-DF1E9D07C1F2}"/>
              </a:ext>
            </a:extLst>
          </p:cNvPr>
          <p:cNvSpPr txBox="1"/>
          <p:nvPr/>
        </p:nvSpPr>
        <p:spPr>
          <a:xfrm>
            <a:off x="5576393" y="172340"/>
            <a:ext cx="3705259" cy="707886"/>
          </a:xfrm>
          <a:prstGeom prst="rect">
            <a:avLst/>
          </a:prstGeom>
          <a:solidFill>
            <a:srgbClr val="0000CC"/>
          </a:solidFill>
          <a:ln w="38100">
            <a:noFill/>
          </a:ln>
        </p:spPr>
        <p:txBody>
          <a:bodyPr wrap="square">
            <a:spAutoFit/>
          </a:bodyPr>
          <a:lstStyle/>
          <a:p>
            <a:pPr marL="0" marR="0" algn="ctr">
              <a:spcBef>
                <a:spcPts val="600"/>
              </a:spcBef>
              <a:spcAft>
                <a:spcPts val="0"/>
              </a:spcAft>
            </a:pPr>
            <a:r>
              <a:rPr lang="en-US" sz="4000" b="1" dirty="0">
                <a:solidFill>
                  <a:schemeClr val="bg1"/>
                </a:solidFill>
                <a:latin typeface="Times New Roman" panose="02020603050405020304" pitchFamily="18" charset="0"/>
                <a:cs typeface="Times New Roman" panose="02020603050405020304" pitchFamily="18" charset="0"/>
              </a:rPr>
              <a:t>VẬN DỤNG</a:t>
            </a:r>
            <a:endParaRPr lang="en-US" sz="4000" b="1" dirty="0">
              <a:solidFill>
                <a:schemeClr val="bg1"/>
              </a:solidFill>
              <a:effectLst/>
              <a:latin typeface="Times New Roman" panose="02020603050405020304" pitchFamily="18" charset="0"/>
              <a:cs typeface="Times New Roman" panose="02020603050405020304" pitchFamily="18" charset="0"/>
            </a:endParaRPr>
          </a:p>
        </p:txBody>
      </p:sp>
      <p:sp>
        <p:nvSpPr>
          <p:cNvPr id="8" name="Hình tự do: Hình 7">
            <a:extLst>
              <a:ext uri="{FF2B5EF4-FFF2-40B4-BE49-F238E27FC236}">
                <a16:creationId xmlns:a16="http://schemas.microsoft.com/office/drawing/2014/main" id="{EFF46C95-D8B0-5561-7CE5-E242BDFAD4B2}"/>
              </a:ext>
            </a:extLst>
          </p:cNvPr>
          <p:cNvSpPr/>
          <p:nvPr/>
        </p:nvSpPr>
        <p:spPr>
          <a:xfrm>
            <a:off x="0" y="0"/>
            <a:ext cx="3396342" cy="6858000"/>
          </a:xfrm>
          <a:custGeom>
            <a:avLst/>
            <a:gdLst>
              <a:gd name="connsiteX0" fmla="*/ 6081502 w 6096000"/>
              <a:gd name="connsiteY0" fmla="*/ 0 h 6858000"/>
              <a:gd name="connsiteX1" fmla="*/ 6096000 w 6096000"/>
              <a:gd name="connsiteY1" fmla="*/ 0 h 6858000"/>
              <a:gd name="connsiteX2" fmla="*/ 6096000 w 6096000"/>
              <a:gd name="connsiteY2" fmla="*/ 12807 h 6858000"/>
              <a:gd name="connsiteX3" fmla="*/ 0 w 6096000"/>
              <a:gd name="connsiteY3" fmla="*/ 0 h 6858000"/>
              <a:gd name="connsiteX4" fmla="*/ 6057826 w 6096000"/>
              <a:gd name="connsiteY4" fmla="*/ 0 h 6858000"/>
              <a:gd name="connsiteX5" fmla="*/ 0 w 6096000"/>
              <a:gd name="connsiteY5" fmla="*/ 6858000 h 6858000"/>
              <a:gd name="connsiteX6" fmla="*/ 0 w 6096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0" h="6858000">
                <a:moveTo>
                  <a:pt x="6081502" y="0"/>
                </a:moveTo>
                <a:lnTo>
                  <a:pt x="6096000" y="0"/>
                </a:lnTo>
                <a:lnTo>
                  <a:pt x="6096000" y="12807"/>
                </a:lnTo>
                <a:close/>
                <a:moveTo>
                  <a:pt x="0" y="0"/>
                </a:moveTo>
                <a:lnTo>
                  <a:pt x="6057826" y="0"/>
                </a:lnTo>
                <a:lnTo>
                  <a:pt x="0" y="6858000"/>
                </a:lnTo>
                <a:lnTo>
                  <a:pt x="0" y="6858000"/>
                </a:lnTo>
                <a:close/>
              </a:path>
            </a:pathLst>
          </a:cu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9" name="Hình ảnh 8">
            <a:extLst>
              <a:ext uri="{FF2B5EF4-FFF2-40B4-BE49-F238E27FC236}">
                <a16:creationId xmlns:a16="http://schemas.microsoft.com/office/drawing/2014/main" id="{3948DBF6-13AD-1E9E-EA9C-1929538BB43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876" y="1633831"/>
            <a:ext cx="3396342" cy="1937097"/>
          </a:xfrm>
          <a:prstGeom prst="rect">
            <a:avLst/>
          </a:prstGeom>
        </p:spPr>
      </p:pic>
      <p:pic>
        <p:nvPicPr>
          <p:cNvPr id="4" name="Hình ảnh 3">
            <a:extLst>
              <a:ext uri="{FF2B5EF4-FFF2-40B4-BE49-F238E27FC236}">
                <a16:creationId xmlns:a16="http://schemas.microsoft.com/office/drawing/2014/main" id="{DB62A9EF-3E96-05AB-7503-4EBF96E782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87852" y="831654"/>
            <a:ext cx="5682339" cy="5682339"/>
          </a:xfrm>
          <a:prstGeom prst="rect">
            <a:avLst/>
          </a:prstGeom>
        </p:spPr>
      </p:pic>
    </p:spTree>
    <p:extLst>
      <p:ext uri="{BB962C8B-B14F-4D97-AF65-F5344CB8AC3E}">
        <p14:creationId xmlns:p14="http://schemas.microsoft.com/office/powerpoint/2010/main" val="370123487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9" descr="Nét đẹp văn hóa Việt: Ông Đồ và tập tục">
            <a:extLst>
              <a:ext uri="{FF2B5EF4-FFF2-40B4-BE49-F238E27FC236}">
                <a16:creationId xmlns:a16="http://schemas.microsoft.com/office/drawing/2014/main" id="{CF5C54E8-764F-0BC6-AD47-ADAE9E40F62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7589" y="340631"/>
            <a:ext cx="4378811" cy="3774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Picture 14" descr="ảnh ông đồ.jpg">
            <a:extLst>
              <a:ext uri="{FF2B5EF4-FFF2-40B4-BE49-F238E27FC236}">
                <a16:creationId xmlns:a16="http://schemas.microsoft.com/office/drawing/2014/main" id="{9DC4AFF8-8E40-F97F-9254-24F2E1956B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60733" y="340631"/>
            <a:ext cx="4515563" cy="3774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Hộp Văn bản 9">
            <a:extLst>
              <a:ext uri="{FF2B5EF4-FFF2-40B4-BE49-F238E27FC236}">
                <a16:creationId xmlns:a16="http://schemas.microsoft.com/office/drawing/2014/main" id="{7056A7FF-750D-DD74-FCD8-69EADC5FE0C1}"/>
              </a:ext>
            </a:extLst>
          </p:cNvPr>
          <p:cNvSpPr txBox="1"/>
          <p:nvPr/>
        </p:nvSpPr>
        <p:spPr>
          <a:xfrm>
            <a:off x="1654629" y="4951549"/>
            <a:ext cx="9241971" cy="954107"/>
          </a:xfrm>
          <a:prstGeom prst="rect">
            <a:avLst/>
          </a:prstGeom>
          <a:noFill/>
          <a:ln w="38100">
            <a:solidFill>
              <a:srgbClr val="0000FF"/>
            </a:solidFill>
          </a:ln>
        </p:spPr>
        <p:txBody>
          <a:bodyPr wrap="square">
            <a:spAutoFit/>
          </a:bodyPr>
          <a:lstStyle/>
          <a:p>
            <a:pPr marL="0" marR="0" algn="just">
              <a:spcBef>
                <a:spcPts val="0"/>
              </a:spcBef>
              <a:spcAft>
                <a:spcPts val="0"/>
              </a:spcAft>
              <a:tabLst>
                <a:tab pos="1386840" algn="l"/>
              </a:tabLst>
            </a:pPr>
            <a:r>
              <a:rPr lang="de-DE" sz="2800" dirty="0">
                <a:solidFill>
                  <a:srgbClr val="000000"/>
                </a:solidFill>
                <a:effectLst/>
                <a:latin typeface="Times New Roman" panose="02020603050405020304" pitchFamily="18" charset="0"/>
                <a:ea typeface="Times New Roman" panose="02020603050405020304" pitchFamily="18" charset="0"/>
              </a:rPr>
              <a:t>Qua bài thơ </a:t>
            </a:r>
            <a:r>
              <a:rPr lang="de-DE" sz="2800" i="1" dirty="0">
                <a:solidFill>
                  <a:srgbClr val="000000"/>
                </a:solidFill>
                <a:effectLst/>
                <a:latin typeface="Times New Roman" panose="02020603050405020304" pitchFamily="18" charset="0"/>
                <a:ea typeface="Times New Roman" panose="02020603050405020304" pitchFamily="18" charset="0"/>
              </a:rPr>
              <a:t>Ông đồ</a:t>
            </a:r>
            <a:r>
              <a:rPr lang="de-DE" sz="2800" dirty="0">
                <a:solidFill>
                  <a:srgbClr val="000000"/>
                </a:solidFill>
                <a:effectLst/>
                <a:latin typeface="Times New Roman" panose="02020603050405020304" pitchFamily="18" charset="0"/>
                <a:ea typeface="Times New Roman" panose="02020603050405020304" pitchFamily="18" charset="0"/>
              </a:rPr>
              <a:t> em hiểu gì về tục xin chữ khi Tết đến xuân về? Nếu vẽ minh họa cho bài thơ, em sẽ vẽ hình ảnh nào?</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84380141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wipe(down)">
                                      <p:cBhvr>
                                        <p:cTn id="7" dur="500"/>
                                        <p:tgtEl>
                                          <p:spTgt spid="717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171"/>
                                        </p:tgtEl>
                                        <p:attrNameLst>
                                          <p:attrName>style.visibility</p:attrName>
                                        </p:attrNameLst>
                                      </p:cBhvr>
                                      <p:to>
                                        <p:strVal val="visible"/>
                                      </p:to>
                                    </p:set>
                                    <p:animEffect transition="in" filter="wipe(down)">
                                      <p:cBhvr>
                                        <p:cTn id="12" dur="500"/>
                                        <p:tgtEl>
                                          <p:spTgt spid="717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Hình tự do: Hình 14">
            <a:extLst>
              <a:ext uri="{FF2B5EF4-FFF2-40B4-BE49-F238E27FC236}">
                <a16:creationId xmlns:a16="http://schemas.microsoft.com/office/drawing/2014/main" id="{62F1F112-92EF-61F4-5A3E-85532301C876}"/>
              </a:ext>
            </a:extLst>
          </p:cNvPr>
          <p:cNvSpPr/>
          <p:nvPr/>
        </p:nvSpPr>
        <p:spPr>
          <a:xfrm>
            <a:off x="-10109" y="172341"/>
            <a:ext cx="4081613" cy="6685658"/>
          </a:xfrm>
          <a:custGeom>
            <a:avLst/>
            <a:gdLst>
              <a:gd name="connsiteX0" fmla="*/ 0 w 4081613"/>
              <a:gd name="connsiteY0" fmla="*/ 0 h 6685658"/>
              <a:gd name="connsiteX1" fmla="*/ 4081613 w 4081613"/>
              <a:gd name="connsiteY1" fmla="*/ 6685658 h 6685658"/>
              <a:gd name="connsiteX2" fmla="*/ 0 w 4081613"/>
              <a:gd name="connsiteY2" fmla="*/ 6685658 h 6685658"/>
            </a:gdLst>
            <a:ahLst/>
            <a:cxnLst>
              <a:cxn ang="0">
                <a:pos x="connsiteX0" y="connsiteY0"/>
              </a:cxn>
              <a:cxn ang="0">
                <a:pos x="connsiteX1" y="connsiteY1"/>
              </a:cxn>
              <a:cxn ang="0">
                <a:pos x="connsiteX2" y="connsiteY2"/>
              </a:cxn>
            </a:cxnLst>
            <a:rect l="l" t="t" r="r" b="b"/>
            <a:pathLst>
              <a:path w="4081613" h="6685658">
                <a:moveTo>
                  <a:pt x="0" y="0"/>
                </a:moveTo>
                <a:lnTo>
                  <a:pt x="4081613" y="6685658"/>
                </a:lnTo>
                <a:lnTo>
                  <a:pt x="0" y="6685658"/>
                </a:lnTo>
                <a:close/>
              </a:path>
            </a:pathLst>
          </a:cu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TextBox 13">
            <a:extLst>
              <a:ext uri="{FF2B5EF4-FFF2-40B4-BE49-F238E27FC236}">
                <a16:creationId xmlns:a16="http://schemas.microsoft.com/office/drawing/2014/main" id="{761421B1-1906-4F8E-BF53-DF1E9D07C1F2}"/>
              </a:ext>
            </a:extLst>
          </p:cNvPr>
          <p:cNvSpPr txBox="1"/>
          <p:nvPr/>
        </p:nvSpPr>
        <p:spPr>
          <a:xfrm>
            <a:off x="4091722" y="172340"/>
            <a:ext cx="7240554" cy="707886"/>
          </a:xfrm>
          <a:prstGeom prst="rect">
            <a:avLst/>
          </a:prstGeom>
          <a:gradFill flip="none" rotWithShape="1">
            <a:gsLst>
              <a:gs pos="46000">
                <a:srgbClr val="0000FF"/>
              </a:gs>
              <a:gs pos="97000">
                <a:srgbClr val="00FFFF"/>
              </a:gs>
            </a:gsLst>
            <a:lin ang="2700000" scaled="1"/>
            <a:tileRect/>
          </a:gradFill>
          <a:ln w="38100">
            <a:noFill/>
          </a:ln>
        </p:spPr>
        <p:txBody>
          <a:bodyPr wrap="square">
            <a:spAutoFit/>
          </a:bodyPr>
          <a:lstStyle/>
          <a:p>
            <a:pPr marL="0" marR="0" algn="ctr">
              <a:spcBef>
                <a:spcPts val="600"/>
              </a:spcBef>
              <a:spcAft>
                <a:spcPts val="0"/>
              </a:spcAft>
            </a:pPr>
            <a:r>
              <a:rPr lang="en-US" sz="4000" b="1" dirty="0">
                <a:solidFill>
                  <a:schemeClr val="bg1"/>
                </a:solidFill>
                <a:effectLst/>
                <a:latin typeface="Times New Roman" panose="02020603050405020304" pitchFamily="18" charset="0"/>
                <a:cs typeface="Times New Roman" panose="02020603050405020304" pitchFamily="18" charset="0"/>
              </a:rPr>
              <a:t>HOẠT ĐỘNG KHỞI ĐỘNG</a:t>
            </a:r>
          </a:p>
        </p:txBody>
      </p:sp>
      <p:sp>
        <p:nvSpPr>
          <p:cNvPr id="8" name="Hình tự do: Hình 7">
            <a:extLst>
              <a:ext uri="{FF2B5EF4-FFF2-40B4-BE49-F238E27FC236}">
                <a16:creationId xmlns:a16="http://schemas.microsoft.com/office/drawing/2014/main" id="{EFF46C95-D8B0-5561-7CE5-E242BDFAD4B2}"/>
              </a:ext>
            </a:extLst>
          </p:cNvPr>
          <p:cNvSpPr/>
          <p:nvPr/>
        </p:nvSpPr>
        <p:spPr>
          <a:xfrm>
            <a:off x="0" y="0"/>
            <a:ext cx="4081613" cy="6858000"/>
          </a:xfrm>
          <a:custGeom>
            <a:avLst/>
            <a:gdLst>
              <a:gd name="connsiteX0" fmla="*/ 6081502 w 6096000"/>
              <a:gd name="connsiteY0" fmla="*/ 0 h 6858000"/>
              <a:gd name="connsiteX1" fmla="*/ 6096000 w 6096000"/>
              <a:gd name="connsiteY1" fmla="*/ 0 h 6858000"/>
              <a:gd name="connsiteX2" fmla="*/ 6096000 w 6096000"/>
              <a:gd name="connsiteY2" fmla="*/ 12807 h 6858000"/>
              <a:gd name="connsiteX3" fmla="*/ 0 w 6096000"/>
              <a:gd name="connsiteY3" fmla="*/ 0 h 6858000"/>
              <a:gd name="connsiteX4" fmla="*/ 6057826 w 6096000"/>
              <a:gd name="connsiteY4" fmla="*/ 0 h 6858000"/>
              <a:gd name="connsiteX5" fmla="*/ 0 w 6096000"/>
              <a:gd name="connsiteY5" fmla="*/ 6858000 h 6858000"/>
              <a:gd name="connsiteX6" fmla="*/ 0 w 6096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0" h="6858000">
                <a:moveTo>
                  <a:pt x="6081502" y="0"/>
                </a:moveTo>
                <a:lnTo>
                  <a:pt x="6096000" y="0"/>
                </a:lnTo>
                <a:lnTo>
                  <a:pt x="6096000" y="12807"/>
                </a:lnTo>
                <a:close/>
                <a:moveTo>
                  <a:pt x="0" y="0"/>
                </a:moveTo>
                <a:lnTo>
                  <a:pt x="6057826" y="0"/>
                </a:lnTo>
                <a:lnTo>
                  <a:pt x="0" y="6858000"/>
                </a:lnTo>
                <a:lnTo>
                  <a:pt x="0" y="6858000"/>
                </a:lnTo>
                <a:close/>
              </a:path>
            </a:pathLst>
          </a:custGeom>
          <a:solidFill>
            <a:srgbClr val="00FFFF"/>
          </a:solidFill>
          <a:ln>
            <a:solidFill>
              <a:srgbClr val="00FFF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6" name="Hình ảnh 5">
            <a:extLst>
              <a:ext uri="{FF2B5EF4-FFF2-40B4-BE49-F238E27FC236}">
                <a16:creationId xmlns:a16="http://schemas.microsoft.com/office/drawing/2014/main" id="{44AAF404-EF78-8675-799E-8D6C000D0D4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7259" y="770356"/>
            <a:ext cx="3925469" cy="3925469"/>
          </a:xfrm>
          <a:prstGeom prst="rect">
            <a:avLst/>
          </a:prstGeom>
        </p:spPr>
      </p:pic>
      <p:sp>
        <p:nvSpPr>
          <p:cNvPr id="9" name="Bong bóng Lời nói: Hình bầu dục 8">
            <a:extLst>
              <a:ext uri="{FF2B5EF4-FFF2-40B4-BE49-F238E27FC236}">
                <a16:creationId xmlns:a16="http://schemas.microsoft.com/office/drawing/2014/main" id="{63907042-A464-7567-F7E3-698B948031EB}"/>
              </a:ext>
            </a:extLst>
          </p:cNvPr>
          <p:cNvSpPr/>
          <p:nvPr/>
        </p:nvSpPr>
        <p:spPr>
          <a:xfrm>
            <a:off x="5526679" y="1049552"/>
            <a:ext cx="5573940" cy="2379448"/>
          </a:xfrm>
          <a:prstGeom prst="wedgeEllipseCallout">
            <a:avLst>
              <a:gd name="adj1" fmla="val -52240"/>
              <a:gd name="adj2" fmla="val 33455"/>
            </a:avLst>
          </a:prstGeom>
          <a:gradFill flip="none" rotWithShape="1">
            <a:gsLst>
              <a:gs pos="50000">
                <a:srgbClr val="0066FF"/>
              </a:gs>
              <a:gs pos="15000">
                <a:schemeClr val="bg1">
                  <a:lumMod val="85000"/>
                </a:schemeClr>
              </a:gs>
            </a:gsLst>
            <a:lin ang="81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dirty="0">
                <a:latin typeface="+mj-lt"/>
              </a:rPr>
              <a:t>Chia sẻ hiểu biết của em về “Ông đồ” và vai trò  cuả ông đồ trong xã hội phong kiến xưa</a:t>
            </a:r>
            <a:r>
              <a:rPr lang="en-US" sz="2800" dirty="0">
                <a:latin typeface="+mj-lt"/>
              </a:rPr>
              <a:t>.</a:t>
            </a:r>
          </a:p>
        </p:txBody>
      </p:sp>
      <p:pic>
        <p:nvPicPr>
          <p:cNvPr id="11" name="Hình ảnh 10">
            <a:extLst>
              <a:ext uri="{FF2B5EF4-FFF2-40B4-BE49-F238E27FC236}">
                <a16:creationId xmlns:a16="http://schemas.microsoft.com/office/drawing/2014/main" id="{8406D4D8-B944-5390-0F5F-DB8E78D6DC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01565" y="2064573"/>
            <a:ext cx="3762426" cy="4670247"/>
          </a:xfrm>
          <a:prstGeom prst="rect">
            <a:avLst/>
          </a:prstGeom>
        </p:spPr>
      </p:pic>
    </p:spTree>
    <p:extLst>
      <p:ext uri="{BB962C8B-B14F-4D97-AF65-F5344CB8AC3E}">
        <p14:creationId xmlns:p14="http://schemas.microsoft.com/office/powerpoint/2010/main" val="122955342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0.70"/>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par>
                                <p:cTn id="10" presetID="16" presetClass="entr" presetSubtype="21"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C7BAFCCE-5E6E-5C4C-F5D7-605C762AA7C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3076328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arn(inVertical)">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6">
            <a:extLst>
              <a:ext uri="{FF2B5EF4-FFF2-40B4-BE49-F238E27FC236}">
                <a16:creationId xmlns:a16="http://schemas.microsoft.com/office/drawing/2014/main" id="{3A09372E-86BF-A07B-CB27-8CA94E981B3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5" y="6350"/>
            <a:ext cx="12188825" cy="685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5424684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arn(inVertical)">
                                      <p:cBhvr>
                                        <p:cTn id="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Hình tự do: Hình 14">
            <a:extLst>
              <a:ext uri="{FF2B5EF4-FFF2-40B4-BE49-F238E27FC236}">
                <a16:creationId xmlns:a16="http://schemas.microsoft.com/office/drawing/2014/main" id="{62F1F112-92EF-61F4-5A3E-85532301C876}"/>
              </a:ext>
            </a:extLst>
          </p:cNvPr>
          <p:cNvSpPr/>
          <p:nvPr/>
        </p:nvSpPr>
        <p:spPr>
          <a:xfrm>
            <a:off x="-10109" y="172341"/>
            <a:ext cx="4081613" cy="6685658"/>
          </a:xfrm>
          <a:custGeom>
            <a:avLst/>
            <a:gdLst>
              <a:gd name="connsiteX0" fmla="*/ 0 w 4081613"/>
              <a:gd name="connsiteY0" fmla="*/ 0 h 6685658"/>
              <a:gd name="connsiteX1" fmla="*/ 4081613 w 4081613"/>
              <a:gd name="connsiteY1" fmla="*/ 6685658 h 6685658"/>
              <a:gd name="connsiteX2" fmla="*/ 0 w 4081613"/>
              <a:gd name="connsiteY2" fmla="*/ 6685658 h 6685658"/>
            </a:gdLst>
            <a:ahLst/>
            <a:cxnLst>
              <a:cxn ang="0">
                <a:pos x="connsiteX0" y="connsiteY0"/>
              </a:cxn>
              <a:cxn ang="0">
                <a:pos x="connsiteX1" y="connsiteY1"/>
              </a:cxn>
              <a:cxn ang="0">
                <a:pos x="connsiteX2" y="connsiteY2"/>
              </a:cxn>
            </a:cxnLst>
            <a:rect l="l" t="t" r="r" b="b"/>
            <a:pathLst>
              <a:path w="4081613" h="6685658">
                <a:moveTo>
                  <a:pt x="0" y="0"/>
                </a:moveTo>
                <a:lnTo>
                  <a:pt x="4081613" y="6685658"/>
                </a:lnTo>
                <a:lnTo>
                  <a:pt x="0" y="6685658"/>
                </a:lnTo>
                <a:close/>
              </a:path>
            </a:pathLst>
          </a:cu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TextBox 13">
            <a:extLst>
              <a:ext uri="{FF2B5EF4-FFF2-40B4-BE49-F238E27FC236}">
                <a16:creationId xmlns:a16="http://schemas.microsoft.com/office/drawing/2014/main" id="{761421B1-1906-4F8E-BF53-DF1E9D07C1F2}"/>
              </a:ext>
            </a:extLst>
          </p:cNvPr>
          <p:cNvSpPr txBox="1"/>
          <p:nvPr/>
        </p:nvSpPr>
        <p:spPr>
          <a:xfrm>
            <a:off x="4091722" y="172340"/>
            <a:ext cx="7240554" cy="707886"/>
          </a:xfrm>
          <a:prstGeom prst="rect">
            <a:avLst/>
          </a:prstGeom>
          <a:gradFill>
            <a:gsLst>
              <a:gs pos="94000">
                <a:schemeClr val="accent6">
                  <a:lumMod val="40000"/>
                  <a:lumOff val="60000"/>
                </a:schemeClr>
              </a:gs>
              <a:gs pos="46000">
                <a:srgbClr val="0000FF"/>
              </a:gs>
            </a:gsLst>
            <a:lin ang="2700000" scaled="1"/>
          </a:gradFill>
          <a:ln w="38100">
            <a:noFill/>
          </a:ln>
        </p:spPr>
        <p:txBody>
          <a:bodyPr wrap="square">
            <a:spAutoFit/>
          </a:bodyPr>
          <a:lstStyle/>
          <a:p>
            <a:pPr marL="0" marR="0" algn="ctr">
              <a:spcBef>
                <a:spcPts val="600"/>
              </a:spcBef>
              <a:spcAft>
                <a:spcPts val="0"/>
              </a:spcAft>
            </a:pPr>
            <a:r>
              <a:rPr lang="en-US" sz="4000" b="1" dirty="0">
                <a:solidFill>
                  <a:schemeClr val="bg1"/>
                </a:solidFill>
                <a:effectLst/>
                <a:latin typeface="Times New Roman" panose="02020603050405020304" pitchFamily="18" charset="0"/>
                <a:cs typeface="Times New Roman" panose="02020603050405020304" pitchFamily="18" charset="0"/>
              </a:rPr>
              <a:t>HÌNH THÀNH KIẾN THỨC</a:t>
            </a:r>
          </a:p>
        </p:txBody>
      </p:sp>
      <p:sp>
        <p:nvSpPr>
          <p:cNvPr id="8" name="Hình tự do: Hình 7">
            <a:extLst>
              <a:ext uri="{FF2B5EF4-FFF2-40B4-BE49-F238E27FC236}">
                <a16:creationId xmlns:a16="http://schemas.microsoft.com/office/drawing/2014/main" id="{EFF46C95-D8B0-5561-7CE5-E242BDFAD4B2}"/>
              </a:ext>
            </a:extLst>
          </p:cNvPr>
          <p:cNvSpPr/>
          <p:nvPr/>
        </p:nvSpPr>
        <p:spPr>
          <a:xfrm>
            <a:off x="0" y="0"/>
            <a:ext cx="4081613" cy="6858000"/>
          </a:xfrm>
          <a:custGeom>
            <a:avLst/>
            <a:gdLst>
              <a:gd name="connsiteX0" fmla="*/ 6081502 w 6096000"/>
              <a:gd name="connsiteY0" fmla="*/ 0 h 6858000"/>
              <a:gd name="connsiteX1" fmla="*/ 6096000 w 6096000"/>
              <a:gd name="connsiteY1" fmla="*/ 0 h 6858000"/>
              <a:gd name="connsiteX2" fmla="*/ 6096000 w 6096000"/>
              <a:gd name="connsiteY2" fmla="*/ 12807 h 6858000"/>
              <a:gd name="connsiteX3" fmla="*/ 0 w 6096000"/>
              <a:gd name="connsiteY3" fmla="*/ 0 h 6858000"/>
              <a:gd name="connsiteX4" fmla="*/ 6057826 w 6096000"/>
              <a:gd name="connsiteY4" fmla="*/ 0 h 6858000"/>
              <a:gd name="connsiteX5" fmla="*/ 0 w 6096000"/>
              <a:gd name="connsiteY5" fmla="*/ 6858000 h 6858000"/>
              <a:gd name="connsiteX6" fmla="*/ 0 w 6096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0" h="6858000">
                <a:moveTo>
                  <a:pt x="6081502" y="0"/>
                </a:moveTo>
                <a:lnTo>
                  <a:pt x="6096000" y="0"/>
                </a:lnTo>
                <a:lnTo>
                  <a:pt x="6096000" y="12807"/>
                </a:lnTo>
                <a:close/>
                <a:moveTo>
                  <a:pt x="0" y="0"/>
                </a:moveTo>
                <a:lnTo>
                  <a:pt x="6057826" y="0"/>
                </a:lnTo>
                <a:lnTo>
                  <a:pt x="0" y="6858000"/>
                </a:lnTo>
                <a:lnTo>
                  <a:pt x="0" y="6858000"/>
                </a:lnTo>
                <a:close/>
              </a:path>
            </a:pathLst>
          </a:custGeom>
          <a:solidFill>
            <a:srgbClr val="00FFFF"/>
          </a:solidFill>
          <a:ln>
            <a:solidFill>
              <a:srgbClr val="00FFF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9" name="Hình ảnh 8">
            <a:extLst>
              <a:ext uri="{FF2B5EF4-FFF2-40B4-BE49-F238E27FC236}">
                <a16:creationId xmlns:a16="http://schemas.microsoft.com/office/drawing/2014/main" id="{0B41BBAA-053D-755B-F240-4A952DF5105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3321" y="1310405"/>
            <a:ext cx="2505075" cy="2505075"/>
          </a:xfrm>
          <a:prstGeom prst="rect">
            <a:avLst/>
          </a:prstGeom>
        </p:spPr>
      </p:pic>
      <p:pic>
        <p:nvPicPr>
          <p:cNvPr id="3" name="Hình ảnh 2">
            <a:extLst>
              <a:ext uri="{FF2B5EF4-FFF2-40B4-BE49-F238E27FC236}">
                <a16:creationId xmlns:a16="http://schemas.microsoft.com/office/drawing/2014/main" id="{CBDEB143-FF8B-215F-CC98-CFC509331F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14749" y="-337677"/>
            <a:ext cx="7533353" cy="7533353"/>
          </a:xfrm>
          <a:prstGeom prst="rect">
            <a:avLst/>
          </a:prstGeom>
        </p:spPr>
      </p:pic>
    </p:spTree>
    <p:extLst>
      <p:ext uri="{BB962C8B-B14F-4D97-AF65-F5344CB8AC3E}">
        <p14:creationId xmlns:p14="http://schemas.microsoft.com/office/powerpoint/2010/main" val="118096149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Bảng 9">
            <a:extLst>
              <a:ext uri="{FF2B5EF4-FFF2-40B4-BE49-F238E27FC236}">
                <a16:creationId xmlns:a16="http://schemas.microsoft.com/office/drawing/2014/main" id="{94E6ED9D-BA81-4AF5-CCB7-7AC9930C2B2F}"/>
              </a:ext>
            </a:extLst>
          </p:cNvPr>
          <p:cNvGraphicFramePr>
            <a:graphicFrameLocks noGrp="1"/>
          </p:cNvGraphicFramePr>
          <p:nvPr>
            <p:extLst>
              <p:ext uri="{D42A27DB-BD31-4B8C-83A1-F6EECF244321}">
                <p14:modId xmlns:p14="http://schemas.microsoft.com/office/powerpoint/2010/main" val="10204188"/>
              </p:ext>
            </p:extLst>
          </p:nvPr>
        </p:nvGraphicFramePr>
        <p:xfrm>
          <a:off x="147968" y="1066800"/>
          <a:ext cx="11896064" cy="5715000"/>
        </p:xfrm>
        <a:graphic>
          <a:graphicData uri="http://schemas.openxmlformats.org/drawingml/2006/table">
            <a:tbl>
              <a:tblPr firstRow="1" firstCol="1" bandRow="1">
                <a:tableStyleId>{5C22544A-7EE6-4342-B048-85BDC9FD1C3A}</a:tableStyleId>
              </a:tblPr>
              <a:tblGrid>
                <a:gridCol w="10371971">
                  <a:extLst>
                    <a:ext uri="{9D8B030D-6E8A-4147-A177-3AD203B41FA5}">
                      <a16:colId xmlns:a16="http://schemas.microsoft.com/office/drawing/2014/main" val="4269280258"/>
                    </a:ext>
                  </a:extLst>
                </a:gridCol>
                <a:gridCol w="1524093">
                  <a:extLst>
                    <a:ext uri="{9D8B030D-6E8A-4147-A177-3AD203B41FA5}">
                      <a16:colId xmlns:a16="http://schemas.microsoft.com/office/drawing/2014/main" val="875547974"/>
                    </a:ext>
                  </a:extLst>
                </a:gridCol>
              </a:tblGrid>
              <a:tr h="375312">
                <a:tc gridSpan="2">
                  <a:txBody>
                    <a:bodyPr/>
                    <a:lstStyle/>
                    <a:p>
                      <a:pPr marL="0" marR="0">
                        <a:spcBef>
                          <a:spcPts val="0"/>
                        </a:spcBef>
                        <a:spcAft>
                          <a:spcPts val="0"/>
                        </a:spcAft>
                        <a:tabLst>
                          <a:tab pos="0" algn="l"/>
                          <a:tab pos="57150" algn="l"/>
                        </a:tabLst>
                      </a:pPr>
                      <a:r>
                        <a:rPr lang="de-DE" sz="2500" dirty="0">
                          <a:solidFill>
                            <a:schemeClr val="bg1"/>
                          </a:solidFill>
                          <a:effectLst/>
                          <a:latin typeface="Times New Roman" panose="02020603050405020304" pitchFamily="18" charset="0"/>
                          <a:cs typeface="Times New Roman" panose="02020603050405020304" pitchFamily="18" charset="0"/>
                        </a:rPr>
                        <a:t>1.Tác giả  Vũ Đình Liên</a:t>
                      </a:r>
                      <a:r>
                        <a:rPr lang="vi-VN" sz="2500" dirty="0">
                          <a:solidFill>
                            <a:schemeClr val="bg1"/>
                          </a:solidFill>
                          <a:effectLst/>
                          <a:latin typeface="Times New Roman" panose="02020603050405020304" pitchFamily="18" charset="0"/>
                          <a:cs typeface="Times New Roman" panose="02020603050405020304" pitchFamily="18" charset="0"/>
                        </a:rPr>
                        <a:t>                                                 </a:t>
                      </a:r>
                      <a:r>
                        <a:rPr lang="en-US" sz="2500" dirty="0">
                          <a:solidFill>
                            <a:schemeClr val="bg1"/>
                          </a:solidFill>
                          <a:effectLst/>
                          <a:latin typeface="Times New Roman" panose="02020603050405020304" pitchFamily="18" charset="0"/>
                          <a:cs typeface="Times New Roman" panose="02020603050405020304" pitchFamily="18" charset="0"/>
                        </a:rPr>
                        <a:t>                                        </a:t>
                      </a:r>
                      <a:r>
                        <a:rPr lang="vi-VN" sz="2500" dirty="0">
                          <a:solidFill>
                            <a:schemeClr val="bg1"/>
                          </a:solidFill>
                          <a:effectLst/>
                          <a:latin typeface="Times New Roman" panose="02020603050405020304" pitchFamily="18" charset="0"/>
                          <a:cs typeface="Times New Roman" panose="02020603050405020304" pitchFamily="18" charset="0"/>
                        </a:rPr>
                        <a:t>TRẢ LỜI</a:t>
                      </a:r>
                      <a:endParaRPr lang="en-US" sz="25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041" marR="660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hMerge="1">
                  <a:txBody>
                    <a:bodyPr/>
                    <a:lstStyle/>
                    <a:p>
                      <a:pPr marL="0" marR="0">
                        <a:spcBef>
                          <a:spcPts val="0"/>
                        </a:spcBef>
                        <a:spcAft>
                          <a:spcPts val="0"/>
                        </a:spcAft>
                        <a:tabLst>
                          <a:tab pos="0" algn="l"/>
                          <a:tab pos="57150" algn="l"/>
                        </a:tabLst>
                      </a:pP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041" marR="66041" marT="0" marB="0"/>
                </a:tc>
                <a:extLst>
                  <a:ext uri="{0D108BD9-81ED-4DB2-BD59-A6C34878D82A}">
                    <a16:rowId xmlns:a16="http://schemas.microsoft.com/office/drawing/2014/main" val="1820575156"/>
                  </a:ext>
                </a:extLst>
              </a:tr>
              <a:tr h="74091">
                <a:tc>
                  <a:txBody>
                    <a:bodyPr/>
                    <a:lstStyle/>
                    <a:p>
                      <a:pPr marL="0" marR="0">
                        <a:spcBef>
                          <a:spcPts val="0"/>
                        </a:spcBef>
                        <a:spcAft>
                          <a:spcPts val="0"/>
                        </a:spcAft>
                        <a:tabLst>
                          <a:tab pos="0" algn="l"/>
                          <a:tab pos="57150" algn="l"/>
                        </a:tabLst>
                      </a:pPr>
                      <a:r>
                        <a:rPr lang="de-DE" sz="2500" dirty="0">
                          <a:solidFill>
                            <a:schemeClr val="tx1"/>
                          </a:solidFill>
                          <a:effectLst/>
                          <a:latin typeface="Times New Roman" panose="02020603050405020304" pitchFamily="18" charset="0"/>
                          <a:cs typeface="Times New Roman" panose="02020603050405020304" pitchFamily="18" charset="0"/>
                        </a:rPr>
                        <a:t> </a:t>
                      </a:r>
                      <a:endParaRPr lang="en-US" sz="2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041" marR="660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tabLst>
                          <a:tab pos="0" algn="l"/>
                          <a:tab pos="57150" algn="l"/>
                        </a:tabLst>
                      </a:pPr>
                      <a:r>
                        <a:rPr lang="de-DE" sz="2500" dirty="0">
                          <a:solidFill>
                            <a:schemeClr val="tx1"/>
                          </a:solidFill>
                          <a:effectLst/>
                          <a:latin typeface="Times New Roman" panose="02020603050405020304" pitchFamily="18" charset="0"/>
                          <a:cs typeface="Times New Roman" panose="02020603050405020304" pitchFamily="18" charset="0"/>
                        </a:rPr>
                        <a:t> ....</a:t>
                      </a:r>
                      <a:endParaRPr lang="en-US" sz="24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041" marR="660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59889470"/>
                  </a:ext>
                </a:extLst>
              </a:tr>
              <a:tr h="375312">
                <a:tc gridSpan="2">
                  <a:txBody>
                    <a:bodyPr/>
                    <a:lstStyle/>
                    <a:p>
                      <a:pPr marL="0" marR="0" algn="l">
                        <a:spcBef>
                          <a:spcPts val="0"/>
                        </a:spcBef>
                        <a:spcAft>
                          <a:spcPts val="0"/>
                        </a:spcAft>
                        <a:tabLst>
                          <a:tab pos="0" algn="l"/>
                          <a:tab pos="57150" algn="l"/>
                        </a:tabLst>
                      </a:pPr>
                      <a:r>
                        <a:rPr lang="de-DE" sz="2500" dirty="0">
                          <a:solidFill>
                            <a:schemeClr val="bg1"/>
                          </a:solidFill>
                          <a:effectLst/>
                          <a:latin typeface="Times New Roman" panose="02020603050405020304" pitchFamily="18" charset="0"/>
                          <a:cs typeface="Times New Roman" panose="02020603050405020304" pitchFamily="18" charset="0"/>
                        </a:rPr>
                        <a:t>2. Tác phẩm Ông đồ</a:t>
                      </a:r>
                      <a:endParaRPr lang="en-US" sz="25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041" marR="660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hMerge="1">
                  <a:txBody>
                    <a:bodyPr/>
                    <a:lstStyle/>
                    <a:p>
                      <a:pPr marL="0" marR="0">
                        <a:spcBef>
                          <a:spcPts val="0"/>
                        </a:spcBef>
                        <a:spcAft>
                          <a:spcPts val="0"/>
                        </a:spcAft>
                        <a:tabLst>
                          <a:tab pos="0" algn="l"/>
                          <a:tab pos="57150" algn="l"/>
                        </a:tabLst>
                      </a:pP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041" marR="66041" marT="0" marB="0"/>
                </a:tc>
                <a:extLst>
                  <a:ext uri="{0D108BD9-81ED-4DB2-BD59-A6C34878D82A}">
                    <a16:rowId xmlns:a16="http://schemas.microsoft.com/office/drawing/2014/main" val="943924981"/>
                  </a:ext>
                </a:extLst>
              </a:tr>
              <a:tr h="375312">
                <a:tc>
                  <a:txBody>
                    <a:bodyPr/>
                    <a:lstStyle/>
                    <a:p>
                      <a:pPr marL="0" marR="0">
                        <a:spcBef>
                          <a:spcPts val="0"/>
                        </a:spcBef>
                        <a:spcAft>
                          <a:spcPts val="0"/>
                        </a:spcAft>
                        <a:tabLst>
                          <a:tab pos="1386840" algn="l"/>
                        </a:tabLst>
                      </a:pPr>
                      <a:r>
                        <a:rPr lang="de-DE" sz="2500" dirty="0">
                          <a:solidFill>
                            <a:schemeClr val="tx1"/>
                          </a:solidFill>
                          <a:effectLst/>
                          <a:latin typeface="Times New Roman" panose="02020603050405020304" pitchFamily="18" charset="0"/>
                          <a:cs typeface="Times New Roman" panose="02020603050405020304" pitchFamily="18" charset="0"/>
                        </a:rPr>
                        <a:t>Nêu</a:t>
                      </a:r>
                      <a:r>
                        <a:rPr lang="vi-VN" sz="2500" dirty="0">
                          <a:solidFill>
                            <a:schemeClr val="tx1"/>
                          </a:solidFill>
                          <a:effectLst/>
                          <a:latin typeface="Times New Roman" panose="02020603050405020304" pitchFamily="18" charset="0"/>
                          <a:cs typeface="Times New Roman" panose="02020603050405020304" pitchFamily="18" charset="0"/>
                        </a:rPr>
                        <a:t> </a:t>
                      </a:r>
                      <a:r>
                        <a:rPr lang="vi-VN" sz="2500" dirty="0" err="1">
                          <a:solidFill>
                            <a:schemeClr val="tx1"/>
                          </a:solidFill>
                          <a:effectLst/>
                          <a:latin typeface="Times New Roman" panose="02020603050405020304" pitchFamily="18" charset="0"/>
                          <a:cs typeface="Times New Roman" panose="02020603050405020304" pitchFamily="18" charset="0"/>
                        </a:rPr>
                        <a:t>xuất</a:t>
                      </a:r>
                      <a:r>
                        <a:rPr lang="vi-VN" sz="2500" dirty="0">
                          <a:solidFill>
                            <a:schemeClr val="tx1"/>
                          </a:solidFill>
                          <a:effectLst/>
                          <a:latin typeface="Times New Roman" panose="02020603050405020304" pitchFamily="18" charset="0"/>
                          <a:cs typeface="Times New Roman" panose="02020603050405020304" pitchFamily="18" charset="0"/>
                        </a:rPr>
                        <a:t> </a:t>
                      </a:r>
                      <a:r>
                        <a:rPr lang="vi-VN" sz="2500" dirty="0" err="1">
                          <a:solidFill>
                            <a:schemeClr val="tx1"/>
                          </a:solidFill>
                          <a:effectLst/>
                          <a:latin typeface="Times New Roman" panose="02020603050405020304" pitchFamily="18" charset="0"/>
                          <a:cs typeface="Times New Roman" panose="02020603050405020304" pitchFamily="18" charset="0"/>
                        </a:rPr>
                        <a:t>xứ</a:t>
                      </a:r>
                      <a:r>
                        <a:rPr lang="vi-VN" sz="2500" dirty="0">
                          <a:solidFill>
                            <a:schemeClr val="tx1"/>
                          </a:solidFill>
                          <a:effectLst/>
                          <a:latin typeface="Times New Roman" panose="02020603050405020304" pitchFamily="18" charset="0"/>
                          <a:cs typeface="Times New Roman" panose="02020603050405020304" pitchFamily="18" charset="0"/>
                        </a:rPr>
                        <a:t> </a:t>
                      </a:r>
                      <a:r>
                        <a:rPr lang="vi-VN" sz="2500" dirty="0" err="1">
                          <a:solidFill>
                            <a:schemeClr val="tx1"/>
                          </a:solidFill>
                          <a:effectLst/>
                          <a:latin typeface="Times New Roman" panose="02020603050405020304" pitchFamily="18" charset="0"/>
                          <a:cs typeface="Times New Roman" panose="02020603050405020304" pitchFamily="18" charset="0"/>
                        </a:rPr>
                        <a:t>của</a:t>
                      </a:r>
                      <a:r>
                        <a:rPr lang="vi-VN" sz="2500" dirty="0">
                          <a:solidFill>
                            <a:schemeClr val="tx1"/>
                          </a:solidFill>
                          <a:effectLst/>
                          <a:latin typeface="Times New Roman" panose="02020603050405020304" pitchFamily="18" charset="0"/>
                          <a:cs typeface="Times New Roman" panose="02020603050405020304" pitchFamily="18" charset="0"/>
                        </a:rPr>
                        <a:t> </a:t>
                      </a:r>
                      <a:r>
                        <a:rPr lang="vi-VN" sz="2500" dirty="0" err="1">
                          <a:solidFill>
                            <a:schemeClr val="tx1"/>
                          </a:solidFill>
                          <a:effectLst/>
                          <a:latin typeface="Times New Roman" panose="02020603050405020304" pitchFamily="18" charset="0"/>
                          <a:cs typeface="Times New Roman" panose="02020603050405020304" pitchFamily="18" charset="0"/>
                        </a:rPr>
                        <a:t>bài</a:t>
                      </a:r>
                      <a:r>
                        <a:rPr lang="vi-VN" sz="2500" dirty="0">
                          <a:solidFill>
                            <a:schemeClr val="tx1"/>
                          </a:solidFill>
                          <a:effectLst/>
                          <a:latin typeface="Times New Roman" panose="02020603050405020304" pitchFamily="18" charset="0"/>
                          <a:cs typeface="Times New Roman" panose="02020603050405020304" pitchFamily="18" charset="0"/>
                        </a:rPr>
                        <a:t> thơ</a:t>
                      </a:r>
                      <a:r>
                        <a:rPr lang="en-US" sz="2500" dirty="0">
                          <a:solidFill>
                            <a:schemeClr val="tx1"/>
                          </a:solidFill>
                          <a:effectLst/>
                          <a:latin typeface="Times New Roman" panose="02020603050405020304" pitchFamily="18" charset="0"/>
                          <a:cs typeface="Times New Roman" panose="02020603050405020304" pitchFamily="18" charset="0"/>
                        </a:rPr>
                        <a:t>:</a:t>
                      </a:r>
                      <a:endParaRPr lang="en-US" sz="2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041" marR="660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tabLst>
                          <a:tab pos="0" algn="l"/>
                          <a:tab pos="57150" algn="l"/>
                        </a:tabLst>
                      </a:pPr>
                      <a:r>
                        <a:rPr lang="de-DE" sz="2500" dirty="0">
                          <a:solidFill>
                            <a:schemeClr val="tx1"/>
                          </a:solidFill>
                          <a:effectLst/>
                          <a:latin typeface="Times New Roman" panose="02020603050405020304" pitchFamily="18" charset="0"/>
                          <a:cs typeface="Times New Roman" panose="02020603050405020304" pitchFamily="18" charset="0"/>
                        </a:rPr>
                        <a:t> ...</a:t>
                      </a:r>
                      <a:endParaRPr lang="en-US" sz="2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041" marR="660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58457658"/>
                  </a:ext>
                </a:extLst>
              </a:tr>
              <a:tr h="750624">
                <a:tc>
                  <a:txBody>
                    <a:bodyPr/>
                    <a:lstStyle/>
                    <a:p>
                      <a:pPr marL="0" marR="0">
                        <a:spcBef>
                          <a:spcPts val="0"/>
                        </a:spcBef>
                        <a:spcAft>
                          <a:spcPts val="0"/>
                        </a:spcAft>
                        <a:tabLst>
                          <a:tab pos="1386840" algn="l"/>
                        </a:tabLst>
                      </a:pPr>
                      <a:r>
                        <a:rPr lang="de-DE" sz="2500" dirty="0">
                          <a:solidFill>
                            <a:schemeClr val="tx1"/>
                          </a:solidFill>
                          <a:effectLst/>
                          <a:latin typeface="Times New Roman" panose="02020603050405020304" pitchFamily="18" charset="0"/>
                          <a:cs typeface="Times New Roman" panose="02020603050405020304" pitchFamily="18" charset="0"/>
                        </a:rPr>
                        <a:t>Đọc -  giải thích từ khó:</a:t>
                      </a:r>
                      <a:endParaRPr lang="en-US" sz="2500" dirty="0">
                        <a:solidFill>
                          <a:schemeClr val="tx1"/>
                        </a:solidFill>
                        <a:effectLst/>
                        <a:latin typeface="Times New Roman" panose="02020603050405020304" pitchFamily="18" charset="0"/>
                        <a:cs typeface="Times New Roman" panose="02020603050405020304" pitchFamily="18" charset="0"/>
                      </a:endParaRPr>
                    </a:p>
                    <a:p>
                      <a:pPr marL="0" marR="0">
                        <a:spcBef>
                          <a:spcPts val="0"/>
                        </a:spcBef>
                        <a:spcAft>
                          <a:spcPts val="0"/>
                        </a:spcAft>
                        <a:tabLst>
                          <a:tab pos="1386840" algn="l"/>
                        </a:tabLst>
                      </a:pPr>
                      <a:r>
                        <a:rPr lang="de-DE" sz="2500" dirty="0">
                          <a:solidFill>
                            <a:schemeClr val="tx1"/>
                          </a:solidFill>
                          <a:effectLst/>
                          <a:latin typeface="Times New Roman" panose="02020603050405020304" pitchFamily="18" charset="0"/>
                          <a:cs typeface="Times New Roman" panose="02020603050405020304" pitchFamily="18" charset="0"/>
                        </a:rPr>
                        <a:t>Nêu</a:t>
                      </a:r>
                      <a:r>
                        <a:rPr lang="vi-VN" sz="2500" dirty="0">
                          <a:solidFill>
                            <a:schemeClr val="tx1"/>
                          </a:solidFill>
                          <a:effectLst/>
                          <a:latin typeface="Times New Roman" panose="02020603050405020304" pitchFamily="18" charset="0"/>
                          <a:cs typeface="Times New Roman" panose="02020603050405020304" pitchFamily="18" charset="0"/>
                        </a:rPr>
                        <a:t> cách đọc bài thơ từ, khó và ấn tượng chung của em</a:t>
                      </a:r>
                      <a:r>
                        <a:rPr lang="en-US" sz="2500" dirty="0">
                          <a:solidFill>
                            <a:schemeClr val="tx1"/>
                          </a:solidFill>
                          <a:effectLst/>
                          <a:latin typeface="Times New Roman" panose="02020603050405020304" pitchFamily="18" charset="0"/>
                          <a:cs typeface="Times New Roman" panose="02020603050405020304" pitchFamily="18" charset="0"/>
                        </a:rPr>
                        <a:t>:</a:t>
                      </a:r>
                      <a:endParaRPr lang="en-US" sz="2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041" marR="660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tabLst>
                          <a:tab pos="0" algn="l"/>
                          <a:tab pos="57150" algn="l"/>
                        </a:tabLst>
                      </a:pPr>
                      <a:r>
                        <a:rPr lang="de-DE" sz="2500" dirty="0">
                          <a:solidFill>
                            <a:schemeClr val="tx1"/>
                          </a:solidFill>
                          <a:effectLst/>
                          <a:latin typeface="Times New Roman" panose="02020603050405020304" pitchFamily="18" charset="0"/>
                          <a:cs typeface="Times New Roman" panose="02020603050405020304" pitchFamily="18" charset="0"/>
                        </a:rPr>
                        <a:t> ...</a:t>
                      </a:r>
                      <a:endParaRPr lang="en-US" sz="2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041" marR="660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89700916"/>
                  </a:ext>
                </a:extLst>
              </a:tr>
              <a:tr h="1125936">
                <a:tc>
                  <a:txBody>
                    <a:bodyPr/>
                    <a:lstStyle/>
                    <a:p>
                      <a:pPr marL="0" marR="0">
                        <a:spcBef>
                          <a:spcPts val="0"/>
                        </a:spcBef>
                        <a:spcAft>
                          <a:spcPts val="0"/>
                        </a:spcAft>
                        <a:tabLst>
                          <a:tab pos="1386840" algn="l"/>
                        </a:tabLst>
                      </a:pPr>
                      <a:r>
                        <a:rPr lang="de-DE" sz="2500" dirty="0">
                          <a:solidFill>
                            <a:schemeClr val="tx1"/>
                          </a:solidFill>
                          <a:effectLst/>
                          <a:latin typeface="Times New Roman" panose="02020603050405020304" pitchFamily="18" charset="0"/>
                          <a:cs typeface="Times New Roman" panose="02020603050405020304" pitchFamily="18" charset="0"/>
                        </a:rPr>
                        <a:t>Đề tài, chủ đề:</a:t>
                      </a:r>
                      <a:endParaRPr lang="en-US" sz="2500" dirty="0">
                        <a:solidFill>
                          <a:schemeClr val="tx1"/>
                        </a:solidFill>
                        <a:effectLst/>
                        <a:latin typeface="Times New Roman" panose="02020603050405020304" pitchFamily="18" charset="0"/>
                        <a:cs typeface="Times New Roman" panose="02020603050405020304" pitchFamily="18" charset="0"/>
                      </a:endParaRPr>
                    </a:p>
                    <a:p>
                      <a:pPr marL="0" marR="0">
                        <a:spcBef>
                          <a:spcPts val="0"/>
                        </a:spcBef>
                        <a:spcAft>
                          <a:spcPts val="0"/>
                        </a:spcAft>
                        <a:tabLst>
                          <a:tab pos="1386840" algn="l"/>
                        </a:tabLst>
                      </a:pPr>
                      <a:r>
                        <a:rPr lang="de-DE" sz="2500" dirty="0">
                          <a:solidFill>
                            <a:schemeClr val="tx1"/>
                          </a:solidFill>
                          <a:effectLst/>
                          <a:latin typeface="Times New Roman" panose="02020603050405020304" pitchFamily="18" charset="0"/>
                          <a:cs typeface="Times New Roman" panose="02020603050405020304" pitchFamily="18" charset="0"/>
                        </a:rPr>
                        <a:t>+ Bài thơ viết về ai và về điều gì? </a:t>
                      </a:r>
                      <a:endParaRPr lang="en-US" sz="2500" dirty="0">
                        <a:solidFill>
                          <a:schemeClr val="tx1"/>
                        </a:solidFill>
                        <a:effectLst/>
                        <a:latin typeface="Times New Roman" panose="02020603050405020304" pitchFamily="18" charset="0"/>
                        <a:cs typeface="Times New Roman" panose="02020603050405020304" pitchFamily="18" charset="0"/>
                      </a:endParaRPr>
                    </a:p>
                    <a:p>
                      <a:pPr marL="0" marR="0">
                        <a:spcBef>
                          <a:spcPts val="0"/>
                        </a:spcBef>
                        <a:spcAft>
                          <a:spcPts val="0"/>
                        </a:spcAft>
                        <a:tabLst>
                          <a:tab pos="1386840" algn="l"/>
                        </a:tabLst>
                      </a:pPr>
                      <a:r>
                        <a:rPr lang="de-DE" sz="2500" dirty="0">
                          <a:solidFill>
                            <a:schemeClr val="tx1"/>
                          </a:solidFill>
                          <a:effectLst/>
                          <a:latin typeface="Times New Roman" panose="02020603050405020304" pitchFamily="18" charset="0"/>
                          <a:cs typeface="Times New Roman" panose="02020603050405020304" pitchFamily="18" charset="0"/>
                        </a:rPr>
                        <a:t>+ Ai là người bày tỏ cảm xúc, tình cảm suy nghĩ trong bài thơ?</a:t>
                      </a:r>
                      <a:endParaRPr lang="en-US" sz="2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041" marR="660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tabLst>
                          <a:tab pos="1386840" algn="l"/>
                        </a:tabLst>
                      </a:pPr>
                      <a:r>
                        <a:rPr lang="de-DE" sz="2500" dirty="0">
                          <a:solidFill>
                            <a:schemeClr val="tx1"/>
                          </a:solidFill>
                          <a:effectLst/>
                          <a:latin typeface="Times New Roman" panose="02020603050405020304" pitchFamily="18" charset="0"/>
                          <a:cs typeface="Times New Roman" panose="02020603050405020304" pitchFamily="18" charset="0"/>
                        </a:rPr>
                        <a:t> ...</a:t>
                      </a:r>
                      <a:endParaRPr lang="en-US" sz="2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041" marR="660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2040090"/>
                  </a:ext>
                </a:extLst>
              </a:tr>
              <a:tr h="474803">
                <a:tc>
                  <a:txBody>
                    <a:bodyPr/>
                    <a:lstStyle/>
                    <a:p>
                      <a:pPr marL="0" marR="0">
                        <a:spcBef>
                          <a:spcPts val="0"/>
                        </a:spcBef>
                        <a:spcAft>
                          <a:spcPts val="0"/>
                        </a:spcAft>
                        <a:tabLst>
                          <a:tab pos="1386840" algn="l"/>
                        </a:tabLst>
                      </a:pPr>
                      <a:r>
                        <a:rPr lang="de-DE" sz="2500" dirty="0">
                          <a:solidFill>
                            <a:schemeClr val="tx1"/>
                          </a:solidFill>
                          <a:effectLst/>
                          <a:latin typeface="Times New Roman" panose="02020603050405020304" pitchFamily="18" charset="0"/>
                          <a:cs typeface="Times New Roman" panose="02020603050405020304" pitchFamily="18" charset="0"/>
                        </a:rPr>
                        <a:t>Thể thơ:</a:t>
                      </a:r>
                      <a:endParaRPr lang="en-US" sz="2500" dirty="0">
                        <a:solidFill>
                          <a:schemeClr val="tx1"/>
                        </a:solidFill>
                        <a:effectLst/>
                        <a:latin typeface="Times New Roman" panose="02020603050405020304" pitchFamily="18" charset="0"/>
                        <a:cs typeface="Times New Roman" panose="02020603050405020304" pitchFamily="18" charset="0"/>
                      </a:endParaRPr>
                    </a:p>
                    <a:p>
                      <a:pPr marL="0" marR="0">
                        <a:spcBef>
                          <a:spcPts val="0"/>
                        </a:spcBef>
                        <a:spcAft>
                          <a:spcPts val="0"/>
                        </a:spcAft>
                        <a:tabLst>
                          <a:tab pos="1386840" algn="l"/>
                        </a:tabLst>
                      </a:pPr>
                      <a:r>
                        <a:rPr lang="de-DE" sz="2500" dirty="0">
                          <a:solidFill>
                            <a:schemeClr val="tx1"/>
                          </a:solidFill>
                          <a:effectLst/>
                          <a:latin typeface="Times New Roman" panose="02020603050405020304" pitchFamily="18" charset="0"/>
                          <a:cs typeface="Times New Roman" panose="02020603050405020304" pitchFamily="18" charset="0"/>
                        </a:rPr>
                        <a:t>Nhận</a:t>
                      </a:r>
                      <a:r>
                        <a:rPr lang="vi-VN" sz="2500" dirty="0">
                          <a:solidFill>
                            <a:schemeClr val="tx1"/>
                          </a:solidFill>
                          <a:effectLst/>
                          <a:latin typeface="Times New Roman" panose="02020603050405020304" pitchFamily="18" charset="0"/>
                          <a:cs typeface="Times New Roman" panose="02020603050405020304" pitchFamily="18" charset="0"/>
                        </a:rPr>
                        <a:t> diện và nêu đặc điểm thể thơ của bài “Ông đồ”</a:t>
                      </a:r>
                      <a:r>
                        <a:rPr lang="en-US" sz="2500" dirty="0">
                          <a:solidFill>
                            <a:schemeClr val="tx1"/>
                          </a:solidFill>
                          <a:effectLst/>
                          <a:latin typeface="Times New Roman" panose="02020603050405020304" pitchFamily="18" charset="0"/>
                          <a:cs typeface="Times New Roman" panose="02020603050405020304" pitchFamily="18" charset="0"/>
                        </a:rPr>
                        <a:t>:</a:t>
                      </a:r>
                      <a:endParaRPr lang="en-US" sz="2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041" marR="660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tabLst>
                          <a:tab pos="1386840" algn="l"/>
                        </a:tabLst>
                      </a:pPr>
                      <a:r>
                        <a:rPr lang="vi-VN" sz="2500" dirty="0">
                          <a:solidFill>
                            <a:schemeClr val="tx1"/>
                          </a:solidFill>
                          <a:effectLst/>
                          <a:latin typeface="Times New Roman" panose="02020603050405020304" pitchFamily="18" charset="0"/>
                          <a:cs typeface="Times New Roman" panose="02020603050405020304" pitchFamily="18" charset="0"/>
                        </a:rPr>
                        <a:t> </a:t>
                      </a:r>
                      <a:r>
                        <a:rPr lang="en-US" sz="2500" dirty="0">
                          <a:solidFill>
                            <a:schemeClr val="tx1"/>
                          </a:solidFill>
                          <a:effectLst/>
                          <a:latin typeface="Times New Roman" panose="02020603050405020304" pitchFamily="18" charset="0"/>
                          <a:cs typeface="Times New Roman" panose="02020603050405020304" pitchFamily="18" charset="0"/>
                        </a:rPr>
                        <a:t>…</a:t>
                      </a:r>
                      <a:endParaRPr lang="en-US" sz="2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041" marR="660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70968536"/>
                  </a:ext>
                </a:extLst>
              </a:tr>
              <a:tr h="1513948">
                <a:tc>
                  <a:txBody>
                    <a:bodyPr/>
                    <a:lstStyle/>
                    <a:p>
                      <a:pPr marL="0" marR="0">
                        <a:spcBef>
                          <a:spcPts val="0"/>
                        </a:spcBef>
                        <a:spcAft>
                          <a:spcPts val="0"/>
                        </a:spcAft>
                        <a:tabLst>
                          <a:tab pos="1386840" algn="l"/>
                        </a:tabLst>
                      </a:pPr>
                      <a:r>
                        <a:rPr lang="de-DE" sz="2500" dirty="0">
                          <a:solidFill>
                            <a:schemeClr val="tx1"/>
                          </a:solidFill>
                          <a:effectLst/>
                          <a:latin typeface="Times New Roman" panose="02020603050405020304" pitchFamily="18" charset="0"/>
                          <a:cs typeface="Times New Roman" panose="02020603050405020304" pitchFamily="18" charset="0"/>
                        </a:rPr>
                        <a:t>Bố cục, mạch cảm xúc:</a:t>
                      </a:r>
                      <a:endParaRPr lang="en-US" sz="2500" dirty="0">
                        <a:solidFill>
                          <a:schemeClr val="tx1"/>
                        </a:solidFill>
                        <a:effectLst/>
                        <a:latin typeface="Times New Roman" panose="02020603050405020304" pitchFamily="18" charset="0"/>
                        <a:cs typeface="Times New Roman" panose="02020603050405020304" pitchFamily="18" charset="0"/>
                      </a:endParaRPr>
                    </a:p>
                    <a:p>
                      <a:pPr marL="0" marR="0">
                        <a:spcBef>
                          <a:spcPts val="0"/>
                        </a:spcBef>
                        <a:spcAft>
                          <a:spcPts val="0"/>
                        </a:spcAft>
                        <a:tabLst>
                          <a:tab pos="1386840" algn="l"/>
                        </a:tabLst>
                      </a:pPr>
                      <a:r>
                        <a:rPr lang="de-DE" sz="2500" dirty="0">
                          <a:solidFill>
                            <a:schemeClr val="tx1"/>
                          </a:solidFill>
                          <a:effectLst/>
                          <a:latin typeface="Times New Roman" panose="02020603050405020304" pitchFamily="18" charset="0"/>
                          <a:cs typeface="Times New Roman" panose="02020603050405020304" pitchFamily="18" charset="0"/>
                        </a:rPr>
                        <a:t>Bài thơ có thể chia làm mấy phần?</a:t>
                      </a:r>
                      <a:r>
                        <a:rPr lang="de-DE" sz="2500" baseline="0" dirty="0">
                          <a:solidFill>
                            <a:schemeClr val="tx1"/>
                          </a:solidFill>
                          <a:effectLst/>
                          <a:latin typeface="Times New Roman" panose="02020603050405020304" pitchFamily="18" charset="0"/>
                          <a:cs typeface="Times New Roman" panose="02020603050405020304" pitchFamily="18" charset="0"/>
                        </a:rPr>
                        <a:t> N</a:t>
                      </a:r>
                      <a:r>
                        <a:rPr lang="de-DE" sz="2500" dirty="0">
                          <a:solidFill>
                            <a:schemeClr val="tx1"/>
                          </a:solidFill>
                          <a:effectLst/>
                          <a:latin typeface="Times New Roman" panose="02020603050405020304" pitchFamily="18" charset="0"/>
                          <a:cs typeface="Times New Roman" panose="02020603050405020304" pitchFamily="18" charset="0"/>
                        </a:rPr>
                        <a:t>êu nội dung từng phần. </a:t>
                      </a:r>
                      <a:endParaRPr lang="en-US" sz="2500" dirty="0">
                        <a:solidFill>
                          <a:schemeClr val="tx1"/>
                        </a:solidFill>
                        <a:effectLst/>
                        <a:latin typeface="Times New Roman" panose="02020603050405020304" pitchFamily="18" charset="0"/>
                        <a:cs typeface="Times New Roman" panose="02020603050405020304" pitchFamily="18" charset="0"/>
                      </a:endParaRPr>
                    </a:p>
                    <a:p>
                      <a:pPr marL="0" marR="0">
                        <a:spcBef>
                          <a:spcPts val="0"/>
                        </a:spcBef>
                        <a:spcAft>
                          <a:spcPts val="0"/>
                        </a:spcAft>
                        <a:tabLst>
                          <a:tab pos="1386840" algn="l"/>
                        </a:tabLst>
                      </a:pPr>
                      <a:r>
                        <a:rPr lang="de-DE" sz="2500" dirty="0">
                          <a:solidFill>
                            <a:schemeClr val="tx1"/>
                          </a:solidFill>
                          <a:effectLst/>
                          <a:latin typeface="Times New Roman" panose="02020603050405020304" pitchFamily="18" charset="0"/>
                          <a:cs typeface="Times New Roman" panose="02020603050405020304" pitchFamily="18" charset="0"/>
                        </a:rPr>
                        <a:t>Nội dung bài thơ trình bày theo trình tự nào? Cách trình bày ấy có tác dụng gì?</a:t>
                      </a:r>
                      <a:endParaRPr lang="en-US" sz="2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041" marR="660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tabLst>
                          <a:tab pos="1386840" algn="l"/>
                        </a:tabLst>
                      </a:pPr>
                      <a:r>
                        <a:rPr lang="de-DE" sz="2500" dirty="0">
                          <a:solidFill>
                            <a:schemeClr val="tx1"/>
                          </a:solidFill>
                          <a:effectLst/>
                          <a:latin typeface="Times New Roman" panose="02020603050405020304" pitchFamily="18" charset="0"/>
                          <a:cs typeface="Times New Roman" panose="02020603050405020304" pitchFamily="18" charset="0"/>
                        </a:rPr>
                        <a:t> ...</a:t>
                      </a:r>
                      <a:endParaRPr lang="en-US" sz="25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041" marR="6604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3862529"/>
                  </a:ext>
                </a:extLst>
              </a:tr>
            </a:tbl>
          </a:graphicData>
        </a:graphic>
      </p:graphicFrame>
      <p:sp>
        <p:nvSpPr>
          <p:cNvPr id="11" name="Rectangle 1">
            <a:extLst>
              <a:ext uri="{FF2B5EF4-FFF2-40B4-BE49-F238E27FC236}">
                <a16:creationId xmlns:a16="http://schemas.microsoft.com/office/drawing/2014/main" id="{01C88B62-3F73-471F-AD9D-392F549C1BF8}"/>
              </a:ext>
            </a:extLst>
          </p:cNvPr>
          <p:cNvSpPr>
            <a:spLocks noChangeArrowheads="1"/>
          </p:cNvSpPr>
          <p:nvPr/>
        </p:nvSpPr>
        <p:spPr bwMode="auto">
          <a:xfrm>
            <a:off x="0" y="0"/>
            <a:ext cx="12272632" cy="984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1387475" algn="l"/>
              </a:tabLst>
              <a:defRPr>
                <a:solidFill>
                  <a:schemeClr val="tx1"/>
                </a:solidFill>
                <a:latin typeface="Arial" panose="020B0604020202020204" pitchFamily="34" charset="0"/>
              </a:defRPr>
            </a:lvl1pPr>
            <a:lvl2pPr eaLnBrk="0" fontAlgn="base" hangingPunct="0">
              <a:spcBef>
                <a:spcPct val="0"/>
              </a:spcBef>
              <a:spcAft>
                <a:spcPct val="0"/>
              </a:spcAft>
              <a:tabLst>
                <a:tab pos="1387475" algn="l"/>
              </a:tabLst>
              <a:defRPr>
                <a:solidFill>
                  <a:schemeClr val="tx1"/>
                </a:solidFill>
                <a:latin typeface="Arial" panose="020B0604020202020204" pitchFamily="34" charset="0"/>
              </a:defRPr>
            </a:lvl2pPr>
            <a:lvl3pPr eaLnBrk="0" fontAlgn="base" hangingPunct="0">
              <a:spcBef>
                <a:spcPct val="0"/>
              </a:spcBef>
              <a:spcAft>
                <a:spcPct val="0"/>
              </a:spcAft>
              <a:tabLst>
                <a:tab pos="1387475" algn="l"/>
              </a:tabLst>
              <a:defRPr>
                <a:solidFill>
                  <a:schemeClr val="tx1"/>
                </a:solidFill>
                <a:latin typeface="Arial" panose="020B0604020202020204" pitchFamily="34" charset="0"/>
              </a:defRPr>
            </a:lvl3pPr>
            <a:lvl4pPr eaLnBrk="0" fontAlgn="base" hangingPunct="0">
              <a:spcBef>
                <a:spcPct val="0"/>
              </a:spcBef>
              <a:spcAft>
                <a:spcPct val="0"/>
              </a:spcAft>
              <a:tabLst>
                <a:tab pos="1387475" algn="l"/>
              </a:tabLst>
              <a:defRPr>
                <a:solidFill>
                  <a:schemeClr val="tx1"/>
                </a:solidFill>
                <a:latin typeface="Arial" panose="020B0604020202020204" pitchFamily="34" charset="0"/>
              </a:defRPr>
            </a:lvl4pPr>
            <a:lvl5pPr eaLnBrk="0" fontAlgn="base" hangingPunct="0">
              <a:spcBef>
                <a:spcPct val="0"/>
              </a:spcBef>
              <a:spcAft>
                <a:spcPct val="0"/>
              </a:spcAft>
              <a:tabLst>
                <a:tab pos="1387475" algn="l"/>
              </a:tabLst>
              <a:defRPr>
                <a:solidFill>
                  <a:schemeClr val="tx1"/>
                </a:solidFill>
                <a:latin typeface="Arial" panose="020B0604020202020204" pitchFamily="34" charset="0"/>
              </a:defRPr>
            </a:lvl5pPr>
            <a:lvl6pPr eaLnBrk="0" fontAlgn="base" hangingPunct="0">
              <a:spcBef>
                <a:spcPct val="0"/>
              </a:spcBef>
              <a:spcAft>
                <a:spcPct val="0"/>
              </a:spcAft>
              <a:tabLst>
                <a:tab pos="1387475" algn="l"/>
              </a:tabLst>
              <a:defRPr>
                <a:solidFill>
                  <a:schemeClr val="tx1"/>
                </a:solidFill>
                <a:latin typeface="Arial" panose="020B0604020202020204" pitchFamily="34" charset="0"/>
              </a:defRPr>
            </a:lvl6pPr>
            <a:lvl7pPr eaLnBrk="0" fontAlgn="base" hangingPunct="0">
              <a:spcBef>
                <a:spcPct val="0"/>
              </a:spcBef>
              <a:spcAft>
                <a:spcPct val="0"/>
              </a:spcAft>
              <a:tabLst>
                <a:tab pos="1387475" algn="l"/>
              </a:tabLst>
              <a:defRPr>
                <a:solidFill>
                  <a:schemeClr val="tx1"/>
                </a:solidFill>
                <a:latin typeface="Arial" panose="020B0604020202020204" pitchFamily="34" charset="0"/>
              </a:defRPr>
            </a:lvl7pPr>
            <a:lvl8pPr eaLnBrk="0" fontAlgn="base" hangingPunct="0">
              <a:spcBef>
                <a:spcPct val="0"/>
              </a:spcBef>
              <a:spcAft>
                <a:spcPct val="0"/>
              </a:spcAft>
              <a:tabLst>
                <a:tab pos="1387475" algn="l"/>
              </a:tabLst>
              <a:defRPr>
                <a:solidFill>
                  <a:schemeClr val="tx1"/>
                </a:solidFill>
                <a:latin typeface="Arial" panose="020B0604020202020204" pitchFamily="34" charset="0"/>
              </a:defRPr>
            </a:lvl8pPr>
            <a:lvl9pPr eaLnBrk="0" fontAlgn="base" hangingPunct="0">
              <a:spcBef>
                <a:spcPct val="0"/>
              </a:spcBef>
              <a:spcAft>
                <a:spcPct val="0"/>
              </a:spcAft>
              <a:tabLst>
                <a:tab pos="1387475" algn="l"/>
              </a:tabLs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tab pos="1387475" algn="l"/>
              </a:tabLst>
            </a:pPr>
            <a:r>
              <a:rPr kumimoji="0" lang="en-US" altLang="en-US" sz="3200" b="1" i="0" u="none" strike="noStrike" cap="none" normalizeH="0" baseline="0" dirty="0">
                <a:ln>
                  <a:noFill/>
                </a:ln>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PHIẾU HỌC TẬP SỐ 1: </a:t>
            </a:r>
            <a:r>
              <a:rPr kumimoji="0" lang="vi-VN" altLang="en-US" sz="3200" b="1" i="0" u="none" strike="noStrike" cap="none" normalizeH="0" baseline="0" dirty="0">
                <a:ln>
                  <a:noFill/>
                </a:ln>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TÌM HIỂU CHUNG VĂN BẢN</a:t>
            </a:r>
            <a:endParaRPr kumimoji="0" lang="en-US" altLang="en-US" sz="32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tab pos="1387475" algn="l"/>
              </a:tabLst>
            </a:pPr>
            <a:r>
              <a:rPr kumimoji="0" lang="en-US" altLang="en-US" sz="2600" b="1" i="0"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Nhiệm</a:t>
            </a:r>
            <a:r>
              <a:rPr kumimoji="0" lang="en-US" altLang="en-US" sz="2600" b="1" i="0"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600" b="1" i="0"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vụ</a:t>
            </a:r>
            <a:r>
              <a:rPr kumimoji="0" lang="en-US" altLang="en-US" sz="2600" b="1" i="0"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600" b="1" i="0"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Giới</a:t>
            </a:r>
            <a:r>
              <a:rPr kumimoji="0" lang="en-US" altLang="en-US" sz="2600" b="1" i="0"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600" b="1" i="0"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thiệu</a:t>
            </a:r>
            <a:r>
              <a:rPr kumimoji="0" lang="en-US" altLang="en-US" sz="2600" b="1" i="0"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600" b="1" i="0"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hiểu</a:t>
            </a:r>
            <a:r>
              <a:rPr kumimoji="0" lang="en-US" altLang="en-US" sz="2600" b="1" i="0"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600" b="1" i="0"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biết</a:t>
            </a:r>
            <a:r>
              <a:rPr kumimoji="0" lang="en-US" altLang="en-US" sz="2600" b="1" i="0"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600" b="1" i="0"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kumimoji="0" lang="en-US" altLang="en-US" sz="2600" b="1" i="0"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600" b="1" i="0"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em</a:t>
            </a:r>
            <a:r>
              <a:rPr kumimoji="0" lang="en-US" altLang="en-US" sz="2600" b="1" i="0"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600" b="1" i="0"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về</a:t>
            </a:r>
            <a:r>
              <a:rPr kumimoji="0" lang="en-US" altLang="en-US" sz="2600" b="1" i="0"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600" b="1" i="0"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tác</a:t>
            </a:r>
            <a:r>
              <a:rPr kumimoji="0" lang="en-US" altLang="en-US" sz="2600" b="1" i="0"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600" b="1" i="0"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giả</a:t>
            </a:r>
            <a:r>
              <a:rPr kumimoji="0" lang="en-US" altLang="en-US" sz="2600" b="1" i="0"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600" b="1" i="0"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Vũ</a:t>
            </a:r>
            <a:r>
              <a:rPr kumimoji="0" lang="en-US" altLang="en-US" sz="2600" b="1" i="0"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600" b="1" i="0"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Đình</a:t>
            </a:r>
            <a:r>
              <a:rPr kumimoji="0" lang="en-US" altLang="en-US" sz="2600" b="1" i="0"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600" b="1" i="0"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Liên</a:t>
            </a:r>
            <a:r>
              <a:rPr kumimoji="0" lang="en-US" altLang="en-US" sz="2600" b="1" i="0"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600" b="1" i="0"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kumimoji="0" lang="en-US" altLang="en-US" sz="2600" b="1" i="0"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600" b="1" i="0"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bài</a:t>
            </a:r>
            <a:r>
              <a:rPr kumimoji="0" lang="en-US" altLang="en-US" sz="2600" b="1" i="0"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600" b="1" i="0"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thơ</a:t>
            </a:r>
            <a:r>
              <a:rPr kumimoji="0" lang="en-US" altLang="en-US" sz="2600" b="1" i="0"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600" b="1" i="0"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Ông</a:t>
            </a:r>
            <a:r>
              <a:rPr kumimoji="0" lang="en-US" altLang="en-US" sz="2600" b="1" i="0"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600" b="1" i="0"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đồ</a:t>
            </a:r>
            <a:r>
              <a:rPr kumimoji="0" lang="en-US" altLang="en-US" sz="2600" b="1" i="0"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kumimoji="0" lang="en-US" altLang="en-US" sz="2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81374331"/>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AE508C3-92F0-430D-9AD2-4776EB63418D}"/>
              </a:ext>
            </a:extLst>
          </p:cNvPr>
          <p:cNvSpPr txBox="1"/>
          <p:nvPr/>
        </p:nvSpPr>
        <p:spPr>
          <a:xfrm>
            <a:off x="3961556" y="927211"/>
            <a:ext cx="1943100" cy="584775"/>
          </a:xfrm>
          <a:prstGeom prst="rect">
            <a:avLst/>
          </a:prstGeom>
          <a:noFill/>
        </p:spPr>
        <p:txBody>
          <a:bodyPr wrap="square">
            <a:spAutoFit/>
          </a:bodyPr>
          <a:lstStyle/>
          <a:p>
            <a:pPr marL="0" marR="0" algn="just">
              <a:spcBef>
                <a:spcPts val="0"/>
              </a:spcBef>
              <a:spcAft>
                <a:spcPts val="0"/>
              </a:spcAft>
              <a:tabLst>
                <a:tab pos="1386840" algn="l"/>
              </a:tabLst>
            </a:pPr>
            <a:r>
              <a:rPr lang="de-DE" sz="3200" b="1" dirty="0">
                <a:solidFill>
                  <a:srgbClr val="0000FF"/>
                </a:solidFill>
                <a:effectLst/>
                <a:latin typeface="Times New Roman" panose="02020603050405020304" pitchFamily="18" charset="0"/>
                <a:ea typeface="Times New Roman" panose="02020603050405020304" pitchFamily="18" charset="0"/>
              </a:rPr>
              <a:t>1. Tác giả</a:t>
            </a:r>
            <a:endParaRPr lang="en-US" sz="3200" dirty="0">
              <a:solidFill>
                <a:srgbClr val="0000FF"/>
              </a:solidFill>
              <a:effectLst/>
              <a:latin typeface="Times New Roman" panose="02020603050405020304" pitchFamily="18" charset="0"/>
              <a:ea typeface="Times New Roman" panose="02020603050405020304" pitchFamily="18" charset="0"/>
            </a:endParaRPr>
          </a:p>
        </p:txBody>
      </p:sp>
      <p:sp>
        <p:nvSpPr>
          <p:cNvPr id="10" name="TextBox 9">
            <a:extLst>
              <a:ext uri="{FF2B5EF4-FFF2-40B4-BE49-F238E27FC236}">
                <a16:creationId xmlns:a16="http://schemas.microsoft.com/office/drawing/2014/main" id="{2B29FCE2-B5E7-43DA-95B9-882C89517F56}"/>
              </a:ext>
            </a:extLst>
          </p:cNvPr>
          <p:cNvSpPr txBox="1"/>
          <p:nvPr/>
        </p:nvSpPr>
        <p:spPr>
          <a:xfrm>
            <a:off x="845120" y="143031"/>
            <a:ext cx="7101452" cy="707886"/>
          </a:xfrm>
          <a:prstGeom prst="rect">
            <a:avLst/>
          </a:prstGeom>
          <a:solidFill>
            <a:srgbClr val="0066FF"/>
          </a:solidFill>
        </p:spPr>
        <p:txBody>
          <a:bodyPr wrap="square">
            <a:spAutoFit/>
          </a:bodyPr>
          <a:lstStyle/>
          <a:p>
            <a:pPr marL="0" marR="0" algn="just">
              <a:spcBef>
                <a:spcPts val="0"/>
              </a:spcBef>
              <a:spcAft>
                <a:spcPts val="0"/>
              </a:spcAft>
              <a:tabLst>
                <a:tab pos="1386840" algn="l"/>
              </a:tabLst>
            </a:pPr>
            <a:r>
              <a:rPr lang="de-DE" sz="4000" b="1" dirty="0">
                <a:solidFill>
                  <a:schemeClr val="bg1"/>
                </a:solidFill>
                <a:effectLst/>
                <a:latin typeface="Times New Roman" panose="02020603050405020304" pitchFamily="18" charset="0"/>
                <a:ea typeface="Times New Roman" panose="02020603050405020304" pitchFamily="18" charset="0"/>
              </a:rPr>
              <a:t>I. Tìm hiểu chung văn bản</a:t>
            </a:r>
            <a:endParaRPr lang="en-US" sz="4000" dirty="0">
              <a:solidFill>
                <a:schemeClr val="bg1"/>
              </a:solidFill>
              <a:effectLst/>
              <a:latin typeface="Times New Roman" panose="02020603050405020304" pitchFamily="18" charset="0"/>
              <a:ea typeface="Times New Roman" panose="02020603050405020304" pitchFamily="18" charset="0"/>
            </a:endParaRPr>
          </a:p>
        </p:txBody>
      </p:sp>
      <p:sp>
        <p:nvSpPr>
          <p:cNvPr id="21" name="TextBox 20">
            <a:extLst>
              <a:ext uri="{FF2B5EF4-FFF2-40B4-BE49-F238E27FC236}">
                <a16:creationId xmlns:a16="http://schemas.microsoft.com/office/drawing/2014/main" id="{2525D504-EC71-4B4C-89C9-1F9D2FDD5722}"/>
              </a:ext>
            </a:extLst>
          </p:cNvPr>
          <p:cNvSpPr txBox="1"/>
          <p:nvPr/>
        </p:nvSpPr>
        <p:spPr>
          <a:xfrm>
            <a:off x="5904656" y="949174"/>
            <a:ext cx="4961111" cy="584775"/>
          </a:xfrm>
          <a:prstGeom prst="rect">
            <a:avLst/>
          </a:prstGeom>
          <a:noFill/>
          <a:ln w="38100">
            <a:noFill/>
          </a:ln>
        </p:spPr>
        <p:txBody>
          <a:bodyPr wrap="square">
            <a:spAutoFit/>
          </a:bodyPr>
          <a:lstStyle/>
          <a:p>
            <a:r>
              <a:rPr lang="de-DE" sz="3200" b="1" dirty="0">
                <a:solidFill>
                  <a:srgbClr val="0000FF"/>
                </a:solidFill>
                <a:effectLst/>
                <a:latin typeface="Times New Roman" panose="02020603050405020304" pitchFamily="18" charset="0"/>
                <a:ea typeface="Times New Roman" panose="02020603050405020304" pitchFamily="18" charset="0"/>
              </a:rPr>
              <a:t>Vũ Đình Liên</a:t>
            </a:r>
            <a:endParaRPr lang="en-US" sz="3200" b="1" dirty="0">
              <a:solidFill>
                <a:srgbClr val="0000FF"/>
              </a:solidFill>
            </a:endParaRPr>
          </a:p>
        </p:txBody>
      </p:sp>
      <p:sp>
        <p:nvSpPr>
          <p:cNvPr id="23" name="Flowchart: Terminator 22">
            <a:extLst>
              <a:ext uri="{FF2B5EF4-FFF2-40B4-BE49-F238E27FC236}">
                <a16:creationId xmlns:a16="http://schemas.microsoft.com/office/drawing/2014/main" id="{1C289154-5D47-4EA9-915E-15E56B3A5E20}"/>
              </a:ext>
            </a:extLst>
          </p:cNvPr>
          <p:cNvSpPr/>
          <p:nvPr/>
        </p:nvSpPr>
        <p:spPr>
          <a:xfrm>
            <a:off x="5407051" y="2041539"/>
            <a:ext cx="2163789" cy="592944"/>
          </a:xfrm>
          <a:prstGeom prst="flowChartTerminator">
            <a:avLst/>
          </a:prstGeom>
          <a:gradFill>
            <a:gsLst>
              <a:gs pos="94000">
                <a:schemeClr val="accent6">
                  <a:lumMod val="40000"/>
                  <a:lumOff val="60000"/>
                </a:schemeClr>
              </a:gs>
              <a:gs pos="45000">
                <a:srgbClr val="0066FF"/>
              </a:gs>
            </a:gsLst>
            <a:lin ang="27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Times New Roman" panose="02020603050405020304" pitchFamily="18" charset="0"/>
                <a:cs typeface="Times New Roman" panose="02020603050405020304" pitchFamily="18" charset="0"/>
              </a:rPr>
              <a:t>1913 - 1996</a:t>
            </a:r>
            <a:endParaRPr lang="en-US" sz="2800" dirty="0">
              <a:solidFill>
                <a:schemeClr val="bg1"/>
              </a:solidFill>
              <a:latin typeface="Times New Roman" panose="02020603050405020304" pitchFamily="18" charset="0"/>
              <a:cs typeface="Times New Roman" panose="02020603050405020304" pitchFamily="18" charset="0"/>
            </a:endParaRPr>
          </a:p>
        </p:txBody>
      </p:sp>
      <p:sp>
        <p:nvSpPr>
          <p:cNvPr id="24" name="Flowchart: Terminator 23">
            <a:extLst>
              <a:ext uri="{FF2B5EF4-FFF2-40B4-BE49-F238E27FC236}">
                <a16:creationId xmlns:a16="http://schemas.microsoft.com/office/drawing/2014/main" id="{2345BAF2-96F5-4721-BFE6-B7B0788DB1BD}"/>
              </a:ext>
            </a:extLst>
          </p:cNvPr>
          <p:cNvSpPr/>
          <p:nvPr/>
        </p:nvSpPr>
        <p:spPr>
          <a:xfrm>
            <a:off x="7946572" y="1722696"/>
            <a:ext cx="4122660" cy="905693"/>
          </a:xfrm>
          <a:prstGeom prst="flowChartTerminator">
            <a:avLst/>
          </a:prstGeom>
          <a:gradFill>
            <a:gsLst>
              <a:gs pos="94000">
                <a:schemeClr val="accent6">
                  <a:lumMod val="40000"/>
                  <a:lumOff val="60000"/>
                </a:schemeClr>
              </a:gs>
              <a:gs pos="45000">
                <a:srgbClr val="0066FF"/>
              </a:gs>
            </a:gsLst>
            <a:lin ang="27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a:solidFill>
                  <a:schemeClr val="bg1"/>
                </a:solidFill>
                <a:latin typeface="Times New Roman" panose="02020603050405020304" pitchFamily="18" charset="0"/>
                <a:ea typeface="Times New Roman" panose="02020603050405020304" pitchFamily="18" charset="0"/>
              </a:rPr>
              <a:t>Quê</a:t>
            </a:r>
            <a:r>
              <a:rPr lang="en-US" sz="2800" dirty="0">
                <a:solidFill>
                  <a:schemeClr val="bg1"/>
                </a:solidFill>
                <a:latin typeface="Times New Roman" panose="02020603050405020304" pitchFamily="18" charset="0"/>
                <a:ea typeface="Times New Roman" panose="02020603050405020304" pitchFamily="18" charset="0"/>
              </a:rPr>
              <a:t> </a:t>
            </a:r>
            <a:r>
              <a:rPr lang="en-US" sz="2800" dirty="0" err="1">
                <a:solidFill>
                  <a:schemeClr val="bg1"/>
                </a:solidFill>
                <a:latin typeface="Times New Roman" panose="02020603050405020304" pitchFamily="18" charset="0"/>
                <a:ea typeface="Times New Roman" panose="02020603050405020304" pitchFamily="18" charset="0"/>
              </a:rPr>
              <a:t>gốc</a:t>
            </a:r>
            <a:r>
              <a:rPr lang="en-US" sz="2800" dirty="0">
                <a:solidFill>
                  <a:schemeClr val="bg1"/>
                </a:solidFill>
                <a:latin typeface="Times New Roman" panose="02020603050405020304" pitchFamily="18" charset="0"/>
                <a:ea typeface="Times New Roman" panose="02020603050405020304" pitchFamily="18" charset="0"/>
              </a:rPr>
              <a:t> </a:t>
            </a:r>
            <a:r>
              <a:rPr lang="en-US" sz="2800" dirty="0" err="1">
                <a:solidFill>
                  <a:schemeClr val="bg1"/>
                </a:solidFill>
                <a:latin typeface="Times New Roman" panose="02020603050405020304" pitchFamily="18" charset="0"/>
                <a:ea typeface="Times New Roman" panose="02020603050405020304" pitchFamily="18" charset="0"/>
              </a:rPr>
              <a:t>Hải</a:t>
            </a:r>
            <a:r>
              <a:rPr lang="en-US" sz="2800" dirty="0">
                <a:solidFill>
                  <a:schemeClr val="bg1"/>
                </a:solidFill>
                <a:latin typeface="Times New Roman" panose="02020603050405020304" pitchFamily="18" charset="0"/>
                <a:ea typeface="Times New Roman" panose="02020603050405020304" pitchFamily="18" charset="0"/>
              </a:rPr>
              <a:t> </a:t>
            </a:r>
            <a:r>
              <a:rPr lang="en-US" sz="2800" dirty="0" err="1">
                <a:solidFill>
                  <a:schemeClr val="bg1"/>
                </a:solidFill>
                <a:latin typeface="Times New Roman" panose="02020603050405020304" pitchFamily="18" charset="0"/>
                <a:ea typeface="Times New Roman" panose="02020603050405020304" pitchFamily="18" charset="0"/>
              </a:rPr>
              <a:t>Dương</a:t>
            </a:r>
            <a:r>
              <a:rPr lang="en-US" sz="2800" dirty="0">
                <a:solidFill>
                  <a:schemeClr val="bg1"/>
                </a:solidFill>
                <a:latin typeface="Times New Roman" panose="02020603050405020304" pitchFamily="18" charset="0"/>
                <a:ea typeface="Times New Roman" panose="02020603050405020304" pitchFamily="18" charset="0"/>
              </a:rPr>
              <a:t> </a:t>
            </a:r>
            <a:r>
              <a:rPr lang="en-US" sz="2800" dirty="0" err="1">
                <a:solidFill>
                  <a:schemeClr val="bg1"/>
                </a:solidFill>
                <a:latin typeface="Times New Roman" panose="02020603050405020304" pitchFamily="18" charset="0"/>
                <a:ea typeface="Times New Roman" panose="02020603050405020304" pitchFamily="18" charset="0"/>
              </a:rPr>
              <a:t>nhưng</a:t>
            </a:r>
            <a:r>
              <a:rPr lang="en-US" sz="2800" dirty="0">
                <a:solidFill>
                  <a:schemeClr val="bg1"/>
                </a:solidFill>
                <a:latin typeface="Times New Roman" panose="02020603050405020304" pitchFamily="18" charset="0"/>
                <a:ea typeface="Times New Roman" panose="02020603050405020304" pitchFamily="18" charset="0"/>
              </a:rPr>
              <a:t> </a:t>
            </a:r>
            <a:r>
              <a:rPr lang="en-US" sz="2800" dirty="0" err="1">
                <a:solidFill>
                  <a:schemeClr val="bg1"/>
                </a:solidFill>
                <a:latin typeface="Times New Roman" panose="02020603050405020304" pitchFamily="18" charset="0"/>
                <a:ea typeface="Times New Roman" panose="02020603050405020304" pitchFamily="18" charset="0"/>
              </a:rPr>
              <a:t>sống</a:t>
            </a:r>
            <a:r>
              <a:rPr lang="en-US" sz="2800" dirty="0">
                <a:solidFill>
                  <a:schemeClr val="bg1"/>
                </a:solidFill>
                <a:latin typeface="Times New Roman" panose="02020603050405020304" pitchFamily="18" charset="0"/>
                <a:ea typeface="Times New Roman" panose="02020603050405020304" pitchFamily="18" charset="0"/>
              </a:rPr>
              <a:t> ở </a:t>
            </a:r>
            <a:r>
              <a:rPr lang="en-US" sz="2800" dirty="0" err="1">
                <a:solidFill>
                  <a:schemeClr val="bg1"/>
                </a:solidFill>
                <a:latin typeface="Times New Roman" panose="02020603050405020304" pitchFamily="18" charset="0"/>
                <a:ea typeface="Times New Roman" panose="02020603050405020304" pitchFamily="18" charset="0"/>
              </a:rPr>
              <a:t>Hà</a:t>
            </a:r>
            <a:r>
              <a:rPr lang="en-US" sz="2800" dirty="0">
                <a:solidFill>
                  <a:schemeClr val="bg1"/>
                </a:solidFill>
                <a:latin typeface="Times New Roman" panose="02020603050405020304" pitchFamily="18" charset="0"/>
                <a:ea typeface="Times New Roman" panose="02020603050405020304" pitchFamily="18" charset="0"/>
              </a:rPr>
              <a:t> </a:t>
            </a:r>
            <a:r>
              <a:rPr lang="en-US" sz="2800" dirty="0" err="1">
                <a:solidFill>
                  <a:schemeClr val="bg1"/>
                </a:solidFill>
                <a:latin typeface="Times New Roman" panose="02020603050405020304" pitchFamily="18" charset="0"/>
                <a:ea typeface="Times New Roman" panose="02020603050405020304" pitchFamily="18" charset="0"/>
              </a:rPr>
              <a:t>Nội</a:t>
            </a:r>
            <a:endParaRPr lang="en-US" sz="2800" dirty="0">
              <a:solidFill>
                <a:schemeClr val="bg1"/>
              </a:solidFill>
              <a:latin typeface="Times New Roman" panose="02020603050405020304" pitchFamily="18" charset="0"/>
              <a:cs typeface="Times New Roman" panose="02020603050405020304" pitchFamily="18" charset="0"/>
            </a:endParaRPr>
          </a:p>
        </p:txBody>
      </p:sp>
      <p:sp>
        <p:nvSpPr>
          <p:cNvPr id="14" name="Flowchart: Terminator 16">
            <a:extLst>
              <a:ext uri="{FF2B5EF4-FFF2-40B4-BE49-F238E27FC236}">
                <a16:creationId xmlns:a16="http://schemas.microsoft.com/office/drawing/2014/main" id="{F2D9C599-0991-C839-AFC9-EB165033A602}"/>
              </a:ext>
            </a:extLst>
          </p:cNvPr>
          <p:cNvSpPr/>
          <p:nvPr/>
        </p:nvSpPr>
        <p:spPr>
          <a:xfrm>
            <a:off x="5476477" y="3220931"/>
            <a:ext cx="6201726" cy="1257759"/>
          </a:xfrm>
          <a:prstGeom prst="flowChartTerminator">
            <a:avLst/>
          </a:prstGeom>
          <a:gradFill>
            <a:gsLst>
              <a:gs pos="94000">
                <a:schemeClr val="accent6">
                  <a:lumMod val="40000"/>
                  <a:lumOff val="60000"/>
                </a:schemeClr>
              </a:gs>
              <a:gs pos="45000">
                <a:srgbClr val="0066FF"/>
              </a:gs>
            </a:gsLst>
            <a:lin ang="27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a:solidFill>
                  <a:schemeClr val="bg1"/>
                </a:solidFill>
                <a:latin typeface="Times New Roman" panose="02020603050405020304" pitchFamily="18" charset="0"/>
                <a:ea typeface="Times New Roman" panose="02020603050405020304" pitchFamily="18" charset="0"/>
              </a:rPr>
              <a:t>Ông</a:t>
            </a:r>
            <a:r>
              <a:rPr lang="en-US" sz="2800" dirty="0">
                <a:solidFill>
                  <a:schemeClr val="bg1"/>
                </a:solidFill>
                <a:latin typeface="Times New Roman" panose="02020603050405020304" pitchFamily="18" charset="0"/>
                <a:ea typeface="Times New Roman" panose="02020603050405020304" pitchFamily="18" charset="0"/>
              </a:rPr>
              <a:t> </a:t>
            </a:r>
            <a:r>
              <a:rPr lang="en-US" sz="2800" dirty="0" err="1">
                <a:solidFill>
                  <a:schemeClr val="bg1"/>
                </a:solidFill>
                <a:latin typeface="Times New Roman" panose="02020603050405020304" pitchFamily="18" charset="0"/>
                <a:ea typeface="Times New Roman" panose="02020603050405020304" pitchFamily="18" charset="0"/>
              </a:rPr>
              <a:t>là</a:t>
            </a:r>
            <a:r>
              <a:rPr lang="en-US" sz="2800" dirty="0">
                <a:solidFill>
                  <a:schemeClr val="bg1"/>
                </a:solidFill>
                <a:latin typeface="Times New Roman" panose="02020603050405020304" pitchFamily="18" charset="0"/>
                <a:ea typeface="Times New Roman" panose="02020603050405020304" pitchFamily="18" charset="0"/>
              </a:rPr>
              <a:t> </a:t>
            </a:r>
            <a:r>
              <a:rPr lang="en-US" sz="2800" dirty="0" err="1">
                <a:solidFill>
                  <a:schemeClr val="bg1"/>
                </a:solidFill>
                <a:latin typeface="Times New Roman" panose="02020603050405020304" pitchFamily="18" charset="0"/>
                <a:ea typeface="Times New Roman" panose="02020603050405020304" pitchFamily="18" charset="0"/>
              </a:rPr>
              <a:t>nhà</a:t>
            </a:r>
            <a:r>
              <a:rPr lang="en-US" sz="2800" dirty="0">
                <a:solidFill>
                  <a:schemeClr val="bg1"/>
                </a:solidFill>
                <a:latin typeface="Times New Roman" panose="02020603050405020304" pitchFamily="18" charset="0"/>
                <a:ea typeface="Times New Roman" panose="02020603050405020304" pitchFamily="18" charset="0"/>
              </a:rPr>
              <a:t> </a:t>
            </a:r>
            <a:r>
              <a:rPr lang="en-US" sz="2800" dirty="0" err="1">
                <a:solidFill>
                  <a:schemeClr val="bg1"/>
                </a:solidFill>
                <a:latin typeface="Times New Roman" panose="02020603050405020304" pitchFamily="18" charset="0"/>
                <a:ea typeface="Times New Roman" panose="02020603050405020304" pitchFamily="18" charset="0"/>
              </a:rPr>
              <a:t>thơ</a:t>
            </a:r>
            <a:r>
              <a:rPr lang="en-US" sz="2800" dirty="0">
                <a:solidFill>
                  <a:schemeClr val="bg1"/>
                </a:solidFill>
                <a:latin typeface="Times New Roman" panose="02020603050405020304" pitchFamily="18" charset="0"/>
                <a:ea typeface="Times New Roman" panose="02020603050405020304" pitchFamily="18" charset="0"/>
              </a:rPr>
              <a:t>, </a:t>
            </a:r>
            <a:r>
              <a:rPr lang="en-US" sz="2800" dirty="0" err="1">
                <a:solidFill>
                  <a:schemeClr val="bg1"/>
                </a:solidFill>
                <a:latin typeface="Times New Roman" panose="02020603050405020304" pitchFamily="18" charset="0"/>
                <a:ea typeface="Times New Roman" panose="02020603050405020304" pitchFamily="18" charset="0"/>
              </a:rPr>
              <a:t>nhà</a:t>
            </a:r>
            <a:r>
              <a:rPr lang="en-US" sz="2800" dirty="0">
                <a:solidFill>
                  <a:schemeClr val="bg1"/>
                </a:solidFill>
                <a:latin typeface="Times New Roman" panose="02020603050405020304" pitchFamily="18" charset="0"/>
                <a:ea typeface="Times New Roman" panose="02020603050405020304" pitchFamily="18" charset="0"/>
              </a:rPr>
              <a:t> </a:t>
            </a:r>
            <a:r>
              <a:rPr lang="en-US" sz="2800" dirty="0" err="1">
                <a:solidFill>
                  <a:schemeClr val="bg1"/>
                </a:solidFill>
                <a:latin typeface="Times New Roman" panose="02020603050405020304" pitchFamily="18" charset="0"/>
                <a:ea typeface="Times New Roman" panose="02020603050405020304" pitchFamily="18" charset="0"/>
              </a:rPr>
              <a:t>dịch</a:t>
            </a:r>
            <a:r>
              <a:rPr lang="en-US" sz="2800" dirty="0">
                <a:solidFill>
                  <a:schemeClr val="bg1"/>
                </a:solidFill>
                <a:latin typeface="Times New Roman" panose="02020603050405020304" pitchFamily="18" charset="0"/>
                <a:ea typeface="Times New Roman" panose="02020603050405020304" pitchFamily="18" charset="0"/>
              </a:rPr>
              <a:t> </a:t>
            </a:r>
            <a:r>
              <a:rPr lang="en-US" sz="2800" dirty="0" err="1">
                <a:solidFill>
                  <a:schemeClr val="bg1"/>
                </a:solidFill>
                <a:latin typeface="Times New Roman" panose="02020603050405020304" pitchFamily="18" charset="0"/>
                <a:ea typeface="Times New Roman" panose="02020603050405020304" pitchFamily="18" charset="0"/>
              </a:rPr>
              <a:t>thuật</a:t>
            </a:r>
            <a:r>
              <a:rPr lang="en-US" sz="2800" dirty="0">
                <a:solidFill>
                  <a:schemeClr val="bg1"/>
                </a:solidFill>
                <a:latin typeface="Times New Roman" panose="02020603050405020304" pitchFamily="18" charset="0"/>
                <a:ea typeface="Times New Roman" panose="02020603050405020304" pitchFamily="18" charset="0"/>
              </a:rPr>
              <a:t>, </a:t>
            </a:r>
            <a:r>
              <a:rPr lang="en-US" sz="2800" dirty="0" err="1">
                <a:solidFill>
                  <a:schemeClr val="bg1"/>
                </a:solidFill>
                <a:latin typeface="Times New Roman" panose="02020603050405020304" pitchFamily="18" charset="0"/>
                <a:ea typeface="Times New Roman" panose="02020603050405020304" pitchFamily="18" charset="0"/>
              </a:rPr>
              <a:t>nhà</a:t>
            </a:r>
            <a:r>
              <a:rPr lang="en-US" sz="2800" dirty="0">
                <a:solidFill>
                  <a:schemeClr val="bg1"/>
                </a:solidFill>
                <a:latin typeface="Times New Roman" panose="02020603050405020304" pitchFamily="18" charset="0"/>
                <a:ea typeface="Times New Roman" panose="02020603050405020304" pitchFamily="18" charset="0"/>
              </a:rPr>
              <a:t> </a:t>
            </a:r>
            <a:r>
              <a:rPr lang="en-US" sz="2800" dirty="0" err="1">
                <a:solidFill>
                  <a:schemeClr val="bg1"/>
                </a:solidFill>
                <a:latin typeface="Times New Roman" panose="02020603050405020304" pitchFamily="18" charset="0"/>
                <a:ea typeface="Times New Roman" panose="02020603050405020304" pitchFamily="18" charset="0"/>
              </a:rPr>
              <a:t>giáo</a:t>
            </a:r>
            <a:r>
              <a:rPr lang="en-US" sz="2800" dirty="0">
                <a:solidFill>
                  <a:schemeClr val="bg1"/>
                </a:solidFill>
                <a:latin typeface="Times New Roman" panose="02020603050405020304" pitchFamily="18" charset="0"/>
                <a:ea typeface="Times New Roman" panose="02020603050405020304" pitchFamily="18" charset="0"/>
              </a:rPr>
              <a:t>. </a:t>
            </a:r>
            <a:r>
              <a:rPr lang="en-US" sz="2800" dirty="0" err="1">
                <a:solidFill>
                  <a:schemeClr val="bg1"/>
                </a:solidFill>
                <a:latin typeface="Times New Roman" panose="02020603050405020304" pitchFamily="18" charset="0"/>
                <a:ea typeface="Times New Roman" panose="02020603050405020304" pitchFamily="18" charset="0"/>
              </a:rPr>
              <a:t>Được</a:t>
            </a:r>
            <a:r>
              <a:rPr lang="en-US" sz="2800" dirty="0">
                <a:solidFill>
                  <a:schemeClr val="bg1"/>
                </a:solidFill>
                <a:latin typeface="Times New Roman" panose="02020603050405020304" pitchFamily="18" charset="0"/>
                <a:ea typeface="Times New Roman" panose="02020603050405020304" pitchFamily="18" charset="0"/>
              </a:rPr>
              <a:t> </a:t>
            </a:r>
            <a:r>
              <a:rPr lang="en-US" sz="2800" dirty="0" err="1">
                <a:solidFill>
                  <a:schemeClr val="bg1"/>
                </a:solidFill>
                <a:latin typeface="Times New Roman" panose="02020603050405020304" pitchFamily="18" charset="0"/>
                <a:ea typeface="Times New Roman" panose="02020603050405020304" pitchFamily="18" charset="0"/>
              </a:rPr>
              <a:t>phong</a:t>
            </a:r>
            <a:r>
              <a:rPr lang="en-US" sz="2800" dirty="0">
                <a:solidFill>
                  <a:schemeClr val="bg1"/>
                </a:solidFill>
                <a:latin typeface="Times New Roman" panose="02020603050405020304" pitchFamily="18" charset="0"/>
                <a:ea typeface="Times New Roman" panose="02020603050405020304" pitchFamily="18" charset="0"/>
              </a:rPr>
              <a:t> </a:t>
            </a:r>
            <a:r>
              <a:rPr lang="en-US" sz="2800" dirty="0" err="1">
                <a:solidFill>
                  <a:schemeClr val="bg1"/>
                </a:solidFill>
                <a:latin typeface="Times New Roman" panose="02020603050405020304" pitchFamily="18" charset="0"/>
                <a:ea typeface="Times New Roman" panose="02020603050405020304" pitchFamily="18" charset="0"/>
              </a:rPr>
              <a:t>tặng</a:t>
            </a:r>
            <a:r>
              <a:rPr lang="en-US" sz="2800" dirty="0">
                <a:solidFill>
                  <a:schemeClr val="bg1"/>
                </a:solidFill>
                <a:latin typeface="Times New Roman" panose="02020603050405020304" pitchFamily="18" charset="0"/>
                <a:ea typeface="Times New Roman" panose="02020603050405020304" pitchFamily="18" charset="0"/>
              </a:rPr>
              <a:t> </a:t>
            </a:r>
            <a:r>
              <a:rPr lang="en-US" sz="2800" dirty="0" err="1">
                <a:solidFill>
                  <a:schemeClr val="bg1"/>
                </a:solidFill>
                <a:latin typeface="Times New Roman" panose="02020603050405020304" pitchFamily="18" charset="0"/>
                <a:ea typeface="Times New Roman" panose="02020603050405020304" pitchFamily="18" charset="0"/>
              </a:rPr>
              <a:t>danh</a:t>
            </a:r>
            <a:r>
              <a:rPr lang="en-US" sz="2800" dirty="0">
                <a:solidFill>
                  <a:schemeClr val="bg1"/>
                </a:solidFill>
                <a:latin typeface="Times New Roman" panose="02020603050405020304" pitchFamily="18" charset="0"/>
                <a:ea typeface="Times New Roman" panose="02020603050405020304" pitchFamily="18" charset="0"/>
              </a:rPr>
              <a:t> </a:t>
            </a:r>
            <a:r>
              <a:rPr lang="en-US" sz="2800" dirty="0" err="1">
                <a:solidFill>
                  <a:schemeClr val="bg1"/>
                </a:solidFill>
                <a:latin typeface="Times New Roman" panose="02020603050405020304" pitchFamily="18" charset="0"/>
                <a:ea typeface="Times New Roman" panose="02020603050405020304" pitchFamily="18" charset="0"/>
              </a:rPr>
              <a:t>hiệu</a:t>
            </a:r>
            <a:r>
              <a:rPr lang="en-US" sz="2800" dirty="0">
                <a:solidFill>
                  <a:schemeClr val="bg1"/>
                </a:solidFill>
                <a:latin typeface="Times New Roman" panose="02020603050405020304" pitchFamily="18" charset="0"/>
                <a:ea typeface="Times New Roman" panose="02020603050405020304" pitchFamily="18" charset="0"/>
              </a:rPr>
              <a:t> </a:t>
            </a:r>
            <a:r>
              <a:rPr lang="en-US" sz="2800" dirty="0" err="1">
                <a:solidFill>
                  <a:schemeClr val="bg1"/>
                </a:solidFill>
                <a:latin typeface="Times New Roman" panose="02020603050405020304" pitchFamily="18" charset="0"/>
                <a:ea typeface="Times New Roman" panose="02020603050405020304" pitchFamily="18" charset="0"/>
              </a:rPr>
              <a:t>nhà</a:t>
            </a:r>
            <a:r>
              <a:rPr lang="en-US" sz="2800" dirty="0">
                <a:solidFill>
                  <a:schemeClr val="bg1"/>
                </a:solidFill>
                <a:latin typeface="Times New Roman" panose="02020603050405020304" pitchFamily="18" charset="0"/>
                <a:ea typeface="Times New Roman" panose="02020603050405020304" pitchFamily="18" charset="0"/>
              </a:rPr>
              <a:t> </a:t>
            </a:r>
            <a:r>
              <a:rPr lang="en-US" sz="2800" dirty="0" err="1">
                <a:solidFill>
                  <a:schemeClr val="bg1"/>
                </a:solidFill>
                <a:latin typeface="Times New Roman" panose="02020603050405020304" pitchFamily="18" charset="0"/>
                <a:ea typeface="Times New Roman" panose="02020603050405020304" pitchFamily="18" charset="0"/>
              </a:rPr>
              <a:t>giáo</a:t>
            </a:r>
            <a:r>
              <a:rPr lang="en-US" sz="2800" dirty="0">
                <a:solidFill>
                  <a:schemeClr val="bg1"/>
                </a:solidFill>
                <a:latin typeface="Times New Roman" panose="02020603050405020304" pitchFamily="18" charset="0"/>
                <a:ea typeface="Times New Roman" panose="02020603050405020304" pitchFamily="18" charset="0"/>
              </a:rPr>
              <a:t> </a:t>
            </a:r>
            <a:r>
              <a:rPr lang="en-US" sz="2800" dirty="0" err="1">
                <a:solidFill>
                  <a:schemeClr val="bg1"/>
                </a:solidFill>
                <a:latin typeface="Times New Roman" panose="02020603050405020304" pitchFamily="18" charset="0"/>
                <a:ea typeface="Times New Roman" panose="02020603050405020304" pitchFamily="18" charset="0"/>
              </a:rPr>
              <a:t>nhân</a:t>
            </a:r>
            <a:r>
              <a:rPr lang="en-US" sz="2800" dirty="0">
                <a:solidFill>
                  <a:schemeClr val="bg1"/>
                </a:solidFill>
                <a:latin typeface="Times New Roman" panose="02020603050405020304" pitchFamily="18" charset="0"/>
                <a:ea typeface="Times New Roman" panose="02020603050405020304" pitchFamily="18" charset="0"/>
              </a:rPr>
              <a:t> </a:t>
            </a:r>
            <a:r>
              <a:rPr lang="en-US" sz="2800" dirty="0" err="1">
                <a:solidFill>
                  <a:schemeClr val="bg1"/>
                </a:solidFill>
                <a:latin typeface="Times New Roman" panose="02020603050405020304" pitchFamily="18" charset="0"/>
                <a:ea typeface="Times New Roman" panose="02020603050405020304" pitchFamily="18" charset="0"/>
              </a:rPr>
              <a:t>dân</a:t>
            </a:r>
            <a:r>
              <a:rPr lang="en-US" sz="2800" dirty="0">
                <a:solidFill>
                  <a:schemeClr val="bg1"/>
                </a:solidFill>
                <a:latin typeface="Times New Roman" panose="02020603050405020304" pitchFamily="18" charset="0"/>
                <a:ea typeface="Times New Roman" panose="02020603050405020304" pitchFamily="18" charset="0"/>
              </a:rPr>
              <a:t> </a:t>
            </a:r>
            <a:r>
              <a:rPr lang="en-US" sz="2800" dirty="0" err="1">
                <a:solidFill>
                  <a:schemeClr val="bg1"/>
                </a:solidFill>
                <a:latin typeface="Times New Roman" panose="02020603050405020304" pitchFamily="18" charset="0"/>
                <a:ea typeface="Times New Roman" panose="02020603050405020304" pitchFamily="18" charset="0"/>
              </a:rPr>
              <a:t>năm</a:t>
            </a:r>
            <a:r>
              <a:rPr lang="en-US" sz="2800" dirty="0">
                <a:solidFill>
                  <a:schemeClr val="bg1"/>
                </a:solidFill>
                <a:latin typeface="Times New Roman" panose="02020603050405020304" pitchFamily="18" charset="0"/>
                <a:ea typeface="Times New Roman" panose="02020603050405020304" pitchFamily="18" charset="0"/>
              </a:rPr>
              <a:t> 1990.</a:t>
            </a:r>
            <a:endParaRPr lang="en-US" sz="2800" dirty="0">
              <a:solidFill>
                <a:schemeClr val="bg1"/>
              </a:solidFill>
              <a:latin typeface="Times New Roman" panose="02020603050405020304" pitchFamily="18" charset="0"/>
              <a:cs typeface="Times New Roman" panose="02020603050405020304" pitchFamily="18" charset="0"/>
            </a:endParaRPr>
          </a:p>
        </p:txBody>
      </p:sp>
      <p:sp>
        <p:nvSpPr>
          <p:cNvPr id="15" name="Flowchart: Terminator 16">
            <a:extLst>
              <a:ext uri="{FF2B5EF4-FFF2-40B4-BE49-F238E27FC236}">
                <a16:creationId xmlns:a16="http://schemas.microsoft.com/office/drawing/2014/main" id="{AD293E4C-0478-1105-E231-354CF78426EA}"/>
              </a:ext>
            </a:extLst>
          </p:cNvPr>
          <p:cNvSpPr/>
          <p:nvPr/>
        </p:nvSpPr>
        <p:spPr>
          <a:xfrm>
            <a:off x="6096000" y="4896463"/>
            <a:ext cx="5166851" cy="1112731"/>
          </a:xfrm>
          <a:prstGeom prst="flowChartTerminator">
            <a:avLst/>
          </a:prstGeom>
          <a:gradFill>
            <a:gsLst>
              <a:gs pos="94000">
                <a:schemeClr val="accent6">
                  <a:lumMod val="40000"/>
                  <a:lumOff val="60000"/>
                </a:schemeClr>
              </a:gs>
              <a:gs pos="45000">
                <a:srgbClr val="0066FF"/>
              </a:gs>
            </a:gsLst>
            <a:lin ang="27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a:solidFill>
                  <a:schemeClr val="bg1"/>
                </a:solidFill>
                <a:latin typeface="Times New Roman" panose="02020603050405020304" pitchFamily="18" charset="0"/>
                <a:ea typeface="Times New Roman" panose="02020603050405020304" pitchFamily="18" charset="0"/>
              </a:rPr>
              <a:t>Thơ</a:t>
            </a:r>
            <a:r>
              <a:rPr lang="en-US" sz="2800" dirty="0">
                <a:solidFill>
                  <a:schemeClr val="bg1"/>
                </a:solidFill>
                <a:latin typeface="Times New Roman" panose="02020603050405020304" pitchFamily="18" charset="0"/>
                <a:ea typeface="Times New Roman" panose="02020603050405020304" pitchFamily="18" charset="0"/>
              </a:rPr>
              <a:t> </a:t>
            </a:r>
            <a:r>
              <a:rPr lang="en-US" sz="2800" dirty="0" err="1">
                <a:solidFill>
                  <a:schemeClr val="bg1"/>
                </a:solidFill>
                <a:latin typeface="Times New Roman" panose="02020603050405020304" pitchFamily="18" charset="0"/>
                <a:ea typeface="Times New Roman" panose="02020603050405020304" pitchFamily="18" charset="0"/>
              </a:rPr>
              <a:t>ông</a:t>
            </a:r>
            <a:r>
              <a:rPr lang="en-US" sz="2800" dirty="0">
                <a:solidFill>
                  <a:schemeClr val="bg1"/>
                </a:solidFill>
                <a:latin typeface="Times New Roman" panose="02020603050405020304" pitchFamily="18" charset="0"/>
                <a:ea typeface="Times New Roman" panose="02020603050405020304" pitchFamily="18" charset="0"/>
              </a:rPr>
              <a:t> </a:t>
            </a:r>
            <a:r>
              <a:rPr lang="en-US" sz="2800" dirty="0" err="1">
                <a:solidFill>
                  <a:schemeClr val="bg1"/>
                </a:solidFill>
                <a:latin typeface="Times New Roman" panose="02020603050405020304" pitchFamily="18" charset="0"/>
                <a:ea typeface="Times New Roman" panose="02020603050405020304" pitchFamily="18" charset="0"/>
              </a:rPr>
              <a:t>nặng</a:t>
            </a:r>
            <a:r>
              <a:rPr lang="en-US" sz="2800" dirty="0">
                <a:solidFill>
                  <a:schemeClr val="bg1"/>
                </a:solidFill>
                <a:latin typeface="Times New Roman" panose="02020603050405020304" pitchFamily="18" charset="0"/>
                <a:ea typeface="Times New Roman" panose="02020603050405020304" pitchFamily="18" charset="0"/>
              </a:rPr>
              <a:t> </a:t>
            </a:r>
            <a:r>
              <a:rPr lang="en-US" sz="2800" dirty="0" err="1">
                <a:solidFill>
                  <a:schemeClr val="bg1"/>
                </a:solidFill>
                <a:latin typeface="Times New Roman" panose="02020603050405020304" pitchFamily="18" charset="0"/>
                <a:ea typeface="Times New Roman" panose="02020603050405020304" pitchFamily="18" charset="0"/>
              </a:rPr>
              <a:t>lòng</a:t>
            </a:r>
            <a:r>
              <a:rPr lang="en-US" sz="2800" dirty="0">
                <a:solidFill>
                  <a:schemeClr val="bg1"/>
                </a:solidFill>
                <a:latin typeface="Times New Roman" panose="02020603050405020304" pitchFamily="18" charset="0"/>
                <a:ea typeface="Times New Roman" panose="02020603050405020304" pitchFamily="18" charset="0"/>
              </a:rPr>
              <a:t> </a:t>
            </a:r>
            <a:r>
              <a:rPr lang="en-US" sz="2800" dirty="0" err="1">
                <a:solidFill>
                  <a:schemeClr val="bg1"/>
                </a:solidFill>
                <a:latin typeface="Times New Roman" panose="02020603050405020304" pitchFamily="18" charset="0"/>
                <a:ea typeface="Times New Roman" panose="02020603050405020304" pitchFamily="18" charset="0"/>
              </a:rPr>
              <a:t>thương</a:t>
            </a:r>
            <a:r>
              <a:rPr lang="en-US" sz="2800" dirty="0">
                <a:solidFill>
                  <a:schemeClr val="bg1"/>
                </a:solidFill>
                <a:latin typeface="Times New Roman" panose="02020603050405020304" pitchFamily="18" charset="0"/>
                <a:ea typeface="Times New Roman" panose="02020603050405020304" pitchFamily="18" charset="0"/>
              </a:rPr>
              <a:t> </a:t>
            </a:r>
            <a:r>
              <a:rPr lang="en-US" sz="2800" dirty="0" err="1">
                <a:solidFill>
                  <a:schemeClr val="bg1"/>
                </a:solidFill>
                <a:latin typeface="Times New Roman" panose="02020603050405020304" pitchFamily="18" charset="0"/>
                <a:ea typeface="Times New Roman" panose="02020603050405020304" pitchFamily="18" charset="0"/>
              </a:rPr>
              <a:t>người</a:t>
            </a:r>
            <a:r>
              <a:rPr lang="en-US" sz="2800" dirty="0">
                <a:solidFill>
                  <a:schemeClr val="bg1"/>
                </a:solidFill>
                <a:latin typeface="Times New Roman" panose="02020603050405020304" pitchFamily="18" charset="0"/>
                <a:ea typeface="Times New Roman" panose="02020603050405020304" pitchFamily="18" charset="0"/>
              </a:rPr>
              <a:t> </a:t>
            </a:r>
            <a:r>
              <a:rPr lang="en-US" sz="2800" dirty="0" err="1">
                <a:solidFill>
                  <a:schemeClr val="bg1"/>
                </a:solidFill>
                <a:latin typeface="Times New Roman" panose="02020603050405020304" pitchFamily="18" charset="0"/>
                <a:ea typeface="Times New Roman" panose="02020603050405020304" pitchFamily="18" charset="0"/>
              </a:rPr>
              <a:t>và</a:t>
            </a:r>
            <a:r>
              <a:rPr lang="en-US" sz="2800" dirty="0">
                <a:solidFill>
                  <a:schemeClr val="bg1"/>
                </a:solidFill>
                <a:latin typeface="Times New Roman" panose="02020603050405020304" pitchFamily="18" charset="0"/>
                <a:ea typeface="Times New Roman" panose="02020603050405020304" pitchFamily="18" charset="0"/>
              </a:rPr>
              <a:t> </a:t>
            </a:r>
            <a:r>
              <a:rPr lang="en-US" sz="2800" dirty="0" err="1">
                <a:solidFill>
                  <a:schemeClr val="bg1"/>
                </a:solidFill>
                <a:latin typeface="Times New Roman" panose="02020603050405020304" pitchFamily="18" charset="0"/>
                <a:ea typeface="Times New Roman" panose="02020603050405020304" pitchFamily="18" charset="0"/>
              </a:rPr>
              <a:t>niềm</a:t>
            </a:r>
            <a:r>
              <a:rPr lang="en-US" sz="2800" dirty="0">
                <a:solidFill>
                  <a:schemeClr val="bg1"/>
                </a:solidFill>
                <a:latin typeface="Times New Roman" panose="02020603050405020304" pitchFamily="18" charset="0"/>
                <a:ea typeface="Times New Roman" panose="02020603050405020304" pitchFamily="18" charset="0"/>
              </a:rPr>
              <a:t> </a:t>
            </a:r>
            <a:r>
              <a:rPr lang="en-US" sz="2800" dirty="0" err="1">
                <a:solidFill>
                  <a:schemeClr val="bg1"/>
                </a:solidFill>
                <a:latin typeface="Times New Roman" panose="02020603050405020304" pitchFamily="18" charset="0"/>
                <a:ea typeface="Times New Roman" panose="02020603050405020304" pitchFamily="18" charset="0"/>
              </a:rPr>
              <a:t>hoài</a:t>
            </a:r>
            <a:r>
              <a:rPr lang="en-US" sz="2800" dirty="0">
                <a:solidFill>
                  <a:schemeClr val="bg1"/>
                </a:solidFill>
                <a:latin typeface="Times New Roman" panose="02020603050405020304" pitchFamily="18" charset="0"/>
                <a:ea typeface="Times New Roman" panose="02020603050405020304" pitchFamily="18" charset="0"/>
              </a:rPr>
              <a:t> </a:t>
            </a:r>
            <a:r>
              <a:rPr lang="en-US" sz="2800" dirty="0" err="1">
                <a:solidFill>
                  <a:schemeClr val="bg1"/>
                </a:solidFill>
                <a:latin typeface="Times New Roman" panose="02020603050405020304" pitchFamily="18" charset="0"/>
                <a:ea typeface="Times New Roman" panose="02020603050405020304" pitchFamily="18" charset="0"/>
              </a:rPr>
              <a:t>cổ</a:t>
            </a:r>
            <a:r>
              <a:rPr lang="en-US" sz="2800" dirty="0">
                <a:solidFill>
                  <a:schemeClr val="bg1"/>
                </a:solidFill>
                <a:latin typeface="Times New Roman" panose="02020603050405020304" pitchFamily="18" charset="0"/>
                <a:ea typeface="Times New Roman" panose="02020603050405020304" pitchFamily="18" charset="0"/>
              </a:rPr>
              <a:t>.</a:t>
            </a:r>
            <a:endParaRPr lang="en-US" sz="2800" dirty="0">
              <a:solidFill>
                <a:schemeClr val="bg1"/>
              </a:solidFill>
              <a:latin typeface="Times New Roman" panose="02020603050405020304" pitchFamily="18" charset="0"/>
              <a:cs typeface="Times New Roman" panose="02020603050405020304" pitchFamily="18" charset="0"/>
            </a:endParaRPr>
          </a:p>
        </p:txBody>
      </p:sp>
      <p:pic>
        <p:nvPicPr>
          <p:cNvPr id="3074" name="Picture 2" descr="Trang thơ Vũ Đình Liên (12 bài thơ, 88 bài dịch)">
            <a:extLst>
              <a:ext uri="{FF2B5EF4-FFF2-40B4-BE49-F238E27FC236}">
                <a16:creationId xmlns:a16="http://schemas.microsoft.com/office/drawing/2014/main" id="{1EC77F67-53E3-BFEE-18E4-01CDC82D24D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364" y="2041539"/>
            <a:ext cx="4410437" cy="42230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198743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down)">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arn(inVertical)">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inVertical)">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14" grpId="0" animBg="1"/>
      <p:bldP spid="15" grpId="0" animBg="1"/>
    </p:bldLst>
  </p:timing>
</p:sld>
</file>

<file path=ppt/theme/theme1.xml><?xml version="1.0" encoding="utf-8"?>
<a:theme xmlns:a="http://schemas.openxmlformats.org/drawingml/2006/main" name="Chủ đề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TotalTime>
  <Words>2442</Words>
  <Application>Microsoft Office PowerPoint</Application>
  <PresentationFormat>Widescreen</PresentationFormat>
  <Paragraphs>198</Paragraphs>
  <Slides>35</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35</vt:i4>
      </vt:variant>
    </vt:vector>
  </HeadingPairs>
  <TitlesOfParts>
    <vt:vector size="43" baseType="lpstr">
      <vt:lpstr>Algerian</vt:lpstr>
      <vt:lpstr>Amasis MT Pro Medium</vt:lpstr>
      <vt:lpstr>Arial</vt:lpstr>
      <vt:lpstr>Calibri</vt:lpstr>
      <vt:lpstr>Calibri Light</vt:lpstr>
      <vt:lpstr>Cambria Math</vt:lpstr>
      <vt:lpstr>Times New Roman</vt:lpstr>
      <vt:lpstr>Chủ đề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Bản trình bày PowerPoint</dc:title>
  <dc:creator>Thúy Mai</dc:creator>
  <cp:lastModifiedBy>TBC</cp:lastModifiedBy>
  <cp:revision>25</cp:revision>
  <dcterms:created xsi:type="dcterms:W3CDTF">2022-06-27T02:38:08Z</dcterms:created>
  <dcterms:modified xsi:type="dcterms:W3CDTF">2022-08-01T02:08:46Z</dcterms:modified>
</cp:coreProperties>
</file>