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4.xml" ContentType="application/vnd.openxmlformats-officedocument.presentationml.notesSlide+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ppt/notesSlides/notesSlide6.xml" ContentType="application/vnd.openxmlformats-officedocument.presentationml.notesSlide+xml"/>
  <Override PartName="/ppt/tags/tag10.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60" r:id="rId5"/>
    <p:sldId id="261" r:id="rId6"/>
    <p:sldId id="262" r:id="rId7"/>
    <p:sldId id="263" r:id="rId8"/>
    <p:sldId id="267" r:id="rId9"/>
    <p:sldId id="264" r:id="rId10"/>
    <p:sldId id="265" r:id="rId11"/>
    <p:sldId id="266"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88"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ơi giữ chỗ cho Đầu trang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Nơi giữ chỗ cho Ngày tháng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11598C-6A2A-49A8-A186-5188A409A1BE}" type="datetimeFigureOut">
              <a:rPr lang="en-US" smtClean="0"/>
              <a:pPr/>
              <a:t>9/28/2023</a:t>
            </a:fld>
            <a:endParaRPr lang="en-US"/>
          </a:p>
        </p:txBody>
      </p:sp>
      <p:sp>
        <p:nvSpPr>
          <p:cNvPr id="4" name="Nơi giữ chỗ cho Hình ảnh của Bản chiế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ơi giữ chỗ cho Ghi chú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6" name="Nơi giữ chỗ cho Chân trang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Nơi giữ chỗ cho Số hiệu Bản chiế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883ADD-FDBE-4EB1-9EED-04F684A352D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vi.wikipedia.org/wiki/1941"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vi.wikipedia.org/wiki/H%E1%BB%93_Ch%C3%AD_Minh"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vi.wikipedia.org/wiki/1941"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vi.wikipedia.org/wiki/H%E1%BB%93_Ch%C3%AD_Minh"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vi.wikipedia.org/wiki/1941"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s://vi.wikipedia.org/wiki/H%E1%BB%93_Ch%C3%AD_Minh"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vi.wikipedia.org/wiki/1941"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s://vi.wikipedia.org/wiki/H%E1%BB%93_Ch%C3%AD_Minh"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a:solidFill>
                  <a:schemeClr val="tx1"/>
                </a:solidFill>
                <a:effectLst/>
                <a:latin typeface="+mn-lt"/>
                <a:ea typeface="+mn-ea"/>
                <a:cs typeface="+mn-cs"/>
              </a:rPr>
              <a:t>ĐIỀU LỆ ĐẢNG CỘNG SẢN VIỆT NAM</a:t>
            </a:r>
            <a:endParaRPr lang="en-US" sz="1200" b="0" i="0" kern="1200">
              <a:solidFill>
                <a:schemeClr val="tx1"/>
              </a:solidFill>
              <a:effectLst/>
              <a:latin typeface="+mn-lt"/>
              <a:ea typeface="+mn-ea"/>
              <a:cs typeface="+mn-cs"/>
            </a:endParaRPr>
          </a:p>
          <a:p>
            <a:r>
              <a:rPr lang="en-US" sz="1200" b="0" i="1" kern="1200">
                <a:solidFill>
                  <a:schemeClr val="tx1"/>
                </a:solidFill>
                <a:effectLst/>
                <a:latin typeface="+mn-lt"/>
                <a:ea typeface="+mn-ea"/>
                <a:cs typeface="+mn-cs"/>
              </a:rPr>
              <a:t>(Đại hội đại biểu toàn quốc lần thứ XI của Đảng thông qua ngày 19 tháng 01 năm 2011)</a:t>
            </a:r>
            <a:r>
              <a:rPr lang="en-US" sz="1200" b="0" i="0" kern="1200">
                <a:solidFill>
                  <a:schemeClr val="tx1"/>
                </a:solidFill>
                <a:effectLst/>
                <a:latin typeface="+mn-lt"/>
                <a:ea typeface="+mn-ea"/>
                <a:cs typeface="+mn-cs"/>
              </a:rPr>
              <a:t>.</a:t>
            </a:r>
            <a:r>
              <a:rPr lang="en-US" sz="1200" b="0" i="0" kern="1200" baseline="0">
                <a:solidFill>
                  <a:schemeClr val="tx1"/>
                </a:solidFill>
                <a:effectLst/>
                <a:latin typeface="+mn-lt"/>
                <a:ea typeface="+mn-ea"/>
                <a:cs typeface="+mn-cs"/>
              </a:rPr>
              <a:t> Điều lệ gồm 12 chương và 48 điều.</a:t>
            </a:r>
            <a:endParaRPr lang="en-US" sz="1200" b="0" i="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B67D75-67CC-4E1C-93C4-267CD6B3F97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2074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a:solidFill>
                  <a:schemeClr val="tx1"/>
                </a:solidFill>
                <a:effectLst/>
                <a:latin typeface="+mn-lt"/>
                <a:ea typeface="+mn-ea"/>
                <a:cs typeface="+mn-cs"/>
              </a:rPr>
              <a:t>- Ngày 17-6-1929, Đông Dương Cộng sản Đảng được thành lập ở Bắc Kỳ.</a:t>
            </a:r>
          </a:p>
          <a:p>
            <a:r>
              <a:rPr lang="vi-VN" sz="1200" b="0" i="0" kern="1200">
                <a:solidFill>
                  <a:schemeClr val="tx1"/>
                </a:solidFill>
                <a:effectLst/>
                <a:latin typeface="+mn-lt"/>
                <a:ea typeface="+mn-ea"/>
                <a:cs typeface="+mn-cs"/>
              </a:rPr>
              <a:t>- Mùa Thu năm 1929</a:t>
            </a:r>
            <a:r>
              <a:rPr lang="vi-VN" sz="1200" b="0" i="1" u="none" strike="noStrike" kern="1200">
                <a:solidFill>
                  <a:schemeClr val="tx1"/>
                </a:solidFill>
                <a:effectLst/>
                <a:latin typeface="+mn-lt"/>
                <a:ea typeface="+mn-ea"/>
                <a:cs typeface="+mn-cs"/>
              </a:rPr>
              <a:t>, </a:t>
            </a:r>
            <a:r>
              <a:rPr lang="vi-VN" sz="1200" b="0" i="0" kern="1200">
                <a:solidFill>
                  <a:schemeClr val="tx1"/>
                </a:solidFill>
                <a:effectLst/>
                <a:latin typeface="+mn-lt"/>
                <a:ea typeface="+mn-ea"/>
                <a:cs typeface="+mn-cs"/>
              </a:rPr>
              <a:t>An Nam Cộng sản Đảng được thành lập ở Nam Kỳ.</a:t>
            </a:r>
          </a:p>
          <a:p>
            <a:r>
              <a:rPr lang="vi-VN" sz="1200" b="0" i="0" kern="1200">
                <a:solidFill>
                  <a:schemeClr val="tx1"/>
                </a:solidFill>
                <a:effectLst/>
                <a:latin typeface="+mn-lt"/>
                <a:ea typeface="+mn-ea"/>
                <a:cs typeface="+mn-cs"/>
              </a:rPr>
              <a:t>- Ngày l-l-1930, Đông Dương Cộng sản Liên đoàn được thành lập ở Trung Kỳ.</a:t>
            </a:r>
          </a:p>
          <a:p>
            <a:r>
              <a:rPr lang="vi-VN" sz="1200" b="0" i="0" kern="1200">
                <a:solidFill>
                  <a:schemeClr val="tx1"/>
                </a:solidFill>
                <a:effectLst/>
                <a:latin typeface="+mn-lt"/>
                <a:ea typeface="+mn-ea"/>
                <a:cs typeface="+mn-cs"/>
              </a:rPr>
              <a:t>Từ ngày 6-l đến ngày 7-2-1930, Hội nghị hợp nhất ba tổ chức cộng sản họp tại bán đảo Cửu Long (Hương Cảng, Trung Quốc) dưới sự chủ trì của đồng chí Nguyễn Ái Quốc. Hội nghị nhất trí thành lập một đảng thống nhất, lấy tên là Đảng Cộng sản Việt Nam; thông qua </a:t>
            </a:r>
            <a:r>
              <a:rPr lang="vi-VN" sz="1200" b="0" i="1" u="none" strike="noStrike" kern="1200">
                <a:solidFill>
                  <a:schemeClr val="tx1"/>
                </a:solidFill>
                <a:effectLst/>
                <a:latin typeface="+mn-lt"/>
                <a:ea typeface="+mn-ea"/>
                <a:cs typeface="+mn-cs"/>
              </a:rPr>
              <a:t>Chánh cương vắn tắt, Sách lược vắn tắt, Chương trình tóm tắt, Điều lệ vắn tắt của Đảng.</a:t>
            </a:r>
            <a:endParaRPr lang="en-US" sz="1200" b="0" i="1" u="none" strike="noStrike" kern="1200">
              <a:solidFill>
                <a:schemeClr val="tx1"/>
              </a:solidFill>
              <a:effectLst/>
              <a:latin typeface="+mn-lt"/>
              <a:ea typeface="+mn-ea"/>
              <a:cs typeface="+mn-cs"/>
            </a:endParaRPr>
          </a:p>
          <a:p>
            <a:r>
              <a:rPr lang="vi-VN" sz="1200" b="0" i="0" kern="1200">
                <a:solidFill>
                  <a:schemeClr val="tx1"/>
                </a:solidFill>
                <a:effectLst/>
                <a:latin typeface="+mn-lt"/>
                <a:ea typeface="+mn-ea"/>
                <a:cs typeface="+mn-cs"/>
              </a:rPr>
              <a:t>Mạc Tư Khoa là tên gọi theo Hán Việt của Mát-xcơ-va hay tiếng Anh là Moscow. Mạc Tư Khoa trước đây là thủ đô của liên bang Xô Viết. Sau khi liên bang Xô Viết tan rã vào năm 1991, thì ngày nay Mạc Tư Khoa hay Mát-xcơ-va là thủ đô của Liên bang Nga.</a:t>
            </a:r>
            <a:endParaRPr lang="en-US" sz="1200" b="0" i="0" kern="1200">
              <a:solidFill>
                <a:schemeClr val="tx1"/>
              </a:solidFill>
              <a:effectLst/>
              <a:latin typeface="+mn-lt"/>
              <a:ea typeface="+mn-ea"/>
              <a:cs typeface="+mn-cs"/>
            </a:endParaRPr>
          </a:p>
          <a:p>
            <a:r>
              <a:rPr lang="vi-VN" sz="1200" b="0" i="0" kern="1200">
                <a:solidFill>
                  <a:schemeClr val="tx1"/>
                </a:solidFill>
                <a:effectLst/>
                <a:latin typeface="+mn-lt"/>
                <a:ea typeface="+mn-ea"/>
                <a:cs typeface="+mn-cs"/>
              </a:rPr>
              <a:t>Ngày 8 tháng 2 năm </a:t>
            </a:r>
            <a:r>
              <a:rPr lang="vi-VN" sz="1200" b="0" i="0" u="none" strike="noStrike" kern="1200">
                <a:solidFill>
                  <a:schemeClr val="tx1"/>
                </a:solidFill>
                <a:effectLst/>
                <a:latin typeface="+mn-lt"/>
                <a:ea typeface="+mn-ea"/>
                <a:cs typeface="+mn-cs"/>
                <a:hlinkClick r:id="rId3" tooltip="1941"/>
              </a:rPr>
              <a:t>1941</a:t>
            </a:r>
            <a:r>
              <a:rPr lang="vi-VN" sz="1200" b="0" i="0" kern="1200">
                <a:solidFill>
                  <a:schemeClr val="tx1"/>
                </a:solidFill>
                <a:effectLst/>
                <a:latin typeface="+mn-lt"/>
                <a:ea typeface="+mn-ea"/>
                <a:cs typeface="+mn-cs"/>
              </a:rPr>
              <a:t>, khi về nước, </a:t>
            </a:r>
            <a:r>
              <a:rPr lang="vi-VN" sz="1200" b="0" i="0" u="none" strike="noStrike" kern="1200">
                <a:solidFill>
                  <a:schemeClr val="tx1"/>
                </a:solidFill>
                <a:effectLst/>
                <a:latin typeface="+mn-lt"/>
                <a:ea typeface="+mn-ea"/>
                <a:cs typeface="+mn-cs"/>
                <a:hlinkClick r:id="rId4" tooltip="Hồ Chí Minh"/>
              </a:rPr>
              <a:t>Hồ Chí Minh</a:t>
            </a:r>
            <a:r>
              <a:rPr lang="vi-VN" sz="1200" b="0" i="0" kern="1200">
                <a:solidFill>
                  <a:schemeClr val="tx1"/>
                </a:solidFill>
                <a:effectLst/>
                <a:latin typeface="+mn-lt"/>
                <a:ea typeface="+mn-ea"/>
                <a:cs typeface="+mn-cs"/>
              </a:rPr>
              <a:t> đã sống và làm việc trong hang Cốc Bó và đặt tên dòng suối trước cửa hang là "suối Lênin" và ngọn núi có hang này là "núi Các Mác".</a:t>
            </a:r>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B67D75-67CC-4E1C-93C4-267CD6B3F97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8329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a:solidFill>
                  <a:schemeClr val="tx1"/>
                </a:solidFill>
                <a:effectLst/>
                <a:latin typeface="+mn-lt"/>
                <a:ea typeface="+mn-ea"/>
                <a:cs typeface="+mn-cs"/>
              </a:rPr>
              <a:t>- Ngày 17-6-1929, Đông Dương Cộng sản Đảng được thành lập ở Bắc Kỳ.</a:t>
            </a:r>
          </a:p>
          <a:p>
            <a:r>
              <a:rPr lang="vi-VN" sz="1200" b="0" i="0" kern="1200">
                <a:solidFill>
                  <a:schemeClr val="tx1"/>
                </a:solidFill>
                <a:effectLst/>
                <a:latin typeface="+mn-lt"/>
                <a:ea typeface="+mn-ea"/>
                <a:cs typeface="+mn-cs"/>
              </a:rPr>
              <a:t>- Mùa Thu năm 1929</a:t>
            </a:r>
            <a:r>
              <a:rPr lang="vi-VN" sz="1200" b="0" i="1" u="none" strike="noStrike" kern="1200">
                <a:solidFill>
                  <a:schemeClr val="tx1"/>
                </a:solidFill>
                <a:effectLst/>
                <a:latin typeface="+mn-lt"/>
                <a:ea typeface="+mn-ea"/>
                <a:cs typeface="+mn-cs"/>
              </a:rPr>
              <a:t>, </a:t>
            </a:r>
            <a:r>
              <a:rPr lang="vi-VN" sz="1200" b="0" i="0" kern="1200">
                <a:solidFill>
                  <a:schemeClr val="tx1"/>
                </a:solidFill>
                <a:effectLst/>
                <a:latin typeface="+mn-lt"/>
                <a:ea typeface="+mn-ea"/>
                <a:cs typeface="+mn-cs"/>
              </a:rPr>
              <a:t>An Nam Cộng sản Đảng được thành lập ở Nam Kỳ.</a:t>
            </a:r>
          </a:p>
          <a:p>
            <a:r>
              <a:rPr lang="vi-VN" sz="1200" b="0" i="0" kern="1200">
                <a:solidFill>
                  <a:schemeClr val="tx1"/>
                </a:solidFill>
                <a:effectLst/>
                <a:latin typeface="+mn-lt"/>
                <a:ea typeface="+mn-ea"/>
                <a:cs typeface="+mn-cs"/>
              </a:rPr>
              <a:t>- Ngày l-l-1930, Đông Dương Cộng sản Liên đoàn được thành lập ở Trung Kỳ.</a:t>
            </a:r>
          </a:p>
          <a:p>
            <a:r>
              <a:rPr lang="vi-VN" sz="1200" b="0" i="0" kern="1200">
                <a:solidFill>
                  <a:schemeClr val="tx1"/>
                </a:solidFill>
                <a:effectLst/>
                <a:latin typeface="+mn-lt"/>
                <a:ea typeface="+mn-ea"/>
                <a:cs typeface="+mn-cs"/>
              </a:rPr>
              <a:t>Từ ngày 6-l đến ngày 7-2-1930, Hội nghị hợp nhất ba tổ chức cộng sản họp tại bán đảo Cửu Long (Hương Cảng, Trung Quốc) dưới sự chủ trì của đồng chí Nguyễn Ái Quốc. Hội nghị nhất trí thành lập một đảng thống nhất, lấy tên là Đảng Cộng sản Việt Nam; thông qua </a:t>
            </a:r>
            <a:r>
              <a:rPr lang="vi-VN" sz="1200" b="0" i="1" u="none" strike="noStrike" kern="1200">
                <a:solidFill>
                  <a:schemeClr val="tx1"/>
                </a:solidFill>
                <a:effectLst/>
                <a:latin typeface="+mn-lt"/>
                <a:ea typeface="+mn-ea"/>
                <a:cs typeface="+mn-cs"/>
              </a:rPr>
              <a:t>Chánh cương vắn tắt, Sách lược vắn tắt, Chương trình tóm tắt, Điều lệ vắn tắt của Đảng.</a:t>
            </a:r>
            <a:endParaRPr lang="en-US" sz="1200" b="0" i="1" u="none" strike="noStrike" kern="1200">
              <a:solidFill>
                <a:schemeClr val="tx1"/>
              </a:solidFill>
              <a:effectLst/>
              <a:latin typeface="+mn-lt"/>
              <a:ea typeface="+mn-ea"/>
              <a:cs typeface="+mn-cs"/>
            </a:endParaRPr>
          </a:p>
          <a:p>
            <a:r>
              <a:rPr lang="vi-VN" sz="1200" b="0" i="0" kern="1200">
                <a:solidFill>
                  <a:schemeClr val="tx1"/>
                </a:solidFill>
                <a:effectLst/>
                <a:latin typeface="+mn-lt"/>
                <a:ea typeface="+mn-ea"/>
                <a:cs typeface="+mn-cs"/>
              </a:rPr>
              <a:t>Mạc Tư Khoa là tên gọi theo Hán Việt của Mát-xcơ-va hay tiếng Anh là Moscow. Mạc Tư Khoa trước đây là thủ đô của liên bang Xô Viết. Sau khi liên bang Xô Viết tan rã vào năm 1991, thì ngày nay Mạc Tư Khoa hay Mát-xcơ-va là thủ đô của Liên bang Nga.</a:t>
            </a:r>
            <a:endParaRPr lang="en-US" sz="1200" b="0" i="0" kern="1200">
              <a:solidFill>
                <a:schemeClr val="tx1"/>
              </a:solidFill>
              <a:effectLst/>
              <a:latin typeface="+mn-lt"/>
              <a:ea typeface="+mn-ea"/>
              <a:cs typeface="+mn-cs"/>
            </a:endParaRPr>
          </a:p>
          <a:p>
            <a:r>
              <a:rPr lang="vi-VN" sz="1200" b="0" i="0" kern="1200">
                <a:solidFill>
                  <a:schemeClr val="tx1"/>
                </a:solidFill>
                <a:effectLst/>
                <a:latin typeface="+mn-lt"/>
                <a:ea typeface="+mn-ea"/>
                <a:cs typeface="+mn-cs"/>
              </a:rPr>
              <a:t>Ngày 8 tháng 2 năm </a:t>
            </a:r>
            <a:r>
              <a:rPr lang="vi-VN" sz="1200" b="0" i="0" u="none" strike="noStrike" kern="1200">
                <a:solidFill>
                  <a:schemeClr val="tx1"/>
                </a:solidFill>
                <a:effectLst/>
                <a:latin typeface="+mn-lt"/>
                <a:ea typeface="+mn-ea"/>
                <a:cs typeface="+mn-cs"/>
                <a:hlinkClick r:id="rId3" tooltip="1941"/>
              </a:rPr>
              <a:t>1941</a:t>
            </a:r>
            <a:r>
              <a:rPr lang="vi-VN" sz="1200" b="0" i="0" kern="1200">
                <a:solidFill>
                  <a:schemeClr val="tx1"/>
                </a:solidFill>
                <a:effectLst/>
                <a:latin typeface="+mn-lt"/>
                <a:ea typeface="+mn-ea"/>
                <a:cs typeface="+mn-cs"/>
              </a:rPr>
              <a:t>, khi về nước, </a:t>
            </a:r>
            <a:r>
              <a:rPr lang="vi-VN" sz="1200" b="0" i="0" u="none" strike="noStrike" kern="1200">
                <a:solidFill>
                  <a:schemeClr val="tx1"/>
                </a:solidFill>
                <a:effectLst/>
                <a:latin typeface="+mn-lt"/>
                <a:ea typeface="+mn-ea"/>
                <a:cs typeface="+mn-cs"/>
                <a:hlinkClick r:id="rId4" tooltip="Hồ Chí Minh"/>
              </a:rPr>
              <a:t>Hồ Chí Minh</a:t>
            </a:r>
            <a:r>
              <a:rPr lang="vi-VN" sz="1200" b="0" i="0" kern="1200">
                <a:solidFill>
                  <a:schemeClr val="tx1"/>
                </a:solidFill>
                <a:effectLst/>
                <a:latin typeface="+mn-lt"/>
                <a:ea typeface="+mn-ea"/>
                <a:cs typeface="+mn-cs"/>
              </a:rPr>
              <a:t> đã sống và làm việc trong hang Cốc Bó và đặt tên dòng suối trước cửa hang là "suối Lênin" và ngọn núi có hang này là "núi Các Mác".</a:t>
            </a:r>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B67D75-67CC-4E1C-93C4-267CD6B3F97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8329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a:solidFill>
                  <a:schemeClr val="tx1"/>
                </a:solidFill>
                <a:effectLst/>
                <a:latin typeface="+mn-lt"/>
                <a:ea typeface="+mn-ea"/>
                <a:cs typeface="+mn-cs"/>
              </a:rPr>
              <a:t>ĐIỀU LỆ ĐẢNG CỘNG SẢN VIỆT NAM</a:t>
            </a:r>
            <a:endParaRPr lang="en-US" sz="1200" b="0" i="0" kern="1200">
              <a:solidFill>
                <a:schemeClr val="tx1"/>
              </a:solidFill>
              <a:effectLst/>
              <a:latin typeface="+mn-lt"/>
              <a:ea typeface="+mn-ea"/>
              <a:cs typeface="+mn-cs"/>
            </a:endParaRPr>
          </a:p>
          <a:p>
            <a:r>
              <a:rPr lang="en-US" sz="1200" b="0" i="1" kern="1200">
                <a:solidFill>
                  <a:schemeClr val="tx1"/>
                </a:solidFill>
                <a:effectLst/>
                <a:latin typeface="+mn-lt"/>
                <a:ea typeface="+mn-ea"/>
                <a:cs typeface="+mn-cs"/>
              </a:rPr>
              <a:t>(Đại hội đại biểu toàn quốc lần thứ XI của Đảng thông qua ngày 19 tháng 01 năm 2011)</a:t>
            </a:r>
            <a:r>
              <a:rPr lang="en-US" sz="1200" b="0" i="0" kern="1200">
                <a:solidFill>
                  <a:schemeClr val="tx1"/>
                </a:solidFill>
                <a:effectLst/>
                <a:latin typeface="+mn-lt"/>
                <a:ea typeface="+mn-ea"/>
                <a:cs typeface="+mn-cs"/>
              </a:rPr>
              <a:t>.</a:t>
            </a:r>
            <a:r>
              <a:rPr lang="en-US" sz="1200" b="0" i="0" kern="1200" baseline="0">
                <a:solidFill>
                  <a:schemeClr val="tx1"/>
                </a:solidFill>
                <a:effectLst/>
                <a:latin typeface="+mn-lt"/>
                <a:ea typeface="+mn-ea"/>
                <a:cs typeface="+mn-cs"/>
              </a:rPr>
              <a:t> Điều lệ gồm 12 chương và 48 điều.</a:t>
            </a:r>
            <a:endParaRPr lang="en-US" sz="1200" b="0" i="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B67D75-67CC-4E1C-93C4-267CD6B3F97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2074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a:solidFill>
                  <a:schemeClr val="tx1"/>
                </a:solidFill>
                <a:effectLst/>
                <a:latin typeface="+mn-lt"/>
                <a:ea typeface="+mn-ea"/>
                <a:cs typeface="+mn-cs"/>
              </a:rPr>
              <a:t>- Ngày 17-6-1929, Đông Dương Cộng sản Đảng được thành lập ở Bắc Kỳ.</a:t>
            </a:r>
          </a:p>
          <a:p>
            <a:r>
              <a:rPr lang="vi-VN" sz="1200" b="0" i="0" kern="1200">
                <a:solidFill>
                  <a:schemeClr val="tx1"/>
                </a:solidFill>
                <a:effectLst/>
                <a:latin typeface="+mn-lt"/>
                <a:ea typeface="+mn-ea"/>
                <a:cs typeface="+mn-cs"/>
              </a:rPr>
              <a:t>- Mùa Thu năm 1929</a:t>
            </a:r>
            <a:r>
              <a:rPr lang="vi-VN" sz="1200" b="0" i="1" u="none" strike="noStrike" kern="1200">
                <a:solidFill>
                  <a:schemeClr val="tx1"/>
                </a:solidFill>
                <a:effectLst/>
                <a:latin typeface="+mn-lt"/>
                <a:ea typeface="+mn-ea"/>
                <a:cs typeface="+mn-cs"/>
              </a:rPr>
              <a:t>, </a:t>
            </a:r>
            <a:r>
              <a:rPr lang="vi-VN" sz="1200" b="0" i="0" kern="1200">
                <a:solidFill>
                  <a:schemeClr val="tx1"/>
                </a:solidFill>
                <a:effectLst/>
                <a:latin typeface="+mn-lt"/>
                <a:ea typeface="+mn-ea"/>
                <a:cs typeface="+mn-cs"/>
              </a:rPr>
              <a:t>An Nam Cộng sản Đảng được thành lập ở Nam Kỳ.</a:t>
            </a:r>
          </a:p>
          <a:p>
            <a:r>
              <a:rPr lang="vi-VN" sz="1200" b="0" i="0" kern="1200">
                <a:solidFill>
                  <a:schemeClr val="tx1"/>
                </a:solidFill>
                <a:effectLst/>
                <a:latin typeface="+mn-lt"/>
                <a:ea typeface="+mn-ea"/>
                <a:cs typeface="+mn-cs"/>
              </a:rPr>
              <a:t>- Ngày l-l-1930, Đông Dương Cộng sản Liên đoàn được thành lập ở Trung Kỳ.</a:t>
            </a:r>
          </a:p>
          <a:p>
            <a:r>
              <a:rPr lang="vi-VN" sz="1200" b="0" i="0" kern="1200">
                <a:solidFill>
                  <a:schemeClr val="tx1"/>
                </a:solidFill>
                <a:effectLst/>
                <a:latin typeface="+mn-lt"/>
                <a:ea typeface="+mn-ea"/>
                <a:cs typeface="+mn-cs"/>
              </a:rPr>
              <a:t>Từ ngày 6-l đến ngày 7-2-1930, Hội nghị hợp nhất ba tổ chức cộng sản họp tại bán đảo Cửu Long (Hương Cảng, Trung Quốc) dưới sự chủ trì của đồng chí Nguyễn Ái Quốc. Hội nghị nhất trí thành lập một đảng thống nhất, lấy tên là Đảng Cộng sản Việt Nam; thông qua </a:t>
            </a:r>
            <a:r>
              <a:rPr lang="vi-VN" sz="1200" b="0" i="1" u="none" strike="noStrike" kern="1200">
                <a:solidFill>
                  <a:schemeClr val="tx1"/>
                </a:solidFill>
                <a:effectLst/>
                <a:latin typeface="+mn-lt"/>
                <a:ea typeface="+mn-ea"/>
                <a:cs typeface="+mn-cs"/>
              </a:rPr>
              <a:t>Chánh cương vắn tắt, Sách lược vắn tắt, Chương trình tóm tắt, Điều lệ vắn tắt của Đảng.</a:t>
            </a:r>
            <a:endParaRPr lang="en-US" sz="1200" b="0" i="1" u="none" strike="noStrike" kern="1200">
              <a:solidFill>
                <a:schemeClr val="tx1"/>
              </a:solidFill>
              <a:effectLst/>
              <a:latin typeface="+mn-lt"/>
              <a:ea typeface="+mn-ea"/>
              <a:cs typeface="+mn-cs"/>
            </a:endParaRPr>
          </a:p>
          <a:p>
            <a:r>
              <a:rPr lang="vi-VN" sz="1200" b="0" i="0" kern="1200">
                <a:solidFill>
                  <a:schemeClr val="tx1"/>
                </a:solidFill>
                <a:effectLst/>
                <a:latin typeface="+mn-lt"/>
                <a:ea typeface="+mn-ea"/>
                <a:cs typeface="+mn-cs"/>
              </a:rPr>
              <a:t>Mạc Tư Khoa là tên gọi theo Hán Việt của Mát-xcơ-va hay tiếng Anh là Moscow. Mạc Tư Khoa trước đây là thủ đô của liên bang Xô Viết. Sau khi liên bang Xô Viết tan rã vào năm 1991, thì ngày nay Mạc Tư Khoa hay Mát-xcơ-va là thủ đô của Liên bang Nga.</a:t>
            </a:r>
            <a:endParaRPr lang="en-US" sz="1200" b="0" i="0" kern="1200">
              <a:solidFill>
                <a:schemeClr val="tx1"/>
              </a:solidFill>
              <a:effectLst/>
              <a:latin typeface="+mn-lt"/>
              <a:ea typeface="+mn-ea"/>
              <a:cs typeface="+mn-cs"/>
            </a:endParaRPr>
          </a:p>
          <a:p>
            <a:r>
              <a:rPr lang="vi-VN" sz="1200" b="0" i="0" kern="1200">
                <a:solidFill>
                  <a:schemeClr val="tx1"/>
                </a:solidFill>
                <a:effectLst/>
                <a:latin typeface="+mn-lt"/>
                <a:ea typeface="+mn-ea"/>
                <a:cs typeface="+mn-cs"/>
              </a:rPr>
              <a:t>Ngày 8 tháng 2 năm </a:t>
            </a:r>
            <a:r>
              <a:rPr lang="vi-VN" sz="1200" b="0" i="0" u="none" strike="noStrike" kern="1200">
                <a:solidFill>
                  <a:schemeClr val="tx1"/>
                </a:solidFill>
                <a:effectLst/>
                <a:latin typeface="+mn-lt"/>
                <a:ea typeface="+mn-ea"/>
                <a:cs typeface="+mn-cs"/>
                <a:hlinkClick r:id="rId3" tooltip="1941"/>
              </a:rPr>
              <a:t>1941</a:t>
            </a:r>
            <a:r>
              <a:rPr lang="vi-VN" sz="1200" b="0" i="0" kern="1200">
                <a:solidFill>
                  <a:schemeClr val="tx1"/>
                </a:solidFill>
                <a:effectLst/>
                <a:latin typeface="+mn-lt"/>
                <a:ea typeface="+mn-ea"/>
                <a:cs typeface="+mn-cs"/>
              </a:rPr>
              <a:t>, khi về nước, </a:t>
            </a:r>
            <a:r>
              <a:rPr lang="vi-VN" sz="1200" b="0" i="0" u="none" strike="noStrike" kern="1200">
                <a:solidFill>
                  <a:schemeClr val="tx1"/>
                </a:solidFill>
                <a:effectLst/>
                <a:latin typeface="+mn-lt"/>
                <a:ea typeface="+mn-ea"/>
                <a:cs typeface="+mn-cs"/>
                <a:hlinkClick r:id="rId4" tooltip="Hồ Chí Minh"/>
              </a:rPr>
              <a:t>Hồ Chí Minh</a:t>
            </a:r>
            <a:r>
              <a:rPr lang="vi-VN" sz="1200" b="0" i="0" kern="1200">
                <a:solidFill>
                  <a:schemeClr val="tx1"/>
                </a:solidFill>
                <a:effectLst/>
                <a:latin typeface="+mn-lt"/>
                <a:ea typeface="+mn-ea"/>
                <a:cs typeface="+mn-cs"/>
              </a:rPr>
              <a:t> đã sống và làm việc trong hang Cốc Bó và đặt tên dòng suối trước cửa hang là "suối Lênin" và ngọn núi có hang này là "núi Các Mác".</a:t>
            </a:r>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B67D75-67CC-4E1C-93C4-267CD6B3F97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8329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a:solidFill>
                  <a:schemeClr val="tx1"/>
                </a:solidFill>
                <a:effectLst/>
                <a:latin typeface="+mn-lt"/>
                <a:ea typeface="+mn-ea"/>
                <a:cs typeface="+mn-cs"/>
              </a:rPr>
              <a:t>ĐIỀU LỆ ĐẢNG CỘNG SẢN VIỆT NAM</a:t>
            </a:r>
            <a:endParaRPr lang="en-US" sz="1200" b="0" i="0" kern="1200">
              <a:solidFill>
                <a:schemeClr val="tx1"/>
              </a:solidFill>
              <a:effectLst/>
              <a:latin typeface="+mn-lt"/>
              <a:ea typeface="+mn-ea"/>
              <a:cs typeface="+mn-cs"/>
            </a:endParaRPr>
          </a:p>
          <a:p>
            <a:r>
              <a:rPr lang="en-US" sz="1200" b="0" i="1" kern="1200">
                <a:solidFill>
                  <a:schemeClr val="tx1"/>
                </a:solidFill>
                <a:effectLst/>
                <a:latin typeface="+mn-lt"/>
                <a:ea typeface="+mn-ea"/>
                <a:cs typeface="+mn-cs"/>
              </a:rPr>
              <a:t>(Đại hội đại biểu toàn quốc lần thứ XI của Đảng thông qua ngày 19 tháng 01 năm 2011)</a:t>
            </a:r>
            <a:r>
              <a:rPr lang="en-US" sz="1200" b="0" i="0" kern="1200">
                <a:solidFill>
                  <a:schemeClr val="tx1"/>
                </a:solidFill>
                <a:effectLst/>
                <a:latin typeface="+mn-lt"/>
                <a:ea typeface="+mn-ea"/>
                <a:cs typeface="+mn-cs"/>
              </a:rPr>
              <a:t>.</a:t>
            </a:r>
            <a:r>
              <a:rPr lang="en-US" sz="1200" b="0" i="0" kern="1200" baseline="0">
                <a:solidFill>
                  <a:schemeClr val="tx1"/>
                </a:solidFill>
                <a:effectLst/>
                <a:latin typeface="+mn-lt"/>
                <a:ea typeface="+mn-ea"/>
                <a:cs typeface="+mn-cs"/>
              </a:rPr>
              <a:t> Điều lệ gồm 12 chương và 48 điều.</a:t>
            </a:r>
            <a:endParaRPr lang="en-US" sz="1200" b="0" i="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B67D75-67CC-4E1C-93C4-267CD6B3F97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413703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a:solidFill>
                  <a:schemeClr val="tx1"/>
                </a:solidFill>
                <a:effectLst/>
                <a:latin typeface="+mn-lt"/>
                <a:ea typeface="+mn-ea"/>
                <a:cs typeface="+mn-cs"/>
              </a:rPr>
              <a:t>- Ngày 17-6-1929, Đông Dương Cộng sản Đảng được thành lập ở Bắc Kỳ.</a:t>
            </a:r>
          </a:p>
          <a:p>
            <a:r>
              <a:rPr lang="vi-VN" sz="1200" b="0" i="0" kern="1200">
                <a:solidFill>
                  <a:schemeClr val="tx1"/>
                </a:solidFill>
                <a:effectLst/>
                <a:latin typeface="+mn-lt"/>
                <a:ea typeface="+mn-ea"/>
                <a:cs typeface="+mn-cs"/>
              </a:rPr>
              <a:t>- Mùa Thu năm 1929</a:t>
            </a:r>
            <a:r>
              <a:rPr lang="vi-VN" sz="1200" b="0" i="1" u="none" strike="noStrike" kern="1200">
                <a:solidFill>
                  <a:schemeClr val="tx1"/>
                </a:solidFill>
                <a:effectLst/>
                <a:latin typeface="+mn-lt"/>
                <a:ea typeface="+mn-ea"/>
                <a:cs typeface="+mn-cs"/>
              </a:rPr>
              <a:t>, </a:t>
            </a:r>
            <a:r>
              <a:rPr lang="vi-VN" sz="1200" b="0" i="0" kern="1200">
                <a:solidFill>
                  <a:schemeClr val="tx1"/>
                </a:solidFill>
                <a:effectLst/>
                <a:latin typeface="+mn-lt"/>
                <a:ea typeface="+mn-ea"/>
                <a:cs typeface="+mn-cs"/>
              </a:rPr>
              <a:t>An Nam Cộng sản Đảng được thành lập ở Nam Kỳ.</a:t>
            </a:r>
          </a:p>
          <a:p>
            <a:r>
              <a:rPr lang="vi-VN" sz="1200" b="0" i="0" kern="1200">
                <a:solidFill>
                  <a:schemeClr val="tx1"/>
                </a:solidFill>
                <a:effectLst/>
                <a:latin typeface="+mn-lt"/>
                <a:ea typeface="+mn-ea"/>
                <a:cs typeface="+mn-cs"/>
              </a:rPr>
              <a:t>- Ngày l-l-1930, Đông Dương Cộng sản Liên đoàn được thành lập ở Trung Kỳ.</a:t>
            </a:r>
          </a:p>
          <a:p>
            <a:r>
              <a:rPr lang="vi-VN" sz="1200" b="0" i="0" kern="1200">
                <a:solidFill>
                  <a:schemeClr val="tx1"/>
                </a:solidFill>
                <a:effectLst/>
                <a:latin typeface="+mn-lt"/>
                <a:ea typeface="+mn-ea"/>
                <a:cs typeface="+mn-cs"/>
              </a:rPr>
              <a:t>Từ ngày 6-l đến ngày 7-2-1930, Hội nghị hợp nhất ba tổ chức cộng sản họp tại bán đảo Cửu Long (Hương Cảng, Trung Quốc) dưới sự chủ trì của đồng chí Nguyễn Ái Quốc. Hội nghị nhất trí thành lập một đảng thống nhất, lấy tên là Đảng Cộng sản Việt Nam; thông qua </a:t>
            </a:r>
            <a:r>
              <a:rPr lang="vi-VN" sz="1200" b="0" i="1" u="none" strike="noStrike" kern="1200">
                <a:solidFill>
                  <a:schemeClr val="tx1"/>
                </a:solidFill>
                <a:effectLst/>
                <a:latin typeface="+mn-lt"/>
                <a:ea typeface="+mn-ea"/>
                <a:cs typeface="+mn-cs"/>
              </a:rPr>
              <a:t>Chánh cương vắn tắt, Sách lược vắn tắt, Chương trình tóm tắt, Điều lệ vắn tắt của Đảng.</a:t>
            </a:r>
            <a:endParaRPr lang="en-US" sz="1200" b="0" i="1" u="none" strike="noStrike" kern="1200">
              <a:solidFill>
                <a:schemeClr val="tx1"/>
              </a:solidFill>
              <a:effectLst/>
              <a:latin typeface="+mn-lt"/>
              <a:ea typeface="+mn-ea"/>
              <a:cs typeface="+mn-cs"/>
            </a:endParaRPr>
          </a:p>
          <a:p>
            <a:r>
              <a:rPr lang="vi-VN" sz="1200" b="0" i="0" kern="1200">
                <a:solidFill>
                  <a:schemeClr val="tx1"/>
                </a:solidFill>
                <a:effectLst/>
                <a:latin typeface="+mn-lt"/>
                <a:ea typeface="+mn-ea"/>
                <a:cs typeface="+mn-cs"/>
              </a:rPr>
              <a:t>Mạc Tư Khoa là tên gọi theo Hán Việt của Mát-xcơ-va hay tiếng Anh là Moscow. Mạc Tư Khoa trước đây là thủ đô của liên bang Xô Viết. Sau khi liên bang Xô Viết tan rã vào năm 1991, thì ngày nay Mạc Tư Khoa hay Mát-xcơ-va là thủ đô của Liên bang Nga.</a:t>
            </a:r>
            <a:endParaRPr lang="en-US" sz="1200" b="0" i="0" kern="1200">
              <a:solidFill>
                <a:schemeClr val="tx1"/>
              </a:solidFill>
              <a:effectLst/>
              <a:latin typeface="+mn-lt"/>
              <a:ea typeface="+mn-ea"/>
              <a:cs typeface="+mn-cs"/>
            </a:endParaRPr>
          </a:p>
          <a:p>
            <a:r>
              <a:rPr lang="vi-VN" sz="1200" b="0" i="0" kern="1200">
                <a:solidFill>
                  <a:schemeClr val="tx1"/>
                </a:solidFill>
                <a:effectLst/>
                <a:latin typeface="+mn-lt"/>
                <a:ea typeface="+mn-ea"/>
                <a:cs typeface="+mn-cs"/>
              </a:rPr>
              <a:t>Ngày 8 tháng 2 năm </a:t>
            </a:r>
            <a:r>
              <a:rPr lang="vi-VN" sz="1200" b="0" i="0" u="none" strike="noStrike" kern="1200">
                <a:solidFill>
                  <a:schemeClr val="tx1"/>
                </a:solidFill>
                <a:effectLst/>
                <a:latin typeface="+mn-lt"/>
                <a:ea typeface="+mn-ea"/>
                <a:cs typeface="+mn-cs"/>
                <a:hlinkClick r:id="rId3" tooltip="1941"/>
              </a:rPr>
              <a:t>1941</a:t>
            </a:r>
            <a:r>
              <a:rPr lang="vi-VN" sz="1200" b="0" i="0" kern="1200">
                <a:solidFill>
                  <a:schemeClr val="tx1"/>
                </a:solidFill>
                <a:effectLst/>
                <a:latin typeface="+mn-lt"/>
                <a:ea typeface="+mn-ea"/>
                <a:cs typeface="+mn-cs"/>
              </a:rPr>
              <a:t>, khi về nước, </a:t>
            </a:r>
            <a:r>
              <a:rPr lang="vi-VN" sz="1200" b="0" i="0" u="none" strike="noStrike" kern="1200">
                <a:solidFill>
                  <a:schemeClr val="tx1"/>
                </a:solidFill>
                <a:effectLst/>
                <a:latin typeface="+mn-lt"/>
                <a:ea typeface="+mn-ea"/>
                <a:cs typeface="+mn-cs"/>
                <a:hlinkClick r:id="rId4" tooltip="Hồ Chí Minh"/>
              </a:rPr>
              <a:t>Hồ Chí Minh</a:t>
            </a:r>
            <a:r>
              <a:rPr lang="vi-VN" sz="1200" b="0" i="0" kern="1200">
                <a:solidFill>
                  <a:schemeClr val="tx1"/>
                </a:solidFill>
                <a:effectLst/>
                <a:latin typeface="+mn-lt"/>
                <a:ea typeface="+mn-ea"/>
                <a:cs typeface="+mn-cs"/>
              </a:rPr>
              <a:t> đã sống và làm việc trong hang Cốc Bó và đặt tên dòng suối trước cửa hang là "suối Lênin" và ngọn núi có hang này là "núi Các Mác".</a:t>
            </a:r>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B67D75-67CC-4E1C-93C4-267CD6B3F97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03237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685800" y="2130425"/>
            <a:ext cx="7772400" cy="1470025"/>
          </a:xfrm>
        </p:spPr>
        <p:txBody>
          <a:bodyPr/>
          <a:lstStyle/>
          <a:p>
            <a:r>
              <a:rPr lang="vi-VN" smtClean="0"/>
              <a:t>Bấm &amp; sửa kiểu tiêu đề</a:t>
            </a:r>
            <a:endParaRPr lang="en-US"/>
          </a:p>
        </p:txBody>
      </p:sp>
      <p:sp>
        <p:nvSpPr>
          <p:cNvPr id="3" name="Tiêu đề phụ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vi-VN" smtClean="0"/>
              <a:t>Bấm &amp; sửa kiểu phụ đề</a:t>
            </a:r>
            <a:endParaRPr lang="en-US"/>
          </a:p>
        </p:txBody>
      </p:sp>
      <p:sp>
        <p:nvSpPr>
          <p:cNvPr id="4" name="Nơi giữ chỗ cho Ngày tháng 3"/>
          <p:cNvSpPr>
            <a:spLocks noGrp="1"/>
          </p:cNvSpPr>
          <p:nvPr>
            <p:ph type="dt" sz="half" idx="10"/>
          </p:nvPr>
        </p:nvSpPr>
        <p:spPr/>
        <p:txBody>
          <a:bodyPr/>
          <a:lstStyle/>
          <a:p>
            <a:fld id="{0FD723BB-889F-43D2-B8A5-6E197C821746}" type="datetimeFigureOut">
              <a:rPr lang="en-US" smtClean="0"/>
              <a:pPr/>
              <a:t>9/28/2023</a:t>
            </a:fld>
            <a:endParaRPr lang="en-US"/>
          </a:p>
        </p:txBody>
      </p:sp>
      <p:sp>
        <p:nvSpPr>
          <p:cNvPr id="5" name="Nơi giữ chỗ cho Chân trang 4"/>
          <p:cNvSpPr>
            <a:spLocks noGrp="1"/>
          </p:cNvSpPr>
          <p:nvPr>
            <p:ph type="ftr" sz="quarter" idx="11"/>
          </p:nvPr>
        </p:nvSpPr>
        <p:spPr/>
        <p:txBody>
          <a:bodyPr/>
          <a:lstStyle/>
          <a:p>
            <a:endParaRPr lang="en-US"/>
          </a:p>
        </p:txBody>
      </p:sp>
      <p:sp>
        <p:nvSpPr>
          <p:cNvPr id="6" name="Nơi giữ chỗ cho Số hiệu Bản chiếu 5"/>
          <p:cNvSpPr>
            <a:spLocks noGrp="1"/>
          </p:cNvSpPr>
          <p:nvPr>
            <p:ph type="sldNum" sz="quarter" idx="12"/>
          </p:nvPr>
        </p:nvSpPr>
        <p:spPr/>
        <p:txBody>
          <a:bodyPr/>
          <a:lstStyle/>
          <a:p>
            <a:fld id="{D04A16BA-9946-4EA2-BE8F-65991BC1AD0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Nơi giữ chỗ cho Văn bản Dọc 2"/>
          <p:cNvSpPr>
            <a:spLocks noGrp="1"/>
          </p:cNvSpPr>
          <p:nvPr>
            <p:ph type="body" orient="vert" idx="1"/>
          </p:nvPr>
        </p:nvSpPr>
        <p:spPr/>
        <p:txBody>
          <a:bodyPr vert="eaVert"/>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Ngày tháng 3"/>
          <p:cNvSpPr>
            <a:spLocks noGrp="1"/>
          </p:cNvSpPr>
          <p:nvPr>
            <p:ph type="dt" sz="half" idx="10"/>
          </p:nvPr>
        </p:nvSpPr>
        <p:spPr/>
        <p:txBody>
          <a:bodyPr/>
          <a:lstStyle/>
          <a:p>
            <a:fld id="{0FD723BB-889F-43D2-B8A5-6E197C821746}" type="datetimeFigureOut">
              <a:rPr lang="en-US" smtClean="0"/>
              <a:pPr/>
              <a:t>9/28/2023</a:t>
            </a:fld>
            <a:endParaRPr lang="en-US"/>
          </a:p>
        </p:txBody>
      </p:sp>
      <p:sp>
        <p:nvSpPr>
          <p:cNvPr id="5" name="Nơi giữ chỗ cho Chân trang 4"/>
          <p:cNvSpPr>
            <a:spLocks noGrp="1"/>
          </p:cNvSpPr>
          <p:nvPr>
            <p:ph type="ftr" sz="quarter" idx="11"/>
          </p:nvPr>
        </p:nvSpPr>
        <p:spPr/>
        <p:txBody>
          <a:bodyPr/>
          <a:lstStyle/>
          <a:p>
            <a:endParaRPr lang="en-US"/>
          </a:p>
        </p:txBody>
      </p:sp>
      <p:sp>
        <p:nvSpPr>
          <p:cNvPr id="6" name="Nơi giữ chỗ cho Số hiệu Bản chiếu 5"/>
          <p:cNvSpPr>
            <a:spLocks noGrp="1"/>
          </p:cNvSpPr>
          <p:nvPr>
            <p:ph type="sldNum" sz="quarter" idx="12"/>
          </p:nvPr>
        </p:nvSpPr>
        <p:spPr/>
        <p:txBody>
          <a:bodyPr/>
          <a:lstStyle/>
          <a:p>
            <a:fld id="{D04A16BA-9946-4EA2-BE8F-65991BC1AD0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6629400" y="274638"/>
            <a:ext cx="2057400" cy="5851525"/>
          </a:xfrm>
        </p:spPr>
        <p:txBody>
          <a:bodyPr vert="eaVert"/>
          <a:lstStyle/>
          <a:p>
            <a:r>
              <a:rPr lang="vi-VN" smtClean="0"/>
              <a:t>Bấm &amp; sửa kiểu tiêu đề</a:t>
            </a:r>
            <a:endParaRPr lang="en-US"/>
          </a:p>
        </p:txBody>
      </p:sp>
      <p:sp>
        <p:nvSpPr>
          <p:cNvPr id="3" name="Nơi giữ chỗ cho Văn bản Dọc 2"/>
          <p:cNvSpPr>
            <a:spLocks noGrp="1"/>
          </p:cNvSpPr>
          <p:nvPr>
            <p:ph type="body" orient="vert" idx="1"/>
          </p:nvPr>
        </p:nvSpPr>
        <p:spPr>
          <a:xfrm>
            <a:off x="457200" y="274638"/>
            <a:ext cx="6019800" cy="5851525"/>
          </a:xfrm>
        </p:spPr>
        <p:txBody>
          <a:bodyPr vert="eaVert"/>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Ngày tháng 3"/>
          <p:cNvSpPr>
            <a:spLocks noGrp="1"/>
          </p:cNvSpPr>
          <p:nvPr>
            <p:ph type="dt" sz="half" idx="10"/>
          </p:nvPr>
        </p:nvSpPr>
        <p:spPr/>
        <p:txBody>
          <a:bodyPr/>
          <a:lstStyle/>
          <a:p>
            <a:fld id="{0FD723BB-889F-43D2-B8A5-6E197C821746}" type="datetimeFigureOut">
              <a:rPr lang="en-US" smtClean="0"/>
              <a:pPr/>
              <a:t>9/28/2023</a:t>
            </a:fld>
            <a:endParaRPr lang="en-US"/>
          </a:p>
        </p:txBody>
      </p:sp>
      <p:sp>
        <p:nvSpPr>
          <p:cNvPr id="5" name="Nơi giữ chỗ cho Chân trang 4"/>
          <p:cNvSpPr>
            <a:spLocks noGrp="1"/>
          </p:cNvSpPr>
          <p:nvPr>
            <p:ph type="ftr" sz="quarter" idx="11"/>
          </p:nvPr>
        </p:nvSpPr>
        <p:spPr/>
        <p:txBody>
          <a:bodyPr/>
          <a:lstStyle/>
          <a:p>
            <a:endParaRPr lang="en-US"/>
          </a:p>
        </p:txBody>
      </p:sp>
      <p:sp>
        <p:nvSpPr>
          <p:cNvPr id="6" name="Nơi giữ chỗ cho Số hiệu Bản chiếu 5"/>
          <p:cNvSpPr>
            <a:spLocks noGrp="1"/>
          </p:cNvSpPr>
          <p:nvPr>
            <p:ph type="sldNum" sz="quarter" idx="12"/>
          </p:nvPr>
        </p:nvSpPr>
        <p:spPr/>
        <p:txBody>
          <a:bodyPr/>
          <a:lstStyle/>
          <a:p>
            <a:fld id="{D04A16BA-9946-4EA2-BE8F-65991BC1AD0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Nơi giữ chỗ cho Nội dung 2"/>
          <p:cNvSpPr>
            <a:spLocks noGrp="1"/>
          </p:cNvSpPr>
          <p:nvPr>
            <p:ph idx="1"/>
          </p:nvPr>
        </p:nvSpPr>
        <p:spPr/>
        <p:txBody>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Ngày tháng 3"/>
          <p:cNvSpPr>
            <a:spLocks noGrp="1"/>
          </p:cNvSpPr>
          <p:nvPr>
            <p:ph type="dt" sz="half" idx="10"/>
          </p:nvPr>
        </p:nvSpPr>
        <p:spPr/>
        <p:txBody>
          <a:bodyPr/>
          <a:lstStyle/>
          <a:p>
            <a:fld id="{0FD723BB-889F-43D2-B8A5-6E197C821746}" type="datetimeFigureOut">
              <a:rPr lang="en-US" smtClean="0"/>
              <a:pPr/>
              <a:t>9/28/2023</a:t>
            </a:fld>
            <a:endParaRPr lang="en-US"/>
          </a:p>
        </p:txBody>
      </p:sp>
      <p:sp>
        <p:nvSpPr>
          <p:cNvPr id="5" name="Nơi giữ chỗ cho Chân trang 4"/>
          <p:cNvSpPr>
            <a:spLocks noGrp="1"/>
          </p:cNvSpPr>
          <p:nvPr>
            <p:ph type="ftr" sz="quarter" idx="11"/>
          </p:nvPr>
        </p:nvSpPr>
        <p:spPr/>
        <p:txBody>
          <a:bodyPr/>
          <a:lstStyle/>
          <a:p>
            <a:endParaRPr lang="en-US"/>
          </a:p>
        </p:txBody>
      </p:sp>
      <p:sp>
        <p:nvSpPr>
          <p:cNvPr id="6" name="Nơi giữ chỗ cho Số hiệu Bản chiếu 5"/>
          <p:cNvSpPr>
            <a:spLocks noGrp="1"/>
          </p:cNvSpPr>
          <p:nvPr>
            <p:ph type="sldNum" sz="quarter" idx="12"/>
          </p:nvPr>
        </p:nvSpPr>
        <p:spPr/>
        <p:txBody>
          <a:bodyPr/>
          <a:lstStyle/>
          <a:p>
            <a:fld id="{D04A16BA-9946-4EA2-BE8F-65991BC1AD0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722313" y="4406900"/>
            <a:ext cx="7772400" cy="1362075"/>
          </a:xfrm>
        </p:spPr>
        <p:txBody>
          <a:bodyPr anchor="t"/>
          <a:lstStyle>
            <a:lvl1pPr algn="l">
              <a:defRPr sz="4000" b="1" cap="all"/>
            </a:lvl1pPr>
          </a:lstStyle>
          <a:p>
            <a:r>
              <a:rPr lang="vi-VN" smtClean="0"/>
              <a:t>Bấm &amp; sửa kiểu tiêu đề</a:t>
            </a:r>
            <a:endParaRPr lang="en-US"/>
          </a:p>
        </p:txBody>
      </p:sp>
      <p:sp>
        <p:nvSpPr>
          <p:cNvPr id="3" name="Nơi giữ chỗ cho Văn bản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smtClean="0"/>
              <a:t>Bấm &amp; sửa kiểu tiêu đề</a:t>
            </a:r>
          </a:p>
        </p:txBody>
      </p:sp>
      <p:sp>
        <p:nvSpPr>
          <p:cNvPr id="4" name="Nơi giữ chỗ cho Ngày tháng 3"/>
          <p:cNvSpPr>
            <a:spLocks noGrp="1"/>
          </p:cNvSpPr>
          <p:nvPr>
            <p:ph type="dt" sz="half" idx="10"/>
          </p:nvPr>
        </p:nvSpPr>
        <p:spPr/>
        <p:txBody>
          <a:bodyPr/>
          <a:lstStyle/>
          <a:p>
            <a:fld id="{0FD723BB-889F-43D2-B8A5-6E197C821746}" type="datetimeFigureOut">
              <a:rPr lang="en-US" smtClean="0"/>
              <a:pPr/>
              <a:t>9/28/2023</a:t>
            </a:fld>
            <a:endParaRPr lang="en-US"/>
          </a:p>
        </p:txBody>
      </p:sp>
      <p:sp>
        <p:nvSpPr>
          <p:cNvPr id="5" name="Nơi giữ chỗ cho Chân trang 4"/>
          <p:cNvSpPr>
            <a:spLocks noGrp="1"/>
          </p:cNvSpPr>
          <p:nvPr>
            <p:ph type="ftr" sz="quarter" idx="11"/>
          </p:nvPr>
        </p:nvSpPr>
        <p:spPr/>
        <p:txBody>
          <a:bodyPr/>
          <a:lstStyle/>
          <a:p>
            <a:endParaRPr lang="en-US"/>
          </a:p>
        </p:txBody>
      </p:sp>
      <p:sp>
        <p:nvSpPr>
          <p:cNvPr id="6" name="Nơi giữ chỗ cho Số hiệu Bản chiếu 5"/>
          <p:cNvSpPr>
            <a:spLocks noGrp="1"/>
          </p:cNvSpPr>
          <p:nvPr>
            <p:ph type="sldNum" sz="quarter" idx="12"/>
          </p:nvPr>
        </p:nvSpPr>
        <p:spPr/>
        <p:txBody>
          <a:bodyPr/>
          <a:lstStyle/>
          <a:p>
            <a:fld id="{D04A16BA-9946-4EA2-BE8F-65991BC1AD0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Nơi giữ chỗ cho Nội dung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Nội dung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5" name="Nơi giữ chỗ cho Ngày tháng 4"/>
          <p:cNvSpPr>
            <a:spLocks noGrp="1"/>
          </p:cNvSpPr>
          <p:nvPr>
            <p:ph type="dt" sz="half" idx="10"/>
          </p:nvPr>
        </p:nvSpPr>
        <p:spPr/>
        <p:txBody>
          <a:bodyPr/>
          <a:lstStyle/>
          <a:p>
            <a:fld id="{0FD723BB-889F-43D2-B8A5-6E197C821746}" type="datetimeFigureOut">
              <a:rPr lang="en-US" smtClean="0"/>
              <a:pPr/>
              <a:t>9/28/2023</a:t>
            </a:fld>
            <a:endParaRPr lang="en-US"/>
          </a:p>
        </p:txBody>
      </p:sp>
      <p:sp>
        <p:nvSpPr>
          <p:cNvPr id="6" name="Nơi giữ chỗ cho Chân trang 5"/>
          <p:cNvSpPr>
            <a:spLocks noGrp="1"/>
          </p:cNvSpPr>
          <p:nvPr>
            <p:ph type="ftr" sz="quarter" idx="11"/>
          </p:nvPr>
        </p:nvSpPr>
        <p:spPr/>
        <p:txBody>
          <a:bodyPr/>
          <a:lstStyle/>
          <a:p>
            <a:endParaRPr lang="en-US"/>
          </a:p>
        </p:txBody>
      </p:sp>
      <p:sp>
        <p:nvSpPr>
          <p:cNvPr id="7" name="Nơi giữ chỗ cho Số hiệu Bản chiếu 6"/>
          <p:cNvSpPr>
            <a:spLocks noGrp="1"/>
          </p:cNvSpPr>
          <p:nvPr>
            <p:ph type="sldNum" sz="quarter" idx="12"/>
          </p:nvPr>
        </p:nvSpPr>
        <p:spPr/>
        <p:txBody>
          <a:bodyPr/>
          <a:lstStyle/>
          <a:p>
            <a:fld id="{D04A16BA-9946-4EA2-BE8F-65991BC1AD0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vi-VN" smtClean="0"/>
              <a:t>Bấm &amp; sửa kiểu tiêu đề</a:t>
            </a:r>
            <a:endParaRPr lang="en-US"/>
          </a:p>
        </p:txBody>
      </p:sp>
      <p:sp>
        <p:nvSpPr>
          <p:cNvPr id="3" name="Nơi giữ chỗ cho Văn bản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p>
        </p:txBody>
      </p:sp>
      <p:sp>
        <p:nvSpPr>
          <p:cNvPr id="4" name="Nơi giữ chỗ cho Nội dung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5" name="Nơi giữ chỗ cho Văn bản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p>
        </p:txBody>
      </p:sp>
      <p:sp>
        <p:nvSpPr>
          <p:cNvPr id="6" name="Nơi giữ chỗ cho Nội dung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7" name="Nơi giữ chỗ cho Ngày tháng 6"/>
          <p:cNvSpPr>
            <a:spLocks noGrp="1"/>
          </p:cNvSpPr>
          <p:nvPr>
            <p:ph type="dt" sz="half" idx="10"/>
          </p:nvPr>
        </p:nvSpPr>
        <p:spPr/>
        <p:txBody>
          <a:bodyPr/>
          <a:lstStyle/>
          <a:p>
            <a:fld id="{0FD723BB-889F-43D2-B8A5-6E197C821746}" type="datetimeFigureOut">
              <a:rPr lang="en-US" smtClean="0"/>
              <a:pPr/>
              <a:t>9/28/2023</a:t>
            </a:fld>
            <a:endParaRPr lang="en-US"/>
          </a:p>
        </p:txBody>
      </p:sp>
      <p:sp>
        <p:nvSpPr>
          <p:cNvPr id="8" name="Nơi giữ chỗ cho Chân trang 7"/>
          <p:cNvSpPr>
            <a:spLocks noGrp="1"/>
          </p:cNvSpPr>
          <p:nvPr>
            <p:ph type="ftr" sz="quarter" idx="11"/>
          </p:nvPr>
        </p:nvSpPr>
        <p:spPr/>
        <p:txBody>
          <a:bodyPr/>
          <a:lstStyle/>
          <a:p>
            <a:endParaRPr lang="en-US"/>
          </a:p>
        </p:txBody>
      </p:sp>
      <p:sp>
        <p:nvSpPr>
          <p:cNvPr id="9" name="Nơi giữ chỗ cho Số hiệu Bản chiếu 8"/>
          <p:cNvSpPr>
            <a:spLocks noGrp="1"/>
          </p:cNvSpPr>
          <p:nvPr>
            <p:ph type="sldNum" sz="quarter" idx="12"/>
          </p:nvPr>
        </p:nvSpPr>
        <p:spPr/>
        <p:txBody>
          <a:bodyPr/>
          <a:lstStyle/>
          <a:p>
            <a:fld id="{D04A16BA-9946-4EA2-BE8F-65991BC1AD0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Nơi giữ chỗ cho Ngày tháng 2"/>
          <p:cNvSpPr>
            <a:spLocks noGrp="1"/>
          </p:cNvSpPr>
          <p:nvPr>
            <p:ph type="dt" sz="half" idx="10"/>
          </p:nvPr>
        </p:nvSpPr>
        <p:spPr/>
        <p:txBody>
          <a:bodyPr/>
          <a:lstStyle/>
          <a:p>
            <a:fld id="{0FD723BB-889F-43D2-B8A5-6E197C821746}" type="datetimeFigureOut">
              <a:rPr lang="en-US" smtClean="0"/>
              <a:pPr/>
              <a:t>9/28/2023</a:t>
            </a:fld>
            <a:endParaRPr lang="en-US"/>
          </a:p>
        </p:txBody>
      </p:sp>
      <p:sp>
        <p:nvSpPr>
          <p:cNvPr id="4" name="Nơi giữ chỗ cho Chân trang 3"/>
          <p:cNvSpPr>
            <a:spLocks noGrp="1"/>
          </p:cNvSpPr>
          <p:nvPr>
            <p:ph type="ftr" sz="quarter" idx="11"/>
          </p:nvPr>
        </p:nvSpPr>
        <p:spPr/>
        <p:txBody>
          <a:bodyPr/>
          <a:lstStyle/>
          <a:p>
            <a:endParaRPr lang="en-US"/>
          </a:p>
        </p:txBody>
      </p:sp>
      <p:sp>
        <p:nvSpPr>
          <p:cNvPr id="5" name="Nơi giữ chỗ cho Số hiệu Bản chiếu 4"/>
          <p:cNvSpPr>
            <a:spLocks noGrp="1"/>
          </p:cNvSpPr>
          <p:nvPr>
            <p:ph type="sldNum" sz="quarter" idx="12"/>
          </p:nvPr>
        </p:nvSpPr>
        <p:spPr/>
        <p:txBody>
          <a:bodyPr/>
          <a:lstStyle/>
          <a:p>
            <a:fld id="{D04A16BA-9946-4EA2-BE8F-65991BC1AD0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Nơi giữ chỗ cho Ngày tháng 1"/>
          <p:cNvSpPr>
            <a:spLocks noGrp="1"/>
          </p:cNvSpPr>
          <p:nvPr>
            <p:ph type="dt" sz="half" idx="10"/>
          </p:nvPr>
        </p:nvSpPr>
        <p:spPr/>
        <p:txBody>
          <a:bodyPr/>
          <a:lstStyle/>
          <a:p>
            <a:fld id="{0FD723BB-889F-43D2-B8A5-6E197C821746}" type="datetimeFigureOut">
              <a:rPr lang="en-US" smtClean="0"/>
              <a:pPr/>
              <a:t>9/28/2023</a:t>
            </a:fld>
            <a:endParaRPr lang="en-US"/>
          </a:p>
        </p:txBody>
      </p:sp>
      <p:sp>
        <p:nvSpPr>
          <p:cNvPr id="3" name="Nơi giữ chỗ cho Chân trang 2"/>
          <p:cNvSpPr>
            <a:spLocks noGrp="1"/>
          </p:cNvSpPr>
          <p:nvPr>
            <p:ph type="ftr" sz="quarter" idx="11"/>
          </p:nvPr>
        </p:nvSpPr>
        <p:spPr/>
        <p:txBody>
          <a:bodyPr/>
          <a:lstStyle/>
          <a:p>
            <a:endParaRPr lang="en-US"/>
          </a:p>
        </p:txBody>
      </p:sp>
      <p:sp>
        <p:nvSpPr>
          <p:cNvPr id="4" name="Nơi giữ chỗ cho Số hiệu Bản chiếu 3"/>
          <p:cNvSpPr>
            <a:spLocks noGrp="1"/>
          </p:cNvSpPr>
          <p:nvPr>
            <p:ph type="sldNum" sz="quarter" idx="12"/>
          </p:nvPr>
        </p:nvSpPr>
        <p:spPr/>
        <p:txBody>
          <a:bodyPr/>
          <a:lstStyle/>
          <a:p>
            <a:fld id="{D04A16BA-9946-4EA2-BE8F-65991BC1AD0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3050"/>
            <a:ext cx="3008313" cy="1162050"/>
          </a:xfrm>
        </p:spPr>
        <p:txBody>
          <a:bodyPr anchor="b"/>
          <a:lstStyle>
            <a:lvl1pPr algn="l">
              <a:defRPr sz="2000" b="1"/>
            </a:lvl1pPr>
          </a:lstStyle>
          <a:p>
            <a:r>
              <a:rPr lang="vi-VN" smtClean="0"/>
              <a:t>Bấm &amp; sửa kiểu tiêu đề</a:t>
            </a:r>
            <a:endParaRPr lang="en-US"/>
          </a:p>
        </p:txBody>
      </p:sp>
      <p:sp>
        <p:nvSpPr>
          <p:cNvPr id="3" name="Nơi giữ chỗ cho Nội dung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Văn bản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p>
        </p:txBody>
      </p:sp>
      <p:sp>
        <p:nvSpPr>
          <p:cNvPr id="5" name="Nơi giữ chỗ cho Ngày tháng 4"/>
          <p:cNvSpPr>
            <a:spLocks noGrp="1"/>
          </p:cNvSpPr>
          <p:nvPr>
            <p:ph type="dt" sz="half" idx="10"/>
          </p:nvPr>
        </p:nvSpPr>
        <p:spPr/>
        <p:txBody>
          <a:bodyPr/>
          <a:lstStyle/>
          <a:p>
            <a:fld id="{0FD723BB-889F-43D2-B8A5-6E197C821746}" type="datetimeFigureOut">
              <a:rPr lang="en-US" smtClean="0"/>
              <a:pPr/>
              <a:t>9/28/2023</a:t>
            </a:fld>
            <a:endParaRPr lang="en-US"/>
          </a:p>
        </p:txBody>
      </p:sp>
      <p:sp>
        <p:nvSpPr>
          <p:cNvPr id="6" name="Nơi giữ chỗ cho Chân trang 5"/>
          <p:cNvSpPr>
            <a:spLocks noGrp="1"/>
          </p:cNvSpPr>
          <p:nvPr>
            <p:ph type="ftr" sz="quarter" idx="11"/>
          </p:nvPr>
        </p:nvSpPr>
        <p:spPr/>
        <p:txBody>
          <a:bodyPr/>
          <a:lstStyle/>
          <a:p>
            <a:endParaRPr lang="en-US"/>
          </a:p>
        </p:txBody>
      </p:sp>
      <p:sp>
        <p:nvSpPr>
          <p:cNvPr id="7" name="Nơi giữ chỗ cho Số hiệu Bản chiếu 6"/>
          <p:cNvSpPr>
            <a:spLocks noGrp="1"/>
          </p:cNvSpPr>
          <p:nvPr>
            <p:ph type="sldNum" sz="quarter" idx="12"/>
          </p:nvPr>
        </p:nvSpPr>
        <p:spPr/>
        <p:txBody>
          <a:bodyPr/>
          <a:lstStyle/>
          <a:p>
            <a:fld id="{D04A16BA-9946-4EA2-BE8F-65991BC1AD0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1792288" y="4800600"/>
            <a:ext cx="5486400" cy="566738"/>
          </a:xfrm>
        </p:spPr>
        <p:txBody>
          <a:bodyPr anchor="b"/>
          <a:lstStyle>
            <a:lvl1pPr algn="l">
              <a:defRPr sz="2000" b="1"/>
            </a:lvl1pPr>
          </a:lstStyle>
          <a:p>
            <a:r>
              <a:rPr lang="vi-VN" smtClean="0"/>
              <a:t>Bấm &amp; sửa kiểu tiêu đề</a:t>
            </a:r>
            <a:endParaRPr lang="en-US"/>
          </a:p>
        </p:txBody>
      </p:sp>
      <p:sp>
        <p:nvSpPr>
          <p:cNvPr id="3" name="Nơi giữ chỗ cho Hình ảnh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Nơi giữ chỗ cho Văn bản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p>
        </p:txBody>
      </p:sp>
      <p:sp>
        <p:nvSpPr>
          <p:cNvPr id="5" name="Nơi giữ chỗ cho Ngày tháng 4"/>
          <p:cNvSpPr>
            <a:spLocks noGrp="1"/>
          </p:cNvSpPr>
          <p:nvPr>
            <p:ph type="dt" sz="half" idx="10"/>
          </p:nvPr>
        </p:nvSpPr>
        <p:spPr/>
        <p:txBody>
          <a:bodyPr/>
          <a:lstStyle/>
          <a:p>
            <a:fld id="{0FD723BB-889F-43D2-B8A5-6E197C821746}" type="datetimeFigureOut">
              <a:rPr lang="en-US" smtClean="0"/>
              <a:pPr/>
              <a:t>9/28/2023</a:t>
            </a:fld>
            <a:endParaRPr lang="en-US"/>
          </a:p>
        </p:txBody>
      </p:sp>
      <p:sp>
        <p:nvSpPr>
          <p:cNvPr id="6" name="Nơi giữ chỗ cho Chân trang 5"/>
          <p:cNvSpPr>
            <a:spLocks noGrp="1"/>
          </p:cNvSpPr>
          <p:nvPr>
            <p:ph type="ftr" sz="quarter" idx="11"/>
          </p:nvPr>
        </p:nvSpPr>
        <p:spPr/>
        <p:txBody>
          <a:bodyPr/>
          <a:lstStyle/>
          <a:p>
            <a:endParaRPr lang="en-US"/>
          </a:p>
        </p:txBody>
      </p:sp>
      <p:sp>
        <p:nvSpPr>
          <p:cNvPr id="7" name="Nơi giữ chỗ cho Số hiệu Bản chiếu 6"/>
          <p:cNvSpPr>
            <a:spLocks noGrp="1"/>
          </p:cNvSpPr>
          <p:nvPr>
            <p:ph type="sldNum" sz="quarter" idx="12"/>
          </p:nvPr>
        </p:nvSpPr>
        <p:spPr/>
        <p:txBody>
          <a:bodyPr/>
          <a:lstStyle/>
          <a:p>
            <a:fld id="{D04A16BA-9946-4EA2-BE8F-65991BC1AD0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ơi giữ chỗ cho Tiêu đề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vi-VN" smtClean="0"/>
              <a:t>Bấm &amp; sửa kiểu tiêu đề</a:t>
            </a:r>
            <a:endParaRPr lang="en-US"/>
          </a:p>
        </p:txBody>
      </p:sp>
      <p:sp>
        <p:nvSpPr>
          <p:cNvPr id="3" name="Nơi giữ chỗ cho Văn bản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Ngày tháng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D723BB-889F-43D2-B8A5-6E197C821746}" type="datetimeFigureOut">
              <a:rPr lang="en-US" smtClean="0"/>
              <a:pPr/>
              <a:t>9/28/2023</a:t>
            </a:fld>
            <a:endParaRPr lang="en-US"/>
          </a:p>
        </p:txBody>
      </p:sp>
      <p:sp>
        <p:nvSpPr>
          <p:cNvPr id="5" name="Nơi giữ chỗ cho Chân trang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Nơi giữ chỗ cho Số hiệu Bản chiế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4A16BA-9946-4EA2-BE8F-65991BC1AD0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8.png"/><Relationship Id="rId3" Type="http://schemas.openxmlformats.org/officeDocument/2006/relationships/slideLayout" Target="../slideLayouts/slideLayout7.xml"/><Relationship Id="rId7" Type="http://schemas.openxmlformats.org/officeDocument/2006/relationships/audio" Target="../media/audio3.wav"/><Relationship Id="rId12" Type="http://schemas.openxmlformats.org/officeDocument/2006/relationships/image" Target="../media/image7.png"/><Relationship Id="rId2" Type="http://schemas.openxmlformats.org/officeDocument/2006/relationships/video" Target="NULL" TargetMode="External"/><Relationship Id="rId16" Type="http://schemas.openxmlformats.org/officeDocument/2006/relationships/audio" Target="NULL"/><Relationship Id="rId1" Type="http://schemas.openxmlformats.org/officeDocument/2006/relationships/tags" Target="../tags/tag7.xml"/><Relationship Id="rId6" Type="http://schemas.openxmlformats.org/officeDocument/2006/relationships/audio" Target="../media/audio2.wav"/><Relationship Id="rId11" Type="http://schemas.openxmlformats.org/officeDocument/2006/relationships/image" Target="../media/image6.jpeg"/><Relationship Id="rId5" Type="http://schemas.openxmlformats.org/officeDocument/2006/relationships/audio" Target="../media/audio1.wav"/><Relationship Id="rId10" Type="http://schemas.openxmlformats.org/officeDocument/2006/relationships/image" Target="../media/image5.emf"/><Relationship Id="rId4" Type="http://schemas.openxmlformats.org/officeDocument/2006/relationships/notesSlide" Target="../notesSlides/notesSlide4.xml"/><Relationship Id="rId9" Type="http://schemas.openxmlformats.org/officeDocument/2006/relationships/image" Target="../media/image4.png"/><Relationship Id="rId14" Type="http://schemas.openxmlformats.org/officeDocument/2006/relationships/image" Target="../media/image10.png"/></Relationships>
</file>

<file path=ppt/slides/_rels/slide1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8.png"/><Relationship Id="rId3" Type="http://schemas.openxmlformats.org/officeDocument/2006/relationships/slideLayout" Target="../slideLayouts/slideLayout7.xml"/><Relationship Id="rId7" Type="http://schemas.openxmlformats.org/officeDocument/2006/relationships/audio" Target="../media/audio3.wav"/><Relationship Id="rId12" Type="http://schemas.openxmlformats.org/officeDocument/2006/relationships/image" Target="../media/image7.png"/><Relationship Id="rId2" Type="http://schemas.openxmlformats.org/officeDocument/2006/relationships/video" Target="NULL" TargetMode="External"/><Relationship Id="rId1" Type="http://schemas.openxmlformats.org/officeDocument/2006/relationships/tags" Target="../tags/tag8.xml"/><Relationship Id="rId6" Type="http://schemas.openxmlformats.org/officeDocument/2006/relationships/audio" Target="../media/audio2.wav"/><Relationship Id="rId11" Type="http://schemas.openxmlformats.org/officeDocument/2006/relationships/image" Target="../media/image6.jpeg"/><Relationship Id="rId5" Type="http://schemas.openxmlformats.org/officeDocument/2006/relationships/audio" Target="../media/audio1.wav"/><Relationship Id="rId15" Type="http://schemas.openxmlformats.org/officeDocument/2006/relationships/audio" Target="NULL"/><Relationship Id="rId10" Type="http://schemas.openxmlformats.org/officeDocument/2006/relationships/image" Target="../media/image5.emf"/><Relationship Id="rId4" Type="http://schemas.openxmlformats.org/officeDocument/2006/relationships/notesSlide" Target="../notesSlides/notesSlide5.xml"/><Relationship Id="rId9" Type="http://schemas.openxmlformats.org/officeDocument/2006/relationships/image" Target="../media/image4.png"/><Relationship Id="rId14" Type="http://schemas.openxmlformats.org/officeDocument/2006/relationships/image" Target="../media/image10.png"/></Relationships>
</file>

<file path=ppt/slides/_rels/slide12.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8.png"/><Relationship Id="rId3" Type="http://schemas.openxmlformats.org/officeDocument/2006/relationships/slideLayout" Target="../slideLayouts/slideLayout7.xml"/><Relationship Id="rId7" Type="http://schemas.openxmlformats.org/officeDocument/2006/relationships/audio" Target="../media/audio3.wav"/><Relationship Id="rId12" Type="http://schemas.openxmlformats.org/officeDocument/2006/relationships/image" Target="../media/image7.png"/><Relationship Id="rId2" Type="http://schemas.openxmlformats.org/officeDocument/2006/relationships/video" Target="NULL" TargetMode="External"/><Relationship Id="rId16" Type="http://schemas.openxmlformats.org/officeDocument/2006/relationships/audio" Target="NULL"/><Relationship Id="rId1" Type="http://schemas.openxmlformats.org/officeDocument/2006/relationships/tags" Target="../tags/tag9.xml"/><Relationship Id="rId6" Type="http://schemas.openxmlformats.org/officeDocument/2006/relationships/audio" Target="../media/audio2.wav"/><Relationship Id="rId11" Type="http://schemas.openxmlformats.org/officeDocument/2006/relationships/image" Target="../media/image6.jpeg"/><Relationship Id="rId5" Type="http://schemas.openxmlformats.org/officeDocument/2006/relationships/audio" Target="../media/audio1.wav"/><Relationship Id="rId10" Type="http://schemas.openxmlformats.org/officeDocument/2006/relationships/image" Target="../media/image5.emf"/><Relationship Id="rId4" Type="http://schemas.openxmlformats.org/officeDocument/2006/relationships/notesSlide" Target="../notesSlides/notesSlide6.xml"/><Relationship Id="rId9" Type="http://schemas.openxmlformats.org/officeDocument/2006/relationships/image" Target="../media/image4.png"/><Relationship Id="rId14" Type="http://schemas.openxmlformats.org/officeDocument/2006/relationships/image" Target="../media/image10.png"/></Relationships>
</file>

<file path=ppt/slides/_rels/slide13.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8.png"/><Relationship Id="rId3" Type="http://schemas.openxmlformats.org/officeDocument/2006/relationships/slideLayout" Target="../slideLayouts/slideLayout7.xml"/><Relationship Id="rId7" Type="http://schemas.openxmlformats.org/officeDocument/2006/relationships/audio" Target="../media/audio3.wav"/><Relationship Id="rId12" Type="http://schemas.openxmlformats.org/officeDocument/2006/relationships/image" Target="../media/image7.png"/><Relationship Id="rId2" Type="http://schemas.openxmlformats.org/officeDocument/2006/relationships/video" Target="NULL" TargetMode="External"/><Relationship Id="rId1" Type="http://schemas.openxmlformats.org/officeDocument/2006/relationships/tags" Target="../tags/tag10.xml"/><Relationship Id="rId6" Type="http://schemas.openxmlformats.org/officeDocument/2006/relationships/audio" Target="../media/audio2.wav"/><Relationship Id="rId11" Type="http://schemas.openxmlformats.org/officeDocument/2006/relationships/image" Target="../media/image6.jpeg"/><Relationship Id="rId5" Type="http://schemas.openxmlformats.org/officeDocument/2006/relationships/audio" Target="../media/audio1.wav"/><Relationship Id="rId15" Type="http://schemas.openxmlformats.org/officeDocument/2006/relationships/audio" Target="NULL"/><Relationship Id="rId10" Type="http://schemas.openxmlformats.org/officeDocument/2006/relationships/image" Target="../media/image5.emf"/><Relationship Id="rId4" Type="http://schemas.openxmlformats.org/officeDocument/2006/relationships/notesSlide" Target="../notesSlides/notesSlide7.xml"/><Relationship Id="rId9" Type="http://schemas.openxmlformats.org/officeDocument/2006/relationships/image" Target="../media/image4.png"/><Relationship Id="rId1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NUL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3" Type="http://schemas.openxmlformats.org/officeDocument/2006/relationships/slideLayout" Target="../slideLayouts/slideLayout7.xml"/><Relationship Id="rId7" Type="http://schemas.openxmlformats.org/officeDocument/2006/relationships/image" Target="../media/image3.png"/><Relationship Id="rId12" Type="http://schemas.openxmlformats.org/officeDocument/2006/relationships/image" Target="../media/image8.png"/><Relationship Id="rId2" Type="http://schemas.openxmlformats.org/officeDocument/2006/relationships/video" Target="NULL" TargetMode="External"/><Relationship Id="rId1" Type="http://schemas.openxmlformats.org/officeDocument/2006/relationships/tags" Target="../tags/tag1.xml"/><Relationship Id="rId6" Type="http://schemas.openxmlformats.org/officeDocument/2006/relationships/audio" Target="../media/audio3.wav"/><Relationship Id="rId11" Type="http://schemas.openxmlformats.org/officeDocument/2006/relationships/image" Target="../media/image7.png"/><Relationship Id="rId5" Type="http://schemas.openxmlformats.org/officeDocument/2006/relationships/audio" Target="../media/audio2.wav"/><Relationship Id="rId15" Type="http://schemas.openxmlformats.org/officeDocument/2006/relationships/audio" Target="NULL"/><Relationship Id="rId10" Type="http://schemas.openxmlformats.org/officeDocument/2006/relationships/image" Target="../media/image6.jpeg"/><Relationship Id="rId4" Type="http://schemas.openxmlformats.org/officeDocument/2006/relationships/audio" Target="../media/audio1.wav"/><Relationship Id="rId9" Type="http://schemas.openxmlformats.org/officeDocument/2006/relationships/image" Target="../media/image5.emf"/><Relationship Id="rId14" Type="http://schemas.openxmlformats.org/officeDocument/2006/relationships/image" Target="../media/image10.png"/></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8.png"/><Relationship Id="rId3" Type="http://schemas.openxmlformats.org/officeDocument/2006/relationships/slideLayout" Target="../slideLayouts/slideLayout7.xml"/><Relationship Id="rId7" Type="http://schemas.openxmlformats.org/officeDocument/2006/relationships/audio" Target="../media/audio3.wav"/><Relationship Id="rId12" Type="http://schemas.openxmlformats.org/officeDocument/2006/relationships/image" Target="../media/image7.png"/><Relationship Id="rId2" Type="http://schemas.openxmlformats.org/officeDocument/2006/relationships/video" Target="NULL" TargetMode="External"/><Relationship Id="rId16" Type="http://schemas.openxmlformats.org/officeDocument/2006/relationships/audio" Target="NULL"/><Relationship Id="rId1" Type="http://schemas.openxmlformats.org/officeDocument/2006/relationships/tags" Target="../tags/tag2.xml"/><Relationship Id="rId6" Type="http://schemas.openxmlformats.org/officeDocument/2006/relationships/audio" Target="../media/audio2.wav"/><Relationship Id="rId11" Type="http://schemas.openxmlformats.org/officeDocument/2006/relationships/image" Target="../media/image6.jpeg"/><Relationship Id="rId5" Type="http://schemas.openxmlformats.org/officeDocument/2006/relationships/audio" Target="../media/audio1.wav"/><Relationship Id="rId15" Type="http://schemas.openxmlformats.org/officeDocument/2006/relationships/image" Target="../media/image10.png"/><Relationship Id="rId10" Type="http://schemas.openxmlformats.org/officeDocument/2006/relationships/image" Target="../media/image5.emf"/><Relationship Id="rId4" Type="http://schemas.openxmlformats.org/officeDocument/2006/relationships/notesSlide" Target="../notesSlides/notesSlide1.xml"/><Relationship Id="rId9" Type="http://schemas.openxmlformats.org/officeDocument/2006/relationships/image" Target="../media/image4.png"/><Relationship Id="rId14" Type="http://schemas.openxmlformats.org/officeDocument/2006/relationships/image" Target="../media/image11.png"/></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12.png"/><Relationship Id="rId3" Type="http://schemas.openxmlformats.org/officeDocument/2006/relationships/slideLayout" Target="../slideLayouts/slideLayout7.xml"/><Relationship Id="rId7" Type="http://schemas.openxmlformats.org/officeDocument/2006/relationships/image" Target="../media/image3.png"/><Relationship Id="rId12" Type="http://schemas.openxmlformats.org/officeDocument/2006/relationships/image" Target="../media/image8.png"/><Relationship Id="rId2" Type="http://schemas.openxmlformats.org/officeDocument/2006/relationships/video" Target="NULL" TargetMode="External"/><Relationship Id="rId1" Type="http://schemas.openxmlformats.org/officeDocument/2006/relationships/tags" Target="../tags/tag3.xml"/><Relationship Id="rId6" Type="http://schemas.openxmlformats.org/officeDocument/2006/relationships/audio" Target="../media/audio3.wav"/><Relationship Id="rId11" Type="http://schemas.openxmlformats.org/officeDocument/2006/relationships/image" Target="../media/image7.png"/><Relationship Id="rId5" Type="http://schemas.openxmlformats.org/officeDocument/2006/relationships/audio" Target="../media/audio2.wav"/><Relationship Id="rId15" Type="http://schemas.openxmlformats.org/officeDocument/2006/relationships/audio" Target="NULL"/><Relationship Id="rId10" Type="http://schemas.openxmlformats.org/officeDocument/2006/relationships/image" Target="../media/image6.jpeg"/><Relationship Id="rId4" Type="http://schemas.openxmlformats.org/officeDocument/2006/relationships/audio" Target="../media/audio1.wav"/><Relationship Id="rId9" Type="http://schemas.openxmlformats.org/officeDocument/2006/relationships/image" Target="../media/image5.emf"/><Relationship Id="rId14" Type="http://schemas.openxmlformats.org/officeDocument/2006/relationships/image" Target="../media/image10.png"/></Relationships>
</file>

<file path=ppt/slides/_rels/slide7.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8.png"/><Relationship Id="rId3" Type="http://schemas.openxmlformats.org/officeDocument/2006/relationships/slideLayout" Target="../slideLayouts/slideLayout7.xml"/><Relationship Id="rId7" Type="http://schemas.openxmlformats.org/officeDocument/2006/relationships/audio" Target="../media/audio3.wav"/><Relationship Id="rId12" Type="http://schemas.openxmlformats.org/officeDocument/2006/relationships/image" Target="../media/image7.png"/><Relationship Id="rId2" Type="http://schemas.openxmlformats.org/officeDocument/2006/relationships/video" Target="NULL" TargetMode="External"/><Relationship Id="rId16" Type="http://schemas.openxmlformats.org/officeDocument/2006/relationships/audio" Target="NULL"/><Relationship Id="rId1" Type="http://schemas.openxmlformats.org/officeDocument/2006/relationships/tags" Target="../tags/tag4.xml"/><Relationship Id="rId6" Type="http://schemas.openxmlformats.org/officeDocument/2006/relationships/audio" Target="../media/audio2.wav"/><Relationship Id="rId11" Type="http://schemas.openxmlformats.org/officeDocument/2006/relationships/image" Target="../media/image6.jpeg"/><Relationship Id="rId5" Type="http://schemas.openxmlformats.org/officeDocument/2006/relationships/audio" Target="../media/audio1.wav"/><Relationship Id="rId15" Type="http://schemas.openxmlformats.org/officeDocument/2006/relationships/image" Target="../media/image10.png"/><Relationship Id="rId10" Type="http://schemas.openxmlformats.org/officeDocument/2006/relationships/image" Target="../media/image5.emf"/><Relationship Id="rId4" Type="http://schemas.openxmlformats.org/officeDocument/2006/relationships/notesSlide" Target="../notesSlides/notesSlide2.xml"/><Relationship Id="rId9" Type="http://schemas.openxmlformats.org/officeDocument/2006/relationships/image" Target="../media/image4.png"/><Relationship Id="rId14" Type="http://schemas.openxmlformats.org/officeDocument/2006/relationships/image" Target="../media/image13.png"/></Relationships>
</file>

<file path=ppt/slides/_rels/slide8.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8.png"/><Relationship Id="rId3" Type="http://schemas.openxmlformats.org/officeDocument/2006/relationships/slideLayout" Target="../slideLayouts/slideLayout7.xml"/><Relationship Id="rId7" Type="http://schemas.openxmlformats.org/officeDocument/2006/relationships/audio" Target="../media/audio3.wav"/><Relationship Id="rId12" Type="http://schemas.openxmlformats.org/officeDocument/2006/relationships/image" Target="../media/image7.png"/><Relationship Id="rId2" Type="http://schemas.openxmlformats.org/officeDocument/2006/relationships/video" Target="NULL" TargetMode="External"/><Relationship Id="rId1" Type="http://schemas.openxmlformats.org/officeDocument/2006/relationships/tags" Target="../tags/tag5.xml"/><Relationship Id="rId6" Type="http://schemas.openxmlformats.org/officeDocument/2006/relationships/audio" Target="../media/audio2.wav"/><Relationship Id="rId11" Type="http://schemas.openxmlformats.org/officeDocument/2006/relationships/image" Target="../media/image6.jpeg"/><Relationship Id="rId5" Type="http://schemas.openxmlformats.org/officeDocument/2006/relationships/audio" Target="../media/audio1.wav"/><Relationship Id="rId15" Type="http://schemas.openxmlformats.org/officeDocument/2006/relationships/audio" Target="NULL"/><Relationship Id="rId10" Type="http://schemas.openxmlformats.org/officeDocument/2006/relationships/image" Target="../media/image5.emf"/><Relationship Id="rId4" Type="http://schemas.openxmlformats.org/officeDocument/2006/relationships/notesSlide" Target="../notesSlides/notesSlide3.xml"/><Relationship Id="rId9" Type="http://schemas.openxmlformats.org/officeDocument/2006/relationships/image" Target="../media/image4.png"/><Relationship Id="rId14" Type="http://schemas.openxmlformats.org/officeDocument/2006/relationships/image" Target="../media/image10.png"/></Relationships>
</file>

<file path=ppt/slides/_rels/slide9.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10.png"/><Relationship Id="rId3" Type="http://schemas.openxmlformats.org/officeDocument/2006/relationships/slideLayout" Target="../slideLayouts/slideLayout7.xml"/><Relationship Id="rId7" Type="http://schemas.openxmlformats.org/officeDocument/2006/relationships/image" Target="../media/image3.png"/><Relationship Id="rId12" Type="http://schemas.openxmlformats.org/officeDocument/2006/relationships/image" Target="../media/image8.png"/><Relationship Id="rId2" Type="http://schemas.openxmlformats.org/officeDocument/2006/relationships/video" Target="NULL" TargetMode="External"/><Relationship Id="rId1" Type="http://schemas.openxmlformats.org/officeDocument/2006/relationships/tags" Target="../tags/tag6.xml"/><Relationship Id="rId6" Type="http://schemas.openxmlformats.org/officeDocument/2006/relationships/audio" Target="../media/audio3.wav"/><Relationship Id="rId11" Type="http://schemas.openxmlformats.org/officeDocument/2006/relationships/image" Target="../media/image7.png"/><Relationship Id="rId5" Type="http://schemas.openxmlformats.org/officeDocument/2006/relationships/audio" Target="../media/audio2.wav"/><Relationship Id="rId15" Type="http://schemas.openxmlformats.org/officeDocument/2006/relationships/audio" Target="NULL"/><Relationship Id="rId10" Type="http://schemas.openxmlformats.org/officeDocument/2006/relationships/image" Target="../media/image6.jpeg"/><Relationship Id="rId4" Type="http://schemas.openxmlformats.org/officeDocument/2006/relationships/audio" Target="../media/audio1.wav"/><Relationship Id="rId9"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ề 1"/>
          <p:cNvSpPr>
            <a:spLocks noGrp="1"/>
          </p:cNvSpPr>
          <p:nvPr>
            <p:ph type="ctrTitle"/>
          </p:nvPr>
        </p:nvSpPr>
        <p:spPr/>
        <p:txBody>
          <a:bodyPr/>
          <a:lstStyle/>
          <a:p>
            <a:endParaRPr lang="en-US"/>
          </a:p>
        </p:txBody>
      </p:sp>
      <p:sp>
        <p:nvSpPr>
          <p:cNvPr id="3" name="Tiêu đề phụ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686541" y="218374"/>
            <a:ext cx="5695459" cy="1839384"/>
          </a:xfrm>
          <a:prstGeom prst="roundRect">
            <a:avLst/>
          </a:prstGeom>
          <a:solidFill>
            <a:srgbClr val="C00000"/>
          </a:solidFill>
          <a:scene3d>
            <a:camera prst="orthographicFront"/>
            <a:lightRig rig="threePt" dir="t"/>
          </a:scene3d>
          <a:sp3d>
            <a:bevelT w="101600" prst="riblet"/>
          </a:sp3d>
        </p:spPr>
        <p:style>
          <a:lnRef idx="1">
            <a:schemeClr val="accent1"/>
          </a:lnRef>
          <a:fillRef idx="2">
            <a:schemeClr val="accent1"/>
          </a:fillRef>
          <a:effectRef idx="1">
            <a:schemeClr val="accent1"/>
          </a:effectRef>
          <a:fontRef idx="minor">
            <a:schemeClr val="dk1"/>
          </a:fontRef>
        </p:style>
        <p:txBody>
          <a:bodyPr rtlCol="0" anchor="ctr"/>
          <a:lstStyle/>
          <a:p>
            <a:pPr lvl="0" algn="ctr" defTabSz="914126">
              <a:defRPr/>
            </a:pPr>
            <a:r>
              <a:rPr lang="en-US" sz="3200" smtClean="0">
                <a:solidFill>
                  <a:schemeClr val="bg1"/>
                </a:solidFill>
              </a:rPr>
              <a:t>Muốn tạo ra nguên tố mới, cần làm thay đổi</a:t>
            </a:r>
            <a:endParaRPr kumimoji="0" lang="en-US" sz="6600" b="0" i="0"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endParaRPr>
          </a:p>
        </p:txBody>
      </p:sp>
      <p:grpSp>
        <p:nvGrpSpPr>
          <p:cNvPr id="3" name="Group 142"/>
          <p:cNvGrpSpPr>
            <a:grpSpLocks/>
          </p:cNvGrpSpPr>
          <p:nvPr/>
        </p:nvGrpSpPr>
        <p:grpSpPr bwMode="auto">
          <a:xfrm>
            <a:off x="-570161" y="-456188"/>
            <a:ext cx="2285405" cy="3123386"/>
            <a:chOff x="819" y="1243"/>
            <a:chExt cx="454" cy="518"/>
          </a:xfrm>
        </p:grpSpPr>
        <p:grpSp>
          <p:nvGrpSpPr>
            <p:cNvPr id="5" name="Group 143"/>
            <p:cNvGrpSpPr>
              <a:grpSpLocks/>
            </p:cNvGrpSpPr>
            <p:nvPr/>
          </p:nvGrpSpPr>
          <p:grpSpPr bwMode="auto">
            <a:xfrm>
              <a:off x="819" y="1243"/>
              <a:ext cx="454" cy="518"/>
              <a:chOff x="192" y="1917"/>
              <a:chExt cx="1042" cy="1102"/>
            </a:xfrm>
          </p:grpSpPr>
          <p:pic>
            <p:nvPicPr>
              <p:cNvPr id="11" name="Picture 144" descr="light_shadow"/>
              <p:cNvPicPr>
                <a:picLocks noChangeAspect="1" noChangeArrowheads="1"/>
              </p:cNvPicPr>
              <p:nvPr/>
            </p:nvPicPr>
            <p:blipFill>
              <a:blip r:embed="rId8">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291" y="2781"/>
                <a:ext cx="858"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45" descr="circuler_1"/>
              <p:cNvPicPr>
                <a:picLocks noChangeAspect="1" noChangeArrowheads="1"/>
              </p:cNvPicPr>
              <p:nvPr/>
            </p:nvPicPr>
            <p:blipFill>
              <a:blip r:embed="rId9">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192" y="1917"/>
                <a:ext cx="1042" cy="1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Oval 146">
                <a:hlinkClick r:id="" action="ppaction://noaction"/>
              </p:cNvPr>
              <p:cNvSpPr>
                <a:spLocks noChangeArrowheads="1"/>
              </p:cNvSpPr>
              <p:nvPr/>
            </p:nvSpPr>
            <p:spPr bwMode="gray">
              <a:xfrm>
                <a:off x="192" y="1917"/>
                <a:ext cx="1035" cy="1019"/>
              </a:xfrm>
              <a:prstGeom prst="ellipse">
                <a:avLst/>
              </a:prstGeom>
              <a:ln/>
            </p:spPr>
            <p:style>
              <a:lnRef idx="1">
                <a:schemeClr val="accent2"/>
              </a:lnRef>
              <a:fillRef idx="3">
                <a:schemeClr val="accent2"/>
              </a:fillRef>
              <a:effectRef idx="2">
                <a:schemeClr val="accent2"/>
              </a:effectRef>
              <a:fontRef idx="minor">
                <a:schemeClr val="lt1"/>
              </a:fontRef>
            </p:style>
            <p:txBody>
              <a:bodyPr wrap="none" anchor="ct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19900" b="1" i="1" u="none" strike="noStrike" kern="0" cap="none" spc="0" normalizeH="0" baseline="0" noProof="0" dirty="0">
                    <a:ln>
                      <a:noFill/>
                    </a:ln>
                    <a:solidFill>
                      <a:srgbClr val="FFFFFF"/>
                    </a:solidFill>
                    <a:effectLst/>
                    <a:uLnTx/>
                    <a:uFillTx/>
                    <a:latin typeface="Arial" panose="020B0604020202020204" pitchFamily="34" charset="0"/>
                    <a:ea typeface="+mn-ea"/>
                    <a:cs typeface="+mn-cs"/>
                  </a:rPr>
                  <a:t>7</a:t>
                </a:r>
              </a:p>
            </p:txBody>
          </p:sp>
        </p:grpSp>
        <p:pic>
          <p:nvPicPr>
            <p:cNvPr id="10" name="Picture 147" descr="Picture2">
              <a:hlinkClick r:id="" action="ppaction://noaction"/>
            </p:cNvPr>
            <p:cNvPicPr>
              <a:picLocks noChangeAspect="1" noChangeArrowheads="1"/>
            </p:cNvPicPr>
            <p:nvPr/>
          </p:nvPicPr>
          <p:blipFill>
            <a:blip r:embed="rId10" cstate="print">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864" y="1248"/>
              <a:ext cx="359"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 name="Picture 14"/>
          <p:cNvPicPr>
            <a:picLocks noChangeAspect="1"/>
          </p:cNvPicPr>
          <p:nvPr/>
        </p:nvPicPr>
        <p:blipFill rotWithShape="1">
          <a:blip r:embed="rId11" cstate="print">
            <a:extLst>
              <a:ext uri="{28A0092B-C50C-407E-A947-70E740481C1C}">
                <a14:useLocalDpi xmlns:a14="http://schemas.microsoft.com/office/drawing/2010/main" val="0"/>
              </a:ext>
            </a:extLst>
          </a:blip>
          <a:srcRect l="50000" b="49512"/>
          <a:stretch/>
        </p:blipFill>
        <p:spPr>
          <a:xfrm>
            <a:off x="79160" y="2006492"/>
            <a:ext cx="571352" cy="76923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6" name="nhac 10s 2.wav">
            <a:hlinkClick r:id="" action="ppaction://media"/>
          </p:cNvPr>
          <p:cNvPicPr>
            <a:picLocks noChangeAspect="1"/>
          </p:cNvPicPr>
          <p:nvPr>
            <a:videoFile r:link="rId2"/>
            <p:extLst>
              <p:ext uri="{DAA4B4D4-6D71-4841-9C94-3DE7FCFB9230}">
                <p14:media xmlns:p14="http://schemas.microsoft.com/office/powerpoint/2010/main"/>
              </p:ext>
            </p:extLst>
          </p:nvPr>
        </p:nvPicPr>
        <p:blipFill>
          <a:blip r:embed="rId12" cstate="print"/>
          <a:stretch>
            <a:fillRect/>
          </a:stretch>
        </p:blipFill>
        <p:spPr>
          <a:xfrm>
            <a:off x="-1741613" y="318068"/>
            <a:ext cx="411182" cy="548243"/>
          </a:xfrm>
          <a:prstGeom prst="rect">
            <a:avLst/>
          </a:prstGeom>
        </p:spPr>
      </p:pic>
      <p:pic>
        <p:nvPicPr>
          <p:cNvPr id="17" name="Picture 1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772380" y="280274"/>
            <a:ext cx="590357" cy="787142"/>
          </a:xfrm>
          <a:prstGeom prst="rect">
            <a:avLst/>
          </a:prstGeom>
        </p:spPr>
      </p:pic>
      <p:pic>
        <p:nvPicPr>
          <p:cNvPr id="18" name="nhac thoi gian 15s.wav">
            <a:hlinkClick r:id="" action="ppaction://media"/>
          </p:cNvPr>
          <p:cNvPicPr>
            <a:picLocks noChangeAspect="1"/>
          </p:cNvPicPr>
          <p:nvPr>
            <a:videoFile r:link="rId2"/>
            <p:extLst>
              <p:ext uri="{DAA4B4D4-6D71-4841-9C94-3DE7FCFB9230}">
                <p14:media xmlns:p14="http://schemas.microsoft.com/office/powerpoint/2010/main"/>
              </p:ext>
            </p:extLst>
          </p:nvPr>
        </p:nvPicPr>
        <p:blipFill>
          <a:blip r:embed="rId12" cstate="print"/>
          <a:stretch>
            <a:fillRect/>
          </a:stretch>
        </p:blipFill>
        <p:spPr>
          <a:xfrm>
            <a:off x="-1611018" y="1067417"/>
            <a:ext cx="411182" cy="548243"/>
          </a:xfrm>
          <a:prstGeom prst="rect">
            <a:avLst/>
          </a:prstGeom>
        </p:spPr>
      </p:pic>
      <p:sp>
        <p:nvSpPr>
          <p:cNvPr id="19" name="TextBox 18"/>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00</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0" name="TextBox 19"/>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01</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1" name="TextBox 20"/>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02</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2" name="TextBox 21"/>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03</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3" name="TextBox 22"/>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04</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4" name="TextBox 23"/>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05</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5" name="TextBox 24"/>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06</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6" name="TextBox 25"/>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07</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7" name="TextBox 26"/>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08</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8" name="TextBox 27"/>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09</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9" name="TextBox 28"/>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10</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0" name="TextBox 29"/>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11</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1" name="TextBox 30"/>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12</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2" name="TextBox 31"/>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13</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3" name="TextBox 32"/>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14</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4" name="TextBox 33"/>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15</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5" name="Donut 34"/>
          <p:cNvSpPr/>
          <p:nvPr/>
        </p:nvSpPr>
        <p:spPr>
          <a:xfrm>
            <a:off x="1548444" y="1372138"/>
            <a:ext cx="966694" cy="1295063"/>
          </a:xfrm>
          <a:prstGeom prst="donut">
            <a:avLst>
              <a:gd name="adj" fmla="val 10370"/>
            </a:avLst>
          </a:prstGeom>
          <a:solidFill>
            <a:srgbClr val="C0504D"/>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vi-VN" sz="3999" b="0"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 name="Isosceles Triangle 1"/>
          <p:cNvSpPr/>
          <p:nvPr/>
        </p:nvSpPr>
        <p:spPr>
          <a:xfrm rot="5400000">
            <a:off x="80034" y="3025363"/>
            <a:ext cx="907162" cy="563710"/>
          </a:xfrm>
          <a:prstGeom prst="triangl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6" name="Isosceles Triangle 35"/>
          <p:cNvSpPr/>
          <p:nvPr/>
        </p:nvSpPr>
        <p:spPr>
          <a:xfrm rot="5400000">
            <a:off x="80034" y="4004363"/>
            <a:ext cx="907162" cy="563710"/>
          </a:xfrm>
          <a:prstGeom prst="triangle">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7" name="Isosceles Triangle 36"/>
          <p:cNvSpPr/>
          <p:nvPr/>
        </p:nvSpPr>
        <p:spPr>
          <a:xfrm rot="5400000">
            <a:off x="46071" y="5064877"/>
            <a:ext cx="907162" cy="563710"/>
          </a:xfrm>
          <a:prstGeom prst="triangle">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8" name="Isosceles Triangle 37"/>
          <p:cNvSpPr/>
          <p:nvPr/>
        </p:nvSpPr>
        <p:spPr>
          <a:xfrm rot="5400000">
            <a:off x="39154" y="6068494"/>
            <a:ext cx="907162" cy="563710"/>
          </a:xfrm>
          <a:prstGeom prst="triangle">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4" name="Rounded Rectangle 3"/>
          <p:cNvSpPr/>
          <p:nvPr/>
        </p:nvSpPr>
        <p:spPr>
          <a:xfrm>
            <a:off x="815471" y="2799511"/>
            <a:ext cx="8098799" cy="953166"/>
          </a:xfrm>
          <a:prstGeom prst="round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smtClean="0">
                <a:solidFill>
                  <a:schemeClr val="accent6">
                    <a:lumMod val="60000"/>
                    <a:lumOff val="40000"/>
                  </a:schemeClr>
                </a:solidFill>
              </a:rPr>
              <a:t>Số n trong hạt nhân</a:t>
            </a:r>
            <a:r>
              <a:rPr lang="en-US" sz="2800" smtClean="0"/>
              <a:t>.</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39" name="Rounded Rectangle 38"/>
          <p:cNvSpPr/>
          <p:nvPr/>
        </p:nvSpPr>
        <p:spPr>
          <a:xfrm>
            <a:off x="825859" y="3809901"/>
            <a:ext cx="8098799" cy="953166"/>
          </a:xfrm>
          <a:prstGeom prst="roundRect">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smtClean="0">
                <a:solidFill>
                  <a:srgbClr val="92D050"/>
                </a:solidFill>
              </a:rPr>
              <a:t>Số e trong hạt nhân.</a:t>
            </a:r>
            <a:endParaRPr lang="en-US" sz="2800" b="1" dirty="0">
              <a:solidFill>
                <a:srgbClr val="92D050"/>
              </a:solidFill>
              <a:latin typeface="Times New Roman" panose="02020603050405020304" pitchFamily="18" charset="0"/>
              <a:cs typeface="Times New Roman" panose="02020603050405020304" pitchFamily="18" charset="0"/>
            </a:endParaRPr>
          </a:p>
        </p:txBody>
      </p:sp>
      <p:sp>
        <p:nvSpPr>
          <p:cNvPr id="40" name="Rounded Rectangle 39"/>
          <p:cNvSpPr/>
          <p:nvPr/>
        </p:nvSpPr>
        <p:spPr>
          <a:xfrm>
            <a:off x="846975" y="5850764"/>
            <a:ext cx="8098799" cy="953166"/>
          </a:xfrm>
          <a:prstGeom prst="roundRect">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smtClean="0"/>
              <a:t>số p trong hạt nhân.</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41" name="Rounded Rectangle 40"/>
          <p:cNvSpPr/>
          <p:nvPr/>
        </p:nvSpPr>
        <p:spPr>
          <a:xfrm>
            <a:off x="825859" y="4810996"/>
            <a:ext cx="8098799" cy="953166"/>
          </a:xfrm>
          <a:prstGeom prst="roundRect">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smtClean="0">
                <a:solidFill>
                  <a:srgbClr val="FFFF00"/>
                </a:solidFill>
              </a:rPr>
              <a:t>Cả số p và số n trong hạt nhân.</a:t>
            </a:r>
            <a:endParaRPr lang="en-US" sz="2800" b="1" dirty="0">
              <a:solidFill>
                <a:srgbClr val="FFFF00"/>
              </a:solidFill>
              <a:latin typeface="Times New Roman" panose="02020603050405020304" pitchFamily="18" charset="0"/>
              <a:cs typeface="Times New Roman" panose="02020603050405020304" pitchFamily="18" charset="0"/>
            </a:endParaRPr>
          </a:p>
        </p:txBody>
      </p:sp>
      <p:sp>
        <p:nvSpPr>
          <p:cNvPr id="42" name="TextBox 41"/>
          <p:cNvSpPr txBox="1"/>
          <p:nvPr/>
        </p:nvSpPr>
        <p:spPr>
          <a:xfrm>
            <a:off x="229732" y="2991332"/>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A</a:t>
            </a:r>
          </a:p>
        </p:txBody>
      </p:sp>
      <p:sp>
        <p:nvSpPr>
          <p:cNvPr id="43" name="TextBox 42"/>
          <p:cNvSpPr txBox="1"/>
          <p:nvPr/>
        </p:nvSpPr>
        <p:spPr>
          <a:xfrm>
            <a:off x="217797" y="3963136"/>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B</a:t>
            </a:r>
          </a:p>
        </p:txBody>
      </p:sp>
      <p:sp>
        <p:nvSpPr>
          <p:cNvPr id="44" name="TextBox 43"/>
          <p:cNvSpPr txBox="1"/>
          <p:nvPr/>
        </p:nvSpPr>
        <p:spPr>
          <a:xfrm>
            <a:off x="178869" y="6004265"/>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C</a:t>
            </a:r>
          </a:p>
        </p:txBody>
      </p:sp>
      <p:sp>
        <p:nvSpPr>
          <p:cNvPr id="45" name="TextBox 44"/>
          <p:cNvSpPr txBox="1"/>
          <p:nvPr/>
        </p:nvSpPr>
        <p:spPr>
          <a:xfrm>
            <a:off x="251760" y="5011716"/>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D</a:t>
            </a:r>
          </a:p>
        </p:txBody>
      </p:sp>
      <p:pic>
        <p:nvPicPr>
          <p:cNvPr id="46" name="Đồ họa 45" descr="Cuốn sách đang mở">
            <a:hlinkClick r:id="" action="ppaction://noaction"/>
            <a:extLst>
              <a:ext uri="{FF2B5EF4-FFF2-40B4-BE49-F238E27FC236}">
                <a16:creationId xmlns:a16="http://schemas.microsoft.com/office/drawing/2014/main" id="{4A81B3FA-AD67-4F3A-8791-D65DB6C3157B}"/>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xmlns="" r:embed=""/>
              </a:ext>
            </a:extLst>
          </a:blip>
          <a:stretch>
            <a:fillRect/>
          </a:stretch>
        </p:blipFill>
        <p:spPr>
          <a:xfrm>
            <a:off x="4864870" y="1951212"/>
            <a:ext cx="685800" cy="914400"/>
          </a:xfrm>
          <a:prstGeom prst="rect">
            <a:avLst/>
          </a:prstGeom>
        </p:spPr>
      </p:pic>
    </p:spTree>
    <p:custDataLst>
      <p:tags r:id="rId1"/>
    </p:custDataLst>
    <p:extLst>
      <p:ext uri="{BB962C8B-B14F-4D97-AF65-F5344CB8AC3E}">
        <p14:creationId xmlns:p14="http://schemas.microsoft.com/office/powerpoint/2010/main" val="37631091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sndAc>
          <p:stSnd>
            <p:snd r:embed="rId16"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9731" fill="hold"/>
                                        <p:tgtEl>
                                          <p:spTgt spid="16"/>
                                        </p:tgtEl>
                                      </p:cBhvr>
                                    </p:cmd>
                                  </p:childTnLst>
                                </p:cTn>
                              </p:par>
                              <p:par>
                                <p:cTn id="7" presetID="6" presetClass="entr" presetSubtype="16" fill="hold" nodeType="withEffect">
                                  <p:stCondLst>
                                    <p:cond delay="0"/>
                                  </p:stCondLst>
                                  <p:childTnLst>
                                    <p:set>
                                      <p:cBhvr>
                                        <p:cTn id="8" dur="1" fill="hold">
                                          <p:stCondLst>
                                            <p:cond delay="0"/>
                                          </p:stCondLst>
                                        </p:cTn>
                                        <p:tgtEl>
                                          <p:spTgt spid="3"/>
                                        </p:tgtEl>
                                        <p:attrNameLst>
                                          <p:attrName>style.visibility</p:attrName>
                                        </p:attrNameLst>
                                      </p:cBhvr>
                                      <p:to>
                                        <p:strVal val="visible"/>
                                      </p:to>
                                    </p:set>
                                    <p:animEffect transition="in" filter="circle(in)">
                                      <p:cBhvr>
                                        <p:cTn id="9" dur="1250"/>
                                        <p:tgtEl>
                                          <p:spTgt spid="3"/>
                                        </p:tgtEl>
                                      </p:cBhvr>
                                    </p:animEffect>
                                  </p:childTnLst>
                                </p:cTn>
                              </p:par>
                              <p:par>
                                <p:cTn id="10" presetID="6" presetClass="entr" presetSubtype="16" fill="hold" nodeType="with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circle(in)">
                                      <p:cBhvr>
                                        <p:cTn id="12" dur="1250"/>
                                        <p:tgtEl>
                                          <p:spTgt spid="1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1750"/>
                                        <p:tgtEl>
                                          <p:spTgt spid="6"/>
                                        </p:tgtEl>
                                      </p:cBhvr>
                                    </p:animEffect>
                                  </p:childTnLst>
                                </p:cTn>
                              </p:par>
                              <p:par>
                                <p:cTn id="16" presetID="21" presetClass="entr" presetSubtype="1" fill="hold"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wheel(1)">
                                      <p:cBhvr>
                                        <p:cTn id="18" dur="30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additive="base">
                                        <p:cTn id="23" dur="750" fill="hold"/>
                                        <p:tgtEl>
                                          <p:spTgt spid="2"/>
                                        </p:tgtEl>
                                        <p:attrNameLst>
                                          <p:attrName>ppt_x</p:attrName>
                                        </p:attrNameLst>
                                      </p:cBhvr>
                                      <p:tavLst>
                                        <p:tav tm="0">
                                          <p:val>
                                            <p:strVal val="0-#ppt_w/2"/>
                                          </p:val>
                                        </p:tav>
                                        <p:tav tm="100000">
                                          <p:val>
                                            <p:strVal val="#ppt_x"/>
                                          </p:val>
                                        </p:tav>
                                      </p:tavLst>
                                    </p:anim>
                                    <p:anim calcmode="lin" valueType="num">
                                      <p:cBhvr additive="base">
                                        <p:cTn id="24" dur="750" fill="hold"/>
                                        <p:tgtEl>
                                          <p:spTgt spid="2"/>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42"/>
                                        </p:tgtEl>
                                        <p:attrNameLst>
                                          <p:attrName>style.visibility</p:attrName>
                                        </p:attrNameLst>
                                      </p:cBhvr>
                                      <p:to>
                                        <p:strVal val="visible"/>
                                      </p:to>
                                    </p:set>
                                    <p:anim calcmode="lin" valueType="num">
                                      <p:cBhvr additive="base">
                                        <p:cTn id="27" dur="750" fill="hold"/>
                                        <p:tgtEl>
                                          <p:spTgt spid="42"/>
                                        </p:tgtEl>
                                        <p:attrNameLst>
                                          <p:attrName>ppt_x</p:attrName>
                                        </p:attrNameLst>
                                      </p:cBhvr>
                                      <p:tavLst>
                                        <p:tav tm="0">
                                          <p:val>
                                            <p:strVal val="0-#ppt_w/2"/>
                                          </p:val>
                                        </p:tav>
                                        <p:tav tm="100000">
                                          <p:val>
                                            <p:strVal val="#ppt_x"/>
                                          </p:val>
                                        </p:tav>
                                      </p:tavLst>
                                    </p:anim>
                                    <p:anim calcmode="lin" valueType="num">
                                      <p:cBhvr additive="base">
                                        <p:cTn id="28" dur="750" fill="hold"/>
                                        <p:tgtEl>
                                          <p:spTgt spid="42"/>
                                        </p:tgtEl>
                                        <p:attrNameLst>
                                          <p:attrName>ppt_y</p:attrName>
                                        </p:attrNameLst>
                                      </p:cBhvr>
                                      <p:tavLst>
                                        <p:tav tm="0">
                                          <p:val>
                                            <p:strVal val="#ppt_y"/>
                                          </p:val>
                                        </p:tav>
                                        <p:tav tm="100000">
                                          <p:val>
                                            <p:strVal val="#ppt_y"/>
                                          </p:val>
                                        </p:tav>
                                      </p:tavLst>
                                    </p:anim>
                                  </p:childTnLst>
                                </p:cTn>
                              </p:par>
                              <p:par>
                                <p:cTn id="29" presetID="22" presetClass="entr" presetSubtype="8" fill="hold" grpId="0" nodeType="withEffect">
                                  <p:stCondLst>
                                    <p:cond delay="750"/>
                                  </p:stCondLst>
                                  <p:childTnLst>
                                    <p:set>
                                      <p:cBhvr>
                                        <p:cTn id="30" dur="1" fill="hold">
                                          <p:stCondLst>
                                            <p:cond delay="0"/>
                                          </p:stCondLst>
                                        </p:cTn>
                                        <p:tgtEl>
                                          <p:spTgt spid="4"/>
                                        </p:tgtEl>
                                        <p:attrNameLst>
                                          <p:attrName>style.visibility</p:attrName>
                                        </p:attrNameLst>
                                      </p:cBhvr>
                                      <p:to>
                                        <p:strVal val="visible"/>
                                      </p:to>
                                    </p:set>
                                    <p:animEffect transition="in" filter="wipe(left)">
                                      <p:cBhvr>
                                        <p:cTn id="31" dur="1250"/>
                                        <p:tgtEl>
                                          <p:spTgt spid="4"/>
                                        </p:tgtEl>
                                      </p:cBhvr>
                                    </p:animEffect>
                                  </p:childTnLst>
                                  <p:subTnLst>
                                    <p:audio>
                                      <p:cMediaNode vol="100000">
                                        <p:cTn display="0" masterRel="sameClick">
                                          <p:stCondLst>
                                            <p:cond evt="begin" delay="0">
                                              <p:tn val="29"/>
                                            </p:cond>
                                          </p:stCondLst>
                                          <p:endCondLst>
                                            <p:cond evt="onStopAudio" delay="0">
                                              <p:tgtEl>
                                                <p:sldTgt/>
                                              </p:tgtEl>
                                            </p:cond>
                                          </p:endCondLst>
                                        </p:cTn>
                                        <p:tgtEl>
                                          <p:sndTgt r:embed="rId5" name="bomb.wav"/>
                                        </p:tgtEl>
                                      </p:cMediaNode>
                                    </p:audio>
                                  </p:sub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36"/>
                                        </p:tgtEl>
                                        <p:attrNameLst>
                                          <p:attrName>style.visibility</p:attrName>
                                        </p:attrNameLst>
                                      </p:cBhvr>
                                      <p:to>
                                        <p:strVal val="visible"/>
                                      </p:to>
                                    </p:set>
                                    <p:anim calcmode="lin" valueType="num">
                                      <p:cBhvr additive="base">
                                        <p:cTn id="36" dur="750" fill="hold"/>
                                        <p:tgtEl>
                                          <p:spTgt spid="36"/>
                                        </p:tgtEl>
                                        <p:attrNameLst>
                                          <p:attrName>ppt_x</p:attrName>
                                        </p:attrNameLst>
                                      </p:cBhvr>
                                      <p:tavLst>
                                        <p:tav tm="0">
                                          <p:val>
                                            <p:strVal val="0-#ppt_w/2"/>
                                          </p:val>
                                        </p:tav>
                                        <p:tav tm="100000">
                                          <p:val>
                                            <p:strVal val="#ppt_x"/>
                                          </p:val>
                                        </p:tav>
                                      </p:tavLst>
                                    </p:anim>
                                    <p:anim calcmode="lin" valueType="num">
                                      <p:cBhvr additive="base">
                                        <p:cTn id="37" dur="750" fill="hold"/>
                                        <p:tgtEl>
                                          <p:spTgt spid="36"/>
                                        </p:tgtEl>
                                        <p:attrNameLst>
                                          <p:attrName>ppt_y</p:attrName>
                                        </p:attrNameLst>
                                      </p:cBhvr>
                                      <p:tavLst>
                                        <p:tav tm="0">
                                          <p:val>
                                            <p:strVal val="#ppt_y"/>
                                          </p:val>
                                        </p:tav>
                                        <p:tav tm="100000">
                                          <p:val>
                                            <p:strVal val="#ppt_y"/>
                                          </p:val>
                                        </p:tav>
                                      </p:tavLst>
                                    </p:anim>
                                  </p:childTnLst>
                                </p:cTn>
                              </p:par>
                              <p:par>
                                <p:cTn id="38" presetID="2" presetClass="entr" presetSubtype="8" fill="hold" grpId="0" nodeType="withEffect">
                                  <p:stCondLst>
                                    <p:cond delay="0"/>
                                  </p:stCondLst>
                                  <p:childTnLst>
                                    <p:set>
                                      <p:cBhvr>
                                        <p:cTn id="39" dur="1" fill="hold">
                                          <p:stCondLst>
                                            <p:cond delay="0"/>
                                          </p:stCondLst>
                                        </p:cTn>
                                        <p:tgtEl>
                                          <p:spTgt spid="43"/>
                                        </p:tgtEl>
                                        <p:attrNameLst>
                                          <p:attrName>style.visibility</p:attrName>
                                        </p:attrNameLst>
                                      </p:cBhvr>
                                      <p:to>
                                        <p:strVal val="visible"/>
                                      </p:to>
                                    </p:set>
                                    <p:anim calcmode="lin" valueType="num">
                                      <p:cBhvr additive="base">
                                        <p:cTn id="40" dur="750" fill="hold"/>
                                        <p:tgtEl>
                                          <p:spTgt spid="43"/>
                                        </p:tgtEl>
                                        <p:attrNameLst>
                                          <p:attrName>ppt_x</p:attrName>
                                        </p:attrNameLst>
                                      </p:cBhvr>
                                      <p:tavLst>
                                        <p:tav tm="0">
                                          <p:val>
                                            <p:strVal val="0-#ppt_w/2"/>
                                          </p:val>
                                        </p:tav>
                                        <p:tav tm="100000">
                                          <p:val>
                                            <p:strVal val="#ppt_x"/>
                                          </p:val>
                                        </p:tav>
                                      </p:tavLst>
                                    </p:anim>
                                    <p:anim calcmode="lin" valueType="num">
                                      <p:cBhvr additive="base">
                                        <p:cTn id="41" dur="750" fill="hold"/>
                                        <p:tgtEl>
                                          <p:spTgt spid="43"/>
                                        </p:tgtEl>
                                        <p:attrNameLst>
                                          <p:attrName>ppt_y</p:attrName>
                                        </p:attrNameLst>
                                      </p:cBhvr>
                                      <p:tavLst>
                                        <p:tav tm="0">
                                          <p:val>
                                            <p:strVal val="#ppt_y"/>
                                          </p:val>
                                        </p:tav>
                                        <p:tav tm="100000">
                                          <p:val>
                                            <p:strVal val="#ppt_y"/>
                                          </p:val>
                                        </p:tav>
                                      </p:tavLst>
                                    </p:anim>
                                  </p:childTnLst>
                                </p:cTn>
                              </p:par>
                              <p:par>
                                <p:cTn id="42" presetID="22" presetClass="entr" presetSubtype="8" fill="hold" grpId="0" nodeType="withEffect">
                                  <p:stCondLst>
                                    <p:cond delay="750"/>
                                  </p:stCondLst>
                                  <p:childTnLst>
                                    <p:set>
                                      <p:cBhvr>
                                        <p:cTn id="43" dur="1" fill="hold">
                                          <p:stCondLst>
                                            <p:cond delay="0"/>
                                          </p:stCondLst>
                                        </p:cTn>
                                        <p:tgtEl>
                                          <p:spTgt spid="39"/>
                                        </p:tgtEl>
                                        <p:attrNameLst>
                                          <p:attrName>style.visibility</p:attrName>
                                        </p:attrNameLst>
                                      </p:cBhvr>
                                      <p:to>
                                        <p:strVal val="visible"/>
                                      </p:to>
                                    </p:set>
                                    <p:animEffect transition="in" filter="wipe(left)">
                                      <p:cBhvr>
                                        <p:cTn id="44" dur="1250"/>
                                        <p:tgtEl>
                                          <p:spTgt spid="39"/>
                                        </p:tgtEl>
                                      </p:cBhvr>
                                    </p:animEffect>
                                  </p:childTnLst>
                                  <p:subTnLst>
                                    <p:audio>
                                      <p:cMediaNode vol="100000">
                                        <p:cTn display="0" masterRel="sameClick">
                                          <p:stCondLst>
                                            <p:cond evt="begin" delay="0">
                                              <p:tn val="42"/>
                                            </p:cond>
                                          </p:stCondLst>
                                          <p:endCondLst>
                                            <p:cond evt="onStopAudio" delay="0">
                                              <p:tgtEl>
                                                <p:sldTgt/>
                                              </p:tgtEl>
                                            </p:cond>
                                          </p:endCondLst>
                                        </p:cTn>
                                        <p:tgtEl>
                                          <p:sndTgt r:embed="rId5" name="bomb.wav"/>
                                        </p:tgtEl>
                                      </p:cMediaNode>
                                    </p:audio>
                                  </p:sub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7"/>
                                        </p:tgtEl>
                                        <p:attrNameLst>
                                          <p:attrName>style.visibility</p:attrName>
                                        </p:attrNameLst>
                                      </p:cBhvr>
                                      <p:to>
                                        <p:strVal val="visible"/>
                                      </p:to>
                                    </p:set>
                                    <p:anim calcmode="lin" valueType="num">
                                      <p:cBhvr additive="base">
                                        <p:cTn id="49" dur="750" fill="hold"/>
                                        <p:tgtEl>
                                          <p:spTgt spid="37"/>
                                        </p:tgtEl>
                                        <p:attrNameLst>
                                          <p:attrName>ppt_x</p:attrName>
                                        </p:attrNameLst>
                                      </p:cBhvr>
                                      <p:tavLst>
                                        <p:tav tm="0">
                                          <p:val>
                                            <p:strVal val="0-#ppt_w/2"/>
                                          </p:val>
                                        </p:tav>
                                        <p:tav tm="100000">
                                          <p:val>
                                            <p:strVal val="#ppt_x"/>
                                          </p:val>
                                        </p:tav>
                                      </p:tavLst>
                                    </p:anim>
                                    <p:anim calcmode="lin" valueType="num">
                                      <p:cBhvr additive="base">
                                        <p:cTn id="50" dur="750" fill="hold"/>
                                        <p:tgtEl>
                                          <p:spTgt spid="37"/>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45"/>
                                        </p:tgtEl>
                                        <p:attrNameLst>
                                          <p:attrName>style.visibility</p:attrName>
                                        </p:attrNameLst>
                                      </p:cBhvr>
                                      <p:to>
                                        <p:strVal val="visible"/>
                                      </p:to>
                                    </p:set>
                                    <p:anim calcmode="lin" valueType="num">
                                      <p:cBhvr additive="base">
                                        <p:cTn id="53" dur="750" fill="hold"/>
                                        <p:tgtEl>
                                          <p:spTgt spid="45"/>
                                        </p:tgtEl>
                                        <p:attrNameLst>
                                          <p:attrName>ppt_x</p:attrName>
                                        </p:attrNameLst>
                                      </p:cBhvr>
                                      <p:tavLst>
                                        <p:tav tm="0">
                                          <p:val>
                                            <p:strVal val="0-#ppt_w/2"/>
                                          </p:val>
                                        </p:tav>
                                        <p:tav tm="100000">
                                          <p:val>
                                            <p:strVal val="#ppt_x"/>
                                          </p:val>
                                        </p:tav>
                                      </p:tavLst>
                                    </p:anim>
                                    <p:anim calcmode="lin" valueType="num">
                                      <p:cBhvr additive="base">
                                        <p:cTn id="54" dur="750" fill="hold"/>
                                        <p:tgtEl>
                                          <p:spTgt spid="45"/>
                                        </p:tgtEl>
                                        <p:attrNameLst>
                                          <p:attrName>ppt_y</p:attrName>
                                        </p:attrNameLst>
                                      </p:cBhvr>
                                      <p:tavLst>
                                        <p:tav tm="0">
                                          <p:val>
                                            <p:strVal val="#ppt_y"/>
                                          </p:val>
                                        </p:tav>
                                        <p:tav tm="100000">
                                          <p:val>
                                            <p:strVal val="#ppt_y"/>
                                          </p:val>
                                        </p:tav>
                                      </p:tavLst>
                                    </p:anim>
                                  </p:childTnLst>
                                </p:cTn>
                              </p:par>
                              <p:par>
                                <p:cTn id="55" presetID="22" presetClass="entr" presetSubtype="8" fill="hold" grpId="0" nodeType="withEffect">
                                  <p:stCondLst>
                                    <p:cond delay="750"/>
                                  </p:stCondLst>
                                  <p:childTnLst>
                                    <p:set>
                                      <p:cBhvr>
                                        <p:cTn id="56" dur="1" fill="hold">
                                          <p:stCondLst>
                                            <p:cond delay="0"/>
                                          </p:stCondLst>
                                        </p:cTn>
                                        <p:tgtEl>
                                          <p:spTgt spid="41"/>
                                        </p:tgtEl>
                                        <p:attrNameLst>
                                          <p:attrName>style.visibility</p:attrName>
                                        </p:attrNameLst>
                                      </p:cBhvr>
                                      <p:to>
                                        <p:strVal val="visible"/>
                                      </p:to>
                                    </p:set>
                                    <p:animEffect transition="in" filter="wipe(left)">
                                      <p:cBhvr>
                                        <p:cTn id="57" dur="1250"/>
                                        <p:tgtEl>
                                          <p:spTgt spid="41"/>
                                        </p:tgtEl>
                                      </p:cBhvr>
                                    </p:animEffect>
                                  </p:childTnLst>
                                  <p:subTnLst>
                                    <p:audio>
                                      <p:cMediaNode vol="100000">
                                        <p:cTn display="0" masterRel="sameClick">
                                          <p:stCondLst>
                                            <p:cond evt="begin" delay="0">
                                              <p:tn val="55"/>
                                            </p:cond>
                                          </p:stCondLst>
                                          <p:endCondLst>
                                            <p:cond evt="onStopAudio" delay="0">
                                              <p:tgtEl>
                                                <p:sldTgt/>
                                              </p:tgtEl>
                                            </p:cond>
                                          </p:endCondLst>
                                        </p:cTn>
                                        <p:tgtEl>
                                          <p:sndTgt r:embed="rId5" name="bomb.wav"/>
                                        </p:tgtEl>
                                      </p:cMediaNode>
                                    </p:audio>
                                  </p:subTnLst>
                                </p:cTn>
                              </p:par>
                            </p:childTnLst>
                          </p:cTn>
                        </p:par>
                      </p:childTnLst>
                    </p:cTn>
                  </p:par>
                  <p:par>
                    <p:cTn id="58" fill="hold">
                      <p:stCondLst>
                        <p:cond delay="indefinite"/>
                      </p:stCondLst>
                      <p:childTnLst>
                        <p:par>
                          <p:cTn id="59" fill="hold">
                            <p:stCondLst>
                              <p:cond delay="0"/>
                            </p:stCondLst>
                            <p:childTnLst>
                              <p:par>
                                <p:cTn id="60" presetID="2" presetClass="entr" presetSubtype="8" fill="hold" grpId="0" nodeType="clickEffect">
                                  <p:stCondLst>
                                    <p:cond delay="0"/>
                                  </p:stCondLst>
                                  <p:childTnLst>
                                    <p:set>
                                      <p:cBhvr>
                                        <p:cTn id="61" dur="1" fill="hold">
                                          <p:stCondLst>
                                            <p:cond delay="0"/>
                                          </p:stCondLst>
                                        </p:cTn>
                                        <p:tgtEl>
                                          <p:spTgt spid="38"/>
                                        </p:tgtEl>
                                        <p:attrNameLst>
                                          <p:attrName>style.visibility</p:attrName>
                                        </p:attrNameLst>
                                      </p:cBhvr>
                                      <p:to>
                                        <p:strVal val="visible"/>
                                      </p:to>
                                    </p:set>
                                    <p:anim calcmode="lin" valueType="num">
                                      <p:cBhvr additive="base">
                                        <p:cTn id="62" dur="750" fill="hold"/>
                                        <p:tgtEl>
                                          <p:spTgt spid="38"/>
                                        </p:tgtEl>
                                        <p:attrNameLst>
                                          <p:attrName>ppt_x</p:attrName>
                                        </p:attrNameLst>
                                      </p:cBhvr>
                                      <p:tavLst>
                                        <p:tav tm="0">
                                          <p:val>
                                            <p:strVal val="0-#ppt_w/2"/>
                                          </p:val>
                                        </p:tav>
                                        <p:tav tm="100000">
                                          <p:val>
                                            <p:strVal val="#ppt_x"/>
                                          </p:val>
                                        </p:tav>
                                      </p:tavLst>
                                    </p:anim>
                                    <p:anim calcmode="lin" valueType="num">
                                      <p:cBhvr additive="base">
                                        <p:cTn id="63" dur="750" fill="hold"/>
                                        <p:tgtEl>
                                          <p:spTgt spid="38"/>
                                        </p:tgtEl>
                                        <p:attrNameLst>
                                          <p:attrName>ppt_y</p:attrName>
                                        </p:attrNameLst>
                                      </p:cBhvr>
                                      <p:tavLst>
                                        <p:tav tm="0">
                                          <p:val>
                                            <p:strVal val="#ppt_y"/>
                                          </p:val>
                                        </p:tav>
                                        <p:tav tm="100000">
                                          <p:val>
                                            <p:strVal val="#ppt_y"/>
                                          </p:val>
                                        </p:tav>
                                      </p:tavLst>
                                    </p:anim>
                                  </p:childTnLst>
                                </p:cTn>
                              </p:par>
                              <p:par>
                                <p:cTn id="64" presetID="2" presetClass="entr" presetSubtype="8" fill="hold" grpId="0" nodeType="withEffect">
                                  <p:stCondLst>
                                    <p:cond delay="0"/>
                                  </p:stCondLst>
                                  <p:childTnLst>
                                    <p:set>
                                      <p:cBhvr>
                                        <p:cTn id="65" dur="1" fill="hold">
                                          <p:stCondLst>
                                            <p:cond delay="0"/>
                                          </p:stCondLst>
                                        </p:cTn>
                                        <p:tgtEl>
                                          <p:spTgt spid="44"/>
                                        </p:tgtEl>
                                        <p:attrNameLst>
                                          <p:attrName>style.visibility</p:attrName>
                                        </p:attrNameLst>
                                      </p:cBhvr>
                                      <p:to>
                                        <p:strVal val="visible"/>
                                      </p:to>
                                    </p:set>
                                    <p:anim calcmode="lin" valueType="num">
                                      <p:cBhvr additive="base">
                                        <p:cTn id="66" dur="750" fill="hold"/>
                                        <p:tgtEl>
                                          <p:spTgt spid="44"/>
                                        </p:tgtEl>
                                        <p:attrNameLst>
                                          <p:attrName>ppt_x</p:attrName>
                                        </p:attrNameLst>
                                      </p:cBhvr>
                                      <p:tavLst>
                                        <p:tav tm="0">
                                          <p:val>
                                            <p:strVal val="0-#ppt_w/2"/>
                                          </p:val>
                                        </p:tav>
                                        <p:tav tm="100000">
                                          <p:val>
                                            <p:strVal val="#ppt_x"/>
                                          </p:val>
                                        </p:tav>
                                      </p:tavLst>
                                    </p:anim>
                                    <p:anim calcmode="lin" valueType="num">
                                      <p:cBhvr additive="base">
                                        <p:cTn id="67" dur="750" fill="hold"/>
                                        <p:tgtEl>
                                          <p:spTgt spid="44"/>
                                        </p:tgtEl>
                                        <p:attrNameLst>
                                          <p:attrName>ppt_y</p:attrName>
                                        </p:attrNameLst>
                                      </p:cBhvr>
                                      <p:tavLst>
                                        <p:tav tm="0">
                                          <p:val>
                                            <p:strVal val="#ppt_y"/>
                                          </p:val>
                                        </p:tav>
                                        <p:tav tm="100000">
                                          <p:val>
                                            <p:strVal val="#ppt_y"/>
                                          </p:val>
                                        </p:tav>
                                      </p:tavLst>
                                    </p:anim>
                                  </p:childTnLst>
                                </p:cTn>
                              </p:par>
                              <p:par>
                                <p:cTn id="68" presetID="22" presetClass="entr" presetSubtype="8" fill="hold" grpId="0" nodeType="with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wipe(left)">
                                      <p:cBhvr>
                                        <p:cTn id="70" dur="1250"/>
                                        <p:tgtEl>
                                          <p:spTgt spid="40"/>
                                        </p:tgtEl>
                                      </p:cBhvr>
                                    </p:animEffect>
                                  </p:childTnLst>
                                  <p:subTnLst>
                                    <p:audio>
                                      <p:cMediaNode vol="100000">
                                        <p:cTn display="0" masterRel="sameClick">
                                          <p:stCondLst>
                                            <p:cond evt="begin" delay="0">
                                              <p:tn val="68"/>
                                            </p:cond>
                                          </p:stCondLst>
                                          <p:endCondLst>
                                            <p:cond evt="onStopAudio" delay="0">
                                              <p:tgtEl>
                                                <p:sldTgt/>
                                              </p:tgtEl>
                                            </p:cond>
                                          </p:endCondLst>
                                        </p:cTn>
                                        <p:tgtEl>
                                          <p:sndTgt r:embed="rId5"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video>
              <p:cMediaNode vol="100000">
                <p:cTn id="71" fill="hold" display="0">
                  <p:stCondLst>
                    <p:cond delay="indefinite"/>
                  </p:stCondLst>
                  <p:endCondLst>
                    <p:cond evt="onStopAudio" delay="0">
                      <p:tgtEl>
                        <p:sldTgt/>
                      </p:tgtEl>
                    </p:cond>
                  </p:endCondLst>
                </p:cTn>
                <p:tgtEl>
                  <p:spTgt spid="16"/>
                </p:tgtEl>
              </p:cMediaNode>
            </p:video>
            <p:seq concurrent="1" nextAc="seek">
              <p:cTn id="72" restart="whenNotActive" fill="hold" evtFilter="cancelBubble" nodeType="interactiveSeq">
                <p:stCondLst>
                  <p:cond evt="onClick" delay="0">
                    <p:tgtEl>
                      <p:spTgt spid="17"/>
                    </p:tgtEl>
                  </p:cond>
                </p:stCondLst>
                <p:endSync evt="end" delay="0">
                  <p:rtn val="all"/>
                </p:endSync>
                <p:childTnLst>
                  <p:par>
                    <p:cTn id="73" fill="hold">
                      <p:stCondLst>
                        <p:cond delay="0"/>
                      </p:stCondLst>
                      <p:childTnLst>
                        <p:par>
                          <p:cTn id="74" fill="hold">
                            <p:stCondLst>
                              <p:cond delay="0"/>
                            </p:stCondLst>
                            <p:childTnLst>
                              <p:par>
                                <p:cTn id="75" presetID="1" presetClass="mediacall" presetSubtype="0" fill="hold" nodeType="clickEffect">
                                  <p:stCondLst>
                                    <p:cond delay="0"/>
                                  </p:stCondLst>
                                  <p:childTnLst>
                                    <p:cmd type="call" cmd="playFrom(0.0)">
                                      <p:cBhvr>
                                        <p:cTn id="76" dur="16735" fill="hold"/>
                                        <p:tgtEl>
                                          <p:spTgt spid="18"/>
                                        </p:tgtEl>
                                      </p:cBhvr>
                                    </p:cmd>
                                  </p:childTnLst>
                                </p:cTn>
                              </p:par>
                              <p:par>
                                <p:cTn id="77" presetID="1" presetClass="entr" presetSubtype="0" fill="hold" grpId="1" nodeType="withEffect">
                                  <p:stCondLst>
                                    <p:cond delay="0"/>
                                  </p:stCondLst>
                                  <p:childTnLst>
                                    <p:set>
                                      <p:cBhvr>
                                        <p:cTn id="78" dur="1" fill="hold">
                                          <p:stCondLst>
                                            <p:cond delay="0"/>
                                          </p:stCondLst>
                                        </p:cTn>
                                        <p:tgtEl>
                                          <p:spTgt spid="34"/>
                                        </p:tgtEl>
                                        <p:attrNameLst>
                                          <p:attrName>style.visibility</p:attrName>
                                        </p:attrNameLst>
                                      </p:cBhvr>
                                      <p:to>
                                        <p:strVal val="visible"/>
                                      </p:to>
                                    </p:set>
                                  </p:childTnLst>
                                </p:cTn>
                              </p:par>
                              <p:par>
                                <p:cTn id="79" presetID="1" presetClass="exit" presetSubtype="0" fill="hold" grpId="0" nodeType="withEffect">
                                  <p:stCondLst>
                                    <p:cond delay="1000"/>
                                  </p:stCondLst>
                                  <p:childTnLst>
                                    <p:set>
                                      <p:cBhvr>
                                        <p:cTn id="80" dur="1" fill="hold">
                                          <p:stCondLst>
                                            <p:cond delay="0"/>
                                          </p:stCondLst>
                                        </p:cTn>
                                        <p:tgtEl>
                                          <p:spTgt spid="34"/>
                                        </p:tgtEl>
                                        <p:attrNameLst>
                                          <p:attrName>style.visibility</p:attrName>
                                        </p:attrNameLst>
                                      </p:cBhvr>
                                      <p:to>
                                        <p:strVal val="hidden"/>
                                      </p:to>
                                    </p:set>
                                  </p:childTnLst>
                                </p:cTn>
                              </p:par>
                              <p:par>
                                <p:cTn id="81" presetID="21" presetClass="entr" presetSubtype="1" fill="hold" grpId="16" nodeType="withEffect">
                                  <p:stCondLst>
                                    <p:cond delay="0"/>
                                  </p:stCondLst>
                                  <p:childTnLst>
                                    <p:set>
                                      <p:cBhvr>
                                        <p:cTn id="82" dur="1" fill="hold">
                                          <p:stCondLst>
                                            <p:cond delay="0"/>
                                          </p:stCondLst>
                                        </p:cTn>
                                        <p:tgtEl>
                                          <p:spTgt spid="35"/>
                                        </p:tgtEl>
                                        <p:attrNameLst>
                                          <p:attrName>style.visibility</p:attrName>
                                        </p:attrNameLst>
                                      </p:cBhvr>
                                      <p:to>
                                        <p:strVal val="visible"/>
                                      </p:to>
                                    </p:set>
                                    <p:animEffect transition="in" filter="wheel(1)">
                                      <p:cBhvr>
                                        <p:cTn id="83" dur="1000"/>
                                        <p:tgtEl>
                                          <p:spTgt spid="35"/>
                                        </p:tgtEl>
                                      </p:cBhvr>
                                    </p:animEffect>
                                  </p:childTnLst>
                                </p:cTn>
                              </p:par>
                              <p:par>
                                <p:cTn id="84" presetID="1" presetClass="entr" presetSubtype="0" fill="hold" grpId="1" nodeType="withEffect">
                                  <p:stCondLst>
                                    <p:cond delay="1000"/>
                                  </p:stCondLst>
                                  <p:childTnLst>
                                    <p:set>
                                      <p:cBhvr>
                                        <p:cTn id="85" dur="1" fill="hold">
                                          <p:stCondLst>
                                            <p:cond delay="0"/>
                                          </p:stCondLst>
                                        </p:cTn>
                                        <p:tgtEl>
                                          <p:spTgt spid="33"/>
                                        </p:tgtEl>
                                        <p:attrNameLst>
                                          <p:attrName>style.visibility</p:attrName>
                                        </p:attrNameLst>
                                      </p:cBhvr>
                                      <p:to>
                                        <p:strVal val="visible"/>
                                      </p:to>
                                    </p:set>
                                  </p:childTnLst>
                                </p:cTn>
                              </p:par>
                              <p:par>
                                <p:cTn id="86" presetID="1" presetClass="exit" presetSubtype="0" fill="hold" grpId="0" nodeType="withEffect">
                                  <p:stCondLst>
                                    <p:cond delay="2000"/>
                                  </p:stCondLst>
                                  <p:childTnLst>
                                    <p:set>
                                      <p:cBhvr>
                                        <p:cTn id="87" dur="1" fill="hold">
                                          <p:stCondLst>
                                            <p:cond delay="0"/>
                                          </p:stCondLst>
                                        </p:cTn>
                                        <p:tgtEl>
                                          <p:spTgt spid="33"/>
                                        </p:tgtEl>
                                        <p:attrNameLst>
                                          <p:attrName>style.visibility</p:attrName>
                                        </p:attrNameLst>
                                      </p:cBhvr>
                                      <p:to>
                                        <p:strVal val="hidden"/>
                                      </p:to>
                                    </p:set>
                                  </p:childTnLst>
                                </p:cTn>
                              </p:par>
                              <p:par>
                                <p:cTn id="88" presetID="21" presetClass="entr" presetSubtype="1" fill="hold" grpId="1" nodeType="withEffect">
                                  <p:stCondLst>
                                    <p:cond delay="1000"/>
                                  </p:stCondLst>
                                  <p:childTnLst>
                                    <p:set>
                                      <p:cBhvr>
                                        <p:cTn id="89" dur="1" fill="hold">
                                          <p:stCondLst>
                                            <p:cond delay="0"/>
                                          </p:stCondLst>
                                        </p:cTn>
                                        <p:tgtEl>
                                          <p:spTgt spid="35"/>
                                        </p:tgtEl>
                                        <p:attrNameLst>
                                          <p:attrName>style.visibility</p:attrName>
                                        </p:attrNameLst>
                                      </p:cBhvr>
                                      <p:to>
                                        <p:strVal val="visible"/>
                                      </p:to>
                                    </p:set>
                                    <p:animEffect transition="in" filter="wheel(1)">
                                      <p:cBhvr>
                                        <p:cTn id="90" dur="1000"/>
                                        <p:tgtEl>
                                          <p:spTgt spid="35"/>
                                        </p:tgtEl>
                                      </p:cBhvr>
                                    </p:animEffect>
                                  </p:childTnLst>
                                  <p:subTnLst>
                                    <p:audio>
                                      <p:cMediaNode>
                                        <p:cTn display="0" masterRel="sameClick">
                                          <p:stCondLst>
                                            <p:cond evt="begin" delay="0">
                                              <p:tn val="88"/>
                                            </p:cond>
                                          </p:stCondLst>
                                          <p:endCondLst>
                                            <p:cond evt="onStopAudio" delay="0">
                                              <p:tgtEl>
                                                <p:sldTgt/>
                                              </p:tgtEl>
                                            </p:cond>
                                          </p:endCondLst>
                                        </p:cTn>
                                        <p:tgtEl>
                                          <p:sndTgt r:embed="rId6" name="coin.wav"/>
                                        </p:tgtEl>
                                      </p:cMediaNode>
                                    </p:audio>
                                  </p:subTnLst>
                                </p:cTn>
                              </p:par>
                              <p:par>
                                <p:cTn id="91" presetID="1" presetClass="entr" presetSubtype="0" fill="hold" grpId="1" nodeType="withEffect">
                                  <p:stCondLst>
                                    <p:cond delay="2000"/>
                                  </p:stCondLst>
                                  <p:childTnLst>
                                    <p:set>
                                      <p:cBhvr>
                                        <p:cTn id="92" dur="1" fill="hold">
                                          <p:stCondLst>
                                            <p:cond delay="0"/>
                                          </p:stCondLst>
                                        </p:cTn>
                                        <p:tgtEl>
                                          <p:spTgt spid="32"/>
                                        </p:tgtEl>
                                        <p:attrNameLst>
                                          <p:attrName>style.visibility</p:attrName>
                                        </p:attrNameLst>
                                      </p:cBhvr>
                                      <p:to>
                                        <p:strVal val="visible"/>
                                      </p:to>
                                    </p:set>
                                  </p:childTnLst>
                                </p:cTn>
                              </p:par>
                              <p:par>
                                <p:cTn id="93" presetID="1" presetClass="exit" presetSubtype="0" fill="hold" grpId="0" nodeType="withEffect">
                                  <p:stCondLst>
                                    <p:cond delay="3000"/>
                                  </p:stCondLst>
                                  <p:childTnLst>
                                    <p:set>
                                      <p:cBhvr>
                                        <p:cTn id="94" dur="1" fill="hold">
                                          <p:stCondLst>
                                            <p:cond delay="0"/>
                                          </p:stCondLst>
                                        </p:cTn>
                                        <p:tgtEl>
                                          <p:spTgt spid="32"/>
                                        </p:tgtEl>
                                        <p:attrNameLst>
                                          <p:attrName>style.visibility</p:attrName>
                                        </p:attrNameLst>
                                      </p:cBhvr>
                                      <p:to>
                                        <p:strVal val="hidden"/>
                                      </p:to>
                                    </p:set>
                                  </p:childTnLst>
                                </p:cTn>
                              </p:par>
                              <p:par>
                                <p:cTn id="95" presetID="21" presetClass="entr" presetSubtype="1" fill="hold" grpId="3" nodeType="withEffect">
                                  <p:stCondLst>
                                    <p:cond delay="2000"/>
                                  </p:stCondLst>
                                  <p:childTnLst>
                                    <p:set>
                                      <p:cBhvr>
                                        <p:cTn id="96" dur="1" fill="hold">
                                          <p:stCondLst>
                                            <p:cond delay="0"/>
                                          </p:stCondLst>
                                        </p:cTn>
                                        <p:tgtEl>
                                          <p:spTgt spid="35"/>
                                        </p:tgtEl>
                                        <p:attrNameLst>
                                          <p:attrName>style.visibility</p:attrName>
                                        </p:attrNameLst>
                                      </p:cBhvr>
                                      <p:to>
                                        <p:strVal val="visible"/>
                                      </p:to>
                                    </p:set>
                                    <p:animEffect transition="in" filter="wheel(1)">
                                      <p:cBhvr>
                                        <p:cTn id="97" dur="1000"/>
                                        <p:tgtEl>
                                          <p:spTgt spid="35"/>
                                        </p:tgtEl>
                                      </p:cBhvr>
                                    </p:animEffect>
                                  </p:childTnLst>
                                  <p:subTnLst>
                                    <p:audio>
                                      <p:cMediaNode>
                                        <p:cTn display="0" masterRel="sameClick">
                                          <p:stCondLst>
                                            <p:cond evt="begin" delay="0">
                                              <p:tn val="95"/>
                                            </p:cond>
                                          </p:stCondLst>
                                          <p:endCondLst>
                                            <p:cond evt="onStopAudio" delay="0">
                                              <p:tgtEl>
                                                <p:sldTgt/>
                                              </p:tgtEl>
                                            </p:cond>
                                          </p:endCondLst>
                                        </p:cTn>
                                        <p:tgtEl>
                                          <p:sndTgt r:embed="rId6" name="coin.wav"/>
                                        </p:tgtEl>
                                      </p:cMediaNode>
                                    </p:audio>
                                  </p:subTnLst>
                                </p:cTn>
                              </p:par>
                              <p:par>
                                <p:cTn id="98" presetID="1" presetClass="entr" presetSubtype="0" fill="hold" grpId="1" nodeType="withEffect">
                                  <p:stCondLst>
                                    <p:cond delay="3000"/>
                                  </p:stCondLst>
                                  <p:childTnLst>
                                    <p:set>
                                      <p:cBhvr>
                                        <p:cTn id="99" dur="1" fill="hold">
                                          <p:stCondLst>
                                            <p:cond delay="0"/>
                                          </p:stCondLst>
                                        </p:cTn>
                                        <p:tgtEl>
                                          <p:spTgt spid="31"/>
                                        </p:tgtEl>
                                        <p:attrNameLst>
                                          <p:attrName>style.visibility</p:attrName>
                                        </p:attrNameLst>
                                      </p:cBhvr>
                                      <p:to>
                                        <p:strVal val="visible"/>
                                      </p:to>
                                    </p:set>
                                  </p:childTnLst>
                                </p:cTn>
                              </p:par>
                              <p:par>
                                <p:cTn id="100" presetID="1" presetClass="exit" presetSubtype="0" fill="hold" grpId="0" nodeType="withEffect">
                                  <p:stCondLst>
                                    <p:cond delay="4000"/>
                                  </p:stCondLst>
                                  <p:childTnLst>
                                    <p:set>
                                      <p:cBhvr>
                                        <p:cTn id="101" dur="1" fill="hold">
                                          <p:stCondLst>
                                            <p:cond delay="0"/>
                                          </p:stCondLst>
                                        </p:cTn>
                                        <p:tgtEl>
                                          <p:spTgt spid="31"/>
                                        </p:tgtEl>
                                        <p:attrNameLst>
                                          <p:attrName>style.visibility</p:attrName>
                                        </p:attrNameLst>
                                      </p:cBhvr>
                                      <p:to>
                                        <p:strVal val="hidden"/>
                                      </p:to>
                                    </p:set>
                                  </p:childTnLst>
                                </p:cTn>
                              </p:par>
                              <p:par>
                                <p:cTn id="102" presetID="21" presetClass="entr" presetSubtype="1" fill="hold" grpId="4" nodeType="withEffect">
                                  <p:stCondLst>
                                    <p:cond delay="3000"/>
                                  </p:stCondLst>
                                  <p:childTnLst>
                                    <p:set>
                                      <p:cBhvr>
                                        <p:cTn id="103" dur="1" fill="hold">
                                          <p:stCondLst>
                                            <p:cond delay="0"/>
                                          </p:stCondLst>
                                        </p:cTn>
                                        <p:tgtEl>
                                          <p:spTgt spid="35"/>
                                        </p:tgtEl>
                                        <p:attrNameLst>
                                          <p:attrName>style.visibility</p:attrName>
                                        </p:attrNameLst>
                                      </p:cBhvr>
                                      <p:to>
                                        <p:strVal val="visible"/>
                                      </p:to>
                                    </p:set>
                                    <p:animEffect transition="in" filter="wheel(1)">
                                      <p:cBhvr>
                                        <p:cTn id="104" dur="1000"/>
                                        <p:tgtEl>
                                          <p:spTgt spid="35"/>
                                        </p:tgtEl>
                                      </p:cBhvr>
                                    </p:animEffect>
                                  </p:childTnLst>
                                  <p:subTnLst>
                                    <p:audio>
                                      <p:cMediaNode>
                                        <p:cTn display="0" masterRel="sameClick">
                                          <p:stCondLst>
                                            <p:cond evt="begin" delay="0">
                                              <p:tn val="102"/>
                                            </p:cond>
                                          </p:stCondLst>
                                          <p:endCondLst>
                                            <p:cond evt="onStopAudio" delay="0">
                                              <p:tgtEl>
                                                <p:sldTgt/>
                                              </p:tgtEl>
                                            </p:cond>
                                          </p:endCondLst>
                                        </p:cTn>
                                        <p:tgtEl>
                                          <p:sndTgt r:embed="rId6" name="coin.wav"/>
                                        </p:tgtEl>
                                      </p:cMediaNode>
                                    </p:audio>
                                  </p:subTnLst>
                                </p:cTn>
                              </p:par>
                              <p:par>
                                <p:cTn id="105" presetID="1" presetClass="entr" presetSubtype="0" fill="hold" grpId="1" nodeType="withEffect">
                                  <p:stCondLst>
                                    <p:cond delay="4000"/>
                                  </p:stCondLst>
                                  <p:childTnLst>
                                    <p:set>
                                      <p:cBhvr>
                                        <p:cTn id="106" dur="1" fill="hold">
                                          <p:stCondLst>
                                            <p:cond delay="0"/>
                                          </p:stCondLst>
                                        </p:cTn>
                                        <p:tgtEl>
                                          <p:spTgt spid="30"/>
                                        </p:tgtEl>
                                        <p:attrNameLst>
                                          <p:attrName>style.visibility</p:attrName>
                                        </p:attrNameLst>
                                      </p:cBhvr>
                                      <p:to>
                                        <p:strVal val="visible"/>
                                      </p:to>
                                    </p:set>
                                  </p:childTnLst>
                                </p:cTn>
                              </p:par>
                              <p:par>
                                <p:cTn id="107" presetID="1" presetClass="exit" presetSubtype="0" fill="hold" grpId="0" nodeType="withEffect">
                                  <p:stCondLst>
                                    <p:cond delay="5000"/>
                                  </p:stCondLst>
                                  <p:childTnLst>
                                    <p:set>
                                      <p:cBhvr>
                                        <p:cTn id="108" dur="1" fill="hold">
                                          <p:stCondLst>
                                            <p:cond delay="0"/>
                                          </p:stCondLst>
                                        </p:cTn>
                                        <p:tgtEl>
                                          <p:spTgt spid="30"/>
                                        </p:tgtEl>
                                        <p:attrNameLst>
                                          <p:attrName>style.visibility</p:attrName>
                                        </p:attrNameLst>
                                      </p:cBhvr>
                                      <p:to>
                                        <p:strVal val="hidden"/>
                                      </p:to>
                                    </p:set>
                                  </p:childTnLst>
                                </p:cTn>
                              </p:par>
                              <p:par>
                                <p:cTn id="109" presetID="21" presetClass="entr" presetSubtype="1" fill="hold" grpId="5" nodeType="withEffect">
                                  <p:stCondLst>
                                    <p:cond delay="4000"/>
                                  </p:stCondLst>
                                  <p:childTnLst>
                                    <p:set>
                                      <p:cBhvr>
                                        <p:cTn id="110" dur="1" fill="hold">
                                          <p:stCondLst>
                                            <p:cond delay="0"/>
                                          </p:stCondLst>
                                        </p:cTn>
                                        <p:tgtEl>
                                          <p:spTgt spid="35"/>
                                        </p:tgtEl>
                                        <p:attrNameLst>
                                          <p:attrName>style.visibility</p:attrName>
                                        </p:attrNameLst>
                                      </p:cBhvr>
                                      <p:to>
                                        <p:strVal val="visible"/>
                                      </p:to>
                                    </p:set>
                                    <p:animEffect transition="in" filter="wheel(1)">
                                      <p:cBhvr>
                                        <p:cTn id="111" dur="1000"/>
                                        <p:tgtEl>
                                          <p:spTgt spid="35"/>
                                        </p:tgtEl>
                                      </p:cBhvr>
                                    </p:animEffect>
                                  </p:childTnLst>
                                  <p:subTnLst>
                                    <p:audio>
                                      <p:cMediaNode>
                                        <p:cTn display="0" masterRel="sameClick">
                                          <p:stCondLst>
                                            <p:cond evt="begin" delay="0">
                                              <p:tn val="109"/>
                                            </p:cond>
                                          </p:stCondLst>
                                          <p:endCondLst>
                                            <p:cond evt="onStopAudio" delay="0">
                                              <p:tgtEl>
                                                <p:sldTgt/>
                                              </p:tgtEl>
                                            </p:cond>
                                          </p:endCondLst>
                                        </p:cTn>
                                        <p:tgtEl>
                                          <p:sndTgt r:embed="rId6" name="coin.wav"/>
                                        </p:tgtEl>
                                      </p:cMediaNode>
                                    </p:audio>
                                  </p:subTnLst>
                                </p:cTn>
                              </p:par>
                              <p:par>
                                <p:cTn id="112" presetID="1" presetClass="entr" presetSubtype="0" fill="hold" grpId="1" nodeType="withEffect">
                                  <p:stCondLst>
                                    <p:cond delay="5000"/>
                                  </p:stCondLst>
                                  <p:childTnLst>
                                    <p:set>
                                      <p:cBhvr>
                                        <p:cTn id="113" dur="1" fill="hold">
                                          <p:stCondLst>
                                            <p:cond delay="0"/>
                                          </p:stCondLst>
                                        </p:cTn>
                                        <p:tgtEl>
                                          <p:spTgt spid="29"/>
                                        </p:tgtEl>
                                        <p:attrNameLst>
                                          <p:attrName>style.visibility</p:attrName>
                                        </p:attrNameLst>
                                      </p:cBhvr>
                                      <p:to>
                                        <p:strVal val="visible"/>
                                      </p:to>
                                    </p:set>
                                  </p:childTnLst>
                                </p:cTn>
                              </p:par>
                              <p:par>
                                <p:cTn id="114" presetID="1" presetClass="exit" presetSubtype="0" fill="hold" grpId="0" nodeType="withEffect">
                                  <p:stCondLst>
                                    <p:cond delay="6000"/>
                                  </p:stCondLst>
                                  <p:childTnLst>
                                    <p:set>
                                      <p:cBhvr>
                                        <p:cTn id="115" dur="1" fill="hold">
                                          <p:stCondLst>
                                            <p:cond delay="0"/>
                                          </p:stCondLst>
                                        </p:cTn>
                                        <p:tgtEl>
                                          <p:spTgt spid="29"/>
                                        </p:tgtEl>
                                        <p:attrNameLst>
                                          <p:attrName>style.visibility</p:attrName>
                                        </p:attrNameLst>
                                      </p:cBhvr>
                                      <p:to>
                                        <p:strVal val="hidden"/>
                                      </p:to>
                                    </p:set>
                                  </p:childTnLst>
                                </p:cTn>
                              </p:par>
                              <p:par>
                                <p:cTn id="116" presetID="21" presetClass="entr" presetSubtype="1" fill="hold" grpId="6" nodeType="withEffect">
                                  <p:stCondLst>
                                    <p:cond delay="5000"/>
                                  </p:stCondLst>
                                  <p:childTnLst>
                                    <p:set>
                                      <p:cBhvr>
                                        <p:cTn id="117" dur="1" fill="hold">
                                          <p:stCondLst>
                                            <p:cond delay="0"/>
                                          </p:stCondLst>
                                        </p:cTn>
                                        <p:tgtEl>
                                          <p:spTgt spid="35"/>
                                        </p:tgtEl>
                                        <p:attrNameLst>
                                          <p:attrName>style.visibility</p:attrName>
                                        </p:attrNameLst>
                                      </p:cBhvr>
                                      <p:to>
                                        <p:strVal val="visible"/>
                                      </p:to>
                                    </p:set>
                                    <p:animEffect transition="in" filter="wheel(1)">
                                      <p:cBhvr>
                                        <p:cTn id="118" dur="1000"/>
                                        <p:tgtEl>
                                          <p:spTgt spid="35"/>
                                        </p:tgtEl>
                                      </p:cBhvr>
                                    </p:animEffect>
                                  </p:childTnLst>
                                  <p:subTnLst>
                                    <p:audio>
                                      <p:cMediaNode>
                                        <p:cTn display="0" masterRel="sameClick">
                                          <p:stCondLst>
                                            <p:cond evt="begin" delay="0">
                                              <p:tn val="116"/>
                                            </p:cond>
                                          </p:stCondLst>
                                          <p:endCondLst>
                                            <p:cond evt="onStopAudio" delay="0">
                                              <p:tgtEl>
                                                <p:sldTgt/>
                                              </p:tgtEl>
                                            </p:cond>
                                          </p:endCondLst>
                                        </p:cTn>
                                        <p:tgtEl>
                                          <p:sndTgt r:embed="rId6" name="coin.wav"/>
                                        </p:tgtEl>
                                      </p:cMediaNode>
                                    </p:audio>
                                  </p:subTnLst>
                                </p:cTn>
                              </p:par>
                              <p:par>
                                <p:cTn id="119" presetID="1" presetClass="entr" presetSubtype="0" fill="hold" grpId="1" nodeType="withEffect">
                                  <p:stCondLst>
                                    <p:cond delay="6000"/>
                                  </p:stCondLst>
                                  <p:childTnLst>
                                    <p:set>
                                      <p:cBhvr>
                                        <p:cTn id="120" dur="1" fill="hold">
                                          <p:stCondLst>
                                            <p:cond delay="0"/>
                                          </p:stCondLst>
                                        </p:cTn>
                                        <p:tgtEl>
                                          <p:spTgt spid="28"/>
                                        </p:tgtEl>
                                        <p:attrNameLst>
                                          <p:attrName>style.visibility</p:attrName>
                                        </p:attrNameLst>
                                      </p:cBhvr>
                                      <p:to>
                                        <p:strVal val="visible"/>
                                      </p:to>
                                    </p:set>
                                  </p:childTnLst>
                                </p:cTn>
                              </p:par>
                              <p:par>
                                <p:cTn id="121" presetID="1" presetClass="exit" presetSubtype="0" fill="hold" grpId="0" nodeType="withEffect">
                                  <p:stCondLst>
                                    <p:cond delay="7000"/>
                                  </p:stCondLst>
                                  <p:childTnLst>
                                    <p:set>
                                      <p:cBhvr>
                                        <p:cTn id="122" dur="1" fill="hold">
                                          <p:stCondLst>
                                            <p:cond delay="0"/>
                                          </p:stCondLst>
                                        </p:cTn>
                                        <p:tgtEl>
                                          <p:spTgt spid="28"/>
                                        </p:tgtEl>
                                        <p:attrNameLst>
                                          <p:attrName>style.visibility</p:attrName>
                                        </p:attrNameLst>
                                      </p:cBhvr>
                                      <p:to>
                                        <p:strVal val="hidden"/>
                                      </p:to>
                                    </p:set>
                                  </p:childTnLst>
                                </p:cTn>
                              </p:par>
                              <p:par>
                                <p:cTn id="123" presetID="21" presetClass="entr" presetSubtype="1" fill="hold" grpId="7" nodeType="withEffect">
                                  <p:stCondLst>
                                    <p:cond delay="6000"/>
                                  </p:stCondLst>
                                  <p:childTnLst>
                                    <p:set>
                                      <p:cBhvr>
                                        <p:cTn id="124" dur="1" fill="hold">
                                          <p:stCondLst>
                                            <p:cond delay="0"/>
                                          </p:stCondLst>
                                        </p:cTn>
                                        <p:tgtEl>
                                          <p:spTgt spid="35"/>
                                        </p:tgtEl>
                                        <p:attrNameLst>
                                          <p:attrName>style.visibility</p:attrName>
                                        </p:attrNameLst>
                                      </p:cBhvr>
                                      <p:to>
                                        <p:strVal val="visible"/>
                                      </p:to>
                                    </p:set>
                                    <p:animEffect transition="in" filter="wheel(1)">
                                      <p:cBhvr>
                                        <p:cTn id="125" dur="1000"/>
                                        <p:tgtEl>
                                          <p:spTgt spid="35"/>
                                        </p:tgtEl>
                                      </p:cBhvr>
                                    </p:animEffect>
                                  </p:childTnLst>
                                  <p:subTnLst>
                                    <p:audio>
                                      <p:cMediaNode>
                                        <p:cTn display="0" masterRel="sameClick">
                                          <p:stCondLst>
                                            <p:cond evt="begin" delay="0">
                                              <p:tn val="123"/>
                                            </p:cond>
                                          </p:stCondLst>
                                          <p:endCondLst>
                                            <p:cond evt="onStopAudio" delay="0">
                                              <p:tgtEl>
                                                <p:sldTgt/>
                                              </p:tgtEl>
                                            </p:cond>
                                          </p:endCondLst>
                                        </p:cTn>
                                        <p:tgtEl>
                                          <p:sndTgt r:embed="rId6" name="coin.wav"/>
                                        </p:tgtEl>
                                      </p:cMediaNode>
                                    </p:audio>
                                  </p:subTnLst>
                                </p:cTn>
                              </p:par>
                              <p:par>
                                <p:cTn id="126" presetID="1" presetClass="entr" presetSubtype="0" fill="hold" grpId="1" nodeType="withEffect">
                                  <p:stCondLst>
                                    <p:cond delay="7000"/>
                                  </p:stCondLst>
                                  <p:childTnLst>
                                    <p:set>
                                      <p:cBhvr>
                                        <p:cTn id="127" dur="1" fill="hold">
                                          <p:stCondLst>
                                            <p:cond delay="0"/>
                                          </p:stCondLst>
                                        </p:cTn>
                                        <p:tgtEl>
                                          <p:spTgt spid="27"/>
                                        </p:tgtEl>
                                        <p:attrNameLst>
                                          <p:attrName>style.visibility</p:attrName>
                                        </p:attrNameLst>
                                      </p:cBhvr>
                                      <p:to>
                                        <p:strVal val="visible"/>
                                      </p:to>
                                    </p:set>
                                  </p:childTnLst>
                                </p:cTn>
                              </p:par>
                              <p:par>
                                <p:cTn id="128" presetID="1" presetClass="exit" presetSubtype="0" fill="hold" grpId="0" nodeType="withEffect">
                                  <p:stCondLst>
                                    <p:cond delay="8000"/>
                                  </p:stCondLst>
                                  <p:childTnLst>
                                    <p:set>
                                      <p:cBhvr>
                                        <p:cTn id="129" dur="1" fill="hold">
                                          <p:stCondLst>
                                            <p:cond delay="0"/>
                                          </p:stCondLst>
                                        </p:cTn>
                                        <p:tgtEl>
                                          <p:spTgt spid="27"/>
                                        </p:tgtEl>
                                        <p:attrNameLst>
                                          <p:attrName>style.visibility</p:attrName>
                                        </p:attrNameLst>
                                      </p:cBhvr>
                                      <p:to>
                                        <p:strVal val="hidden"/>
                                      </p:to>
                                    </p:set>
                                  </p:childTnLst>
                                </p:cTn>
                              </p:par>
                              <p:par>
                                <p:cTn id="130" presetID="21" presetClass="entr" presetSubtype="1" fill="hold" grpId="8" nodeType="withEffect">
                                  <p:stCondLst>
                                    <p:cond delay="7000"/>
                                  </p:stCondLst>
                                  <p:childTnLst>
                                    <p:set>
                                      <p:cBhvr>
                                        <p:cTn id="131" dur="1" fill="hold">
                                          <p:stCondLst>
                                            <p:cond delay="0"/>
                                          </p:stCondLst>
                                        </p:cTn>
                                        <p:tgtEl>
                                          <p:spTgt spid="35"/>
                                        </p:tgtEl>
                                        <p:attrNameLst>
                                          <p:attrName>style.visibility</p:attrName>
                                        </p:attrNameLst>
                                      </p:cBhvr>
                                      <p:to>
                                        <p:strVal val="visible"/>
                                      </p:to>
                                    </p:set>
                                    <p:animEffect transition="in" filter="wheel(1)">
                                      <p:cBhvr>
                                        <p:cTn id="132" dur="1000"/>
                                        <p:tgtEl>
                                          <p:spTgt spid="35"/>
                                        </p:tgtEl>
                                      </p:cBhvr>
                                    </p:animEffect>
                                  </p:childTnLst>
                                  <p:subTnLst>
                                    <p:audio>
                                      <p:cMediaNode>
                                        <p:cTn display="0" masterRel="sameClick">
                                          <p:stCondLst>
                                            <p:cond evt="begin" delay="0">
                                              <p:tn val="130"/>
                                            </p:cond>
                                          </p:stCondLst>
                                          <p:endCondLst>
                                            <p:cond evt="onStopAudio" delay="0">
                                              <p:tgtEl>
                                                <p:sldTgt/>
                                              </p:tgtEl>
                                            </p:cond>
                                          </p:endCondLst>
                                        </p:cTn>
                                        <p:tgtEl>
                                          <p:sndTgt r:embed="rId6" name="coin.wav"/>
                                        </p:tgtEl>
                                      </p:cMediaNode>
                                    </p:audio>
                                  </p:subTnLst>
                                </p:cTn>
                              </p:par>
                              <p:par>
                                <p:cTn id="133" presetID="1" presetClass="entr" presetSubtype="0" fill="hold" grpId="1" nodeType="withEffect">
                                  <p:stCondLst>
                                    <p:cond delay="8000"/>
                                  </p:stCondLst>
                                  <p:childTnLst>
                                    <p:set>
                                      <p:cBhvr>
                                        <p:cTn id="134" dur="1" fill="hold">
                                          <p:stCondLst>
                                            <p:cond delay="0"/>
                                          </p:stCondLst>
                                        </p:cTn>
                                        <p:tgtEl>
                                          <p:spTgt spid="26"/>
                                        </p:tgtEl>
                                        <p:attrNameLst>
                                          <p:attrName>style.visibility</p:attrName>
                                        </p:attrNameLst>
                                      </p:cBhvr>
                                      <p:to>
                                        <p:strVal val="visible"/>
                                      </p:to>
                                    </p:set>
                                  </p:childTnLst>
                                </p:cTn>
                              </p:par>
                              <p:par>
                                <p:cTn id="135" presetID="1" presetClass="exit" presetSubtype="0" fill="hold" grpId="0" nodeType="withEffect">
                                  <p:stCondLst>
                                    <p:cond delay="9000"/>
                                  </p:stCondLst>
                                  <p:childTnLst>
                                    <p:set>
                                      <p:cBhvr>
                                        <p:cTn id="136" dur="1" fill="hold">
                                          <p:stCondLst>
                                            <p:cond delay="0"/>
                                          </p:stCondLst>
                                        </p:cTn>
                                        <p:tgtEl>
                                          <p:spTgt spid="26"/>
                                        </p:tgtEl>
                                        <p:attrNameLst>
                                          <p:attrName>style.visibility</p:attrName>
                                        </p:attrNameLst>
                                      </p:cBhvr>
                                      <p:to>
                                        <p:strVal val="hidden"/>
                                      </p:to>
                                    </p:set>
                                  </p:childTnLst>
                                </p:cTn>
                              </p:par>
                              <p:par>
                                <p:cTn id="137" presetID="21" presetClass="entr" presetSubtype="1" fill="hold" grpId="2" nodeType="withEffect">
                                  <p:stCondLst>
                                    <p:cond delay="8000"/>
                                  </p:stCondLst>
                                  <p:childTnLst>
                                    <p:set>
                                      <p:cBhvr>
                                        <p:cTn id="138" dur="1" fill="hold">
                                          <p:stCondLst>
                                            <p:cond delay="0"/>
                                          </p:stCondLst>
                                        </p:cTn>
                                        <p:tgtEl>
                                          <p:spTgt spid="35"/>
                                        </p:tgtEl>
                                        <p:attrNameLst>
                                          <p:attrName>style.visibility</p:attrName>
                                        </p:attrNameLst>
                                      </p:cBhvr>
                                      <p:to>
                                        <p:strVal val="visible"/>
                                      </p:to>
                                    </p:set>
                                    <p:animEffect transition="in" filter="wheel(1)">
                                      <p:cBhvr>
                                        <p:cTn id="139" dur="1000"/>
                                        <p:tgtEl>
                                          <p:spTgt spid="35"/>
                                        </p:tgtEl>
                                      </p:cBhvr>
                                    </p:animEffect>
                                  </p:childTnLst>
                                  <p:subTnLst>
                                    <p:audio>
                                      <p:cMediaNode>
                                        <p:cTn display="0" masterRel="sameClick">
                                          <p:stCondLst>
                                            <p:cond evt="begin" delay="0">
                                              <p:tn val="137"/>
                                            </p:cond>
                                          </p:stCondLst>
                                          <p:endCondLst>
                                            <p:cond evt="onStopAudio" delay="0">
                                              <p:tgtEl>
                                                <p:sldTgt/>
                                              </p:tgtEl>
                                            </p:cond>
                                          </p:endCondLst>
                                        </p:cTn>
                                        <p:tgtEl>
                                          <p:sndTgt r:embed="rId6" name="coin.wav"/>
                                        </p:tgtEl>
                                      </p:cMediaNode>
                                    </p:audio>
                                  </p:subTnLst>
                                </p:cTn>
                              </p:par>
                              <p:par>
                                <p:cTn id="140" presetID="1" presetClass="entr" presetSubtype="0" fill="hold" grpId="1" nodeType="withEffect">
                                  <p:stCondLst>
                                    <p:cond delay="9000"/>
                                  </p:stCondLst>
                                  <p:childTnLst>
                                    <p:set>
                                      <p:cBhvr>
                                        <p:cTn id="141" dur="1" fill="hold">
                                          <p:stCondLst>
                                            <p:cond delay="0"/>
                                          </p:stCondLst>
                                        </p:cTn>
                                        <p:tgtEl>
                                          <p:spTgt spid="25"/>
                                        </p:tgtEl>
                                        <p:attrNameLst>
                                          <p:attrName>style.visibility</p:attrName>
                                        </p:attrNameLst>
                                      </p:cBhvr>
                                      <p:to>
                                        <p:strVal val="visible"/>
                                      </p:to>
                                    </p:set>
                                  </p:childTnLst>
                                </p:cTn>
                              </p:par>
                              <p:par>
                                <p:cTn id="142" presetID="1" presetClass="exit" presetSubtype="0" fill="hold" grpId="0" nodeType="withEffect">
                                  <p:stCondLst>
                                    <p:cond delay="10000"/>
                                  </p:stCondLst>
                                  <p:childTnLst>
                                    <p:set>
                                      <p:cBhvr>
                                        <p:cTn id="143" dur="1" fill="hold">
                                          <p:stCondLst>
                                            <p:cond delay="0"/>
                                          </p:stCondLst>
                                        </p:cTn>
                                        <p:tgtEl>
                                          <p:spTgt spid="25"/>
                                        </p:tgtEl>
                                        <p:attrNameLst>
                                          <p:attrName>style.visibility</p:attrName>
                                        </p:attrNameLst>
                                      </p:cBhvr>
                                      <p:to>
                                        <p:strVal val="hidden"/>
                                      </p:to>
                                    </p:set>
                                  </p:childTnLst>
                                </p:cTn>
                              </p:par>
                              <p:par>
                                <p:cTn id="144" presetID="21" presetClass="entr" presetSubtype="1" fill="hold" grpId="10" nodeType="withEffect">
                                  <p:stCondLst>
                                    <p:cond delay="9000"/>
                                  </p:stCondLst>
                                  <p:childTnLst>
                                    <p:set>
                                      <p:cBhvr>
                                        <p:cTn id="145" dur="1" fill="hold">
                                          <p:stCondLst>
                                            <p:cond delay="0"/>
                                          </p:stCondLst>
                                        </p:cTn>
                                        <p:tgtEl>
                                          <p:spTgt spid="35"/>
                                        </p:tgtEl>
                                        <p:attrNameLst>
                                          <p:attrName>style.visibility</p:attrName>
                                        </p:attrNameLst>
                                      </p:cBhvr>
                                      <p:to>
                                        <p:strVal val="visible"/>
                                      </p:to>
                                    </p:set>
                                    <p:animEffect transition="in" filter="wheel(1)">
                                      <p:cBhvr>
                                        <p:cTn id="146" dur="1000"/>
                                        <p:tgtEl>
                                          <p:spTgt spid="35"/>
                                        </p:tgtEl>
                                      </p:cBhvr>
                                    </p:animEffect>
                                  </p:childTnLst>
                                  <p:subTnLst>
                                    <p:audio>
                                      <p:cMediaNode>
                                        <p:cTn display="0" masterRel="sameClick">
                                          <p:stCondLst>
                                            <p:cond evt="begin" delay="0">
                                              <p:tn val="144"/>
                                            </p:cond>
                                          </p:stCondLst>
                                          <p:endCondLst>
                                            <p:cond evt="onStopAudio" delay="0">
                                              <p:tgtEl>
                                                <p:sldTgt/>
                                              </p:tgtEl>
                                            </p:cond>
                                          </p:endCondLst>
                                        </p:cTn>
                                        <p:tgtEl>
                                          <p:sndTgt r:embed="rId6" name="coin.wav"/>
                                        </p:tgtEl>
                                      </p:cMediaNode>
                                    </p:audio>
                                  </p:subTnLst>
                                </p:cTn>
                              </p:par>
                              <p:par>
                                <p:cTn id="147" presetID="1" presetClass="entr" presetSubtype="0" fill="hold" grpId="1" nodeType="withEffect">
                                  <p:stCondLst>
                                    <p:cond delay="10000"/>
                                  </p:stCondLst>
                                  <p:childTnLst>
                                    <p:set>
                                      <p:cBhvr>
                                        <p:cTn id="148" dur="1" fill="hold">
                                          <p:stCondLst>
                                            <p:cond delay="0"/>
                                          </p:stCondLst>
                                        </p:cTn>
                                        <p:tgtEl>
                                          <p:spTgt spid="24"/>
                                        </p:tgtEl>
                                        <p:attrNameLst>
                                          <p:attrName>style.visibility</p:attrName>
                                        </p:attrNameLst>
                                      </p:cBhvr>
                                      <p:to>
                                        <p:strVal val="visible"/>
                                      </p:to>
                                    </p:set>
                                  </p:childTnLst>
                                </p:cTn>
                              </p:par>
                              <p:par>
                                <p:cTn id="149" presetID="1" presetClass="exit" presetSubtype="0" fill="hold" grpId="0" nodeType="withEffect">
                                  <p:stCondLst>
                                    <p:cond delay="11000"/>
                                  </p:stCondLst>
                                  <p:childTnLst>
                                    <p:set>
                                      <p:cBhvr>
                                        <p:cTn id="150" dur="1" fill="hold">
                                          <p:stCondLst>
                                            <p:cond delay="0"/>
                                          </p:stCondLst>
                                        </p:cTn>
                                        <p:tgtEl>
                                          <p:spTgt spid="24"/>
                                        </p:tgtEl>
                                        <p:attrNameLst>
                                          <p:attrName>style.visibility</p:attrName>
                                        </p:attrNameLst>
                                      </p:cBhvr>
                                      <p:to>
                                        <p:strVal val="hidden"/>
                                      </p:to>
                                    </p:set>
                                  </p:childTnLst>
                                </p:cTn>
                              </p:par>
                              <p:par>
                                <p:cTn id="151" presetID="21" presetClass="entr" presetSubtype="1" fill="hold" grpId="11" nodeType="withEffect">
                                  <p:stCondLst>
                                    <p:cond delay="10000"/>
                                  </p:stCondLst>
                                  <p:childTnLst>
                                    <p:set>
                                      <p:cBhvr>
                                        <p:cTn id="152" dur="1" fill="hold">
                                          <p:stCondLst>
                                            <p:cond delay="0"/>
                                          </p:stCondLst>
                                        </p:cTn>
                                        <p:tgtEl>
                                          <p:spTgt spid="35"/>
                                        </p:tgtEl>
                                        <p:attrNameLst>
                                          <p:attrName>style.visibility</p:attrName>
                                        </p:attrNameLst>
                                      </p:cBhvr>
                                      <p:to>
                                        <p:strVal val="visible"/>
                                      </p:to>
                                    </p:set>
                                    <p:animEffect transition="in" filter="wheel(1)">
                                      <p:cBhvr>
                                        <p:cTn id="153" dur="1000"/>
                                        <p:tgtEl>
                                          <p:spTgt spid="35"/>
                                        </p:tgtEl>
                                      </p:cBhvr>
                                    </p:animEffect>
                                  </p:childTnLst>
                                  <p:subTnLst>
                                    <p:audio>
                                      <p:cMediaNode>
                                        <p:cTn display="0" masterRel="sameClick">
                                          <p:stCondLst>
                                            <p:cond evt="begin" delay="0">
                                              <p:tn val="151"/>
                                            </p:cond>
                                          </p:stCondLst>
                                          <p:endCondLst>
                                            <p:cond evt="onStopAudio" delay="0">
                                              <p:tgtEl>
                                                <p:sldTgt/>
                                              </p:tgtEl>
                                            </p:cond>
                                          </p:endCondLst>
                                        </p:cTn>
                                        <p:tgtEl>
                                          <p:sndTgt r:embed="rId6" name="coin.wav"/>
                                        </p:tgtEl>
                                      </p:cMediaNode>
                                    </p:audio>
                                  </p:subTnLst>
                                </p:cTn>
                              </p:par>
                              <p:par>
                                <p:cTn id="154" presetID="1" presetClass="entr" presetSubtype="0" fill="hold" grpId="1" nodeType="withEffect">
                                  <p:stCondLst>
                                    <p:cond delay="11000"/>
                                  </p:stCondLst>
                                  <p:childTnLst>
                                    <p:set>
                                      <p:cBhvr>
                                        <p:cTn id="155" dur="1" fill="hold">
                                          <p:stCondLst>
                                            <p:cond delay="0"/>
                                          </p:stCondLst>
                                        </p:cTn>
                                        <p:tgtEl>
                                          <p:spTgt spid="23"/>
                                        </p:tgtEl>
                                        <p:attrNameLst>
                                          <p:attrName>style.visibility</p:attrName>
                                        </p:attrNameLst>
                                      </p:cBhvr>
                                      <p:to>
                                        <p:strVal val="visible"/>
                                      </p:to>
                                    </p:set>
                                  </p:childTnLst>
                                </p:cTn>
                              </p:par>
                              <p:par>
                                <p:cTn id="156" presetID="1" presetClass="exit" presetSubtype="0" fill="hold" grpId="0" nodeType="withEffect">
                                  <p:stCondLst>
                                    <p:cond delay="12000"/>
                                  </p:stCondLst>
                                  <p:childTnLst>
                                    <p:set>
                                      <p:cBhvr>
                                        <p:cTn id="157" dur="1" fill="hold">
                                          <p:stCondLst>
                                            <p:cond delay="0"/>
                                          </p:stCondLst>
                                        </p:cTn>
                                        <p:tgtEl>
                                          <p:spTgt spid="23"/>
                                        </p:tgtEl>
                                        <p:attrNameLst>
                                          <p:attrName>style.visibility</p:attrName>
                                        </p:attrNameLst>
                                      </p:cBhvr>
                                      <p:to>
                                        <p:strVal val="hidden"/>
                                      </p:to>
                                    </p:set>
                                  </p:childTnLst>
                                </p:cTn>
                              </p:par>
                              <p:par>
                                <p:cTn id="158" presetID="21" presetClass="entr" presetSubtype="1" fill="hold" grpId="12" nodeType="withEffect">
                                  <p:stCondLst>
                                    <p:cond delay="11000"/>
                                  </p:stCondLst>
                                  <p:childTnLst>
                                    <p:set>
                                      <p:cBhvr>
                                        <p:cTn id="159" dur="1" fill="hold">
                                          <p:stCondLst>
                                            <p:cond delay="0"/>
                                          </p:stCondLst>
                                        </p:cTn>
                                        <p:tgtEl>
                                          <p:spTgt spid="35"/>
                                        </p:tgtEl>
                                        <p:attrNameLst>
                                          <p:attrName>style.visibility</p:attrName>
                                        </p:attrNameLst>
                                      </p:cBhvr>
                                      <p:to>
                                        <p:strVal val="visible"/>
                                      </p:to>
                                    </p:set>
                                    <p:animEffect transition="in" filter="wheel(1)">
                                      <p:cBhvr>
                                        <p:cTn id="160" dur="1000"/>
                                        <p:tgtEl>
                                          <p:spTgt spid="35"/>
                                        </p:tgtEl>
                                      </p:cBhvr>
                                    </p:animEffect>
                                  </p:childTnLst>
                                  <p:subTnLst>
                                    <p:audio>
                                      <p:cMediaNode>
                                        <p:cTn display="0" masterRel="sameClick">
                                          <p:stCondLst>
                                            <p:cond evt="begin" delay="0">
                                              <p:tn val="158"/>
                                            </p:cond>
                                          </p:stCondLst>
                                          <p:endCondLst>
                                            <p:cond evt="onStopAudio" delay="0">
                                              <p:tgtEl>
                                                <p:sldTgt/>
                                              </p:tgtEl>
                                            </p:cond>
                                          </p:endCondLst>
                                        </p:cTn>
                                        <p:tgtEl>
                                          <p:sndTgt r:embed="rId6" name="coin.wav"/>
                                        </p:tgtEl>
                                      </p:cMediaNode>
                                    </p:audio>
                                  </p:subTnLst>
                                </p:cTn>
                              </p:par>
                              <p:par>
                                <p:cTn id="161" presetID="1" presetClass="entr" presetSubtype="0" fill="hold" grpId="1" nodeType="withEffect">
                                  <p:stCondLst>
                                    <p:cond delay="12000"/>
                                  </p:stCondLst>
                                  <p:childTnLst>
                                    <p:set>
                                      <p:cBhvr>
                                        <p:cTn id="162" dur="1" fill="hold">
                                          <p:stCondLst>
                                            <p:cond delay="0"/>
                                          </p:stCondLst>
                                        </p:cTn>
                                        <p:tgtEl>
                                          <p:spTgt spid="22"/>
                                        </p:tgtEl>
                                        <p:attrNameLst>
                                          <p:attrName>style.visibility</p:attrName>
                                        </p:attrNameLst>
                                      </p:cBhvr>
                                      <p:to>
                                        <p:strVal val="visible"/>
                                      </p:to>
                                    </p:set>
                                  </p:childTnLst>
                                </p:cTn>
                              </p:par>
                              <p:par>
                                <p:cTn id="163" presetID="1" presetClass="exit" presetSubtype="0" fill="hold" grpId="0" nodeType="withEffect">
                                  <p:stCondLst>
                                    <p:cond delay="13000"/>
                                  </p:stCondLst>
                                  <p:childTnLst>
                                    <p:set>
                                      <p:cBhvr>
                                        <p:cTn id="164" dur="1" fill="hold">
                                          <p:stCondLst>
                                            <p:cond delay="0"/>
                                          </p:stCondLst>
                                        </p:cTn>
                                        <p:tgtEl>
                                          <p:spTgt spid="22"/>
                                        </p:tgtEl>
                                        <p:attrNameLst>
                                          <p:attrName>style.visibility</p:attrName>
                                        </p:attrNameLst>
                                      </p:cBhvr>
                                      <p:to>
                                        <p:strVal val="hidden"/>
                                      </p:to>
                                    </p:set>
                                  </p:childTnLst>
                                </p:cTn>
                              </p:par>
                              <p:par>
                                <p:cTn id="165" presetID="21" presetClass="entr" presetSubtype="1" fill="hold" grpId="13" nodeType="withEffect">
                                  <p:stCondLst>
                                    <p:cond delay="12000"/>
                                  </p:stCondLst>
                                  <p:childTnLst>
                                    <p:set>
                                      <p:cBhvr>
                                        <p:cTn id="166" dur="1" fill="hold">
                                          <p:stCondLst>
                                            <p:cond delay="0"/>
                                          </p:stCondLst>
                                        </p:cTn>
                                        <p:tgtEl>
                                          <p:spTgt spid="35"/>
                                        </p:tgtEl>
                                        <p:attrNameLst>
                                          <p:attrName>style.visibility</p:attrName>
                                        </p:attrNameLst>
                                      </p:cBhvr>
                                      <p:to>
                                        <p:strVal val="visible"/>
                                      </p:to>
                                    </p:set>
                                    <p:animEffect transition="in" filter="wheel(1)">
                                      <p:cBhvr>
                                        <p:cTn id="167" dur="1000"/>
                                        <p:tgtEl>
                                          <p:spTgt spid="35"/>
                                        </p:tgtEl>
                                      </p:cBhvr>
                                    </p:animEffect>
                                  </p:childTnLst>
                                  <p:subTnLst>
                                    <p:audio>
                                      <p:cMediaNode>
                                        <p:cTn display="0" masterRel="sameClick">
                                          <p:stCondLst>
                                            <p:cond evt="begin" delay="0">
                                              <p:tn val="165"/>
                                            </p:cond>
                                          </p:stCondLst>
                                          <p:endCondLst>
                                            <p:cond evt="onStopAudio" delay="0">
                                              <p:tgtEl>
                                                <p:sldTgt/>
                                              </p:tgtEl>
                                            </p:cond>
                                          </p:endCondLst>
                                        </p:cTn>
                                        <p:tgtEl>
                                          <p:sndTgt r:embed="rId6" name="coin.wav"/>
                                        </p:tgtEl>
                                      </p:cMediaNode>
                                    </p:audio>
                                  </p:subTnLst>
                                </p:cTn>
                              </p:par>
                              <p:par>
                                <p:cTn id="168" presetID="1" presetClass="entr" presetSubtype="0" fill="hold" grpId="1" nodeType="withEffect">
                                  <p:stCondLst>
                                    <p:cond delay="13000"/>
                                  </p:stCondLst>
                                  <p:childTnLst>
                                    <p:set>
                                      <p:cBhvr>
                                        <p:cTn id="169" dur="1" fill="hold">
                                          <p:stCondLst>
                                            <p:cond delay="0"/>
                                          </p:stCondLst>
                                        </p:cTn>
                                        <p:tgtEl>
                                          <p:spTgt spid="21"/>
                                        </p:tgtEl>
                                        <p:attrNameLst>
                                          <p:attrName>style.visibility</p:attrName>
                                        </p:attrNameLst>
                                      </p:cBhvr>
                                      <p:to>
                                        <p:strVal val="visible"/>
                                      </p:to>
                                    </p:set>
                                  </p:childTnLst>
                                </p:cTn>
                              </p:par>
                              <p:par>
                                <p:cTn id="170" presetID="1" presetClass="exit" presetSubtype="0" fill="hold" grpId="0" nodeType="withEffect">
                                  <p:stCondLst>
                                    <p:cond delay="14000"/>
                                  </p:stCondLst>
                                  <p:childTnLst>
                                    <p:set>
                                      <p:cBhvr>
                                        <p:cTn id="171" dur="1" fill="hold">
                                          <p:stCondLst>
                                            <p:cond delay="0"/>
                                          </p:stCondLst>
                                        </p:cTn>
                                        <p:tgtEl>
                                          <p:spTgt spid="21"/>
                                        </p:tgtEl>
                                        <p:attrNameLst>
                                          <p:attrName>style.visibility</p:attrName>
                                        </p:attrNameLst>
                                      </p:cBhvr>
                                      <p:to>
                                        <p:strVal val="hidden"/>
                                      </p:to>
                                    </p:set>
                                  </p:childTnLst>
                                </p:cTn>
                              </p:par>
                              <p:par>
                                <p:cTn id="172" presetID="21" presetClass="entr" presetSubtype="1" fill="hold" grpId="14" nodeType="withEffect">
                                  <p:stCondLst>
                                    <p:cond delay="13000"/>
                                  </p:stCondLst>
                                  <p:childTnLst>
                                    <p:set>
                                      <p:cBhvr>
                                        <p:cTn id="173" dur="1" fill="hold">
                                          <p:stCondLst>
                                            <p:cond delay="0"/>
                                          </p:stCondLst>
                                        </p:cTn>
                                        <p:tgtEl>
                                          <p:spTgt spid="35"/>
                                        </p:tgtEl>
                                        <p:attrNameLst>
                                          <p:attrName>style.visibility</p:attrName>
                                        </p:attrNameLst>
                                      </p:cBhvr>
                                      <p:to>
                                        <p:strVal val="visible"/>
                                      </p:to>
                                    </p:set>
                                    <p:animEffect transition="in" filter="wheel(1)">
                                      <p:cBhvr>
                                        <p:cTn id="174" dur="1000"/>
                                        <p:tgtEl>
                                          <p:spTgt spid="35"/>
                                        </p:tgtEl>
                                      </p:cBhvr>
                                    </p:animEffect>
                                  </p:childTnLst>
                                  <p:subTnLst>
                                    <p:audio>
                                      <p:cMediaNode>
                                        <p:cTn display="0" masterRel="sameClick">
                                          <p:stCondLst>
                                            <p:cond evt="begin" delay="0">
                                              <p:tn val="172"/>
                                            </p:cond>
                                          </p:stCondLst>
                                          <p:endCondLst>
                                            <p:cond evt="onStopAudio" delay="0">
                                              <p:tgtEl>
                                                <p:sldTgt/>
                                              </p:tgtEl>
                                            </p:cond>
                                          </p:endCondLst>
                                        </p:cTn>
                                        <p:tgtEl>
                                          <p:sndTgt r:embed="rId6" name="coin.wav"/>
                                        </p:tgtEl>
                                      </p:cMediaNode>
                                    </p:audio>
                                  </p:subTnLst>
                                </p:cTn>
                              </p:par>
                              <p:par>
                                <p:cTn id="175" presetID="1" presetClass="entr" presetSubtype="0" fill="hold" grpId="1" nodeType="withEffect">
                                  <p:stCondLst>
                                    <p:cond delay="14000"/>
                                  </p:stCondLst>
                                  <p:childTnLst>
                                    <p:set>
                                      <p:cBhvr>
                                        <p:cTn id="176" dur="1" fill="hold">
                                          <p:stCondLst>
                                            <p:cond delay="0"/>
                                          </p:stCondLst>
                                        </p:cTn>
                                        <p:tgtEl>
                                          <p:spTgt spid="20"/>
                                        </p:tgtEl>
                                        <p:attrNameLst>
                                          <p:attrName>style.visibility</p:attrName>
                                        </p:attrNameLst>
                                      </p:cBhvr>
                                      <p:to>
                                        <p:strVal val="visible"/>
                                      </p:to>
                                    </p:set>
                                  </p:childTnLst>
                                  <p:subTnLst>
                                    <p:audio>
                                      <p:cMediaNode vol="100000">
                                        <p:cTn display="0" masterRel="sameClick">
                                          <p:stCondLst>
                                            <p:cond evt="begin" delay="0">
                                              <p:tn val="175"/>
                                            </p:cond>
                                          </p:stCondLst>
                                          <p:endCondLst>
                                            <p:cond evt="onStopAudio" delay="0">
                                              <p:tgtEl>
                                                <p:sldTgt/>
                                              </p:tgtEl>
                                            </p:cond>
                                          </p:endCondLst>
                                        </p:cTn>
                                        <p:tgtEl>
                                          <p:sndTgt r:embed="rId6" name="coin.wav"/>
                                        </p:tgtEl>
                                      </p:cMediaNode>
                                    </p:audio>
                                  </p:subTnLst>
                                </p:cTn>
                              </p:par>
                              <p:par>
                                <p:cTn id="177" presetID="1" presetClass="exit" presetSubtype="0" fill="hold" grpId="0" nodeType="withEffect">
                                  <p:stCondLst>
                                    <p:cond delay="15000"/>
                                  </p:stCondLst>
                                  <p:childTnLst>
                                    <p:set>
                                      <p:cBhvr>
                                        <p:cTn id="178" dur="1" fill="hold">
                                          <p:stCondLst>
                                            <p:cond delay="0"/>
                                          </p:stCondLst>
                                        </p:cTn>
                                        <p:tgtEl>
                                          <p:spTgt spid="20"/>
                                        </p:tgtEl>
                                        <p:attrNameLst>
                                          <p:attrName>style.visibility</p:attrName>
                                        </p:attrNameLst>
                                      </p:cBhvr>
                                      <p:to>
                                        <p:strVal val="hidden"/>
                                      </p:to>
                                    </p:set>
                                  </p:childTnLst>
                                  <p:subTnLst>
                                    <p:audio>
                                      <p:cMediaNode>
                                        <p:cTn display="0" masterRel="sameClick">
                                          <p:stCondLst>
                                            <p:cond evt="begin" delay="0">
                                              <p:tn val="177"/>
                                            </p:cond>
                                          </p:stCondLst>
                                          <p:endCondLst>
                                            <p:cond evt="onStopAudio" delay="0">
                                              <p:tgtEl>
                                                <p:sldTgt/>
                                              </p:tgtEl>
                                            </p:cond>
                                          </p:endCondLst>
                                        </p:cTn>
                                        <p:tgtEl>
                                          <p:sndTgt r:embed="rId7" name="cashreg.wav"/>
                                        </p:tgtEl>
                                      </p:cMediaNode>
                                    </p:audio>
                                  </p:subTnLst>
                                </p:cTn>
                              </p:par>
                              <p:par>
                                <p:cTn id="179" presetID="21" presetClass="entr" presetSubtype="1" fill="hold" grpId="9" nodeType="withEffect">
                                  <p:stCondLst>
                                    <p:cond delay="14000"/>
                                  </p:stCondLst>
                                  <p:childTnLst>
                                    <p:set>
                                      <p:cBhvr>
                                        <p:cTn id="180" dur="1" fill="hold">
                                          <p:stCondLst>
                                            <p:cond delay="0"/>
                                          </p:stCondLst>
                                        </p:cTn>
                                        <p:tgtEl>
                                          <p:spTgt spid="35"/>
                                        </p:tgtEl>
                                        <p:attrNameLst>
                                          <p:attrName>style.visibility</p:attrName>
                                        </p:attrNameLst>
                                      </p:cBhvr>
                                      <p:to>
                                        <p:strVal val="visible"/>
                                      </p:to>
                                    </p:set>
                                    <p:animEffect transition="in" filter="wheel(1)">
                                      <p:cBhvr>
                                        <p:cTn id="181" dur="1000"/>
                                        <p:tgtEl>
                                          <p:spTgt spid="35"/>
                                        </p:tgtEl>
                                      </p:cBhvr>
                                    </p:animEffect>
                                  </p:childTnLst>
                                  <p:subTnLst>
                                    <p:audio>
                                      <p:cMediaNode>
                                        <p:cTn display="0" masterRel="sameClick">
                                          <p:stCondLst>
                                            <p:cond evt="begin" delay="0">
                                              <p:tn val="179"/>
                                            </p:cond>
                                          </p:stCondLst>
                                          <p:endCondLst>
                                            <p:cond evt="onStopAudio" delay="0">
                                              <p:tgtEl>
                                                <p:sldTgt/>
                                              </p:tgtEl>
                                            </p:cond>
                                          </p:endCondLst>
                                        </p:cTn>
                                        <p:tgtEl>
                                          <p:sndTgt r:embed="rId6" name="coin.wav"/>
                                        </p:tgtEl>
                                      </p:cMediaNode>
                                    </p:audio>
                                  </p:subTnLst>
                                </p:cTn>
                              </p:par>
                              <p:par>
                                <p:cTn id="182" presetID="1" presetClass="entr" presetSubtype="0" fill="hold" grpId="1" nodeType="withEffect">
                                  <p:stCondLst>
                                    <p:cond delay="15000"/>
                                  </p:stCondLst>
                                  <p:childTnLst>
                                    <p:set>
                                      <p:cBhvr>
                                        <p:cTn id="183" dur="1" fill="hold">
                                          <p:stCondLst>
                                            <p:cond delay="0"/>
                                          </p:stCondLst>
                                        </p:cTn>
                                        <p:tgtEl>
                                          <p:spTgt spid="19"/>
                                        </p:tgtEl>
                                        <p:attrNameLst>
                                          <p:attrName>style.visibility</p:attrName>
                                        </p:attrNameLst>
                                      </p:cBhvr>
                                      <p:to>
                                        <p:strVal val="visible"/>
                                      </p:to>
                                    </p:set>
                                  </p:childTnLst>
                                  <p:subTnLst>
                                    <p:audio>
                                      <p:cMediaNode vol="100000">
                                        <p:cTn display="0" masterRel="sameClick">
                                          <p:stCondLst>
                                            <p:cond evt="begin" delay="0">
                                              <p:tn val="182"/>
                                            </p:cond>
                                          </p:stCondLst>
                                          <p:endCondLst>
                                            <p:cond evt="onStopAudio" delay="0">
                                              <p:tgtEl>
                                                <p:sldTgt/>
                                              </p:tgtEl>
                                            </p:cond>
                                          </p:endCondLst>
                                        </p:cTn>
                                        <p:tgtEl>
                                          <p:sndTgt r:embed="rId7" name="cashreg.wav"/>
                                        </p:tgtEl>
                                      </p:cMediaNode>
                                    </p:audio>
                                  </p:subTnLst>
                                </p:cTn>
                              </p:par>
                              <p:par>
                                <p:cTn id="184" presetID="1" presetClass="exit" presetSubtype="0" fill="hold" grpId="0" nodeType="withEffect">
                                  <p:stCondLst>
                                    <p:cond delay="16000"/>
                                  </p:stCondLst>
                                  <p:childTnLst>
                                    <p:set>
                                      <p:cBhvr>
                                        <p:cTn id="185" dur="1" fill="hold">
                                          <p:stCondLst>
                                            <p:cond delay="0"/>
                                          </p:stCondLst>
                                        </p:cTn>
                                        <p:tgtEl>
                                          <p:spTgt spid="19"/>
                                        </p:tgtEl>
                                        <p:attrNameLst>
                                          <p:attrName>style.visibility</p:attrName>
                                        </p:attrNameLst>
                                      </p:cBhvr>
                                      <p:to>
                                        <p:strVal val="hidden"/>
                                      </p:to>
                                    </p:set>
                                  </p:childTnLst>
                                </p:cTn>
                              </p:par>
                              <p:par>
                                <p:cTn id="186" presetID="21" presetClass="entr" presetSubtype="1" fill="hold" grpId="0" nodeType="withEffect">
                                  <p:stCondLst>
                                    <p:cond delay="15000"/>
                                  </p:stCondLst>
                                  <p:childTnLst>
                                    <p:set>
                                      <p:cBhvr>
                                        <p:cTn id="187" dur="1" fill="hold">
                                          <p:stCondLst>
                                            <p:cond delay="0"/>
                                          </p:stCondLst>
                                        </p:cTn>
                                        <p:tgtEl>
                                          <p:spTgt spid="35"/>
                                        </p:tgtEl>
                                        <p:attrNameLst>
                                          <p:attrName>style.visibility</p:attrName>
                                        </p:attrNameLst>
                                      </p:cBhvr>
                                      <p:to>
                                        <p:strVal val="visible"/>
                                      </p:to>
                                    </p:set>
                                    <p:animEffect transition="in" filter="wheel(1)">
                                      <p:cBhvr>
                                        <p:cTn id="188" dur="1000"/>
                                        <p:tgtEl>
                                          <p:spTgt spid="35"/>
                                        </p:tgtEl>
                                      </p:cBhvr>
                                    </p:animEffect>
                                  </p:childTnLst>
                                  <p:subTnLst>
                                    <p:audio>
                                      <p:cMediaNode vol="100000">
                                        <p:cTn display="0" masterRel="sameClick">
                                          <p:stCondLst>
                                            <p:cond evt="begin" delay="0">
                                              <p:tn val="186"/>
                                            </p:cond>
                                          </p:stCondLst>
                                          <p:endCondLst>
                                            <p:cond evt="onStopAudio" delay="0">
                                              <p:tgtEl>
                                                <p:sldTgt/>
                                              </p:tgtEl>
                                            </p:cond>
                                          </p:endCondLst>
                                        </p:cTn>
                                        <p:tgtEl>
                                          <p:sndTgt r:embed="rId7" name="cashreg.wav"/>
                                        </p:tgtEl>
                                      </p:cMediaNode>
                                    </p:audio>
                                  </p:subTnLst>
                                </p:cTn>
                              </p:par>
                              <p:par>
                                <p:cTn id="189" presetID="1" presetClass="exit" presetSubtype="0" fill="hold" grpId="15" nodeType="withEffect">
                                  <p:stCondLst>
                                    <p:cond delay="16000"/>
                                  </p:stCondLst>
                                  <p:childTnLst>
                                    <p:set>
                                      <p:cBhvr>
                                        <p:cTn id="190" dur="1" fill="hold">
                                          <p:stCondLst>
                                            <p:cond delay="0"/>
                                          </p:stCondLst>
                                        </p:cTn>
                                        <p:tgtEl>
                                          <p:spTgt spid="35"/>
                                        </p:tgtEl>
                                        <p:attrNameLst>
                                          <p:attrName>style.visibility</p:attrName>
                                        </p:attrNameLst>
                                      </p:cBhvr>
                                      <p:to>
                                        <p:strVal val="hidden"/>
                                      </p:to>
                                    </p:set>
                                  </p:childTnLst>
                                </p:cTn>
                              </p:par>
                            </p:childTnLst>
                          </p:cTn>
                        </p:par>
                      </p:childTnLst>
                    </p:cTn>
                  </p:par>
                </p:childTnLst>
              </p:cTn>
              <p:nextCondLst>
                <p:cond evt="onClick" delay="0">
                  <p:tgtEl>
                    <p:spTgt spid="17"/>
                  </p:tgtEl>
                </p:cond>
              </p:nextCondLst>
            </p:seq>
            <p:video>
              <p:cMediaNode vol="100000">
                <p:cTn id="191" fill="hold" display="0">
                  <p:stCondLst>
                    <p:cond delay="indefinite"/>
                  </p:stCondLst>
                  <p:endCondLst>
                    <p:cond evt="onStopAudio" delay="0">
                      <p:tgtEl>
                        <p:sldTgt/>
                      </p:tgtEl>
                    </p:cond>
                  </p:endCondLst>
                </p:cTn>
                <p:tgtEl>
                  <p:spTgt spid="18"/>
                </p:tgtEl>
              </p:cMediaNode>
            </p:video>
            <p:seq concurrent="1" nextAc="seek">
              <p:cTn id="192" restart="whenNotActive" fill="hold" evtFilter="cancelBubble" nodeType="interactiveSeq">
                <p:stCondLst>
                  <p:cond evt="onClick" delay="0">
                    <p:tgtEl>
                      <p:spTgt spid="15"/>
                    </p:tgtEl>
                  </p:cond>
                </p:stCondLst>
                <p:endSync evt="end" delay="0">
                  <p:rtn val="all"/>
                </p:endSync>
                <p:childTnLst>
                  <p:par>
                    <p:cTn id="193" fill="hold">
                      <p:stCondLst>
                        <p:cond delay="0"/>
                      </p:stCondLst>
                      <p:childTnLst>
                        <p:par>
                          <p:cTn id="194" fill="hold">
                            <p:stCondLst>
                              <p:cond delay="0"/>
                            </p:stCondLst>
                            <p:childTnLst>
                              <p:par>
                                <p:cTn id="195" presetID="37" presetClass="exit" presetSubtype="0" fill="hold" grpId="1" nodeType="clickEffect">
                                  <p:stCondLst>
                                    <p:cond delay="0"/>
                                  </p:stCondLst>
                                  <p:childTnLst>
                                    <p:animEffect transition="out" filter="fade">
                                      <p:cBhvr>
                                        <p:cTn id="196" dur="1000"/>
                                        <p:tgtEl>
                                          <p:spTgt spid="42"/>
                                        </p:tgtEl>
                                      </p:cBhvr>
                                    </p:animEffect>
                                    <p:anim calcmode="lin" valueType="num">
                                      <p:cBhvr>
                                        <p:cTn id="197" dur="1000"/>
                                        <p:tgtEl>
                                          <p:spTgt spid="42"/>
                                        </p:tgtEl>
                                        <p:attrNameLst>
                                          <p:attrName>ppt_x</p:attrName>
                                        </p:attrNameLst>
                                      </p:cBhvr>
                                      <p:tavLst>
                                        <p:tav tm="0">
                                          <p:val>
                                            <p:strVal val="ppt_x"/>
                                          </p:val>
                                        </p:tav>
                                        <p:tav tm="100000">
                                          <p:val>
                                            <p:strVal val="ppt_x"/>
                                          </p:val>
                                        </p:tav>
                                      </p:tavLst>
                                    </p:anim>
                                    <p:anim calcmode="lin" valueType="num">
                                      <p:cBhvr>
                                        <p:cTn id="198" dur="100" decel="100000"/>
                                        <p:tgtEl>
                                          <p:spTgt spid="42"/>
                                        </p:tgtEl>
                                        <p:attrNameLst>
                                          <p:attrName>ppt_y</p:attrName>
                                        </p:attrNameLst>
                                      </p:cBhvr>
                                      <p:tavLst>
                                        <p:tav tm="0">
                                          <p:val>
                                            <p:strVal val="ppt_y"/>
                                          </p:val>
                                        </p:tav>
                                        <p:tav tm="100000">
                                          <p:val>
                                            <p:strVal val="ppt_y-.03"/>
                                          </p:val>
                                        </p:tav>
                                      </p:tavLst>
                                    </p:anim>
                                    <p:anim calcmode="lin" valueType="num">
                                      <p:cBhvr>
                                        <p:cTn id="199" dur="900" accel="100000">
                                          <p:stCondLst>
                                            <p:cond delay="100"/>
                                          </p:stCondLst>
                                        </p:cTn>
                                        <p:tgtEl>
                                          <p:spTgt spid="42"/>
                                        </p:tgtEl>
                                        <p:attrNameLst>
                                          <p:attrName>ppt_y</p:attrName>
                                        </p:attrNameLst>
                                      </p:cBhvr>
                                      <p:tavLst>
                                        <p:tav tm="0">
                                          <p:val>
                                            <p:strVal val="ppt_y"/>
                                          </p:val>
                                        </p:tav>
                                        <p:tav tm="100000">
                                          <p:val>
                                            <p:strVal val="ppt_y+1"/>
                                          </p:val>
                                        </p:tav>
                                      </p:tavLst>
                                    </p:anim>
                                    <p:set>
                                      <p:cBhvr>
                                        <p:cTn id="200" dur="1" fill="hold">
                                          <p:stCondLst>
                                            <p:cond delay="999"/>
                                          </p:stCondLst>
                                        </p:cTn>
                                        <p:tgtEl>
                                          <p:spTgt spid="42"/>
                                        </p:tgtEl>
                                        <p:attrNameLst>
                                          <p:attrName>style.visibility</p:attrName>
                                        </p:attrNameLst>
                                      </p:cBhvr>
                                      <p:to>
                                        <p:strVal val="hidden"/>
                                      </p:to>
                                    </p:set>
                                  </p:childTnLst>
                                </p:cTn>
                              </p:par>
                              <p:par>
                                <p:cTn id="201" presetID="37" presetClass="exit" presetSubtype="0" fill="hold" grpId="1" nodeType="withEffect">
                                  <p:stCondLst>
                                    <p:cond delay="0"/>
                                  </p:stCondLst>
                                  <p:childTnLst>
                                    <p:animEffect transition="out" filter="fade">
                                      <p:cBhvr>
                                        <p:cTn id="202" dur="1000"/>
                                        <p:tgtEl>
                                          <p:spTgt spid="4"/>
                                        </p:tgtEl>
                                      </p:cBhvr>
                                    </p:animEffect>
                                    <p:anim calcmode="lin" valueType="num">
                                      <p:cBhvr>
                                        <p:cTn id="203" dur="1000"/>
                                        <p:tgtEl>
                                          <p:spTgt spid="4"/>
                                        </p:tgtEl>
                                        <p:attrNameLst>
                                          <p:attrName>ppt_x</p:attrName>
                                        </p:attrNameLst>
                                      </p:cBhvr>
                                      <p:tavLst>
                                        <p:tav tm="0">
                                          <p:val>
                                            <p:strVal val="ppt_x"/>
                                          </p:val>
                                        </p:tav>
                                        <p:tav tm="100000">
                                          <p:val>
                                            <p:strVal val="ppt_x"/>
                                          </p:val>
                                        </p:tav>
                                      </p:tavLst>
                                    </p:anim>
                                    <p:anim calcmode="lin" valueType="num">
                                      <p:cBhvr>
                                        <p:cTn id="204" dur="100" decel="100000"/>
                                        <p:tgtEl>
                                          <p:spTgt spid="4"/>
                                        </p:tgtEl>
                                        <p:attrNameLst>
                                          <p:attrName>ppt_y</p:attrName>
                                        </p:attrNameLst>
                                      </p:cBhvr>
                                      <p:tavLst>
                                        <p:tav tm="0">
                                          <p:val>
                                            <p:strVal val="ppt_y"/>
                                          </p:val>
                                        </p:tav>
                                        <p:tav tm="100000">
                                          <p:val>
                                            <p:strVal val="ppt_y-.03"/>
                                          </p:val>
                                        </p:tav>
                                      </p:tavLst>
                                    </p:anim>
                                    <p:anim calcmode="lin" valueType="num">
                                      <p:cBhvr>
                                        <p:cTn id="205" dur="900" accel="100000">
                                          <p:stCondLst>
                                            <p:cond delay="100"/>
                                          </p:stCondLst>
                                        </p:cTn>
                                        <p:tgtEl>
                                          <p:spTgt spid="4"/>
                                        </p:tgtEl>
                                        <p:attrNameLst>
                                          <p:attrName>ppt_y</p:attrName>
                                        </p:attrNameLst>
                                      </p:cBhvr>
                                      <p:tavLst>
                                        <p:tav tm="0">
                                          <p:val>
                                            <p:strVal val="ppt_y"/>
                                          </p:val>
                                        </p:tav>
                                        <p:tav tm="100000">
                                          <p:val>
                                            <p:strVal val="ppt_y+1"/>
                                          </p:val>
                                        </p:tav>
                                      </p:tavLst>
                                    </p:anim>
                                    <p:set>
                                      <p:cBhvr>
                                        <p:cTn id="206" dur="1" fill="hold">
                                          <p:stCondLst>
                                            <p:cond delay="999"/>
                                          </p:stCondLst>
                                        </p:cTn>
                                        <p:tgtEl>
                                          <p:spTgt spid="4"/>
                                        </p:tgtEl>
                                        <p:attrNameLst>
                                          <p:attrName>style.visibility</p:attrName>
                                        </p:attrNameLst>
                                      </p:cBhvr>
                                      <p:to>
                                        <p:strVal val="hidden"/>
                                      </p:to>
                                    </p:set>
                                  </p:childTnLst>
                                </p:cTn>
                              </p:par>
                              <p:par>
                                <p:cTn id="207" presetID="37" presetClass="exit" presetSubtype="0" fill="hold" grpId="1" nodeType="withEffect">
                                  <p:stCondLst>
                                    <p:cond delay="0"/>
                                  </p:stCondLst>
                                  <p:childTnLst>
                                    <p:animEffect transition="out" filter="fade">
                                      <p:cBhvr>
                                        <p:cTn id="208" dur="1000"/>
                                        <p:tgtEl>
                                          <p:spTgt spid="2"/>
                                        </p:tgtEl>
                                      </p:cBhvr>
                                    </p:animEffect>
                                    <p:anim calcmode="lin" valueType="num">
                                      <p:cBhvr>
                                        <p:cTn id="209" dur="1000"/>
                                        <p:tgtEl>
                                          <p:spTgt spid="2"/>
                                        </p:tgtEl>
                                        <p:attrNameLst>
                                          <p:attrName>ppt_x</p:attrName>
                                        </p:attrNameLst>
                                      </p:cBhvr>
                                      <p:tavLst>
                                        <p:tav tm="0">
                                          <p:val>
                                            <p:strVal val="ppt_x"/>
                                          </p:val>
                                        </p:tav>
                                        <p:tav tm="100000">
                                          <p:val>
                                            <p:strVal val="ppt_x"/>
                                          </p:val>
                                        </p:tav>
                                      </p:tavLst>
                                    </p:anim>
                                    <p:anim calcmode="lin" valueType="num">
                                      <p:cBhvr>
                                        <p:cTn id="210" dur="100" decel="100000"/>
                                        <p:tgtEl>
                                          <p:spTgt spid="2"/>
                                        </p:tgtEl>
                                        <p:attrNameLst>
                                          <p:attrName>ppt_y</p:attrName>
                                        </p:attrNameLst>
                                      </p:cBhvr>
                                      <p:tavLst>
                                        <p:tav tm="0">
                                          <p:val>
                                            <p:strVal val="ppt_y"/>
                                          </p:val>
                                        </p:tav>
                                        <p:tav tm="100000">
                                          <p:val>
                                            <p:strVal val="ppt_y-.03"/>
                                          </p:val>
                                        </p:tav>
                                      </p:tavLst>
                                    </p:anim>
                                    <p:anim calcmode="lin" valueType="num">
                                      <p:cBhvr>
                                        <p:cTn id="211" dur="900" accel="100000">
                                          <p:stCondLst>
                                            <p:cond delay="100"/>
                                          </p:stCondLst>
                                        </p:cTn>
                                        <p:tgtEl>
                                          <p:spTgt spid="2"/>
                                        </p:tgtEl>
                                        <p:attrNameLst>
                                          <p:attrName>ppt_y</p:attrName>
                                        </p:attrNameLst>
                                      </p:cBhvr>
                                      <p:tavLst>
                                        <p:tav tm="0">
                                          <p:val>
                                            <p:strVal val="ppt_y"/>
                                          </p:val>
                                        </p:tav>
                                        <p:tav tm="100000">
                                          <p:val>
                                            <p:strVal val="ppt_y+1"/>
                                          </p:val>
                                        </p:tav>
                                      </p:tavLst>
                                    </p:anim>
                                    <p:set>
                                      <p:cBhvr>
                                        <p:cTn id="212" dur="1" fill="hold">
                                          <p:stCondLst>
                                            <p:cond delay="999"/>
                                          </p:stCondLst>
                                        </p:cTn>
                                        <p:tgtEl>
                                          <p:spTgt spid="2"/>
                                        </p:tgtEl>
                                        <p:attrNameLst>
                                          <p:attrName>style.visibility</p:attrName>
                                        </p:attrNameLst>
                                      </p:cBhvr>
                                      <p:to>
                                        <p:strVal val="hidden"/>
                                      </p:to>
                                    </p:set>
                                  </p:childTnLst>
                                </p:cTn>
                              </p:par>
                              <p:par>
                                <p:cTn id="213" presetID="37" presetClass="exit" presetSubtype="0" fill="hold" grpId="1" nodeType="withEffect">
                                  <p:stCondLst>
                                    <p:cond delay="0"/>
                                  </p:stCondLst>
                                  <p:childTnLst>
                                    <p:animEffect transition="out" filter="fade">
                                      <p:cBhvr>
                                        <p:cTn id="214" dur="1000"/>
                                        <p:tgtEl>
                                          <p:spTgt spid="36"/>
                                        </p:tgtEl>
                                      </p:cBhvr>
                                    </p:animEffect>
                                    <p:anim calcmode="lin" valueType="num">
                                      <p:cBhvr>
                                        <p:cTn id="215" dur="1000"/>
                                        <p:tgtEl>
                                          <p:spTgt spid="36"/>
                                        </p:tgtEl>
                                        <p:attrNameLst>
                                          <p:attrName>ppt_x</p:attrName>
                                        </p:attrNameLst>
                                      </p:cBhvr>
                                      <p:tavLst>
                                        <p:tav tm="0">
                                          <p:val>
                                            <p:strVal val="ppt_x"/>
                                          </p:val>
                                        </p:tav>
                                        <p:tav tm="100000">
                                          <p:val>
                                            <p:strVal val="ppt_x"/>
                                          </p:val>
                                        </p:tav>
                                      </p:tavLst>
                                    </p:anim>
                                    <p:anim calcmode="lin" valueType="num">
                                      <p:cBhvr>
                                        <p:cTn id="216" dur="100" decel="100000"/>
                                        <p:tgtEl>
                                          <p:spTgt spid="36"/>
                                        </p:tgtEl>
                                        <p:attrNameLst>
                                          <p:attrName>ppt_y</p:attrName>
                                        </p:attrNameLst>
                                      </p:cBhvr>
                                      <p:tavLst>
                                        <p:tav tm="0">
                                          <p:val>
                                            <p:strVal val="ppt_y"/>
                                          </p:val>
                                        </p:tav>
                                        <p:tav tm="100000">
                                          <p:val>
                                            <p:strVal val="ppt_y-.03"/>
                                          </p:val>
                                        </p:tav>
                                      </p:tavLst>
                                    </p:anim>
                                    <p:anim calcmode="lin" valueType="num">
                                      <p:cBhvr>
                                        <p:cTn id="217" dur="900" accel="100000">
                                          <p:stCondLst>
                                            <p:cond delay="100"/>
                                          </p:stCondLst>
                                        </p:cTn>
                                        <p:tgtEl>
                                          <p:spTgt spid="36"/>
                                        </p:tgtEl>
                                        <p:attrNameLst>
                                          <p:attrName>ppt_y</p:attrName>
                                        </p:attrNameLst>
                                      </p:cBhvr>
                                      <p:tavLst>
                                        <p:tav tm="0">
                                          <p:val>
                                            <p:strVal val="ppt_y"/>
                                          </p:val>
                                        </p:tav>
                                        <p:tav tm="100000">
                                          <p:val>
                                            <p:strVal val="ppt_y+1"/>
                                          </p:val>
                                        </p:tav>
                                      </p:tavLst>
                                    </p:anim>
                                    <p:set>
                                      <p:cBhvr>
                                        <p:cTn id="218" dur="1" fill="hold">
                                          <p:stCondLst>
                                            <p:cond delay="999"/>
                                          </p:stCondLst>
                                        </p:cTn>
                                        <p:tgtEl>
                                          <p:spTgt spid="36"/>
                                        </p:tgtEl>
                                        <p:attrNameLst>
                                          <p:attrName>style.visibility</p:attrName>
                                        </p:attrNameLst>
                                      </p:cBhvr>
                                      <p:to>
                                        <p:strVal val="hidden"/>
                                      </p:to>
                                    </p:set>
                                  </p:childTnLst>
                                  <p:subTnLst>
                                    <p:audio>
                                      <p:cMediaNode>
                                        <p:cTn display="0" masterRel="sameClick">
                                          <p:stCondLst>
                                            <p:cond evt="begin" delay="0">
                                              <p:tn val="213"/>
                                            </p:cond>
                                          </p:stCondLst>
                                          <p:endCondLst>
                                            <p:cond evt="onStopAudio" delay="0">
                                              <p:tgtEl>
                                                <p:sldTgt/>
                                              </p:tgtEl>
                                            </p:cond>
                                          </p:endCondLst>
                                        </p:cTn>
                                        <p:tgtEl>
                                          <p:sndTgt r:embed="rId7" name="cashreg.wav"/>
                                        </p:tgtEl>
                                      </p:cMediaNode>
                                    </p:audio>
                                  </p:subTnLst>
                                </p:cTn>
                              </p:par>
                              <p:par>
                                <p:cTn id="219" presetID="37" presetClass="exit" presetSubtype="0" fill="hold" grpId="1" nodeType="withEffect">
                                  <p:stCondLst>
                                    <p:cond delay="0"/>
                                  </p:stCondLst>
                                  <p:childTnLst>
                                    <p:animEffect transition="out" filter="fade">
                                      <p:cBhvr>
                                        <p:cTn id="220" dur="1000"/>
                                        <p:tgtEl>
                                          <p:spTgt spid="41"/>
                                        </p:tgtEl>
                                      </p:cBhvr>
                                    </p:animEffect>
                                    <p:anim calcmode="lin" valueType="num">
                                      <p:cBhvr>
                                        <p:cTn id="221" dur="1000"/>
                                        <p:tgtEl>
                                          <p:spTgt spid="41"/>
                                        </p:tgtEl>
                                        <p:attrNameLst>
                                          <p:attrName>ppt_x</p:attrName>
                                        </p:attrNameLst>
                                      </p:cBhvr>
                                      <p:tavLst>
                                        <p:tav tm="0">
                                          <p:val>
                                            <p:strVal val="ppt_x"/>
                                          </p:val>
                                        </p:tav>
                                        <p:tav tm="100000">
                                          <p:val>
                                            <p:strVal val="ppt_x"/>
                                          </p:val>
                                        </p:tav>
                                      </p:tavLst>
                                    </p:anim>
                                    <p:anim calcmode="lin" valueType="num">
                                      <p:cBhvr>
                                        <p:cTn id="222" dur="100" decel="100000"/>
                                        <p:tgtEl>
                                          <p:spTgt spid="41"/>
                                        </p:tgtEl>
                                        <p:attrNameLst>
                                          <p:attrName>ppt_y</p:attrName>
                                        </p:attrNameLst>
                                      </p:cBhvr>
                                      <p:tavLst>
                                        <p:tav tm="0">
                                          <p:val>
                                            <p:strVal val="ppt_y"/>
                                          </p:val>
                                        </p:tav>
                                        <p:tav tm="100000">
                                          <p:val>
                                            <p:strVal val="ppt_y-.03"/>
                                          </p:val>
                                        </p:tav>
                                      </p:tavLst>
                                    </p:anim>
                                    <p:anim calcmode="lin" valueType="num">
                                      <p:cBhvr>
                                        <p:cTn id="223" dur="900" accel="100000">
                                          <p:stCondLst>
                                            <p:cond delay="100"/>
                                          </p:stCondLst>
                                        </p:cTn>
                                        <p:tgtEl>
                                          <p:spTgt spid="41"/>
                                        </p:tgtEl>
                                        <p:attrNameLst>
                                          <p:attrName>ppt_y</p:attrName>
                                        </p:attrNameLst>
                                      </p:cBhvr>
                                      <p:tavLst>
                                        <p:tav tm="0">
                                          <p:val>
                                            <p:strVal val="ppt_y"/>
                                          </p:val>
                                        </p:tav>
                                        <p:tav tm="100000">
                                          <p:val>
                                            <p:strVal val="ppt_y+1"/>
                                          </p:val>
                                        </p:tav>
                                      </p:tavLst>
                                    </p:anim>
                                    <p:set>
                                      <p:cBhvr>
                                        <p:cTn id="224" dur="1" fill="hold">
                                          <p:stCondLst>
                                            <p:cond delay="999"/>
                                          </p:stCondLst>
                                        </p:cTn>
                                        <p:tgtEl>
                                          <p:spTgt spid="41"/>
                                        </p:tgtEl>
                                        <p:attrNameLst>
                                          <p:attrName>style.visibility</p:attrName>
                                        </p:attrNameLst>
                                      </p:cBhvr>
                                      <p:to>
                                        <p:strVal val="hidden"/>
                                      </p:to>
                                    </p:set>
                                  </p:childTnLst>
                                  <p:subTnLst>
                                    <p:audio>
                                      <p:cMediaNode>
                                        <p:cTn display="0" masterRel="sameClick">
                                          <p:stCondLst>
                                            <p:cond evt="begin" delay="0">
                                              <p:tn val="219"/>
                                            </p:cond>
                                          </p:stCondLst>
                                          <p:endCondLst>
                                            <p:cond evt="onStopAudio" delay="0">
                                              <p:tgtEl>
                                                <p:sldTgt/>
                                              </p:tgtEl>
                                            </p:cond>
                                          </p:endCondLst>
                                        </p:cTn>
                                        <p:tgtEl>
                                          <p:sndTgt r:embed="rId7" name="cashreg.wav"/>
                                        </p:tgtEl>
                                      </p:cMediaNode>
                                    </p:audio>
                                  </p:subTnLst>
                                </p:cTn>
                              </p:par>
                              <p:par>
                                <p:cTn id="225" presetID="37" presetClass="exit" presetSubtype="0" fill="hold" grpId="1" nodeType="withEffect">
                                  <p:stCondLst>
                                    <p:cond delay="0"/>
                                  </p:stCondLst>
                                  <p:childTnLst>
                                    <p:animEffect transition="out" filter="fade">
                                      <p:cBhvr>
                                        <p:cTn id="226" dur="1000"/>
                                        <p:tgtEl>
                                          <p:spTgt spid="39"/>
                                        </p:tgtEl>
                                      </p:cBhvr>
                                    </p:animEffect>
                                    <p:anim calcmode="lin" valueType="num">
                                      <p:cBhvr>
                                        <p:cTn id="227" dur="1000"/>
                                        <p:tgtEl>
                                          <p:spTgt spid="39"/>
                                        </p:tgtEl>
                                        <p:attrNameLst>
                                          <p:attrName>ppt_x</p:attrName>
                                        </p:attrNameLst>
                                      </p:cBhvr>
                                      <p:tavLst>
                                        <p:tav tm="0">
                                          <p:val>
                                            <p:strVal val="ppt_x"/>
                                          </p:val>
                                        </p:tav>
                                        <p:tav tm="100000">
                                          <p:val>
                                            <p:strVal val="ppt_x"/>
                                          </p:val>
                                        </p:tav>
                                      </p:tavLst>
                                    </p:anim>
                                    <p:anim calcmode="lin" valueType="num">
                                      <p:cBhvr>
                                        <p:cTn id="228" dur="100" decel="100000"/>
                                        <p:tgtEl>
                                          <p:spTgt spid="39"/>
                                        </p:tgtEl>
                                        <p:attrNameLst>
                                          <p:attrName>ppt_y</p:attrName>
                                        </p:attrNameLst>
                                      </p:cBhvr>
                                      <p:tavLst>
                                        <p:tav tm="0">
                                          <p:val>
                                            <p:strVal val="ppt_y"/>
                                          </p:val>
                                        </p:tav>
                                        <p:tav tm="100000">
                                          <p:val>
                                            <p:strVal val="ppt_y-.03"/>
                                          </p:val>
                                        </p:tav>
                                      </p:tavLst>
                                    </p:anim>
                                    <p:anim calcmode="lin" valueType="num">
                                      <p:cBhvr>
                                        <p:cTn id="229" dur="900" accel="100000">
                                          <p:stCondLst>
                                            <p:cond delay="100"/>
                                          </p:stCondLst>
                                        </p:cTn>
                                        <p:tgtEl>
                                          <p:spTgt spid="39"/>
                                        </p:tgtEl>
                                        <p:attrNameLst>
                                          <p:attrName>ppt_y</p:attrName>
                                        </p:attrNameLst>
                                      </p:cBhvr>
                                      <p:tavLst>
                                        <p:tav tm="0">
                                          <p:val>
                                            <p:strVal val="ppt_y"/>
                                          </p:val>
                                        </p:tav>
                                        <p:tav tm="100000">
                                          <p:val>
                                            <p:strVal val="ppt_y+1"/>
                                          </p:val>
                                        </p:tav>
                                      </p:tavLst>
                                    </p:anim>
                                    <p:set>
                                      <p:cBhvr>
                                        <p:cTn id="230" dur="1" fill="hold">
                                          <p:stCondLst>
                                            <p:cond delay="999"/>
                                          </p:stCondLst>
                                        </p:cTn>
                                        <p:tgtEl>
                                          <p:spTgt spid="39"/>
                                        </p:tgtEl>
                                        <p:attrNameLst>
                                          <p:attrName>style.visibility</p:attrName>
                                        </p:attrNameLst>
                                      </p:cBhvr>
                                      <p:to>
                                        <p:strVal val="hidden"/>
                                      </p:to>
                                    </p:set>
                                  </p:childTnLst>
                                  <p:subTnLst>
                                    <p:audio>
                                      <p:cMediaNode>
                                        <p:cTn display="0" masterRel="sameClick">
                                          <p:stCondLst>
                                            <p:cond evt="begin" delay="0">
                                              <p:tn val="225"/>
                                            </p:cond>
                                          </p:stCondLst>
                                          <p:endCondLst>
                                            <p:cond evt="onStopAudio" delay="0">
                                              <p:tgtEl>
                                                <p:sldTgt/>
                                              </p:tgtEl>
                                            </p:cond>
                                          </p:endCondLst>
                                        </p:cTn>
                                        <p:tgtEl>
                                          <p:sndTgt r:embed="rId7" name="cashreg.wav"/>
                                        </p:tgtEl>
                                      </p:cMediaNode>
                                    </p:audio>
                                  </p:subTnLst>
                                </p:cTn>
                              </p:par>
                              <p:par>
                                <p:cTn id="231" presetID="22" presetClass="emph" presetSubtype="0" fill="hold" grpId="1" nodeType="withEffect">
                                  <p:stCondLst>
                                    <p:cond delay="0"/>
                                  </p:stCondLst>
                                  <p:childTnLst>
                                    <p:animClr clrSpc="hsl" dir="cw">
                                      <p:cBhvr override="childStyle">
                                        <p:cTn id="232" dur="1000" fill="hold"/>
                                        <p:tgtEl>
                                          <p:spTgt spid="38"/>
                                        </p:tgtEl>
                                        <p:attrNameLst>
                                          <p:attrName>style.color</p:attrName>
                                        </p:attrNameLst>
                                      </p:cBhvr>
                                      <p:by>
                                        <p:hsl h="-7200000" s="0" l="0"/>
                                      </p:by>
                                    </p:animClr>
                                    <p:animClr clrSpc="hsl" dir="cw">
                                      <p:cBhvr>
                                        <p:cTn id="233" dur="1000" fill="hold"/>
                                        <p:tgtEl>
                                          <p:spTgt spid="38"/>
                                        </p:tgtEl>
                                        <p:attrNameLst>
                                          <p:attrName>fillcolor</p:attrName>
                                        </p:attrNameLst>
                                      </p:cBhvr>
                                      <p:by>
                                        <p:hsl h="-7200000" s="0" l="0"/>
                                      </p:by>
                                    </p:animClr>
                                    <p:animClr clrSpc="hsl" dir="cw">
                                      <p:cBhvr>
                                        <p:cTn id="234" dur="1000" fill="hold"/>
                                        <p:tgtEl>
                                          <p:spTgt spid="38"/>
                                        </p:tgtEl>
                                        <p:attrNameLst>
                                          <p:attrName>stroke.color</p:attrName>
                                        </p:attrNameLst>
                                      </p:cBhvr>
                                      <p:by>
                                        <p:hsl h="-7200000" s="0" l="0"/>
                                      </p:by>
                                    </p:animClr>
                                    <p:set>
                                      <p:cBhvr>
                                        <p:cTn id="235" dur="1000" fill="hold"/>
                                        <p:tgtEl>
                                          <p:spTgt spid="38"/>
                                        </p:tgtEl>
                                        <p:attrNameLst>
                                          <p:attrName>fill.type</p:attrName>
                                        </p:attrNameLst>
                                      </p:cBhvr>
                                      <p:to>
                                        <p:strVal val="solid"/>
                                      </p:to>
                                    </p:set>
                                  </p:childTnLst>
                                  <p:subTnLst>
                                    <p:audio>
                                      <p:cMediaNode>
                                        <p:cTn display="0" masterRel="sameClick">
                                          <p:stCondLst>
                                            <p:cond evt="begin" delay="0">
                                              <p:tn val="231"/>
                                            </p:cond>
                                          </p:stCondLst>
                                          <p:endCondLst>
                                            <p:cond evt="onStopAudio" delay="0">
                                              <p:tgtEl>
                                                <p:sldTgt/>
                                              </p:tgtEl>
                                            </p:cond>
                                          </p:endCondLst>
                                        </p:cTn>
                                        <p:tgtEl>
                                          <p:sndTgt r:embed="rId7" name="cashreg.wav"/>
                                        </p:tgtEl>
                                      </p:cMediaNode>
                                    </p:audio>
                                  </p:subTnLst>
                                </p:cTn>
                              </p:par>
                              <p:par>
                                <p:cTn id="236" presetID="22" presetClass="emph" presetSubtype="0" fill="hold" grpId="1" nodeType="withEffect">
                                  <p:stCondLst>
                                    <p:cond delay="0"/>
                                  </p:stCondLst>
                                  <p:childTnLst>
                                    <p:animClr clrSpc="hsl" dir="cw">
                                      <p:cBhvr override="childStyle">
                                        <p:cTn id="237" dur="1000" fill="hold"/>
                                        <p:tgtEl>
                                          <p:spTgt spid="44"/>
                                        </p:tgtEl>
                                        <p:attrNameLst>
                                          <p:attrName>style.color</p:attrName>
                                        </p:attrNameLst>
                                      </p:cBhvr>
                                      <p:by>
                                        <p:hsl h="-7200000" s="0" l="0"/>
                                      </p:by>
                                    </p:animClr>
                                    <p:animClr clrSpc="hsl" dir="cw">
                                      <p:cBhvr>
                                        <p:cTn id="238" dur="1000" fill="hold"/>
                                        <p:tgtEl>
                                          <p:spTgt spid="44"/>
                                        </p:tgtEl>
                                        <p:attrNameLst>
                                          <p:attrName>fillcolor</p:attrName>
                                        </p:attrNameLst>
                                      </p:cBhvr>
                                      <p:by>
                                        <p:hsl h="-7200000" s="0" l="0"/>
                                      </p:by>
                                    </p:animClr>
                                    <p:animClr clrSpc="hsl" dir="cw">
                                      <p:cBhvr>
                                        <p:cTn id="239" dur="1000" fill="hold"/>
                                        <p:tgtEl>
                                          <p:spTgt spid="44"/>
                                        </p:tgtEl>
                                        <p:attrNameLst>
                                          <p:attrName>stroke.color</p:attrName>
                                        </p:attrNameLst>
                                      </p:cBhvr>
                                      <p:by>
                                        <p:hsl h="-7200000" s="0" l="0"/>
                                      </p:by>
                                    </p:animClr>
                                    <p:set>
                                      <p:cBhvr>
                                        <p:cTn id="240" dur="1000" fill="hold"/>
                                        <p:tgtEl>
                                          <p:spTgt spid="44"/>
                                        </p:tgtEl>
                                        <p:attrNameLst>
                                          <p:attrName>fill.type</p:attrName>
                                        </p:attrNameLst>
                                      </p:cBhvr>
                                      <p:to>
                                        <p:strVal val="solid"/>
                                      </p:to>
                                    </p:set>
                                  </p:childTnLst>
                                  <p:subTnLst>
                                    <p:audio>
                                      <p:cMediaNode>
                                        <p:cTn display="0" masterRel="sameClick">
                                          <p:stCondLst>
                                            <p:cond evt="begin" delay="0">
                                              <p:tn val="236"/>
                                            </p:cond>
                                          </p:stCondLst>
                                          <p:endCondLst>
                                            <p:cond evt="onStopAudio" delay="0">
                                              <p:tgtEl>
                                                <p:sldTgt/>
                                              </p:tgtEl>
                                            </p:cond>
                                          </p:endCondLst>
                                        </p:cTn>
                                        <p:tgtEl>
                                          <p:sndTgt r:embed="rId7" name="cashreg.wav"/>
                                        </p:tgtEl>
                                      </p:cMediaNode>
                                    </p:audio>
                                  </p:subTnLst>
                                </p:cTn>
                              </p:par>
                              <p:par>
                                <p:cTn id="241" presetID="22" presetClass="emph" presetSubtype="0" fill="hold" grpId="1" nodeType="withEffect">
                                  <p:stCondLst>
                                    <p:cond delay="0"/>
                                  </p:stCondLst>
                                  <p:childTnLst>
                                    <p:animClr clrSpc="hsl" dir="cw">
                                      <p:cBhvr override="childStyle">
                                        <p:cTn id="242" dur="1000" fill="hold"/>
                                        <p:tgtEl>
                                          <p:spTgt spid="40"/>
                                        </p:tgtEl>
                                        <p:attrNameLst>
                                          <p:attrName>style.color</p:attrName>
                                        </p:attrNameLst>
                                      </p:cBhvr>
                                      <p:by>
                                        <p:hsl h="-7200000" s="0" l="0"/>
                                      </p:by>
                                    </p:animClr>
                                    <p:animClr clrSpc="hsl" dir="cw">
                                      <p:cBhvr>
                                        <p:cTn id="243" dur="1000" fill="hold"/>
                                        <p:tgtEl>
                                          <p:spTgt spid="40"/>
                                        </p:tgtEl>
                                        <p:attrNameLst>
                                          <p:attrName>fillcolor</p:attrName>
                                        </p:attrNameLst>
                                      </p:cBhvr>
                                      <p:by>
                                        <p:hsl h="-7200000" s="0" l="0"/>
                                      </p:by>
                                    </p:animClr>
                                    <p:animClr clrSpc="hsl" dir="cw">
                                      <p:cBhvr>
                                        <p:cTn id="244" dur="1000" fill="hold"/>
                                        <p:tgtEl>
                                          <p:spTgt spid="40"/>
                                        </p:tgtEl>
                                        <p:attrNameLst>
                                          <p:attrName>stroke.color</p:attrName>
                                        </p:attrNameLst>
                                      </p:cBhvr>
                                      <p:by>
                                        <p:hsl h="-7200000" s="0" l="0"/>
                                      </p:by>
                                    </p:animClr>
                                    <p:set>
                                      <p:cBhvr>
                                        <p:cTn id="245" dur="1000" fill="hold"/>
                                        <p:tgtEl>
                                          <p:spTgt spid="40"/>
                                        </p:tgtEl>
                                        <p:attrNameLst>
                                          <p:attrName>fill.type</p:attrName>
                                        </p:attrNameLst>
                                      </p:cBhvr>
                                      <p:to>
                                        <p:strVal val="solid"/>
                                      </p:to>
                                    </p:set>
                                  </p:childTnLst>
                                  <p:subTnLst>
                                    <p:audio>
                                      <p:cMediaNode>
                                        <p:cTn display="0" masterRel="sameClick">
                                          <p:stCondLst>
                                            <p:cond evt="begin" delay="0">
                                              <p:tn val="241"/>
                                            </p:cond>
                                          </p:stCondLst>
                                          <p:endCondLst>
                                            <p:cond evt="onStopAudio" delay="0">
                                              <p:tgtEl>
                                                <p:sldTgt/>
                                              </p:tgtEl>
                                            </p:cond>
                                          </p:endCondLst>
                                        </p:cTn>
                                        <p:tgtEl>
                                          <p:sndTgt r:embed="rId7" name="cashreg.wav"/>
                                        </p:tgtEl>
                                      </p:cMediaNode>
                                    </p:audio>
                                  </p:subTnLst>
                                </p:cTn>
                              </p:par>
                              <p:par>
                                <p:cTn id="246" presetID="37" presetClass="exit" presetSubtype="0" fill="hold" grpId="1" nodeType="withEffect">
                                  <p:stCondLst>
                                    <p:cond delay="0"/>
                                  </p:stCondLst>
                                  <p:childTnLst>
                                    <p:animEffect transition="out" filter="fade">
                                      <p:cBhvr>
                                        <p:cTn id="247" dur="1000"/>
                                        <p:tgtEl>
                                          <p:spTgt spid="37"/>
                                        </p:tgtEl>
                                      </p:cBhvr>
                                    </p:animEffect>
                                    <p:anim calcmode="lin" valueType="num">
                                      <p:cBhvr>
                                        <p:cTn id="248" dur="1000"/>
                                        <p:tgtEl>
                                          <p:spTgt spid="37"/>
                                        </p:tgtEl>
                                        <p:attrNameLst>
                                          <p:attrName>ppt_x</p:attrName>
                                        </p:attrNameLst>
                                      </p:cBhvr>
                                      <p:tavLst>
                                        <p:tav tm="0">
                                          <p:val>
                                            <p:strVal val="ppt_x"/>
                                          </p:val>
                                        </p:tav>
                                        <p:tav tm="100000">
                                          <p:val>
                                            <p:strVal val="ppt_x"/>
                                          </p:val>
                                        </p:tav>
                                      </p:tavLst>
                                    </p:anim>
                                    <p:anim calcmode="lin" valueType="num">
                                      <p:cBhvr>
                                        <p:cTn id="249" dur="100" decel="100000"/>
                                        <p:tgtEl>
                                          <p:spTgt spid="37"/>
                                        </p:tgtEl>
                                        <p:attrNameLst>
                                          <p:attrName>ppt_y</p:attrName>
                                        </p:attrNameLst>
                                      </p:cBhvr>
                                      <p:tavLst>
                                        <p:tav tm="0">
                                          <p:val>
                                            <p:strVal val="ppt_y"/>
                                          </p:val>
                                        </p:tav>
                                        <p:tav tm="100000">
                                          <p:val>
                                            <p:strVal val="ppt_y-.03"/>
                                          </p:val>
                                        </p:tav>
                                      </p:tavLst>
                                    </p:anim>
                                    <p:anim calcmode="lin" valueType="num">
                                      <p:cBhvr>
                                        <p:cTn id="250" dur="900" accel="100000">
                                          <p:stCondLst>
                                            <p:cond delay="100"/>
                                          </p:stCondLst>
                                        </p:cTn>
                                        <p:tgtEl>
                                          <p:spTgt spid="37"/>
                                        </p:tgtEl>
                                        <p:attrNameLst>
                                          <p:attrName>ppt_y</p:attrName>
                                        </p:attrNameLst>
                                      </p:cBhvr>
                                      <p:tavLst>
                                        <p:tav tm="0">
                                          <p:val>
                                            <p:strVal val="ppt_y"/>
                                          </p:val>
                                        </p:tav>
                                        <p:tav tm="100000">
                                          <p:val>
                                            <p:strVal val="ppt_y+1"/>
                                          </p:val>
                                        </p:tav>
                                      </p:tavLst>
                                    </p:anim>
                                    <p:set>
                                      <p:cBhvr>
                                        <p:cTn id="251" dur="1" fill="hold">
                                          <p:stCondLst>
                                            <p:cond delay="999"/>
                                          </p:stCondLst>
                                        </p:cTn>
                                        <p:tgtEl>
                                          <p:spTgt spid="37"/>
                                        </p:tgtEl>
                                        <p:attrNameLst>
                                          <p:attrName>style.visibility</p:attrName>
                                        </p:attrNameLst>
                                      </p:cBhvr>
                                      <p:to>
                                        <p:strVal val="hidden"/>
                                      </p:to>
                                    </p:set>
                                  </p:childTnLst>
                                  <p:subTnLst>
                                    <p:audio>
                                      <p:cMediaNode>
                                        <p:cTn display="0" masterRel="sameClick">
                                          <p:stCondLst>
                                            <p:cond evt="begin" delay="0">
                                              <p:tn val="246"/>
                                            </p:cond>
                                          </p:stCondLst>
                                          <p:endCondLst>
                                            <p:cond evt="onStopAudio" delay="0">
                                              <p:tgtEl>
                                                <p:sldTgt/>
                                              </p:tgtEl>
                                            </p:cond>
                                          </p:endCondLst>
                                        </p:cTn>
                                        <p:tgtEl>
                                          <p:sndTgt r:embed="rId7" name="cashreg.wav"/>
                                        </p:tgtEl>
                                      </p:cMediaNode>
                                    </p:audio>
                                  </p:subTnLst>
                                </p:cTn>
                              </p:par>
                              <p:par>
                                <p:cTn id="252" presetID="37" presetClass="exit" presetSubtype="0" fill="hold" grpId="1" nodeType="withEffect">
                                  <p:stCondLst>
                                    <p:cond delay="0"/>
                                  </p:stCondLst>
                                  <p:childTnLst>
                                    <p:animEffect transition="out" filter="fade">
                                      <p:cBhvr>
                                        <p:cTn id="253" dur="1000"/>
                                        <p:tgtEl>
                                          <p:spTgt spid="45"/>
                                        </p:tgtEl>
                                      </p:cBhvr>
                                    </p:animEffect>
                                    <p:anim calcmode="lin" valueType="num">
                                      <p:cBhvr>
                                        <p:cTn id="254" dur="1000"/>
                                        <p:tgtEl>
                                          <p:spTgt spid="45"/>
                                        </p:tgtEl>
                                        <p:attrNameLst>
                                          <p:attrName>ppt_x</p:attrName>
                                        </p:attrNameLst>
                                      </p:cBhvr>
                                      <p:tavLst>
                                        <p:tav tm="0">
                                          <p:val>
                                            <p:strVal val="ppt_x"/>
                                          </p:val>
                                        </p:tav>
                                        <p:tav tm="100000">
                                          <p:val>
                                            <p:strVal val="ppt_x"/>
                                          </p:val>
                                        </p:tav>
                                      </p:tavLst>
                                    </p:anim>
                                    <p:anim calcmode="lin" valueType="num">
                                      <p:cBhvr>
                                        <p:cTn id="255" dur="100" decel="100000"/>
                                        <p:tgtEl>
                                          <p:spTgt spid="45"/>
                                        </p:tgtEl>
                                        <p:attrNameLst>
                                          <p:attrName>ppt_y</p:attrName>
                                        </p:attrNameLst>
                                      </p:cBhvr>
                                      <p:tavLst>
                                        <p:tav tm="0">
                                          <p:val>
                                            <p:strVal val="ppt_y"/>
                                          </p:val>
                                        </p:tav>
                                        <p:tav tm="100000">
                                          <p:val>
                                            <p:strVal val="ppt_y-.03"/>
                                          </p:val>
                                        </p:tav>
                                      </p:tavLst>
                                    </p:anim>
                                    <p:anim calcmode="lin" valueType="num">
                                      <p:cBhvr>
                                        <p:cTn id="256" dur="900" accel="100000">
                                          <p:stCondLst>
                                            <p:cond delay="100"/>
                                          </p:stCondLst>
                                        </p:cTn>
                                        <p:tgtEl>
                                          <p:spTgt spid="45"/>
                                        </p:tgtEl>
                                        <p:attrNameLst>
                                          <p:attrName>ppt_y</p:attrName>
                                        </p:attrNameLst>
                                      </p:cBhvr>
                                      <p:tavLst>
                                        <p:tav tm="0">
                                          <p:val>
                                            <p:strVal val="ppt_y"/>
                                          </p:val>
                                        </p:tav>
                                        <p:tav tm="100000">
                                          <p:val>
                                            <p:strVal val="ppt_y+1"/>
                                          </p:val>
                                        </p:tav>
                                      </p:tavLst>
                                    </p:anim>
                                    <p:set>
                                      <p:cBhvr>
                                        <p:cTn id="257" dur="1" fill="hold">
                                          <p:stCondLst>
                                            <p:cond delay="999"/>
                                          </p:stCondLst>
                                        </p:cTn>
                                        <p:tgtEl>
                                          <p:spTgt spid="45"/>
                                        </p:tgtEl>
                                        <p:attrNameLst>
                                          <p:attrName>style.visibility</p:attrName>
                                        </p:attrNameLst>
                                      </p:cBhvr>
                                      <p:to>
                                        <p:strVal val="hidden"/>
                                      </p:to>
                                    </p:set>
                                  </p:childTnLst>
                                  <p:subTnLst>
                                    <p:audio>
                                      <p:cMediaNode>
                                        <p:cTn display="0" masterRel="sameClick">
                                          <p:stCondLst>
                                            <p:cond evt="begin" delay="0">
                                              <p:tn val="252"/>
                                            </p:cond>
                                          </p:stCondLst>
                                          <p:endCondLst>
                                            <p:cond evt="onStopAudio" delay="0">
                                              <p:tgtEl>
                                                <p:sldTgt/>
                                              </p:tgtEl>
                                            </p:cond>
                                          </p:endCondLst>
                                        </p:cTn>
                                        <p:tgtEl>
                                          <p:sndTgt r:embed="rId7" name="cashreg.wav"/>
                                        </p:tgtEl>
                                      </p:cMediaNode>
                                    </p:audio>
                                  </p:subTnLst>
                                </p:cTn>
                              </p:par>
                              <p:par>
                                <p:cTn id="258" presetID="37" presetClass="exit" presetSubtype="0" fill="hold" grpId="1" nodeType="withEffect">
                                  <p:stCondLst>
                                    <p:cond delay="0"/>
                                  </p:stCondLst>
                                  <p:childTnLst>
                                    <p:animEffect transition="out" filter="fade">
                                      <p:cBhvr>
                                        <p:cTn id="259" dur="1000"/>
                                        <p:tgtEl>
                                          <p:spTgt spid="43"/>
                                        </p:tgtEl>
                                      </p:cBhvr>
                                    </p:animEffect>
                                    <p:anim calcmode="lin" valueType="num">
                                      <p:cBhvr>
                                        <p:cTn id="260" dur="1000"/>
                                        <p:tgtEl>
                                          <p:spTgt spid="43"/>
                                        </p:tgtEl>
                                        <p:attrNameLst>
                                          <p:attrName>ppt_x</p:attrName>
                                        </p:attrNameLst>
                                      </p:cBhvr>
                                      <p:tavLst>
                                        <p:tav tm="0">
                                          <p:val>
                                            <p:strVal val="ppt_x"/>
                                          </p:val>
                                        </p:tav>
                                        <p:tav tm="100000">
                                          <p:val>
                                            <p:strVal val="ppt_x"/>
                                          </p:val>
                                        </p:tav>
                                      </p:tavLst>
                                    </p:anim>
                                    <p:anim calcmode="lin" valueType="num">
                                      <p:cBhvr>
                                        <p:cTn id="261" dur="100" decel="100000"/>
                                        <p:tgtEl>
                                          <p:spTgt spid="43"/>
                                        </p:tgtEl>
                                        <p:attrNameLst>
                                          <p:attrName>ppt_y</p:attrName>
                                        </p:attrNameLst>
                                      </p:cBhvr>
                                      <p:tavLst>
                                        <p:tav tm="0">
                                          <p:val>
                                            <p:strVal val="ppt_y"/>
                                          </p:val>
                                        </p:tav>
                                        <p:tav tm="100000">
                                          <p:val>
                                            <p:strVal val="ppt_y-.03"/>
                                          </p:val>
                                        </p:tav>
                                      </p:tavLst>
                                    </p:anim>
                                    <p:anim calcmode="lin" valueType="num">
                                      <p:cBhvr>
                                        <p:cTn id="262" dur="900" accel="100000">
                                          <p:stCondLst>
                                            <p:cond delay="100"/>
                                          </p:stCondLst>
                                        </p:cTn>
                                        <p:tgtEl>
                                          <p:spTgt spid="43"/>
                                        </p:tgtEl>
                                        <p:attrNameLst>
                                          <p:attrName>ppt_y</p:attrName>
                                        </p:attrNameLst>
                                      </p:cBhvr>
                                      <p:tavLst>
                                        <p:tav tm="0">
                                          <p:val>
                                            <p:strVal val="ppt_y"/>
                                          </p:val>
                                        </p:tav>
                                        <p:tav tm="100000">
                                          <p:val>
                                            <p:strVal val="ppt_y+1"/>
                                          </p:val>
                                        </p:tav>
                                      </p:tavLst>
                                    </p:anim>
                                    <p:set>
                                      <p:cBhvr>
                                        <p:cTn id="263" dur="1" fill="hold">
                                          <p:stCondLst>
                                            <p:cond delay="999"/>
                                          </p:stCondLst>
                                        </p:cTn>
                                        <p:tgtEl>
                                          <p:spTgt spid="43"/>
                                        </p:tgtEl>
                                        <p:attrNameLst>
                                          <p:attrName>style.visibility</p:attrName>
                                        </p:attrNameLst>
                                      </p:cBhvr>
                                      <p:to>
                                        <p:strVal val="hidden"/>
                                      </p:to>
                                    </p:set>
                                  </p:childTnLst>
                                  <p:subTnLst>
                                    <p:audio>
                                      <p:cMediaNode>
                                        <p:cTn display="0" masterRel="sameClick">
                                          <p:stCondLst>
                                            <p:cond evt="begin" delay="0">
                                              <p:tn val="258"/>
                                            </p:cond>
                                          </p:stCondLst>
                                          <p:endCondLst>
                                            <p:cond evt="onStopAudio" delay="0">
                                              <p:tgtEl>
                                                <p:sldTgt/>
                                              </p:tgtEl>
                                            </p:cond>
                                          </p:endCondLst>
                                        </p:cTn>
                                        <p:tgtEl>
                                          <p:sndTgt r:embed="rId7" name="cashreg.wav"/>
                                        </p:tgtEl>
                                      </p:cMediaNode>
                                    </p:audio>
                                  </p:subTnLst>
                                </p:cTn>
                              </p:par>
                            </p:childTnLst>
                          </p:cTn>
                        </p:par>
                      </p:childTnLst>
                    </p:cTn>
                  </p:par>
                </p:childTnLst>
              </p:cTn>
              <p:nextCondLst>
                <p:cond evt="onClick" delay="0">
                  <p:tgtEl>
                    <p:spTgt spid="15"/>
                  </p:tgtEl>
                </p:cond>
              </p:nextCondLst>
            </p:seq>
          </p:childTnLst>
        </p:cTn>
      </p:par>
    </p:tnLst>
    <p:bldLst>
      <p:bldP spid="6" grpId="0" animBg="1"/>
      <p:bldP spid="19" grpId="0" animBg="1"/>
      <p:bldP spid="19" grpId="1" animBg="1"/>
      <p:bldP spid="20" grpId="0" animBg="1"/>
      <p:bldP spid="20" grpId="1" animBg="1"/>
      <p:bldP spid="21" grpId="0" animBg="1"/>
      <p:bldP spid="21" grpId="1" animBg="1"/>
      <p:bldP spid="22" grpId="0" animBg="1"/>
      <p:bldP spid="22" grpId="1" animBg="1"/>
      <p:bldP spid="23" grpId="0" animBg="1"/>
      <p:bldP spid="23" grpId="1" animBg="1"/>
      <p:bldP spid="24" grpId="0" animBg="1"/>
      <p:bldP spid="24" grpId="1" animBg="1"/>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P spid="34" grpId="0" animBg="1"/>
      <p:bldP spid="34" grpId="1" animBg="1"/>
      <p:bldP spid="35" grpId="0" animBg="1"/>
      <p:bldP spid="35" grpId="1" animBg="1"/>
      <p:bldP spid="35" grpId="2" animBg="1"/>
      <p:bldP spid="35" grpId="3" animBg="1"/>
      <p:bldP spid="35" grpId="4" animBg="1"/>
      <p:bldP spid="35" grpId="5" animBg="1"/>
      <p:bldP spid="35" grpId="6" animBg="1"/>
      <p:bldP spid="35" grpId="7" animBg="1"/>
      <p:bldP spid="35" grpId="8" animBg="1"/>
      <p:bldP spid="35" grpId="9" animBg="1"/>
      <p:bldP spid="35" grpId="10" animBg="1"/>
      <p:bldP spid="35" grpId="11" animBg="1"/>
      <p:bldP spid="35" grpId="12" animBg="1"/>
      <p:bldP spid="35" grpId="13" animBg="1"/>
      <p:bldP spid="35" grpId="14" animBg="1"/>
      <p:bldP spid="35" grpId="15" animBg="1"/>
      <p:bldP spid="35" grpId="16" animBg="1"/>
      <p:bldP spid="2" grpId="0" animBg="1"/>
      <p:bldP spid="2" grpId="1" animBg="1"/>
      <p:bldP spid="36" grpId="0" animBg="1"/>
      <p:bldP spid="36" grpId="1" animBg="1"/>
      <p:bldP spid="37" grpId="0" animBg="1"/>
      <p:bldP spid="37" grpId="1" animBg="1"/>
      <p:bldP spid="38" grpId="0" animBg="1"/>
      <p:bldP spid="38" grpId="1" animBg="1"/>
      <p:bldP spid="4" grpId="0" animBg="1"/>
      <p:bldP spid="4" grpId="1" animBg="1"/>
      <p:bldP spid="39" grpId="0" animBg="1"/>
      <p:bldP spid="39" grpId="1" animBg="1"/>
      <p:bldP spid="40" grpId="0" animBg="1"/>
      <p:bldP spid="40" grpId="1" animBg="1"/>
      <p:bldP spid="41" grpId="0" animBg="1"/>
      <p:bldP spid="41" grpId="1" animBg="1"/>
      <p:bldP spid="42" grpId="0"/>
      <p:bldP spid="42" grpId="1"/>
      <p:bldP spid="43" grpId="0"/>
      <p:bldP spid="43" grpId="1"/>
      <p:bldP spid="44" grpId="0"/>
      <p:bldP spid="44" grpId="1"/>
      <p:bldP spid="45" grpId="0"/>
      <p:bldP spid="45"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629407" y="218375"/>
            <a:ext cx="6113458" cy="1482709"/>
          </a:xfrm>
          <a:prstGeom prst="roundRect">
            <a:avLst/>
          </a:prstGeom>
          <a:solidFill>
            <a:srgbClr val="C00000"/>
          </a:solidFill>
          <a:scene3d>
            <a:camera prst="orthographicFront"/>
            <a:lightRig rig="threePt" dir="t"/>
          </a:scene3d>
          <a:sp3d>
            <a:bevelT w="101600" prst="riblet"/>
          </a:sp3d>
        </p:spPr>
        <p:style>
          <a:lnRef idx="1">
            <a:schemeClr val="accent1"/>
          </a:lnRef>
          <a:fillRef idx="2">
            <a:schemeClr val="accent1"/>
          </a:fillRef>
          <a:effectRef idx="1">
            <a:schemeClr val="accent1"/>
          </a:effectRef>
          <a:fontRef idx="minor">
            <a:schemeClr val="dk1"/>
          </a:fontRef>
        </p:style>
        <p:txBody>
          <a:bodyPr rtlCol="0" anchor="ctr"/>
          <a:lstStyle/>
          <a:p>
            <a:pPr lvl="0" algn="ctr" defTabSz="914126">
              <a:defRPr/>
            </a:pPr>
            <a:r>
              <a:rPr lang="en-US" sz="3200" dirty="0" err="1" smtClean="0">
                <a:solidFill>
                  <a:schemeClr val="bg1"/>
                </a:solidFill>
              </a:rPr>
              <a:t>Một</a:t>
            </a:r>
            <a:r>
              <a:rPr lang="en-US" sz="3200" dirty="0" smtClean="0">
                <a:solidFill>
                  <a:schemeClr val="bg1"/>
                </a:solidFill>
              </a:rPr>
              <a:t> </a:t>
            </a:r>
            <a:r>
              <a:rPr lang="en-US" sz="3200" dirty="0" err="1" smtClean="0">
                <a:solidFill>
                  <a:schemeClr val="bg1"/>
                </a:solidFill>
              </a:rPr>
              <a:t>nguyên</a:t>
            </a:r>
            <a:r>
              <a:rPr lang="en-US" sz="3200" dirty="0" smtClean="0">
                <a:solidFill>
                  <a:schemeClr val="bg1"/>
                </a:solidFill>
              </a:rPr>
              <a:t> </a:t>
            </a:r>
            <a:r>
              <a:rPr lang="en-US" sz="3200" dirty="0" err="1" smtClean="0">
                <a:solidFill>
                  <a:schemeClr val="bg1"/>
                </a:solidFill>
              </a:rPr>
              <a:t>tử</a:t>
            </a:r>
            <a:r>
              <a:rPr lang="en-US" sz="3200" dirty="0" smtClean="0">
                <a:solidFill>
                  <a:schemeClr val="bg1"/>
                </a:solidFill>
              </a:rPr>
              <a:t> </a:t>
            </a:r>
            <a:r>
              <a:rPr lang="en-US" sz="3200" err="1" smtClean="0">
                <a:solidFill>
                  <a:schemeClr val="bg1"/>
                </a:solidFill>
              </a:rPr>
              <a:t>có</a:t>
            </a:r>
            <a:r>
              <a:rPr lang="en-US" sz="3200" smtClean="0">
                <a:solidFill>
                  <a:schemeClr val="bg1"/>
                </a:solidFill>
              </a:rPr>
              <a:t> khố lượng là 18 amu, số e trong nguyên tử là 9e. số p là bao nhiêu?</a:t>
            </a:r>
            <a:endParaRPr kumimoji="0" lang="en-US" sz="6600" b="1" i="1"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endParaRPr>
          </a:p>
        </p:txBody>
      </p:sp>
      <p:grpSp>
        <p:nvGrpSpPr>
          <p:cNvPr id="3" name="Group 142"/>
          <p:cNvGrpSpPr>
            <a:grpSpLocks/>
          </p:cNvGrpSpPr>
          <p:nvPr/>
        </p:nvGrpSpPr>
        <p:grpSpPr bwMode="auto">
          <a:xfrm>
            <a:off x="-570161" y="-456188"/>
            <a:ext cx="2285405" cy="3123386"/>
            <a:chOff x="819" y="1243"/>
            <a:chExt cx="454" cy="518"/>
          </a:xfrm>
        </p:grpSpPr>
        <p:grpSp>
          <p:nvGrpSpPr>
            <p:cNvPr id="5" name="Group 143"/>
            <p:cNvGrpSpPr>
              <a:grpSpLocks/>
            </p:cNvGrpSpPr>
            <p:nvPr/>
          </p:nvGrpSpPr>
          <p:grpSpPr bwMode="auto">
            <a:xfrm>
              <a:off x="819" y="1243"/>
              <a:ext cx="454" cy="518"/>
              <a:chOff x="192" y="1917"/>
              <a:chExt cx="1042" cy="1102"/>
            </a:xfrm>
          </p:grpSpPr>
          <p:pic>
            <p:nvPicPr>
              <p:cNvPr id="11" name="Picture 144" descr="light_shadow"/>
              <p:cNvPicPr>
                <a:picLocks noChangeAspect="1" noChangeArrowheads="1"/>
              </p:cNvPicPr>
              <p:nvPr/>
            </p:nvPicPr>
            <p:blipFill>
              <a:blip r:embed="rId8">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291" y="2781"/>
                <a:ext cx="858"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45" descr="circuler_1"/>
              <p:cNvPicPr>
                <a:picLocks noChangeAspect="1" noChangeArrowheads="1"/>
              </p:cNvPicPr>
              <p:nvPr/>
            </p:nvPicPr>
            <p:blipFill>
              <a:blip r:embed="rId9">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192" y="1917"/>
                <a:ext cx="1042" cy="1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Oval 146"/>
              <p:cNvSpPr>
                <a:spLocks noChangeArrowheads="1"/>
              </p:cNvSpPr>
              <p:nvPr/>
            </p:nvSpPr>
            <p:spPr bwMode="gray">
              <a:xfrm>
                <a:off x="192" y="1917"/>
                <a:ext cx="1035" cy="1019"/>
              </a:xfrm>
              <a:prstGeom prst="ellipse">
                <a:avLst/>
              </a:prstGeom>
              <a:ln/>
            </p:spPr>
            <p:style>
              <a:lnRef idx="1">
                <a:schemeClr val="accent2"/>
              </a:lnRef>
              <a:fillRef idx="3">
                <a:schemeClr val="accent2"/>
              </a:fillRef>
              <a:effectRef idx="2">
                <a:schemeClr val="accent2"/>
              </a:effectRef>
              <a:fontRef idx="minor">
                <a:schemeClr val="lt1"/>
              </a:fontRef>
            </p:style>
            <p:txBody>
              <a:bodyPr wrap="none" anchor="ct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16600" b="1" i="1" u="none" strike="noStrike" kern="0" cap="none" spc="0" normalizeH="0" baseline="0" noProof="0" dirty="0">
                    <a:ln>
                      <a:noFill/>
                    </a:ln>
                    <a:solidFill>
                      <a:srgbClr val="FFFFFF"/>
                    </a:solidFill>
                    <a:effectLst/>
                    <a:uLnTx/>
                    <a:uFillTx/>
                    <a:latin typeface="Arial" panose="020B0604020202020204" pitchFamily="34" charset="0"/>
                    <a:ea typeface="+mn-ea"/>
                    <a:cs typeface="+mn-cs"/>
                  </a:rPr>
                  <a:t>8</a:t>
                </a:r>
              </a:p>
            </p:txBody>
          </p:sp>
        </p:grpSp>
        <p:pic>
          <p:nvPicPr>
            <p:cNvPr id="10" name="Picture 147" descr="Picture2"/>
            <p:cNvPicPr>
              <a:picLocks noChangeAspect="1" noChangeArrowheads="1"/>
            </p:cNvPicPr>
            <p:nvPr/>
          </p:nvPicPr>
          <p:blipFill>
            <a:blip r:embed="rId10" cstate="print">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864" y="1248"/>
              <a:ext cx="359"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 name="Picture 14"/>
          <p:cNvPicPr>
            <a:picLocks noChangeAspect="1"/>
          </p:cNvPicPr>
          <p:nvPr/>
        </p:nvPicPr>
        <p:blipFill rotWithShape="1">
          <a:blip r:embed="rId11" cstate="print">
            <a:extLst>
              <a:ext uri="{28A0092B-C50C-407E-A947-70E740481C1C}">
                <a14:useLocalDpi xmlns:a14="http://schemas.microsoft.com/office/drawing/2010/main" val="0"/>
              </a:ext>
            </a:extLst>
          </a:blip>
          <a:srcRect l="50000" b="49512"/>
          <a:stretch/>
        </p:blipFill>
        <p:spPr>
          <a:xfrm>
            <a:off x="79160" y="2006492"/>
            <a:ext cx="571352" cy="76923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6" name="nhac 10s 2.wav">
            <a:hlinkClick r:id="" action="ppaction://media"/>
          </p:cNvPr>
          <p:cNvPicPr>
            <a:picLocks noChangeAspect="1"/>
          </p:cNvPicPr>
          <p:nvPr>
            <a:videoFile r:link="rId2"/>
            <p:extLst>
              <p:ext uri="{DAA4B4D4-6D71-4841-9C94-3DE7FCFB9230}">
                <p14:media xmlns:p14="http://schemas.microsoft.com/office/powerpoint/2010/main"/>
              </p:ext>
            </p:extLst>
          </p:nvPr>
        </p:nvPicPr>
        <p:blipFill>
          <a:blip r:embed="rId12" cstate="print"/>
          <a:stretch>
            <a:fillRect/>
          </a:stretch>
        </p:blipFill>
        <p:spPr>
          <a:xfrm>
            <a:off x="-1741613" y="318068"/>
            <a:ext cx="411182" cy="548243"/>
          </a:xfrm>
          <a:prstGeom prst="rect">
            <a:avLst/>
          </a:prstGeom>
        </p:spPr>
      </p:pic>
      <p:pic>
        <p:nvPicPr>
          <p:cNvPr id="17" name="Picture 1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772380" y="280274"/>
            <a:ext cx="590357" cy="787142"/>
          </a:xfrm>
          <a:prstGeom prst="rect">
            <a:avLst/>
          </a:prstGeom>
        </p:spPr>
      </p:pic>
      <p:pic>
        <p:nvPicPr>
          <p:cNvPr id="18" name="nhac thoi gian 15s.wav">
            <a:hlinkClick r:id="" action="ppaction://media"/>
          </p:cNvPr>
          <p:cNvPicPr>
            <a:picLocks noChangeAspect="1"/>
          </p:cNvPicPr>
          <p:nvPr>
            <a:videoFile r:link="rId2"/>
            <p:extLst>
              <p:ext uri="{DAA4B4D4-6D71-4841-9C94-3DE7FCFB9230}">
                <p14:media xmlns:p14="http://schemas.microsoft.com/office/powerpoint/2010/main"/>
              </p:ext>
            </p:extLst>
          </p:nvPr>
        </p:nvPicPr>
        <p:blipFill>
          <a:blip r:embed="rId12" cstate="print"/>
          <a:stretch>
            <a:fillRect/>
          </a:stretch>
        </p:blipFill>
        <p:spPr>
          <a:xfrm>
            <a:off x="-1611018" y="1067417"/>
            <a:ext cx="411182" cy="548243"/>
          </a:xfrm>
          <a:prstGeom prst="rect">
            <a:avLst/>
          </a:prstGeom>
        </p:spPr>
      </p:pic>
      <p:sp>
        <p:nvSpPr>
          <p:cNvPr id="19" name="TextBox 18"/>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00</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0" name="TextBox 19"/>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01</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1" name="TextBox 20"/>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02</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2" name="TextBox 21"/>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03</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3" name="TextBox 22"/>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04</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4" name="TextBox 23"/>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05</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5" name="TextBox 24"/>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06</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6" name="TextBox 25"/>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07</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7" name="TextBox 26"/>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08</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8" name="TextBox 27"/>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09</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9" name="TextBox 28"/>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10</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0" name="TextBox 29"/>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11</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1" name="TextBox 30"/>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12</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2" name="TextBox 31"/>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13</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3" name="TextBox 32"/>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14</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4" name="TextBox 33"/>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15</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5" name="Donut 34"/>
          <p:cNvSpPr/>
          <p:nvPr/>
        </p:nvSpPr>
        <p:spPr>
          <a:xfrm>
            <a:off x="1548444" y="1372138"/>
            <a:ext cx="966694" cy="1295063"/>
          </a:xfrm>
          <a:prstGeom prst="donut">
            <a:avLst>
              <a:gd name="adj" fmla="val 10370"/>
            </a:avLst>
          </a:prstGeom>
          <a:solidFill>
            <a:srgbClr val="C0504D"/>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vi-VN" sz="3999" b="0"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 name="Isosceles Triangle 1"/>
          <p:cNvSpPr/>
          <p:nvPr/>
        </p:nvSpPr>
        <p:spPr>
          <a:xfrm rot="5400000">
            <a:off x="80034" y="3025363"/>
            <a:ext cx="907162" cy="563710"/>
          </a:xfrm>
          <a:prstGeom prst="triangl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6" name="Isosceles Triangle 35"/>
          <p:cNvSpPr/>
          <p:nvPr/>
        </p:nvSpPr>
        <p:spPr>
          <a:xfrm rot="5400000">
            <a:off x="80034" y="4004363"/>
            <a:ext cx="907162" cy="563710"/>
          </a:xfrm>
          <a:prstGeom prst="triangle">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7" name="Isosceles Triangle 36"/>
          <p:cNvSpPr/>
          <p:nvPr/>
        </p:nvSpPr>
        <p:spPr>
          <a:xfrm rot="5400000">
            <a:off x="80034" y="6045493"/>
            <a:ext cx="907162" cy="563710"/>
          </a:xfrm>
          <a:prstGeom prst="triangle">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8" name="Isosceles Triangle 37"/>
          <p:cNvSpPr/>
          <p:nvPr/>
        </p:nvSpPr>
        <p:spPr>
          <a:xfrm rot="5400000">
            <a:off x="80034" y="5022832"/>
            <a:ext cx="907162" cy="563710"/>
          </a:xfrm>
          <a:prstGeom prst="triangle">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4" name="Rounded Rectangle 3"/>
          <p:cNvSpPr/>
          <p:nvPr/>
        </p:nvSpPr>
        <p:spPr>
          <a:xfrm>
            <a:off x="815471" y="2799511"/>
            <a:ext cx="8098799" cy="953166"/>
          </a:xfrm>
          <a:prstGeom prst="round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126">
              <a:buSzPts val="1000"/>
              <a:tabLst>
                <a:tab pos="457063" algn="l"/>
              </a:tabLst>
              <a:defRPr/>
            </a:pPr>
            <a:r>
              <a:rPr lang="en-US" sz="2800" smtClean="0">
                <a:solidFill>
                  <a:srgbClr val="FFFF00"/>
                </a:solidFill>
              </a:rPr>
              <a:t>18.</a:t>
            </a:r>
            <a:endParaRPr lang="en-US" sz="2800" b="1"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9" name="Rounded Rectangle 38"/>
          <p:cNvSpPr/>
          <p:nvPr/>
        </p:nvSpPr>
        <p:spPr>
          <a:xfrm>
            <a:off x="825859" y="3809901"/>
            <a:ext cx="8098799" cy="953166"/>
          </a:xfrm>
          <a:prstGeom prst="roundRect">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126">
              <a:buSzPts val="1000"/>
              <a:tabLst>
                <a:tab pos="457063" algn="l"/>
              </a:tabLst>
              <a:defRPr/>
            </a:pPr>
            <a:r>
              <a:rPr lang="en-US" sz="2800" smtClean="0">
                <a:solidFill>
                  <a:schemeClr val="accent3">
                    <a:lumMod val="40000"/>
                    <a:lumOff val="60000"/>
                  </a:schemeClr>
                </a:solidFill>
              </a:rPr>
              <a:t>9.</a:t>
            </a:r>
            <a:endParaRPr kumimoji="0" lang="en-US" sz="2800" b="1" i="0" u="none" strike="noStrike" kern="1200" cap="none" spc="0" normalizeH="0" baseline="0" noProof="0" dirty="0">
              <a:ln>
                <a:noFill/>
              </a:ln>
              <a:solidFill>
                <a:schemeClr val="accent3">
                  <a:lumMod val="40000"/>
                  <a:lumOff val="60000"/>
                </a:schemeClr>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0" name="Rounded Rectangle 39"/>
          <p:cNvSpPr/>
          <p:nvPr/>
        </p:nvSpPr>
        <p:spPr>
          <a:xfrm>
            <a:off x="825859" y="4828101"/>
            <a:ext cx="8098799" cy="953166"/>
          </a:xfrm>
          <a:prstGeom prst="roundRect">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126">
              <a:buSzPts val="1000"/>
              <a:tabLst>
                <a:tab pos="457063" algn="l"/>
              </a:tabLst>
              <a:defRPr/>
            </a:pPr>
            <a:r>
              <a:rPr lang="en-US" sz="2800" smtClean="0">
                <a:solidFill>
                  <a:srgbClr val="FFC000"/>
                </a:solidFill>
              </a:rPr>
              <a:t>6.</a:t>
            </a:r>
            <a:endParaRPr lang="en-US" sz="2800" b="1" dirty="0">
              <a:solidFill>
                <a:srgbClr val="FFC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1" name="Rounded Rectangle 40"/>
          <p:cNvSpPr/>
          <p:nvPr/>
        </p:nvSpPr>
        <p:spPr>
          <a:xfrm>
            <a:off x="825859" y="5904834"/>
            <a:ext cx="8098799" cy="953166"/>
          </a:xfrm>
          <a:prstGeom prst="roundRect">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126">
              <a:buSzPts val="1000"/>
              <a:tabLst>
                <a:tab pos="457063" algn="l"/>
              </a:tabLst>
              <a:defRPr/>
            </a:pPr>
            <a:r>
              <a:rPr lang="en-US" sz="2800" smtClean="0">
                <a:solidFill>
                  <a:schemeClr val="accent3">
                    <a:lumMod val="20000"/>
                    <a:lumOff val="80000"/>
                  </a:schemeClr>
                </a:solidFill>
              </a:rPr>
              <a:t>không xác định</a:t>
            </a:r>
            <a:endParaRPr lang="en-US" sz="2800" b="1" dirty="0">
              <a:solidFill>
                <a:schemeClr val="accent3">
                  <a:lumMod val="20000"/>
                  <a:lumOff val="8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2" name="TextBox 41"/>
          <p:cNvSpPr txBox="1"/>
          <p:nvPr/>
        </p:nvSpPr>
        <p:spPr>
          <a:xfrm>
            <a:off x="229732" y="2991332"/>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A</a:t>
            </a:r>
          </a:p>
        </p:txBody>
      </p:sp>
      <p:sp>
        <p:nvSpPr>
          <p:cNvPr id="43" name="TextBox 42"/>
          <p:cNvSpPr txBox="1"/>
          <p:nvPr/>
        </p:nvSpPr>
        <p:spPr>
          <a:xfrm>
            <a:off x="217797" y="3963136"/>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B</a:t>
            </a:r>
          </a:p>
        </p:txBody>
      </p:sp>
      <p:sp>
        <p:nvSpPr>
          <p:cNvPr id="44" name="TextBox 43"/>
          <p:cNvSpPr txBox="1"/>
          <p:nvPr/>
        </p:nvSpPr>
        <p:spPr>
          <a:xfrm>
            <a:off x="204444" y="4981605"/>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C</a:t>
            </a:r>
          </a:p>
        </p:txBody>
      </p:sp>
      <p:sp>
        <p:nvSpPr>
          <p:cNvPr id="45" name="TextBox 44"/>
          <p:cNvSpPr txBox="1"/>
          <p:nvPr/>
        </p:nvSpPr>
        <p:spPr>
          <a:xfrm>
            <a:off x="229732" y="6004266"/>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D</a:t>
            </a:r>
          </a:p>
        </p:txBody>
      </p:sp>
      <p:pic>
        <p:nvPicPr>
          <p:cNvPr id="46" name="Đồ họa 45" descr="Cuốn sách đang mở">
            <a:hlinkClick r:id="" action="ppaction://noaction"/>
            <a:extLst>
              <a:ext uri="{FF2B5EF4-FFF2-40B4-BE49-F238E27FC236}">
                <a16:creationId xmlns:a16="http://schemas.microsoft.com/office/drawing/2014/main" id="{3F509F4A-FD8F-48BB-BD36-3605793D63DA}"/>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xmlns="" r:embed=""/>
              </a:ext>
            </a:extLst>
          </a:blip>
          <a:stretch>
            <a:fillRect/>
          </a:stretch>
        </p:blipFill>
        <p:spPr>
          <a:xfrm>
            <a:off x="5000336" y="1847227"/>
            <a:ext cx="685800" cy="914400"/>
          </a:xfrm>
          <a:prstGeom prst="rect">
            <a:avLst/>
          </a:prstGeom>
        </p:spPr>
      </p:pic>
    </p:spTree>
    <p:custDataLst>
      <p:tags r:id="rId1"/>
    </p:custDataLst>
    <p:extLst>
      <p:ext uri="{BB962C8B-B14F-4D97-AF65-F5344CB8AC3E}">
        <p14:creationId xmlns:p14="http://schemas.microsoft.com/office/powerpoint/2010/main" val="27505359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sndAc>
          <p:stSnd>
            <p:snd r:embed="rId15"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9731" fill="hold"/>
                                        <p:tgtEl>
                                          <p:spTgt spid="16"/>
                                        </p:tgtEl>
                                      </p:cBhvr>
                                    </p:cmd>
                                  </p:childTnLst>
                                </p:cTn>
                              </p:par>
                              <p:par>
                                <p:cTn id="7" presetID="6" presetClass="entr" presetSubtype="16" fill="hold" nodeType="withEffect">
                                  <p:stCondLst>
                                    <p:cond delay="0"/>
                                  </p:stCondLst>
                                  <p:childTnLst>
                                    <p:set>
                                      <p:cBhvr>
                                        <p:cTn id="8" dur="1" fill="hold">
                                          <p:stCondLst>
                                            <p:cond delay="0"/>
                                          </p:stCondLst>
                                        </p:cTn>
                                        <p:tgtEl>
                                          <p:spTgt spid="3"/>
                                        </p:tgtEl>
                                        <p:attrNameLst>
                                          <p:attrName>style.visibility</p:attrName>
                                        </p:attrNameLst>
                                      </p:cBhvr>
                                      <p:to>
                                        <p:strVal val="visible"/>
                                      </p:to>
                                    </p:set>
                                    <p:animEffect transition="in" filter="circle(in)">
                                      <p:cBhvr>
                                        <p:cTn id="9" dur="1250"/>
                                        <p:tgtEl>
                                          <p:spTgt spid="3"/>
                                        </p:tgtEl>
                                      </p:cBhvr>
                                    </p:animEffect>
                                  </p:childTnLst>
                                </p:cTn>
                              </p:par>
                              <p:par>
                                <p:cTn id="10" presetID="6" presetClass="entr" presetSubtype="16" fill="hold" nodeType="with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circle(in)">
                                      <p:cBhvr>
                                        <p:cTn id="12" dur="1250"/>
                                        <p:tgtEl>
                                          <p:spTgt spid="1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1750"/>
                                        <p:tgtEl>
                                          <p:spTgt spid="6"/>
                                        </p:tgtEl>
                                      </p:cBhvr>
                                    </p:animEffect>
                                  </p:childTnLst>
                                </p:cTn>
                              </p:par>
                              <p:par>
                                <p:cTn id="16" presetID="21" presetClass="entr" presetSubtype="1" fill="hold"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wheel(1)">
                                      <p:cBhvr>
                                        <p:cTn id="18" dur="30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additive="base">
                                        <p:cTn id="23" dur="750" fill="hold"/>
                                        <p:tgtEl>
                                          <p:spTgt spid="2"/>
                                        </p:tgtEl>
                                        <p:attrNameLst>
                                          <p:attrName>ppt_x</p:attrName>
                                        </p:attrNameLst>
                                      </p:cBhvr>
                                      <p:tavLst>
                                        <p:tav tm="0">
                                          <p:val>
                                            <p:strVal val="0-#ppt_w/2"/>
                                          </p:val>
                                        </p:tav>
                                        <p:tav tm="100000">
                                          <p:val>
                                            <p:strVal val="#ppt_x"/>
                                          </p:val>
                                        </p:tav>
                                      </p:tavLst>
                                    </p:anim>
                                    <p:anim calcmode="lin" valueType="num">
                                      <p:cBhvr additive="base">
                                        <p:cTn id="24" dur="750" fill="hold"/>
                                        <p:tgtEl>
                                          <p:spTgt spid="2"/>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42"/>
                                        </p:tgtEl>
                                        <p:attrNameLst>
                                          <p:attrName>style.visibility</p:attrName>
                                        </p:attrNameLst>
                                      </p:cBhvr>
                                      <p:to>
                                        <p:strVal val="visible"/>
                                      </p:to>
                                    </p:set>
                                    <p:anim calcmode="lin" valueType="num">
                                      <p:cBhvr additive="base">
                                        <p:cTn id="27" dur="750" fill="hold"/>
                                        <p:tgtEl>
                                          <p:spTgt spid="42"/>
                                        </p:tgtEl>
                                        <p:attrNameLst>
                                          <p:attrName>ppt_x</p:attrName>
                                        </p:attrNameLst>
                                      </p:cBhvr>
                                      <p:tavLst>
                                        <p:tav tm="0">
                                          <p:val>
                                            <p:strVal val="0-#ppt_w/2"/>
                                          </p:val>
                                        </p:tav>
                                        <p:tav tm="100000">
                                          <p:val>
                                            <p:strVal val="#ppt_x"/>
                                          </p:val>
                                        </p:tav>
                                      </p:tavLst>
                                    </p:anim>
                                    <p:anim calcmode="lin" valueType="num">
                                      <p:cBhvr additive="base">
                                        <p:cTn id="28" dur="750" fill="hold"/>
                                        <p:tgtEl>
                                          <p:spTgt spid="42"/>
                                        </p:tgtEl>
                                        <p:attrNameLst>
                                          <p:attrName>ppt_y</p:attrName>
                                        </p:attrNameLst>
                                      </p:cBhvr>
                                      <p:tavLst>
                                        <p:tav tm="0">
                                          <p:val>
                                            <p:strVal val="#ppt_y"/>
                                          </p:val>
                                        </p:tav>
                                        <p:tav tm="100000">
                                          <p:val>
                                            <p:strVal val="#ppt_y"/>
                                          </p:val>
                                        </p:tav>
                                      </p:tavLst>
                                    </p:anim>
                                  </p:childTnLst>
                                </p:cTn>
                              </p:par>
                              <p:par>
                                <p:cTn id="29" presetID="22" presetClass="entr" presetSubtype="8" fill="hold" grpId="0" nodeType="withEffect">
                                  <p:stCondLst>
                                    <p:cond delay="750"/>
                                  </p:stCondLst>
                                  <p:childTnLst>
                                    <p:set>
                                      <p:cBhvr>
                                        <p:cTn id="30" dur="1" fill="hold">
                                          <p:stCondLst>
                                            <p:cond delay="0"/>
                                          </p:stCondLst>
                                        </p:cTn>
                                        <p:tgtEl>
                                          <p:spTgt spid="4"/>
                                        </p:tgtEl>
                                        <p:attrNameLst>
                                          <p:attrName>style.visibility</p:attrName>
                                        </p:attrNameLst>
                                      </p:cBhvr>
                                      <p:to>
                                        <p:strVal val="visible"/>
                                      </p:to>
                                    </p:set>
                                    <p:animEffect transition="in" filter="wipe(left)">
                                      <p:cBhvr>
                                        <p:cTn id="31" dur="1250"/>
                                        <p:tgtEl>
                                          <p:spTgt spid="4"/>
                                        </p:tgtEl>
                                      </p:cBhvr>
                                    </p:animEffect>
                                  </p:childTnLst>
                                  <p:subTnLst>
                                    <p:audio>
                                      <p:cMediaNode vol="100000">
                                        <p:cTn display="0" masterRel="sameClick">
                                          <p:stCondLst>
                                            <p:cond evt="begin" delay="0">
                                              <p:tn val="29"/>
                                            </p:cond>
                                          </p:stCondLst>
                                          <p:endCondLst>
                                            <p:cond evt="onStopAudio" delay="0">
                                              <p:tgtEl>
                                                <p:sldTgt/>
                                              </p:tgtEl>
                                            </p:cond>
                                          </p:endCondLst>
                                        </p:cTn>
                                        <p:tgtEl>
                                          <p:sndTgt r:embed="rId5" name="bomb.wav"/>
                                        </p:tgtEl>
                                      </p:cMediaNode>
                                    </p:audio>
                                  </p:sub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36"/>
                                        </p:tgtEl>
                                        <p:attrNameLst>
                                          <p:attrName>style.visibility</p:attrName>
                                        </p:attrNameLst>
                                      </p:cBhvr>
                                      <p:to>
                                        <p:strVal val="visible"/>
                                      </p:to>
                                    </p:set>
                                    <p:anim calcmode="lin" valueType="num">
                                      <p:cBhvr additive="base">
                                        <p:cTn id="36" dur="750" fill="hold"/>
                                        <p:tgtEl>
                                          <p:spTgt spid="36"/>
                                        </p:tgtEl>
                                        <p:attrNameLst>
                                          <p:attrName>ppt_x</p:attrName>
                                        </p:attrNameLst>
                                      </p:cBhvr>
                                      <p:tavLst>
                                        <p:tav tm="0">
                                          <p:val>
                                            <p:strVal val="0-#ppt_w/2"/>
                                          </p:val>
                                        </p:tav>
                                        <p:tav tm="100000">
                                          <p:val>
                                            <p:strVal val="#ppt_x"/>
                                          </p:val>
                                        </p:tav>
                                      </p:tavLst>
                                    </p:anim>
                                    <p:anim calcmode="lin" valueType="num">
                                      <p:cBhvr additive="base">
                                        <p:cTn id="37" dur="750" fill="hold"/>
                                        <p:tgtEl>
                                          <p:spTgt spid="36"/>
                                        </p:tgtEl>
                                        <p:attrNameLst>
                                          <p:attrName>ppt_y</p:attrName>
                                        </p:attrNameLst>
                                      </p:cBhvr>
                                      <p:tavLst>
                                        <p:tav tm="0">
                                          <p:val>
                                            <p:strVal val="#ppt_y"/>
                                          </p:val>
                                        </p:tav>
                                        <p:tav tm="100000">
                                          <p:val>
                                            <p:strVal val="#ppt_y"/>
                                          </p:val>
                                        </p:tav>
                                      </p:tavLst>
                                    </p:anim>
                                  </p:childTnLst>
                                </p:cTn>
                              </p:par>
                              <p:par>
                                <p:cTn id="38" presetID="2" presetClass="entr" presetSubtype="8" fill="hold" grpId="0" nodeType="withEffect">
                                  <p:stCondLst>
                                    <p:cond delay="0"/>
                                  </p:stCondLst>
                                  <p:childTnLst>
                                    <p:set>
                                      <p:cBhvr>
                                        <p:cTn id="39" dur="1" fill="hold">
                                          <p:stCondLst>
                                            <p:cond delay="0"/>
                                          </p:stCondLst>
                                        </p:cTn>
                                        <p:tgtEl>
                                          <p:spTgt spid="43"/>
                                        </p:tgtEl>
                                        <p:attrNameLst>
                                          <p:attrName>style.visibility</p:attrName>
                                        </p:attrNameLst>
                                      </p:cBhvr>
                                      <p:to>
                                        <p:strVal val="visible"/>
                                      </p:to>
                                    </p:set>
                                    <p:anim calcmode="lin" valueType="num">
                                      <p:cBhvr additive="base">
                                        <p:cTn id="40" dur="750" fill="hold"/>
                                        <p:tgtEl>
                                          <p:spTgt spid="43"/>
                                        </p:tgtEl>
                                        <p:attrNameLst>
                                          <p:attrName>ppt_x</p:attrName>
                                        </p:attrNameLst>
                                      </p:cBhvr>
                                      <p:tavLst>
                                        <p:tav tm="0">
                                          <p:val>
                                            <p:strVal val="0-#ppt_w/2"/>
                                          </p:val>
                                        </p:tav>
                                        <p:tav tm="100000">
                                          <p:val>
                                            <p:strVal val="#ppt_x"/>
                                          </p:val>
                                        </p:tav>
                                      </p:tavLst>
                                    </p:anim>
                                    <p:anim calcmode="lin" valueType="num">
                                      <p:cBhvr additive="base">
                                        <p:cTn id="41" dur="750" fill="hold"/>
                                        <p:tgtEl>
                                          <p:spTgt spid="43"/>
                                        </p:tgtEl>
                                        <p:attrNameLst>
                                          <p:attrName>ppt_y</p:attrName>
                                        </p:attrNameLst>
                                      </p:cBhvr>
                                      <p:tavLst>
                                        <p:tav tm="0">
                                          <p:val>
                                            <p:strVal val="#ppt_y"/>
                                          </p:val>
                                        </p:tav>
                                        <p:tav tm="100000">
                                          <p:val>
                                            <p:strVal val="#ppt_y"/>
                                          </p:val>
                                        </p:tav>
                                      </p:tavLst>
                                    </p:anim>
                                  </p:childTnLst>
                                </p:cTn>
                              </p:par>
                              <p:par>
                                <p:cTn id="42" presetID="22" presetClass="entr" presetSubtype="8" fill="hold" grpId="0" nodeType="withEffect">
                                  <p:stCondLst>
                                    <p:cond delay="750"/>
                                  </p:stCondLst>
                                  <p:childTnLst>
                                    <p:set>
                                      <p:cBhvr>
                                        <p:cTn id="43" dur="1" fill="hold">
                                          <p:stCondLst>
                                            <p:cond delay="0"/>
                                          </p:stCondLst>
                                        </p:cTn>
                                        <p:tgtEl>
                                          <p:spTgt spid="39"/>
                                        </p:tgtEl>
                                        <p:attrNameLst>
                                          <p:attrName>style.visibility</p:attrName>
                                        </p:attrNameLst>
                                      </p:cBhvr>
                                      <p:to>
                                        <p:strVal val="visible"/>
                                      </p:to>
                                    </p:set>
                                    <p:animEffect transition="in" filter="wipe(left)">
                                      <p:cBhvr>
                                        <p:cTn id="44" dur="1250"/>
                                        <p:tgtEl>
                                          <p:spTgt spid="39"/>
                                        </p:tgtEl>
                                      </p:cBhvr>
                                    </p:animEffect>
                                  </p:childTnLst>
                                  <p:subTnLst>
                                    <p:audio>
                                      <p:cMediaNode vol="100000">
                                        <p:cTn display="0" masterRel="sameClick">
                                          <p:stCondLst>
                                            <p:cond evt="begin" delay="0">
                                              <p:tn val="42"/>
                                            </p:cond>
                                          </p:stCondLst>
                                          <p:endCondLst>
                                            <p:cond evt="onStopAudio" delay="0">
                                              <p:tgtEl>
                                                <p:sldTgt/>
                                              </p:tgtEl>
                                            </p:cond>
                                          </p:endCondLst>
                                        </p:cTn>
                                        <p:tgtEl>
                                          <p:sndTgt r:embed="rId5" name="bomb.wav"/>
                                        </p:tgtEl>
                                      </p:cMediaNode>
                                    </p:audio>
                                  </p:sub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8"/>
                                        </p:tgtEl>
                                        <p:attrNameLst>
                                          <p:attrName>style.visibility</p:attrName>
                                        </p:attrNameLst>
                                      </p:cBhvr>
                                      <p:to>
                                        <p:strVal val="visible"/>
                                      </p:to>
                                    </p:set>
                                    <p:anim calcmode="lin" valueType="num">
                                      <p:cBhvr additive="base">
                                        <p:cTn id="49" dur="750" fill="hold"/>
                                        <p:tgtEl>
                                          <p:spTgt spid="38"/>
                                        </p:tgtEl>
                                        <p:attrNameLst>
                                          <p:attrName>ppt_x</p:attrName>
                                        </p:attrNameLst>
                                      </p:cBhvr>
                                      <p:tavLst>
                                        <p:tav tm="0">
                                          <p:val>
                                            <p:strVal val="0-#ppt_w/2"/>
                                          </p:val>
                                        </p:tav>
                                        <p:tav tm="100000">
                                          <p:val>
                                            <p:strVal val="#ppt_x"/>
                                          </p:val>
                                        </p:tav>
                                      </p:tavLst>
                                    </p:anim>
                                    <p:anim calcmode="lin" valueType="num">
                                      <p:cBhvr additive="base">
                                        <p:cTn id="50" dur="750" fill="hold"/>
                                        <p:tgtEl>
                                          <p:spTgt spid="38"/>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44"/>
                                        </p:tgtEl>
                                        <p:attrNameLst>
                                          <p:attrName>style.visibility</p:attrName>
                                        </p:attrNameLst>
                                      </p:cBhvr>
                                      <p:to>
                                        <p:strVal val="visible"/>
                                      </p:to>
                                    </p:set>
                                    <p:anim calcmode="lin" valueType="num">
                                      <p:cBhvr additive="base">
                                        <p:cTn id="53" dur="750" fill="hold"/>
                                        <p:tgtEl>
                                          <p:spTgt spid="44"/>
                                        </p:tgtEl>
                                        <p:attrNameLst>
                                          <p:attrName>ppt_x</p:attrName>
                                        </p:attrNameLst>
                                      </p:cBhvr>
                                      <p:tavLst>
                                        <p:tav tm="0">
                                          <p:val>
                                            <p:strVal val="0-#ppt_w/2"/>
                                          </p:val>
                                        </p:tav>
                                        <p:tav tm="100000">
                                          <p:val>
                                            <p:strVal val="#ppt_x"/>
                                          </p:val>
                                        </p:tav>
                                      </p:tavLst>
                                    </p:anim>
                                    <p:anim calcmode="lin" valueType="num">
                                      <p:cBhvr additive="base">
                                        <p:cTn id="54" dur="750" fill="hold"/>
                                        <p:tgtEl>
                                          <p:spTgt spid="44"/>
                                        </p:tgtEl>
                                        <p:attrNameLst>
                                          <p:attrName>ppt_y</p:attrName>
                                        </p:attrNameLst>
                                      </p:cBhvr>
                                      <p:tavLst>
                                        <p:tav tm="0">
                                          <p:val>
                                            <p:strVal val="#ppt_y"/>
                                          </p:val>
                                        </p:tav>
                                        <p:tav tm="100000">
                                          <p:val>
                                            <p:strVal val="#ppt_y"/>
                                          </p:val>
                                        </p:tav>
                                      </p:tavLst>
                                    </p:anim>
                                  </p:childTnLst>
                                </p:cTn>
                              </p:par>
                              <p:par>
                                <p:cTn id="55" presetID="22" presetClass="entr" presetSubtype="8" fill="hold" grpId="0" nodeType="withEffect">
                                  <p:stCondLst>
                                    <p:cond delay="750"/>
                                  </p:stCondLst>
                                  <p:childTnLst>
                                    <p:set>
                                      <p:cBhvr>
                                        <p:cTn id="56" dur="1" fill="hold">
                                          <p:stCondLst>
                                            <p:cond delay="0"/>
                                          </p:stCondLst>
                                        </p:cTn>
                                        <p:tgtEl>
                                          <p:spTgt spid="40"/>
                                        </p:tgtEl>
                                        <p:attrNameLst>
                                          <p:attrName>style.visibility</p:attrName>
                                        </p:attrNameLst>
                                      </p:cBhvr>
                                      <p:to>
                                        <p:strVal val="visible"/>
                                      </p:to>
                                    </p:set>
                                    <p:animEffect transition="in" filter="wipe(left)">
                                      <p:cBhvr>
                                        <p:cTn id="57" dur="1250"/>
                                        <p:tgtEl>
                                          <p:spTgt spid="40"/>
                                        </p:tgtEl>
                                      </p:cBhvr>
                                    </p:animEffect>
                                  </p:childTnLst>
                                  <p:subTnLst>
                                    <p:audio>
                                      <p:cMediaNode vol="100000">
                                        <p:cTn display="0" masterRel="sameClick">
                                          <p:stCondLst>
                                            <p:cond evt="begin" delay="0">
                                              <p:tn val="55"/>
                                            </p:cond>
                                          </p:stCondLst>
                                          <p:endCondLst>
                                            <p:cond evt="onStopAudio" delay="0">
                                              <p:tgtEl>
                                                <p:sldTgt/>
                                              </p:tgtEl>
                                            </p:cond>
                                          </p:endCondLst>
                                        </p:cTn>
                                        <p:tgtEl>
                                          <p:sndTgt r:embed="rId5" name="bomb.wav"/>
                                        </p:tgtEl>
                                      </p:cMediaNode>
                                    </p:audio>
                                  </p:subTnLst>
                                </p:cTn>
                              </p:par>
                            </p:childTnLst>
                          </p:cTn>
                        </p:par>
                      </p:childTnLst>
                    </p:cTn>
                  </p:par>
                  <p:par>
                    <p:cTn id="58" fill="hold">
                      <p:stCondLst>
                        <p:cond delay="indefinite"/>
                      </p:stCondLst>
                      <p:childTnLst>
                        <p:par>
                          <p:cTn id="59" fill="hold">
                            <p:stCondLst>
                              <p:cond delay="0"/>
                            </p:stCondLst>
                            <p:childTnLst>
                              <p:par>
                                <p:cTn id="60" presetID="2" presetClass="entr" presetSubtype="8" fill="hold" grpId="0" nodeType="clickEffect">
                                  <p:stCondLst>
                                    <p:cond delay="0"/>
                                  </p:stCondLst>
                                  <p:childTnLst>
                                    <p:set>
                                      <p:cBhvr>
                                        <p:cTn id="61" dur="1" fill="hold">
                                          <p:stCondLst>
                                            <p:cond delay="0"/>
                                          </p:stCondLst>
                                        </p:cTn>
                                        <p:tgtEl>
                                          <p:spTgt spid="37"/>
                                        </p:tgtEl>
                                        <p:attrNameLst>
                                          <p:attrName>style.visibility</p:attrName>
                                        </p:attrNameLst>
                                      </p:cBhvr>
                                      <p:to>
                                        <p:strVal val="visible"/>
                                      </p:to>
                                    </p:set>
                                    <p:anim calcmode="lin" valueType="num">
                                      <p:cBhvr additive="base">
                                        <p:cTn id="62" dur="750" fill="hold"/>
                                        <p:tgtEl>
                                          <p:spTgt spid="37"/>
                                        </p:tgtEl>
                                        <p:attrNameLst>
                                          <p:attrName>ppt_x</p:attrName>
                                        </p:attrNameLst>
                                      </p:cBhvr>
                                      <p:tavLst>
                                        <p:tav tm="0">
                                          <p:val>
                                            <p:strVal val="0-#ppt_w/2"/>
                                          </p:val>
                                        </p:tav>
                                        <p:tav tm="100000">
                                          <p:val>
                                            <p:strVal val="#ppt_x"/>
                                          </p:val>
                                        </p:tav>
                                      </p:tavLst>
                                    </p:anim>
                                    <p:anim calcmode="lin" valueType="num">
                                      <p:cBhvr additive="base">
                                        <p:cTn id="63" dur="750" fill="hold"/>
                                        <p:tgtEl>
                                          <p:spTgt spid="37"/>
                                        </p:tgtEl>
                                        <p:attrNameLst>
                                          <p:attrName>ppt_y</p:attrName>
                                        </p:attrNameLst>
                                      </p:cBhvr>
                                      <p:tavLst>
                                        <p:tav tm="0">
                                          <p:val>
                                            <p:strVal val="#ppt_y"/>
                                          </p:val>
                                        </p:tav>
                                        <p:tav tm="100000">
                                          <p:val>
                                            <p:strVal val="#ppt_y"/>
                                          </p:val>
                                        </p:tav>
                                      </p:tavLst>
                                    </p:anim>
                                  </p:childTnLst>
                                </p:cTn>
                              </p:par>
                              <p:par>
                                <p:cTn id="64" presetID="2" presetClass="entr" presetSubtype="8" fill="hold" grpId="0" nodeType="withEffect">
                                  <p:stCondLst>
                                    <p:cond delay="0"/>
                                  </p:stCondLst>
                                  <p:childTnLst>
                                    <p:set>
                                      <p:cBhvr>
                                        <p:cTn id="65" dur="1" fill="hold">
                                          <p:stCondLst>
                                            <p:cond delay="0"/>
                                          </p:stCondLst>
                                        </p:cTn>
                                        <p:tgtEl>
                                          <p:spTgt spid="45"/>
                                        </p:tgtEl>
                                        <p:attrNameLst>
                                          <p:attrName>style.visibility</p:attrName>
                                        </p:attrNameLst>
                                      </p:cBhvr>
                                      <p:to>
                                        <p:strVal val="visible"/>
                                      </p:to>
                                    </p:set>
                                    <p:anim calcmode="lin" valueType="num">
                                      <p:cBhvr additive="base">
                                        <p:cTn id="66" dur="750" fill="hold"/>
                                        <p:tgtEl>
                                          <p:spTgt spid="45"/>
                                        </p:tgtEl>
                                        <p:attrNameLst>
                                          <p:attrName>ppt_x</p:attrName>
                                        </p:attrNameLst>
                                      </p:cBhvr>
                                      <p:tavLst>
                                        <p:tav tm="0">
                                          <p:val>
                                            <p:strVal val="0-#ppt_w/2"/>
                                          </p:val>
                                        </p:tav>
                                        <p:tav tm="100000">
                                          <p:val>
                                            <p:strVal val="#ppt_x"/>
                                          </p:val>
                                        </p:tav>
                                      </p:tavLst>
                                    </p:anim>
                                    <p:anim calcmode="lin" valueType="num">
                                      <p:cBhvr additive="base">
                                        <p:cTn id="67" dur="750" fill="hold"/>
                                        <p:tgtEl>
                                          <p:spTgt spid="45"/>
                                        </p:tgtEl>
                                        <p:attrNameLst>
                                          <p:attrName>ppt_y</p:attrName>
                                        </p:attrNameLst>
                                      </p:cBhvr>
                                      <p:tavLst>
                                        <p:tav tm="0">
                                          <p:val>
                                            <p:strVal val="#ppt_y"/>
                                          </p:val>
                                        </p:tav>
                                        <p:tav tm="100000">
                                          <p:val>
                                            <p:strVal val="#ppt_y"/>
                                          </p:val>
                                        </p:tav>
                                      </p:tavLst>
                                    </p:anim>
                                  </p:childTnLst>
                                </p:cTn>
                              </p:par>
                              <p:par>
                                <p:cTn id="68" presetID="22" presetClass="entr" presetSubtype="8" fill="hold" grpId="0" nodeType="withEffect">
                                  <p:stCondLst>
                                    <p:cond delay="750"/>
                                  </p:stCondLst>
                                  <p:childTnLst>
                                    <p:set>
                                      <p:cBhvr>
                                        <p:cTn id="69" dur="1" fill="hold">
                                          <p:stCondLst>
                                            <p:cond delay="0"/>
                                          </p:stCondLst>
                                        </p:cTn>
                                        <p:tgtEl>
                                          <p:spTgt spid="41"/>
                                        </p:tgtEl>
                                        <p:attrNameLst>
                                          <p:attrName>style.visibility</p:attrName>
                                        </p:attrNameLst>
                                      </p:cBhvr>
                                      <p:to>
                                        <p:strVal val="visible"/>
                                      </p:to>
                                    </p:set>
                                    <p:animEffect transition="in" filter="wipe(left)">
                                      <p:cBhvr>
                                        <p:cTn id="70" dur="1250"/>
                                        <p:tgtEl>
                                          <p:spTgt spid="41"/>
                                        </p:tgtEl>
                                      </p:cBhvr>
                                    </p:animEffect>
                                  </p:childTnLst>
                                  <p:subTnLst>
                                    <p:audio>
                                      <p:cMediaNode vol="100000">
                                        <p:cTn display="0" masterRel="sameClick">
                                          <p:stCondLst>
                                            <p:cond evt="begin" delay="0">
                                              <p:tn val="68"/>
                                            </p:cond>
                                          </p:stCondLst>
                                          <p:endCondLst>
                                            <p:cond evt="onStopAudio" delay="0">
                                              <p:tgtEl>
                                                <p:sldTgt/>
                                              </p:tgtEl>
                                            </p:cond>
                                          </p:endCondLst>
                                        </p:cTn>
                                        <p:tgtEl>
                                          <p:sndTgt r:embed="rId5"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video>
              <p:cMediaNode vol="100000">
                <p:cTn id="71" fill="hold" display="0">
                  <p:stCondLst>
                    <p:cond delay="indefinite"/>
                  </p:stCondLst>
                  <p:endCondLst>
                    <p:cond evt="onStopAudio" delay="0">
                      <p:tgtEl>
                        <p:sldTgt/>
                      </p:tgtEl>
                    </p:cond>
                  </p:endCondLst>
                </p:cTn>
                <p:tgtEl>
                  <p:spTgt spid="16"/>
                </p:tgtEl>
              </p:cMediaNode>
            </p:video>
            <p:seq concurrent="1" nextAc="seek">
              <p:cTn id="72" restart="whenNotActive" fill="hold" evtFilter="cancelBubble" nodeType="interactiveSeq">
                <p:stCondLst>
                  <p:cond evt="onClick" delay="0">
                    <p:tgtEl>
                      <p:spTgt spid="17"/>
                    </p:tgtEl>
                  </p:cond>
                </p:stCondLst>
                <p:endSync evt="end" delay="0">
                  <p:rtn val="all"/>
                </p:endSync>
                <p:childTnLst>
                  <p:par>
                    <p:cTn id="73" fill="hold">
                      <p:stCondLst>
                        <p:cond delay="0"/>
                      </p:stCondLst>
                      <p:childTnLst>
                        <p:par>
                          <p:cTn id="74" fill="hold">
                            <p:stCondLst>
                              <p:cond delay="0"/>
                            </p:stCondLst>
                            <p:childTnLst>
                              <p:par>
                                <p:cTn id="75" presetID="1" presetClass="mediacall" presetSubtype="0" fill="hold" nodeType="clickEffect">
                                  <p:stCondLst>
                                    <p:cond delay="0"/>
                                  </p:stCondLst>
                                  <p:childTnLst>
                                    <p:cmd type="call" cmd="playFrom(0.0)">
                                      <p:cBhvr>
                                        <p:cTn id="76" dur="16735" fill="hold"/>
                                        <p:tgtEl>
                                          <p:spTgt spid="18"/>
                                        </p:tgtEl>
                                      </p:cBhvr>
                                    </p:cmd>
                                  </p:childTnLst>
                                </p:cTn>
                              </p:par>
                              <p:par>
                                <p:cTn id="77" presetID="1" presetClass="entr" presetSubtype="0" fill="hold" grpId="1" nodeType="withEffect">
                                  <p:stCondLst>
                                    <p:cond delay="0"/>
                                  </p:stCondLst>
                                  <p:childTnLst>
                                    <p:set>
                                      <p:cBhvr>
                                        <p:cTn id="78" dur="1" fill="hold">
                                          <p:stCondLst>
                                            <p:cond delay="0"/>
                                          </p:stCondLst>
                                        </p:cTn>
                                        <p:tgtEl>
                                          <p:spTgt spid="34"/>
                                        </p:tgtEl>
                                        <p:attrNameLst>
                                          <p:attrName>style.visibility</p:attrName>
                                        </p:attrNameLst>
                                      </p:cBhvr>
                                      <p:to>
                                        <p:strVal val="visible"/>
                                      </p:to>
                                    </p:set>
                                  </p:childTnLst>
                                </p:cTn>
                              </p:par>
                              <p:par>
                                <p:cTn id="79" presetID="1" presetClass="exit" presetSubtype="0" fill="hold" grpId="0" nodeType="withEffect">
                                  <p:stCondLst>
                                    <p:cond delay="1000"/>
                                  </p:stCondLst>
                                  <p:childTnLst>
                                    <p:set>
                                      <p:cBhvr>
                                        <p:cTn id="80" dur="1" fill="hold">
                                          <p:stCondLst>
                                            <p:cond delay="0"/>
                                          </p:stCondLst>
                                        </p:cTn>
                                        <p:tgtEl>
                                          <p:spTgt spid="34"/>
                                        </p:tgtEl>
                                        <p:attrNameLst>
                                          <p:attrName>style.visibility</p:attrName>
                                        </p:attrNameLst>
                                      </p:cBhvr>
                                      <p:to>
                                        <p:strVal val="hidden"/>
                                      </p:to>
                                    </p:set>
                                  </p:childTnLst>
                                </p:cTn>
                              </p:par>
                              <p:par>
                                <p:cTn id="81" presetID="21" presetClass="entr" presetSubtype="1" fill="hold" grpId="16" nodeType="withEffect">
                                  <p:stCondLst>
                                    <p:cond delay="0"/>
                                  </p:stCondLst>
                                  <p:childTnLst>
                                    <p:set>
                                      <p:cBhvr>
                                        <p:cTn id="82" dur="1" fill="hold">
                                          <p:stCondLst>
                                            <p:cond delay="0"/>
                                          </p:stCondLst>
                                        </p:cTn>
                                        <p:tgtEl>
                                          <p:spTgt spid="35"/>
                                        </p:tgtEl>
                                        <p:attrNameLst>
                                          <p:attrName>style.visibility</p:attrName>
                                        </p:attrNameLst>
                                      </p:cBhvr>
                                      <p:to>
                                        <p:strVal val="visible"/>
                                      </p:to>
                                    </p:set>
                                    <p:animEffect transition="in" filter="wheel(1)">
                                      <p:cBhvr>
                                        <p:cTn id="83" dur="1000"/>
                                        <p:tgtEl>
                                          <p:spTgt spid="35"/>
                                        </p:tgtEl>
                                      </p:cBhvr>
                                    </p:animEffect>
                                  </p:childTnLst>
                                </p:cTn>
                              </p:par>
                              <p:par>
                                <p:cTn id="84" presetID="1" presetClass="entr" presetSubtype="0" fill="hold" grpId="1" nodeType="withEffect">
                                  <p:stCondLst>
                                    <p:cond delay="1000"/>
                                  </p:stCondLst>
                                  <p:childTnLst>
                                    <p:set>
                                      <p:cBhvr>
                                        <p:cTn id="85" dur="1" fill="hold">
                                          <p:stCondLst>
                                            <p:cond delay="0"/>
                                          </p:stCondLst>
                                        </p:cTn>
                                        <p:tgtEl>
                                          <p:spTgt spid="33"/>
                                        </p:tgtEl>
                                        <p:attrNameLst>
                                          <p:attrName>style.visibility</p:attrName>
                                        </p:attrNameLst>
                                      </p:cBhvr>
                                      <p:to>
                                        <p:strVal val="visible"/>
                                      </p:to>
                                    </p:set>
                                  </p:childTnLst>
                                </p:cTn>
                              </p:par>
                              <p:par>
                                <p:cTn id="86" presetID="1" presetClass="exit" presetSubtype="0" fill="hold" grpId="0" nodeType="withEffect">
                                  <p:stCondLst>
                                    <p:cond delay="2000"/>
                                  </p:stCondLst>
                                  <p:childTnLst>
                                    <p:set>
                                      <p:cBhvr>
                                        <p:cTn id="87" dur="1" fill="hold">
                                          <p:stCondLst>
                                            <p:cond delay="0"/>
                                          </p:stCondLst>
                                        </p:cTn>
                                        <p:tgtEl>
                                          <p:spTgt spid="33"/>
                                        </p:tgtEl>
                                        <p:attrNameLst>
                                          <p:attrName>style.visibility</p:attrName>
                                        </p:attrNameLst>
                                      </p:cBhvr>
                                      <p:to>
                                        <p:strVal val="hidden"/>
                                      </p:to>
                                    </p:set>
                                  </p:childTnLst>
                                </p:cTn>
                              </p:par>
                              <p:par>
                                <p:cTn id="88" presetID="21" presetClass="entr" presetSubtype="1" fill="hold" grpId="1" nodeType="withEffect">
                                  <p:stCondLst>
                                    <p:cond delay="1000"/>
                                  </p:stCondLst>
                                  <p:childTnLst>
                                    <p:set>
                                      <p:cBhvr>
                                        <p:cTn id="89" dur="1" fill="hold">
                                          <p:stCondLst>
                                            <p:cond delay="0"/>
                                          </p:stCondLst>
                                        </p:cTn>
                                        <p:tgtEl>
                                          <p:spTgt spid="35"/>
                                        </p:tgtEl>
                                        <p:attrNameLst>
                                          <p:attrName>style.visibility</p:attrName>
                                        </p:attrNameLst>
                                      </p:cBhvr>
                                      <p:to>
                                        <p:strVal val="visible"/>
                                      </p:to>
                                    </p:set>
                                    <p:animEffect transition="in" filter="wheel(1)">
                                      <p:cBhvr>
                                        <p:cTn id="90" dur="1000"/>
                                        <p:tgtEl>
                                          <p:spTgt spid="35"/>
                                        </p:tgtEl>
                                      </p:cBhvr>
                                    </p:animEffect>
                                  </p:childTnLst>
                                  <p:subTnLst>
                                    <p:audio>
                                      <p:cMediaNode>
                                        <p:cTn display="0" masterRel="sameClick">
                                          <p:stCondLst>
                                            <p:cond evt="begin" delay="0">
                                              <p:tn val="88"/>
                                            </p:cond>
                                          </p:stCondLst>
                                          <p:endCondLst>
                                            <p:cond evt="onStopAudio" delay="0">
                                              <p:tgtEl>
                                                <p:sldTgt/>
                                              </p:tgtEl>
                                            </p:cond>
                                          </p:endCondLst>
                                        </p:cTn>
                                        <p:tgtEl>
                                          <p:sndTgt r:embed="rId6" name="coin.wav"/>
                                        </p:tgtEl>
                                      </p:cMediaNode>
                                    </p:audio>
                                  </p:subTnLst>
                                </p:cTn>
                              </p:par>
                              <p:par>
                                <p:cTn id="91" presetID="1" presetClass="entr" presetSubtype="0" fill="hold" grpId="1" nodeType="withEffect">
                                  <p:stCondLst>
                                    <p:cond delay="2000"/>
                                  </p:stCondLst>
                                  <p:childTnLst>
                                    <p:set>
                                      <p:cBhvr>
                                        <p:cTn id="92" dur="1" fill="hold">
                                          <p:stCondLst>
                                            <p:cond delay="0"/>
                                          </p:stCondLst>
                                        </p:cTn>
                                        <p:tgtEl>
                                          <p:spTgt spid="32"/>
                                        </p:tgtEl>
                                        <p:attrNameLst>
                                          <p:attrName>style.visibility</p:attrName>
                                        </p:attrNameLst>
                                      </p:cBhvr>
                                      <p:to>
                                        <p:strVal val="visible"/>
                                      </p:to>
                                    </p:set>
                                  </p:childTnLst>
                                </p:cTn>
                              </p:par>
                              <p:par>
                                <p:cTn id="93" presetID="1" presetClass="exit" presetSubtype="0" fill="hold" grpId="0" nodeType="withEffect">
                                  <p:stCondLst>
                                    <p:cond delay="3000"/>
                                  </p:stCondLst>
                                  <p:childTnLst>
                                    <p:set>
                                      <p:cBhvr>
                                        <p:cTn id="94" dur="1" fill="hold">
                                          <p:stCondLst>
                                            <p:cond delay="0"/>
                                          </p:stCondLst>
                                        </p:cTn>
                                        <p:tgtEl>
                                          <p:spTgt spid="32"/>
                                        </p:tgtEl>
                                        <p:attrNameLst>
                                          <p:attrName>style.visibility</p:attrName>
                                        </p:attrNameLst>
                                      </p:cBhvr>
                                      <p:to>
                                        <p:strVal val="hidden"/>
                                      </p:to>
                                    </p:set>
                                  </p:childTnLst>
                                </p:cTn>
                              </p:par>
                              <p:par>
                                <p:cTn id="95" presetID="21" presetClass="entr" presetSubtype="1" fill="hold" grpId="3" nodeType="withEffect">
                                  <p:stCondLst>
                                    <p:cond delay="2000"/>
                                  </p:stCondLst>
                                  <p:childTnLst>
                                    <p:set>
                                      <p:cBhvr>
                                        <p:cTn id="96" dur="1" fill="hold">
                                          <p:stCondLst>
                                            <p:cond delay="0"/>
                                          </p:stCondLst>
                                        </p:cTn>
                                        <p:tgtEl>
                                          <p:spTgt spid="35"/>
                                        </p:tgtEl>
                                        <p:attrNameLst>
                                          <p:attrName>style.visibility</p:attrName>
                                        </p:attrNameLst>
                                      </p:cBhvr>
                                      <p:to>
                                        <p:strVal val="visible"/>
                                      </p:to>
                                    </p:set>
                                    <p:animEffect transition="in" filter="wheel(1)">
                                      <p:cBhvr>
                                        <p:cTn id="97" dur="1000"/>
                                        <p:tgtEl>
                                          <p:spTgt spid="35"/>
                                        </p:tgtEl>
                                      </p:cBhvr>
                                    </p:animEffect>
                                  </p:childTnLst>
                                  <p:subTnLst>
                                    <p:audio>
                                      <p:cMediaNode>
                                        <p:cTn display="0" masterRel="sameClick">
                                          <p:stCondLst>
                                            <p:cond evt="begin" delay="0">
                                              <p:tn val="95"/>
                                            </p:cond>
                                          </p:stCondLst>
                                          <p:endCondLst>
                                            <p:cond evt="onStopAudio" delay="0">
                                              <p:tgtEl>
                                                <p:sldTgt/>
                                              </p:tgtEl>
                                            </p:cond>
                                          </p:endCondLst>
                                        </p:cTn>
                                        <p:tgtEl>
                                          <p:sndTgt r:embed="rId6" name="coin.wav"/>
                                        </p:tgtEl>
                                      </p:cMediaNode>
                                    </p:audio>
                                  </p:subTnLst>
                                </p:cTn>
                              </p:par>
                              <p:par>
                                <p:cTn id="98" presetID="1" presetClass="entr" presetSubtype="0" fill="hold" grpId="1" nodeType="withEffect">
                                  <p:stCondLst>
                                    <p:cond delay="3000"/>
                                  </p:stCondLst>
                                  <p:childTnLst>
                                    <p:set>
                                      <p:cBhvr>
                                        <p:cTn id="99" dur="1" fill="hold">
                                          <p:stCondLst>
                                            <p:cond delay="0"/>
                                          </p:stCondLst>
                                        </p:cTn>
                                        <p:tgtEl>
                                          <p:spTgt spid="31"/>
                                        </p:tgtEl>
                                        <p:attrNameLst>
                                          <p:attrName>style.visibility</p:attrName>
                                        </p:attrNameLst>
                                      </p:cBhvr>
                                      <p:to>
                                        <p:strVal val="visible"/>
                                      </p:to>
                                    </p:set>
                                  </p:childTnLst>
                                </p:cTn>
                              </p:par>
                              <p:par>
                                <p:cTn id="100" presetID="1" presetClass="exit" presetSubtype="0" fill="hold" grpId="0" nodeType="withEffect">
                                  <p:stCondLst>
                                    <p:cond delay="4000"/>
                                  </p:stCondLst>
                                  <p:childTnLst>
                                    <p:set>
                                      <p:cBhvr>
                                        <p:cTn id="101" dur="1" fill="hold">
                                          <p:stCondLst>
                                            <p:cond delay="0"/>
                                          </p:stCondLst>
                                        </p:cTn>
                                        <p:tgtEl>
                                          <p:spTgt spid="31"/>
                                        </p:tgtEl>
                                        <p:attrNameLst>
                                          <p:attrName>style.visibility</p:attrName>
                                        </p:attrNameLst>
                                      </p:cBhvr>
                                      <p:to>
                                        <p:strVal val="hidden"/>
                                      </p:to>
                                    </p:set>
                                  </p:childTnLst>
                                </p:cTn>
                              </p:par>
                              <p:par>
                                <p:cTn id="102" presetID="21" presetClass="entr" presetSubtype="1" fill="hold" grpId="4" nodeType="withEffect">
                                  <p:stCondLst>
                                    <p:cond delay="3000"/>
                                  </p:stCondLst>
                                  <p:childTnLst>
                                    <p:set>
                                      <p:cBhvr>
                                        <p:cTn id="103" dur="1" fill="hold">
                                          <p:stCondLst>
                                            <p:cond delay="0"/>
                                          </p:stCondLst>
                                        </p:cTn>
                                        <p:tgtEl>
                                          <p:spTgt spid="35"/>
                                        </p:tgtEl>
                                        <p:attrNameLst>
                                          <p:attrName>style.visibility</p:attrName>
                                        </p:attrNameLst>
                                      </p:cBhvr>
                                      <p:to>
                                        <p:strVal val="visible"/>
                                      </p:to>
                                    </p:set>
                                    <p:animEffect transition="in" filter="wheel(1)">
                                      <p:cBhvr>
                                        <p:cTn id="104" dur="1000"/>
                                        <p:tgtEl>
                                          <p:spTgt spid="35"/>
                                        </p:tgtEl>
                                      </p:cBhvr>
                                    </p:animEffect>
                                  </p:childTnLst>
                                  <p:subTnLst>
                                    <p:audio>
                                      <p:cMediaNode>
                                        <p:cTn display="0" masterRel="sameClick">
                                          <p:stCondLst>
                                            <p:cond evt="begin" delay="0">
                                              <p:tn val="102"/>
                                            </p:cond>
                                          </p:stCondLst>
                                          <p:endCondLst>
                                            <p:cond evt="onStopAudio" delay="0">
                                              <p:tgtEl>
                                                <p:sldTgt/>
                                              </p:tgtEl>
                                            </p:cond>
                                          </p:endCondLst>
                                        </p:cTn>
                                        <p:tgtEl>
                                          <p:sndTgt r:embed="rId6" name="coin.wav"/>
                                        </p:tgtEl>
                                      </p:cMediaNode>
                                    </p:audio>
                                  </p:subTnLst>
                                </p:cTn>
                              </p:par>
                              <p:par>
                                <p:cTn id="105" presetID="1" presetClass="entr" presetSubtype="0" fill="hold" grpId="1" nodeType="withEffect">
                                  <p:stCondLst>
                                    <p:cond delay="4000"/>
                                  </p:stCondLst>
                                  <p:childTnLst>
                                    <p:set>
                                      <p:cBhvr>
                                        <p:cTn id="106" dur="1" fill="hold">
                                          <p:stCondLst>
                                            <p:cond delay="0"/>
                                          </p:stCondLst>
                                        </p:cTn>
                                        <p:tgtEl>
                                          <p:spTgt spid="30"/>
                                        </p:tgtEl>
                                        <p:attrNameLst>
                                          <p:attrName>style.visibility</p:attrName>
                                        </p:attrNameLst>
                                      </p:cBhvr>
                                      <p:to>
                                        <p:strVal val="visible"/>
                                      </p:to>
                                    </p:set>
                                  </p:childTnLst>
                                </p:cTn>
                              </p:par>
                              <p:par>
                                <p:cTn id="107" presetID="1" presetClass="exit" presetSubtype="0" fill="hold" grpId="0" nodeType="withEffect">
                                  <p:stCondLst>
                                    <p:cond delay="5000"/>
                                  </p:stCondLst>
                                  <p:childTnLst>
                                    <p:set>
                                      <p:cBhvr>
                                        <p:cTn id="108" dur="1" fill="hold">
                                          <p:stCondLst>
                                            <p:cond delay="0"/>
                                          </p:stCondLst>
                                        </p:cTn>
                                        <p:tgtEl>
                                          <p:spTgt spid="30"/>
                                        </p:tgtEl>
                                        <p:attrNameLst>
                                          <p:attrName>style.visibility</p:attrName>
                                        </p:attrNameLst>
                                      </p:cBhvr>
                                      <p:to>
                                        <p:strVal val="hidden"/>
                                      </p:to>
                                    </p:set>
                                  </p:childTnLst>
                                </p:cTn>
                              </p:par>
                              <p:par>
                                <p:cTn id="109" presetID="21" presetClass="entr" presetSubtype="1" fill="hold" grpId="5" nodeType="withEffect">
                                  <p:stCondLst>
                                    <p:cond delay="4000"/>
                                  </p:stCondLst>
                                  <p:childTnLst>
                                    <p:set>
                                      <p:cBhvr>
                                        <p:cTn id="110" dur="1" fill="hold">
                                          <p:stCondLst>
                                            <p:cond delay="0"/>
                                          </p:stCondLst>
                                        </p:cTn>
                                        <p:tgtEl>
                                          <p:spTgt spid="35"/>
                                        </p:tgtEl>
                                        <p:attrNameLst>
                                          <p:attrName>style.visibility</p:attrName>
                                        </p:attrNameLst>
                                      </p:cBhvr>
                                      <p:to>
                                        <p:strVal val="visible"/>
                                      </p:to>
                                    </p:set>
                                    <p:animEffect transition="in" filter="wheel(1)">
                                      <p:cBhvr>
                                        <p:cTn id="111" dur="1000"/>
                                        <p:tgtEl>
                                          <p:spTgt spid="35"/>
                                        </p:tgtEl>
                                      </p:cBhvr>
                                    </p:animEffect>
                                  </p:childTnLst>
                                  <p:subTnLst>
                                    <p:audio>
                                      <p:cMediaNode>
                                        <p:cTn display="0" masterRel="sameClick">
                                          <p:stCondLst>
                                            <p:cond evt="begin" delay="0">
                                              <p:tn val="109"/>
                                            </p:cond>
                                          </p:stCondLst>
                                          <p:endCondLst>
                                            <p:cond evt="onStopAudio" delay="0">
                                              <p:tgtEl>
                                                <p:sldTgt/>
                                              </p:tgtEl>
                                            </p:cond>
                                          </p:endCondLst>
                                        </p:cTn>
                                        <p:tgtEl>
                                          <p:sndTgt r:embed="rId6" name="coin.wav"/>
                                        </p:tgtEl>
                                      </p:cMediaNode>
                                    </p:audio>
                                  </p:subTnLst>
                                </p:cTn>
                              </p:par>
                              <p:par>
                                <p:cTn id="112" presetID="1" presetClass="entr" presetSubtype="0" fill="hold" grpId="1" nodeType="withEffect">
                                  <p:stCondLst>
                                    <p:cond delay="5000"/>
                                  </p:stCondLst>
                                  <p:childTnLst>
                                    <p:set>
                                      <p:cBhvr>
                                        <p:cTn id="113" dur="1" fill="hold">
                                          <p:stCondLst>
                                            <p:cond delay="0"/>
                                          </p:stCondLst>
                                        </p:cTn>
                                        <p:tgtEl>
                                          <p:spTgt spid="29"/>
                                        </p:tgtEl>
                                        <p:attrNameLst>
                                          <p:attrName>style.visibility</p:attrName>
                                        </p:attrNameLst>
                                      </p:cBhvr>
                                      <p:to>
                                        <p:strVal val="visible"/>
                                      </p:to>
                                    </p:set>
                                  </p:childTnLst>
                                </p:cTn>
                              </p:par>
                              <p:par>
                                <p:cTn id="114" presetID="1" presetClass="exit" presetSubtype="0" fill="hold" grpId="0" nodeType="withEffect">
                                  <p:stCondLst>
                                    <p:cond delay="6000"/>
                                  </p:stCondLst>
                                  <p:childTnLst>
                                    <p:set>
                                      <p:cBhvr>
                                        <p:cTn id="115" dur="1" fill="hold">
                                          <p:stCondLst>
                                            <p:cond delay="0"/>
                                          </p:stCondLst>
                                        </p:cTn>
                                        <p:tgtEl>
                                          <p:spTgt spid="29"/>
                                        </p:tgtEl>
                                        <p:attrNameLst>
                                          <p:attrName>style.visibility</p:attrName>
                                        </p:attrNameLst>
                                      </p:cBhvr>
                                      <p:to>
                                        <p:strVal val="hidden"/>
                                      </p:to>
                                    </p:set>
                                  </p:childTnLst>
                                </p:cTn>
                              </p:par>
                              <p:par>
                                <p:cTn id="116" presetID="21" presetClass="entr" presetSubtype="1" fill="hold" grpId="6" nodeType="withEffect">
                                  <p:stCondLst>
                                    <p:cond delay="5000"/>
                                  </p:stCondLst>
                                  <p:childTnLst>
                                    <p:set>
                                      <p:cBhvr>
                                        <p:cTn id="117" dur="1" fill="hold">
                                          <p:stCondLst>
                                            <p:cond delay="0"/>
                                          </p:stCondLst>
                                        </p:cTn>
                                        <p:tgtEl>
                                          <p:spTgt spid="35"/>
                                        </p:tgtEl>
                                        <p:attrNameLst>
                                          <p:attrName>style.visibility</p:attrName>
                                        </p:attrNameLst>
                                      </p:cBhvr>
                                      <p:to>
                                        <p:strVal val="visible"/>
                                      </p:to>
                                    </p:set>
                                    <p:animEffect transition="in" filter="wheel(1)">
                                      <p:cBhvr>
                                        <p:cTn id="118" dur="1000"/>
                                        <p:tgtEl>
                                          <p:spTgt spid="35"/>
                                        </p:tgtEl>
                                      </p:cBhvr>
                                    </p:animEffect>
                                  </p:childTnLst>
                                  <p:subTnLst>
                                    <p:audio>
                                      <p:cMediaNode>
                                        <p:cTn display="0" masterRel="sameClick">
                                          <p:stCondLst>
                                            <p:cond evt="begin" delay="0">
                                              <p:tn val="116"/>
                                            </p:cond>
                                          </p:stCondLst>
                                          <p:endCondLst>
                                            <p:cond evt="onStopAudio" delay="0">
                                              <p:tgtEl>
                                                <p:sldTgt/>
                                              </p:tgtEl>
                                            </p:cond>
                                          </p:endCondLst>
                                        </p:cTn>
                                        <p:tgtEl>
                                          <p:sndTgt r:embed="rId6" name="coin.wav"/>
                                        </p:tgtEl>
                                      </p:cMediaNode>
                                    </p:audio>
                                  </p:subTnLst>
                                </p:cTn>
                              </p:par>
                              <p:par>
                                <p:cTn id="119" presetID="1" presetClass="entr" presetSubtype="0" fill="hold" grpId="1" nodeType="withEffect">
                                  <p:stCondLst>
                                    <p:cond delay="6000"/>
                                  </p:stCondLst>
                                  <p:childTnLst>
                                    <p:set>
                                      <p:cBhvr>
                                        <p:cTn id="120" dur="1" fill="hold">
                                          <p:stCondLst>
                                            <p:cond delay="0"/>
                                          </p:stCondLst>
                                        </p:cTn>
                                        <p:tgtEl>
                                          <p:spTgt spid="28"/>
                                        </p:tgtEl>
                                        <p:attrNameLst>
                                          <p:attrName>style.visibility</p:attrName>
                                        </p:attrNameLst>
                                      </p:cBhvr>
                                      <p:to>
                                        <p:strVal val="visible"/>
                                      </p:to>
                                    </p:set>
                                  </p:childTnLst>
                                </p:cTn>
                              </p:par>
                              <p:par>
                                <p:cTn id="121" presetID="1" presetClass="exit" presetSubtype="0" fill="hold" grpId="0" nodeType="withEffect">
                                  <p:stCondLst>
                                    <p:cond delay="7000"/>
                                  </p:stCondLst>
                                  <p:childTnLst>
                                    <p:set>
                                      <p:cBhvr>
                                        <p:cTn id="122" dur="1" fill="hold">
                                          <p:stCondLst>
                                            <p:cond delay="0"/>
                                          </p:stCondLst>
                                        </p:cTn>
                                        <p:tgtEl>
                                          <p:spTgt spid="28"/>
                                        </p:tgtEl>
                                        <p:attrNameLst>
                                          <p:attrName>style.visibility</p:attrName>
                                        </p:attrNameLst>
                                      </p:cBhvr>
                                      <p:to>
                                        <p:strVal val="hidden"/>
                                      </p:to>
                                    </p:set>
                                  </p:childTnLst>
                                </p:cTn>
                              </p:par>
                              <p:par>
                                <p:cTn id="123" presetID="21" presetClass="entr" presetSubtype="1" fill="hold" grpId="7" nodeType="withEffect">
                                  <p:stCondLst>
                                    <p:cond delay="6000"/>
                                  </p:stCondLst>
                                  <p:childTnLst>
                                    <p:set>
                                      <p:cBhvr>
                                        <p:cTn id="124" dur="1" fill="hold">
                                          <p:stCondLst>
                                            <p:cond delay="0"/>
                                          </p:stCondLst>
                                        </p:cTn>
                                        <p:tgtEl>
                                          <p:spTgt spid="35"/>
                                        </p:tgtEl>
                                        <p:attrNameLst>
                                          <p:attrName>style.visibility</p:attrName>
                                        </p:attrNameLst>
                                      </p:cBhvr>
                                      <p:to>
                                        <p:strVal val="visible"/>
                                      </p:to>
                                    </p:set>
                                    <p:animEffect transition="in" filter="wheel(1)">
                                      <p:cBhvr>
                                        <p:cTn id="125" dur="1000"/>
                                        <p:tgtEl>
                                          <p:spTgt spid="35"/>
                                        </p:tgtEl>
                                      </p:cBhvr>
                                    </p:animEffect>
                                  </p:childTnLst>
                                  <p:subTnLst>
                                    <p:audio>
                                      <p:cMediaNode>
                                        <p:cTn display="0" masterRel="sameClick">
                                          <p:stCondLst>
                                            <p:cond evt="begin" delay="0">
                                              <p:tn val="123"/>
                                            </p:cond>
                                          </p:stCondLst>
                                          <p:endCondLst>
                                            <p:cond evt="onStopAudio" delay="0">
                                              <p:tgtEl>
                                                <p:sldTgt/>
                                              </p:tgtEl>
                                            </p:cond>
                                          </p:endCondLst>
                                        </p:cTn>
                                        <p:tgtEl>
                                          <p:sndTgt r:embed="rId6" name="coin.wav"/>
                                        </p:tgtEl>
                                      </p:cMediaNode>
                                    </p:audio>
                                  </p:subTnLst>
                                </p:cTn>
                              </p:par>
                              <p:par>
                                <p:cTn id="126" presetID="1" presetClass="entr" presetSubtype="0" fill="hold" grpId="1" nodeType="withEffect">
                                  <p:stCondLst>
                                    <p:cond delay="7000"/>
                                  </p:stCondLst>
                                  <p:childTnLst>
                                    <p:set>
                                      <p:cBhvr>
                                        <p:cTn id="127" dur="1" fill="hold">
                                          <p:stCondLst>
                                            <p:cond delay="0"/>
                                          </p:stCondLst>
                                        </p:cTn>
                                        <p:tgtEl>
                                          <p:spTgt spid="27"/>
                                        </p:tgtEl>
                                        <p:attrNameLst>
                                          <p:attrName>style.visibility</p:attrName>
                                        </p:attrNameLst>
                                      </p:cBhvr>
                                      <p:to>
                                        <p:strVal val="visible"/>
                                      </p:to>
                                    </p:set>
                                  </p:childTnLst>
                                </p:cTn>
                              </p:par>
                              <p:par>
                                <p:cTn id="128" presetID="1" presetClass="exit" presetSubtype="0" fill="hold" grpId="0" nodeType="withEffect">
                                  <p:stCondLst>
                                    <p:cond delay="8000"/>
                                  </p:stCondLst>
                                  <p:childTnLst>
                                    <p:set>
                                      <p:cBhvr>
                                        <p:cTn id="129" dur="1" fill="hold">
                                          <p:stCondLst>
                                            <p:cond delay="0"/>
                                          </p:stCondLst>
                                        </p:cTn>
                                        <p:tgtEl>
                                          <p:spTgt spid="27"/>
                                        </p:tgtEl>
                                        <p:attrNameLst>
                                          <p:attrName>style.visibility</p:attrName>
                                        </p:attrNameLst>
                                      </p:cBhvr>
                                      <p:to>
                                        <p:strVal val="hidden"/>
                                      </p:to>
                                    </p:set>
                                  </p:childTnLst>
                                </p:cTn>
                              </p:par>
                              <p:par>
                                <p:cTn id="130" presetID="21" presetClass="entr" presetSubtype="1" fill="hold" grpId="8" nodeType="withEffect">
                                  <p:stCondLst>
                                    <p:cond delay="7000"/>
                                  </p:stCondLst>
                                  <p:childTnLst>
                                    <p:set>
                                      <p:cBhvr>
                                        <p:cTn id="131" dur="1" fill="hold">
                                          <p:stCondLst>
                                            <p:cond delay="0"/>
                                          </p:stCondLst>
                                        </p:cTn>
                                        <p:tgtEl>
                                          <p:spTgt spid="35"/>
                                        </p:tgtEl>
                                        <p:attrNameLst>
                                          <p:attrName>style.visibility</p:attrName>
                                        </p:attrNameLst>
                                      </p:cBhvr>
                                      <p:to>
                                        <p:strVal val="visible"/>
                                      </p:to>
                                    </p:set>
                                    <p:animEffect transition="in" filter="wheel(1)">
                                      <p:cBhvr>
                                        <p:cTn id="132" dur="1000"/>
                                        <p:tgtEl>
                                          <p:spTgt spid="35"/>
                                        </p:tgtEl>
                                      </p:cBhvr>
                                    </p:animEffect>
                                  </p:childTnLst>
                                  <p:subTnLst>
                                    <p:audio>
                                      <p:cMediaNode>
                                        <p:cTn display="0" masterRel="sameClick">
                                          <p:stCondLst>
                                            <p:cond evt="begin" delay="0">
                                              <p:tn val="130"/>
                                            </p:cond>
                                          </p:stCondLst>
                                          <p:endCondLst>
                                            <p:cond evt="onStopAudio" delay="0">
                                              <p:tgtEl>
                                                <p:sldTgt/>
                                              </p:tgtEl>
                                            </p:cond>
                                          </p:endCondLst>
                                        </p:cTn>
                                        <p:tgtEl>
                                          <p:sndTgt r:embed="rId6" name="coin.wav"/>
                                        </p:tgtEl>
                                      </p:cMediaNode>
                                    </p:audio>
                                  </p:subTnLst>
                                </p:cTn>
                              </p:par>
                              <p:par>
                                <p:cTn id="133" presetID="1" presetClass="entr" presetSubtype="0" fill="hold" grpId="1" nodeType="withEffect">
                                  <p:stCondLst>
                                    <p:cond delay="8000"/>
                                  </p:stCondLst>
                                  <p:childTnLst>
                                    <p:set>
                                      <p:cBhvr>
                                        <p:cTn id="134" dur="1" fill="hold">
                                          <p:stCondLst>
                                            <p:cond delay="0"/>
                                          </p:stCondLst>
                                        </p:cTn>
                                        <p:tgtEl>
                                          <p:spTgt spid="26"/>
                                        </p:tgtEl>
                                        <p:attrNameLst>
                                          <p:attrName>style.visibility</p:attrName>
                                        </p:attrNameLst>
                                      </p:cBhvr>
                                      <p:to>
                                        <p:strVal val="visible"/>
                                      </p:to>
                                    </p:set>
                                  </p:childTnLst>
                                </p:cTn>
                              </p:par>
                              <p:par>
                                <p:cTn id="135" presetID="1" presetClass="exit" presetSubtype="0" fill="hold" grpId="0" nodeType="withEffect">
                                  <p:stCondLst>
                                    <p:cond delay="9000"/>
                                  </p:stCondLst>
                                  <p:childTnLst>
                                    <p:set>
                                      <p:cBhvr>
                                        <p:cTn id="136" dur="1" fill="hold">
                                          <p:stCondLst>
                                            <p:cond delay="0"/>
                                          </p:stCondLst>
                                        </p:cTn>
                                        <p:tgtEl>
                                          <p:spTgt spid="26"/>
                                        </p:tgtEl>
                                        <p:attrNameLst>
                                          <p:attrName>style.visibility</p:attrName>
                                        </p:attrNameLst>
                                      </p:cBhvr>
                                      <p:to>
                                        <p:strVal val="hidden"/>
                                      </p:to>
                                    </p:set>
                                  </p:childTnLst>
                                </p:cTn>
                              </p:par>
                              <p:par>
                                <p:cTn id="137" presetID="21" presetClass="entr" presetSubtype="1" fill="hold" grpId="2" nodeType="withEffect">
                                  <p:stCondLst>
                                    <p:cond delay="8000"/>
                                  </p:stCondLst>
                                  <p:childTnLst>
                                    <p:set>
                                      <p:cBhvr>
                                        <p:cTn id="138" dur="1" fill="hold">
                                          <p:stCondLst>
                                            <p:cond delay="0"/>
                                          </p:stCondLst>
                                        </p:cTn>
                                        <p:tgtEl>
                                          <p:spTgt spid="35"/>
                                        </p:tgtEl>
                                        <p:attrNameLst>
                                          <p:attrName>style.visibility</p:attrName>
                                        </p:attrNameLst>
                                      </p:cBhvr>
                                      <p:to>
                                        <p:strVal val="visible"/>
                                      </p:to>
                                    </p:set>
                                    <p:animEffect transition="in" filter="wheel(1)">
                                      <p:cBhvr>
                                        <p:cTn id="139" dur="1000"/>
                                        <p:tgtEl>
                                          <p:spTgt spid="35"/>
                                        </p:tgtEl>
                                      </p:cBhvr>
                                    </p:animEffect>
                                  </p:childTnLst>
                                  <p:subTnLst>
                                    <p:audio>
                                      <p:cMediaNode>
                                        <p:cTn display="0" masterRel="sameClick">
                                          <p:stCondLst>
                                            <p:cond evt="begin" delay="0">
                                              <p:tn val="137"/>
                                            </p:cond>
                                          </p:stCondLst>
                                          <p:endCondLst>
                                            <p:cond evt="onStopAudio" delay="0">
                                              <p:tgtEl>
                                                <p:sldTgt/>
                                              </p:tgtEl>
                                            </p:cond>
                                          </p:endCondLst>
                                        </p:cTn>
                                        <p:tgtEl>
                                          <p:sndTgt r:embed="rId6" name="coin.wav"/>
                                        </p:tgtEl>
                                      </p:cMediaNode>
                                    </p:audio>
                                  </p:subTnLst>
                                </p:cTn>
                              </p:par>
                              <p:par>
                                <p:cTn id="140" presetID="1" presetClass="entr" presetSubtype="0" fill="hold" grpId="1" nodeType="withEffect">
                                  <p:stCondLst>
                                    <p:cond delay="9000"/>
                                  </p:stCondLst>
                                  <p:childTnLst>
                                    <p:set>
                                      <p:cBhvr>
                                        <p:cTn id="141" dur="1" fill="hold">
                                          <p:stCondLst>
                                            <p:cond delay="0"/>
                                          </p:stCondLst>
                                        </p:cTn>
                                        <p:tgtEl>
                                          <p:spTgt spid="25"/>
                                        </p:tgtEl>
                                        <p:attrNameLst>
                                          <p:attrName>style.visibility</p:attrName>
                                        </p:attrNameLst>
                                      </p:cBhvr>
                                      <p:to>
                                        <p:strVal val="visible"/>
                                      </p:to>
                                    </p:set>
                                  </p:childTnLst>
                                </p:cTn>
                              </p:par>
                              <p:par>
                                <p:cTn id="142" presetID="1" presetClass="exit" presetSubtype="0" fill="hold" grpId="0" nodeType="withEffect">
                                  <p:stCondLst>
                                    <p:cond delay="10000"/>
                                  </p:stCondLst>
                                  <p:childTnLst>
                                    <p:set>
                                      <p:cBhvr>
                                        <p:cTn id="143" dur="1" fill="hold">
                                          <p:stCondLst>
                                            <p:cond delay="0"/>
                                          </p:stCondLst>
                                        </p:cTn>
                                        <p:tgtEl>
                                          <p:spTgt spid="25"/>
                                        </p:tgtEl>
                                        <p:attrNameLst>
                                          <p:attrName>style.visibility</p:attrName>
                                        </p:attrNameLst>
                                      </p:cBhvr>
                                      <p:to>
                                        <p:strVal val="hidden"/>
                                      </p:to>
                                    </p:set>
                                  </p:childTnLst>
                                </p:cTn>
                              </p:par>
                              <p:par>
                                <p:cTn id="144" presetID="21" presetClass="entr" presetSubtype="1" fill="hold" grpId="10" nodeType="withEffect">
                                  <p:stCondLst>
                                    <p:cond delay="9000"/>
                                  </p:stCondLst>
                                  <p:childTnLst>
                                    <p:set>
                                      <p:cBhvr>
                                        <p:cTn id="145" dur="1" fill="hold">
                                          <p:stCondLst>
                                            <p:cond delay="0"/>
                                          </p:stCondLst>
                                        </p:cTn>
                                        <p:tgtEl>
                                          <p:spTgt spid="35"/>
                                        </p:tgtEl>
                                        <p:attrNameLst>
                                          <p:attrName>style.visibility</p:attrName>
                                        </p:attrNameLst>
                                      </p:cBhvr>
                                      <p:to>
                                        <p:strVal val="visible"/>
                                      </p:to>
                                    </p:set>
                                    <p:animEffect transition="in" filter="wheel(1)">
                                      <p:cBhvr>
                                        <p:cTn id="146" dur="1000"/>
                                        <p:tgtEl>
                                          <p:spTgt spid="35"/>
                                        </p:tgtEl>
                                      </p:cBhvr>
                                    </p:animEffect>
                                  </p:childTnLst>
                                  <p:subTnLst>
                                    <p:audio>
                                      <p:cMediaNode>
                                        <p:cTn display="0" masterRel="sameClick">
                                          <p:stCondLst>
                                            <p:cond evt="begin" delay="0">
                                              <p:tn val="144"/>
                                            </p:cond>
                                          </p:stCondLst>
                                          <p:endCondLst>
                                            <p:cond evt="onStopAudio" delay="0">
                                              <p:tgtEl>
                                                <p:sldTgt/>
                                              </p:tgtEl>
                                            </p:cond>
                                          </p:endCondLst>
                                        </p:cTn>
                                        <p:tgtEl>
                                          <p:sndTgt r:embed="rId6" name="coin.wav"/>
                                        </p:tgtEl>
                                      </p:cMediaNode>
                                    </p:audio>
                                  </p:subTnLst>
                                </p:cTn>
                              </p:par>
                              <p:par>
                                <p:cTn id="147" presetID="1" presetClass="entr" presetSubtype="0" fill="hold" grpId="1" nodeType="withEffect">
                                  <p:stCondLst>
                                    <p:cond delay="10000"/>
                                  </p:stCondLst>
                                  <p:childTnLst>
                                    <p:set>
                                      <p:cBhvr>
                                        <p:cTn id="148" dur="1" fill="hold">
                                          <p:stCondLst>
                                            <p:cond delay="0"/>
                                          </p:stCondLst>
                                        </p:cTn>
                                        <p:tgtEl>
                                          <p:spTgt spid="24"/>
                                        </p:tgtEl>
                                        <p:attrNameLst>
                                          <p:attrName>style.visibility</p:attrName>
                                        </p:attrNameLst>
                                      </p:cBhvr>
                                      <p:to>
                                        <p:strVal val="visible"/>
                                      </p:to>
                                    </p:set>
                                  </p:childTnLst>
                                </p:cTn>
                              </p:par>
                              <p:par>
                                <p:cTn id="149" presetID="1" presetClass="exit" presetSubtype="0" fill="hold" grpId="0" nodeType="withEffect">
                                  <p:stCondLst>
                                    <p:cond delay="11000"/>
                                  </p:stCondLst>
                                  <p:childTnLst>
                                    <p:set>
                                      <p:cBhvr>
                                        <p:cTn id="150" dur="1" fill="hold">
                                          <p:stCondLst>
                                            <p:cond delay="0"/>
                                          </p:stCondLst>
                                        </p:cTn>
                                        <p:tgtEl>
                                          <p:spTgt spid="24"/>
                                        </p:tgtEl>
                                        <p:attrNameLst>
                                          <p:attrName>style.visibility</p:attrName>
                                        </p:attrNameLst>
                                      </p:cBhvr>
                                      <p:to>
                                        <p:strVal val="hidden"/>
                                      </p:to>
                                    </p:set>
                                  </p:childTnLst>
                                </p:cTn>
                              </p:par>
                              <p:par>
                                <p:cTn id="151" presetID="21" presetClass="entr" presetSubtype="1" fill="hold" grpId="11" nodeType="withEffect">
                                  <p:stCondLst>
                                    <p:cond delay="10000"/>
                                  </p:stCondLst>
                                  <p:childTnLst>
                                    <p:set>
                                      <p:cBhvr>
                                        <p:cTn id="152" dur="1" fill="hold">
                                          <p:stCondLst>
                                            <p:cond delay="0"/>
                                          </p:stCondLst>
                                        </p:cTn>
                                        <p:tgtEl>
                                          <p:spTgt spid="35"/>
                                        </p:tgtEl>
                                        <p:attrNameLst>
                                          <p:attrName>style.visibility</p:attrName>
                                        </p:attrNameLst>
                                      </p:cBhvr>
                                      <p:to>
                                        <p:strVal val="visible"/>
                                      </p:to>
                                    </p:set>
                                    <p:animEffect transition="in" filter="wheel(1)">
                                      <p:cBhvr>
                                        <p:cTn id="153" dur="1000"/>
                                        <p:tgtEl>
                                          <p:spTgt spid="35"/>
                                        </p:tgtEl>
                                      </p:cBhvr>
                                    </p:animEffect>
                                  </p:childTnLst>
                                  <p:subTnLst>
                                    <p:audio>
                                      <p:cMediaNode>
                                        <p:cTn display="0" masterRel="sameClick">
                                          <p:stCondLst>
                                            <p:cond evt="begin" delay="0">
                                              <p:tn val="151"/>
                                            </p:cond>
                                          </p:stCondLst>
                                          <p:endCondLst>
                                            <p:cond evt="onStopAudio" delay="0">
                                              <p:tgtEl>
                                                <p:sldTgt/>
                                              </p:tgtEl>
                                            </p:cond>
                                          </p:endCondLst>
                                        </p:cTn>
                                        <p:tgtEl>
                                          <p:sndTgt r:embed="rId6" name="coin.wav"/>
                                        </p:tgtEl>
                                      </p:cMediaNode>
                                    </p:audio>
                                  </p:subTnLst>
                                </p:cTn>
                              </p:par>
                              <p:par>
                                <p:cTn id="154" presetID="1" presetClass="entr" presetSubtype="0" fill="hold" grpId="1" nodeType="withEffect">
                                  <p:stCondLst>
                                    <p:cond delay="11000"/>
                                  </p:stCondLst>
                                  <p:childTnLst>
                                    <p:set>
                                      <p:cBhvr>
                                        <p:cTn id="155" dur="1" fill="hold">
                                          <p:stCondLst>
                                            <p:cond delay="0"/>
                                          </p:stCondLst>
                                        </p:cTn>
                                        <p:tgtEl>
                                          <p:spTgt spid="23"/>
                                        </p:tgtEl>
                                        <p:attrNameLst>
                                          <p:attrName>style.visibility</p:attrName>
                                        </p:attrNameLst>
                                      </p:cBhvr>
                                      <p:to>
                                        <p:strVal val="visible"/>
                                      </p:to>
                                    </p:set>
                                  </p:childTnLst>
                                </p:cTn>
                              </p:par>
                              <p:par>
                                <p:cTn id="156" presetID="1" presetClass="exit" presetSubtype="0" fill="hold" grpId="0" nodeType="withEffect">
                                  <p:stCondLst>
                                    <p:cond delay="12000"/>
                                  </p:stCondLst>
                                  <p:childTnLst>
                                    <p:set>
                                      <p:cBhvr>
                                        <p:cTn id="157" dur="1" fill="hold">
                                          <p:stCondLst>
                                            <p:cond delay="0"/>
                                          </p:stCondLst>
                                        </p:cTn>
                                        <p:tgtEl>
                                          <p:spTgt spid="23"/>
                                        </p:tgtEl>
                                        <p:attrNameLst>
                                          <p:attrName>style.visibility</p:attrName>
                                        </p:attrNameLst>
                                      </p:cBhvr>
                                      <p:to>
                                        <p:strVal val="hidden"/>
                                      </p:to>
                                    </p:set>
                                  </p:childTnLst>
                                </p:cTn>
                              </p:par>
                              <p:par>
                                <p:cTn id="158" presetID="21" presetClass="entr" presetSubtype="1" fill="hold" grpId="12" nodeType="withEffect">
                                  <p:stCondLst>
                                    <p:cond delay="11000"/>
                                  </p:stCondLst>
                                  <p:childTnLst>
                                    <p:set>
                                      <p:cBhvr>
                                        <p:cTn id="159" dur="1" fill="hold">
                                          <p:stCondLst>
                                            <p:cond delay="0"/>
                                          </p:stCondLst>
                                        </p:cTn>
                                        <p:tgtEl>
                                          <p:spTgt spid="35"/>
                                        </p:tgtEl>
                                        <p:attrNameLst>
                                          <p:attrName>style.visibility</p:attrName>
                                        </p:attrNameLst>
                                      </p:cBhvr>
                                      <p:to>
                                        <p:strVal val="visible"/>
                                      </p:to>
                                    </p:set>
                                    <p:animEffect transition="in" filter="wheel(1)">
                                      <p:cBhvr>
                                        <p:cTn id="160" dur="1000"/>
                                        <p:tgtEl>
                                          <p:spTgt spid="35"/>
                                        </p:tgtEl>
                                      </p:cBhvr>
                                    </p:animEffect>
                                  </p:childTnLst>
                                  <p:subTnLst>
                                    <p:audio>
                                      <p:cMediaNode>
                                        <p:cTn display="0" masterRel="sameClick">
                                          <p:stCondLst>
                                            <p:cond evt="begin" delay="0">
                                              <p:tn val="158"/>
                                            </p:cond>
                                          </p:stCondLst>
                                          <p:endCondLst>
                                            <p:cond evt="onStopAudio" delay="0">
                                              <p:tgtEl>
                                                <p:sldTgt/>
                                              </p:tgtEl>
                                            </p:cond>
                                          </p:endCondLst>
                                        </p:cTn>
                                        <p:tgtEl>
                                          <p:sndTgt r:embed="rId6" name="coin.wav"/>
                                        </p:tgtEl>
                                      </p:cMediaNode>
                                    </p:audio>
                                  </p:subTnLst>
                                </p:cTn>
                              </p:par>
                              <p:par>
                                <p:cTn id="161" presetID="1" presetClass="entr" presetSubtype="0" fill="hold" grpId="1" nodeType="withEffect">
                                  <p:stCondLst>
                                    <p:cond delay="12000"/>
                                  </p:stCondLst>
                                  <p:childTnLst>
                                    <p:set>
                                      <p:cBhvr>
                                        <p:cTn id="162" dur="1" fill="hold">
                                          <p:stCondLst>
                                            <p:cond delay="0"/>
                                          </p:stCondLst>
                                        </p:cTn>
                                        <p:tgtEl>
                                          <p:spTgt spid="22"/>
                                        </p:tgtEl>
                                        <p:attrNameLst>
                                          <p:attrName>style.visibility</p:attrName>
                                        </p:attrNameLst>
                                      </p:cBhvr>
                                      <p:to>
                                        <p:strVal val="visible"/>
                                      </p:to>
                                    </p:set>
                                  </p:childTnLst>
                                </p:cTn>
                              </p:par>
                              <p:par>
                                <p:cTn id="163" presetID="1" presetClass="exit" presetSubtype="0" fill="hold" grpId="0" nodeType="withEffect">
                                  <p:stCondLst>
                                    <p:cond delay="13000"/>
                                  </p:stCondLst>
                                  <p:childTnLst>
                                    <p:set>
                                      <p:cBhvr>
                                        <p:cTn id="164" dur="1" fill="hold">
                                          <p:stCondLst>
                                            <p:cond delay="0"/>
                                          </p:stCondLst>
                                        </p:cTn>
                                        <p:tgtEl>
                                          <p:spTgt spid="22"/>
                                        </p:tgtEl>
                                        <p:attrNameLst>
                                          <p:attrName>style.visibility</p:attrName>
                                        </p:attrNameLst>
                                      </p:cBhvr>
                                      <p:to>
                                        <p:strVal val="hidden"/>
                                      </p:to>
                                    </p:set>
                                  </p:childTnLst>
                                </p:cTn>
                              </p:par>
                              <p:par>
                                <p:cTn id="165" presetID="21" presetClass="entr" presetSubtype="1" fill="hold" grpId="13" nodeType="withEffect">
                                  <p:stCondLst>
                                    <p:cond delay="12000"/>
                                  </p:stCondLst>
                                  <p:childTnLst>
                                    <p:set>
                                      <p:cBhvr>
                                        <p:cTn id="166" dur="1" fill="hold">
                                          <p:stCondLst>
                                            <p:cond delay="0"/>
                                          </p:stCondLst>
                                        </p:cTn>
                                        <p:tgtEl>
                                          <p:spTgt spid="35"/>
                                        </p:tgtEl>
                                        <p:attrNameLst>
                                          <p:attrName>style.visibility</p:attrName>
                                        </p:attrNameLst>
                                      </p:cBhvr>
                                      <p:to>
                                        <p:strVal val="visible"/>
                                      </p:to>
                                    </p:set>
                                    <p:animEffect transition="in" filter="wheel(1)">
                                      <p:cBhvr>
                                        <p:cTn id="167" dur="1000"/>
                                        <p:tgtEl>
                                          <p:spTgt spid="35"/>
                                        </p:tgtEl>
                                      </p:cBhvr>
                                    </p:animEffect>
                                  </p:childTnLst>
                                  <p:subTnLst>
                                    <p:audio>
                                      <p:cMediaNode>
                                        <p:cTn display="0" masterRel="sameClick">
                                          <p:stCondLst>
                                            <p:cond evt="begin" delay="0">
                                              <p:tn val="165"/>
                                            </p:cond>
                                          </p:stCondLst>
                                          <p:endCondLst>
                                            <p:cond evt="onStopAudio" delay="0">
                                              <p:tgtEl>
                                                <p:sldTgt/>
                                              </p:tgtEl>
                                            </p:cond>
                                          </p:endCondLst>
                                        </p:cTn>
                                        <p:tgtEl>
                                          <p:sndTgt r:embed="rId6" name="coin.wav"/>
                                        </p:tgtEl>
                                      </p:cMediaNode>
                                    </p:audio>
                                  </p:subTnLst>
                                </p:cTn>
                              </p:par>
                              <p:par>
                                <p:cTn id="168" presetID="1" presetClass="entr" presetSubtype="0" fill="hold" grpId="1" nodeType="withEffect">
                                  <p:stCondLst>
                                    <p:cond delay="13000"/>
                                  </p:stCondLst>
                                  <p:childTnLst>
                                    <p:set>
                                      <p:cBhvr>
                                        <p:cTn id="169" dur="1" fill="hold">
                                          <p:stCondLst>
                                            <p:cond delay="0"/>
                                          </p:stCondLst>
                                        </p:cTn>
                                        <p:tgtEl>
                                          <p:spTgt spid="21"/>
                                        </p:tgtEl>
                                        <p:attrNameLst>
                                          <p:attrName>style.visibility</p:attrName>
                                        </p:attrNameLst>
                                      </p:cBhvr>
                                      <p:to>
                                        <p:strVal val="visible"/>
                                      </p:to>
                                    </p:set>
                                  </p:childTnLst>
                                </p:cTn>
                              </p:par>
                              <p:par>
                                <p:cTn id="170" presetID="1" presetClass="exit" presetSubtype="0" fill="hold" grpId="0" nodeType="withEffect">
                                  <p:stCondLst>
                                    <p:cond delay="14000"/>
                                  </p:stCondLst>
                                  <p:childTnLst>
                                    <p:set>
                                      <p:cBhvr>
                                        <p:cTn id="171" dur="1" fill="hold">
                                          <p:stCondLst>
                                            <p:cond delay="0"/>
                                          </p:stCondLst>
                                        </p:cTn>
                                        <p:tgtEl>
                                          <p:spTgt spid="21"/>
                                        </p:tgtEl>
                                        <p:attrNameLst>
                                          <p:attrName>style.visibility</p:attrName>
                                        </p:attrNameLst>
                                      </p:cBhvr>
                                      <p:to>
                                        <p:strVal val="hidden"/>
                                      </p:to>
                                    </p:set>
                                  </p:childTnLst>
                                </p:cTn>
                              </p:par>
                              <p:par>
                                <p:cTn id="172" presetID="21" presetClass="entr" presetSubtype="1" fill="hold" grpId="14" nodeType="withEffect">
                                  <p:stCondLst>
                                    <p:cond delay="13000"/>
                                  </p:stCondLst>
                                  <p:childTnLst>
                                    <p:set>
                                      <p:cBhvr>
                                        <p:cTn id="173" dur="1" fill="hold">
                                          <p:stCondLst>
                                            <p:cond delay="0"/>
                                          </p:stCondLst>
                                        </p:cTn>
                                        <p:tgtEl>
                                          <p:spTgt spid="35"/>
                                        </p:tgtEl>
                                        <p:attrNameLst>
                                          <p:attrName>style.visibility</p:attrName>
                                        </p:attrNameLst>
                                      </p:cBhvr>
                                      <p:to>
                                        <p:strVal val="visible"/>
                                      </p:to>
                                    </p:set>
                                    <p:animEffect transition="in" filter="wheel(1)">
                                      <p:cBhvr>
                                        <p:cTn id="174" dur="1000"/>
                                        <p:tgtEl>
                                          <p:spTgt spid="35"/>
                                        </p:tgtEl>
                                      </p:cBhvr>
                                    </p:animEffect>
                                  </p:childTnLst>
                                  <p:subTnLst>
                                    <p:audio>
                                      <p:cMediaNode>
                                        <p:cTn display="0" masterRel="sameClick">
                                          <p:stCondLst>
                                            <p:cond evt="begin" delay="0">
                                              <p:tn val="172"/>
                                            </p:cond>
                                          </p:stCondLst>
                                          <p:endCondLst>
                                            <p:cond evt="onStopAudio" delay="0">
                                              <p:tgtEl>
                                                <p:sldTgt/>
                                              </p:tgtEl>
                                            </p:cond>
                                          </p:endCondLst>
                                        </p:cTn>
                                        <p:tgtEl>
                                          <p:sndTgt r:embed="rId6" name="coin.wav"/>
                                        </p:tgtEl>
                                      </p:cMediaNode>
                                    </p:audio>
                                  </p:subTnLst>
                                </p:cTn>
                              </p:par>
                              <p:par>
                                <p:cTn id="175" presetID="1" presetClass="entr" presetSubtype="0" fill="hold" grpId="1" nodeType="withEffect">
                                  <p:stCondLst>
                                    <p:cond delay="14000"/>
                                  </p:stCondLst>
                                  <p:childTnLst>
                                    <p:set>
                                      <p:cBhvr>
                                        <p:cTn id="176" dur="1" fill="hold">
                                          <p:stCondLst>
                                            <p:cond delay="0"/>
                                          </p:stCondLst>
                                        </p:cTn>
                                        <p:tgtEl>
                                          <p:spTgt spid="20"/>
                                        </p:tgtEl>
                                        <p:attrNameLst>
                                          <p:attrName>style.visibility</p:attrName>
                                        </p:attrNameLst>
                                      </p:cBhvr>
                                      <p:to>
                                        <p:strVal val="visible"/>
                                      </p:to>
                                    </p:set>
                                  </p:childTnLst>
                                </p:cTn>
                              </p:par>
                              <p:par>
                                <p:cTn id="177" presetID="1" presetClass="exit" presetSubtype="0" fill="hold" grpId="0" nodeType="withEffect">
                                  <p:stCondLst>
                                    <p:cond delay="15000"/>
                                  </p:stCondLst>
                                  <p:childTnLst>
                                    <p:set>
                                      <p:cBhvr>
                                        <p:cTn id="178" dur="1" fill="hold">
                                          <p:stCondLst>
                                            <p:cond delay="0"/>
                                          </p:stCondLst>
                                        </p:cTn>
                                        <p:tgtEl>
                                          <p:spTgt spid="20"/>
                                        </p:tgtEl>
                                        <p:attrNameLst>
                                          <p:attrName>style.visibility</p:attrName>
                                        </p:attrNameLst>
                                      </p:cBhvr>
                                      <p:to>
                                        <p:strVal val="hidden"/>
                                      </p:to>
                                    </p:set>
                                  </p:childTnLst>
                                  <p:subTnLst>
                                    <p:audio>
                                      <p:cMediaNode>
                                        <p:cTn display="0" masterRel="sameClick">
                                          <p:stCondLst>
                                            <p:cond evt="begin" delay="0">
                                              <p:tn val="177"/>
                                            </p:cond>
                                          </p:stCondLst>
                                          <p:endCondLst>
                                            <p:cond evt="onStopAudio" delay="0">
                                              <p:tgtEl>
                                                <p:sldTgt/>
                                              </p:tgtEl>
                                            </p:cond>
                                          </p:endCondLst>
                                        </p:cTn>
                                        <p:tgtEl>
                                          <p:sndTgt r:embed="rId6" name="coin.wav"/>
                                        </p:tgtEl>
                                      </p:cMediaNode>
                                    </p:audio>
                                  </p:subTnLst>
                                </p:cTn>
                              </p:par>
                              <p:par>
                                <p:cTn id="179" presetID="21" presetClass="entr" presetSubtype="1" fill="hold" grpId="9" nodeType="withEffect">
                                  <p:stCondLst>
                                    <p:cond delay="14000"/>
                                  </p:stCondLst>
                                  <p:childTnLst>
                                    <p:set>
                                      <p:cBhvr>
                                        <p:cTn id="180" dur="1" fill="hold">
                                          <p:stCondLst>
                                            <p:cond delay="0"/>
                                          </p:stCondLst>
                                        </p:cTn>
                                        <p:tgtEl>
                                          <p:spTgt spid="35"/>
                                        </p:tgtEl>
                                        <p:attrNameLst>
                                          <p:attrName>style.visibility</p:attrName>
                                        </p:attrNameLst>
                                      </p:cBhvr>
                                      <p:to>
                                        <p:strVal val="visible"/>
                                      </p:to>
                                    </p:set>
                                    <p:animEffect transition="in" filter="wheel(1)">
                                      <p:cBhvr>
                                        <p:cTn id="181" dur="1000"/>
                                        <p:tgtEl>
                                          <p:spTgt spid="35"/>
                                        </p:tgtEl>
                                      </p:cBhvr>
                                    </p:animEffect>
                                  </p:childTnLst>
                                  <p:subTnLst>
                                    <p:audio>
                                      <p:cMediaNode vol="100000">
                                        <p:cTn display="0" masterRel="sameClick">
                                          <p:stCondLst>
                                            <p:cond evt="begin" delay="0">
                                              <p:tn val="179"/>
                                            </p:cond>
                                          </p:stCondLst>
                                          <p:endCondLst>
                                            <p:cond evt="onStopAudio" delay="0">
                                              <p:tgtEl>
                                                <p:sldTgt/>
                                              </p:tgtEl>
                                            </p:cond>
                                          </p:endCondLst>
                                        </p:cTn>
                                        <p:tgtEl>
                                          <p:sndTgt r:embed="rId6" name="coin.wav"/>
                                        </p:tgtEl>
                                      </p:cMediaNode>
                                    </p:audio>
                                  </p:subTnLst>
                                </p:cTn>
                              </p:par>
                              <p:par>
                                <p:cTn id="182" presetID="1" presetClass="entr" presetSubtype="0" fill="hold" grpId="1" nodeType="withEffect">
                                  <p:stCondLst>
                                    <p:cond delay="15000"/>
                                  </p:stCondLst>
                                  <p:childTnLst>
                                    <p:set>
                                      <p:cBhvr>
                                        <p:cTn id="183" dur="1" fill="hold">
                                          <p:stCondLst>
                                            <p:cond delay="0"/>
                                          </p:stCondLst>
                                        </p:cTn>
                                        <p:tgtEl>
                                          <p:spTgt spid="19"/>
                                        </p:tgtEl>
                                        <p:attrNameLst>
                                          <p:attrName>style.visibility</p:attrName>
                                        </p:attrNameLst>
                                      </p:cBhvr>
                                      <p:to>
                                        <p:strVal val="visible"/>
                                      </p:to>
                                    </p:set>
                                  </p:childTnLst>
                                  <p:subTnLst>
                                    <p:audio>
                                      <p:cMediaNode vol="100000">
                                        <p:cTn display="0" masterRel="sameClick">
                                          <p:stCondLst>
                                            <p:cond evt="begin" delay="0">
                                              <p:tn val="182"/>
                                            </p:cond>
                                          </p:stCondLst>
                                          <p:endCondLst>
                                            <p:cond evt="onStopAudio" delay="0">
                                              <p:tgtEl>
                                                <p:sldTgt/>
                                              </p:tgtEl>
                                            </p:cond>
                                          </p:endCondLst>
                                        </p:cTn>
                                        <p:tgtEl>
                                          <p:sndTgt r:embed="rId7" name="cashreg.wav"/>
                                        </p:tgtEl>
                                      </p:cMediaNode>
                                    </p:audio>
                                  </p:subTnLst>
                                </p:cTn>
                              </p:par>
                              <p:par>
                                <p:cTn id="184" presetID="1" presetClass="exit" presetSubtype="0" fill="hold" grpId="0" nodeType="withEffect">
                                  <p:stCondLst>
                                    <p:cond delay="16000"/>
                                  </p:stCondLst>
                                  <p:childTnLst>
                                    <p:set>
                                      <p:cBhvr>
                                        <p:cTn id="185" dur="1" fill="hold">
                                          <p:stCondLst>
                                            <p:cond delay="0"/>
                                          </p:stCondLst>
                                        </p:cTn>
                                        <p:tgtEl>
                                          <p:spTgt spid="19"/>
                                        </p:tgtEl>
                                        <p:attrNameLst>
                                          <p:attrName>style.visibility</p:attrName>
                                        </p:attrNameLst>
                                      </p:cBhvr>
                                      <p:to>
                                        <p:strVal val="hidden"/>
                                      </p:to>
                                    </p:set>
                                  </p:childTnLst>
                                </p:cTn>
                              </p:par>
                              <p:par>
                                <p:cTn id="186" presetID="21" presetClass="entr" presetSubtype="1" fill="hold" grpId="0" nodeType="withEffect">
                                  <p:stCondLst>
                                    <p:cond delay="15000"/>
                                  </p:stCondLst>
                                  <p:childTnLst>
                                    <p:set>
                                      <p:cBhvr>
                                        <p:cTn id="187" dur="1" fill="hold">
                                          <p:stCondLst>
                                            <p:cond delay="0"/>
                                          </p:stCondLst>
                                        </p:cTn>
                                        <p:tgtEl>
                                          <p:spTgt spid="35"/>
                                        </p:tgtEl>
                                        <p:attrNameLst>
                                          <p:attrName>style.visibility</p:attrName>
                                        </p:attrNameLst>
                                      </p:cBhvr>
                                      <p:to>
                                        <p:strVal val="visible"/>
                                      </p:to>
                                    </p:set>
                                    <p:animEffect transition="in" filter="wheel(1)">
                                      <p:cBhvr>
                                        <p:cTn id="188" dur="1000"/>
                                        <p:tgtEl>
                                          <p:spTgt spid="35"/>
                                        </p:tgtEl>
                                      </p:cBhvr>
                                    </p:animEffect>
                                  </p:childTnLst>
                                  <p:subTnLst>
                                    <p:audio>
                                      <p:cMediaNode vol="100000">
                                        <p:cTn display="0" masterRel="sameClick">
                                          <p:stCondLst>
                                            <p:cond evt="begin" delay="0">
                                              <p:tn val="186"/>
                                            </p:cond>
                                          </p:stCondLst>
                                          <p:endCondLst>
                                            <p:cond evt="onStopAudio" delay="0">
                                              <p:tgtEl>
                                                <p:sldTgt/>
                                              </p:tgtEl>
                                            </p:cond>
                                          </p:endCondLst>
                                        </p:cTn>
                                        <p:tgtEl>
                                          <p:sndTgt r:embed="rId7" name="cashreg.wav"/>
                                        </p:tgtEl>
                                      </p:cMediaNode>
                                    </p:audio>
                                  </p:subTnLst>
                                </p:cTn>
                              </p:par>
                              <p:par>
                                <p:cTn id="189" presetID="1" presetClass="exit" presetSubtype="0" fill="hold" grpId="15" nodeType="withEffect">
                                  <p:stCondLst>
                                    <p:cond delay="16000"/>
                                  </p:stCondLst>
                                  <p:childTnLst>
                                    <p:set>
                                      <p:cBhvr>
                                        <p:cTn id="190" dur="1" fill="hold">
                                          <p:stCondLst>
                                            <p:cond delay="0"/>
                                          </p:stCondLst>
                                        </p:cTn>
                                        <p:tgtEl>
                                          <p:spTgt spid="35"/>
                                        </p:tgtEl>
                                        <p:attrNameLst>
                                          <p:attrName>style.visibility</p:attrName>
                                        </p:attrNameLst>
                                      </p:cBhvr>
                                      <p:to>
                                        <p:strVal val="hidden"/>
                                      </p:to>
                                    </p:set>
                                  </p:childTnLst>
                                </p:cTn>
                              </p:par>
                            </p:childTnLst>
                          </p:cTn>
                        </p:par>
                      </p:childTnLst>
                    </p:cTn>
                  </p:par>
                </p:childTnLst>
              </p:cTn>
              <p:nextCondLst>
                <p:cond evt="onClick" delay="0">
                  <p:tgtEl>
                    <p:spTgt spid="17"/>
                  </p:tgtEl>
                </p:cond>
              </p:nextCondLst>
            </p:seq>
            <p:video>
              <p:cMediaNode vol="100000">
                <p:cTn id="191" fill="hold" display="0">
                  <p:stCondLst>
                    <p:cond delay="indefinite"/>
                  </p:stCondLst>
                  <p:endCondLst>
                    <p:cond evt="onStopAudio" delay="0">
                      <p:tgtEl>
                        <p:sldTgt/>
                      </p:tgtEl>
                    </p:cond>
                  </p:endCondLst>
                </p:cTn>
                <p:tgtEl>
                  <p:spTgt spid="18"/>
                </p:tgtEl>
              </p:cMediaNode>
            </p:video>
            <p:seq concurrent="1" nextAc="seek">
              <p:cTn id="192" restart="whenNotActive" fill="hold" evtFilter="cancelBubble" nodeType="interactiveSeq">
                <p:stCondLst>
                  <p:cond evt="onClick" delay="0">
                    <p:tgtEl>
                      <p:spTgt spid="15"/>
                    </p:tgtEl>
                  </p:cond>
                </p:stCondLst>
                <p:endSync evt="end" delay="0">
                  <p:rtn val="all"/>
                </p:endSync>
                <p:childTnLst>
                  <p:par>
                    <p:cTn id="193" fill="hold">
                      <p:stCondLst>
                        <p:cond delay="0"/>
                      </p:stCondLst>
                      <p:childTnLst>
                        <p:par>
                          <p:cTn id="194" fill="hold">
                            <p:stCondLst>
                              <p:cond delay="0"/>
                            </p:stCondLst>
                            <p:childTnLst>
                              <p:par>
                                <p:cTn id="195" presetID="37" presetClass="exit" presetSubtype="0" fill="hold" grpId="1" nodeType="clickEffect">
                                  <p:stCondLst>
                                    <p:cond delay="0"/>
                                  </p:stCondLst>
                                  <p:childTnLst>
                                    <p:animEffect transition="out" filter="fade">
                                      <p:cBhvr>
                                        <p:cTn id="196" dur="1000"/>
                                        <p:tgtEl>
                                          <p:spTgt spid="38"/>
                                        </p:tgtEl>
                                      </p:cBhvr>
                                    </p:animEffect>
                                    <p:anim calcmode="lin" valueType="num">
                                      <p:cBhvr>
                                        <p:cTn id="197" dur="1000"/>
                                        <p:tgtEl>
                                          <p:spTgt spid="38"/>
                                        </p:tgtEl>
                                        <p:attrNameLst>
                                          <p:attrName>ppt_x</p:attrName>
                                        </p:attrNameLst>
                                      </p:cBhvr>
                                      <p:tavLst>
                                        <p:tav tm="0">
                                          <p:val>
                                            <p:strVal val="ppt_x"/>
                                          </p:val>
                                        </p:tav>
                                        <p:tav tm="100000">
                                          <p:val>
                                            <p:strVal val="ppt_x"/>
                                          </p:val>
                                        </p:tav>
                                      </p:tavLst>
                                    </p:anim>
                                    <p:anim calcmode="lin" valueType="num">
                                      <p:cBhvr>
                                        <p:cTn id="198" dur="100" decel="100000"/>
                                        <p:tgtEl>
                                          <p:spTgt spid="38"/>
                                        </p:tgtEl>
                                        <p:attrNameLst>
                                          <p:attrName>ppt_y</p:attrName>
                                        </p:attrNameLst>
                                      </p:cBhvr>
                                      <p:tavLst>
                                        <p:tav tm="0">
                                          <p:val>
                                            <p:strVal val="ppt_y"/>
                                          </p:val>
                                        </p:tav>
                                        <p:tav tm="100000">
                                          <p:val>
                                            <p:strVal val="ppt_y-.03"/>
                                          </p:val>
                                        </p:tav>
                                      </p:tavLst>
                                    </p:anim>
                                    <p:anim calcmode="lin" valueType="num">
                                      <p:cBhvr>
                                        <p:cTn id="199" dur="900" accel="100000">
                                          <p:stCondLst>
                                            <p:cond delay="100"/>
                                          </p:stCondLst>
                                        </p:cTn>
                                        <p:tgtEl>
                                          <p:spTgt spid="38"/>
                                        </p:tgtEl>
                                        <p:attrNameLst>
                                          <p:attrName>ppt_y</p:attrName>
                                        </p:attrNameLst>
                                      </p:cBhvr>
                                      <p:tavLst>
                                        <p:tav tm="0">
                                          <p:val>
                                            <p:strVal val="ppt_y"/>
                                          </p:val>
                                        </p:tav>
                                        <p:tav tm="100000">
                                          <p:val>
                                            <p:strVal val="ppt_y+1"/>
                                          </p:val>
                                        </p:tav>
                                      </p:tavLst>
                                    </p:anim>
                                    <p:set>
                                      <p:cBhvr>
                                        <p:cTn id="200" dur="1" fill="hold">
                                          <p:stCondLst>
                                            <p:cond delay="999"/>
                                          </p:stCondLst>
                                        </p:cTn>
                                        <p:tgtEl>
                                          <p:spTgt spid="38"/>
                                        </p:tgtEl>
                                        <p:attrNameLst>
                                          <p:attrName>style.visibility</p:attrName>
                                        </p:attrNameLst>
                                      </p:cBhvr>
                                      <p:to>
                                        <p:strVal val="hidden"/>
                                      </p:to>
                                    </p:set>
                                  </p:childTnLst>
                                </p:cTn>
                              </p:par>
                              <p:par>
                                <p:cTn id="201" presetID="37" presetClass="exit" presetSubtype="0" fill="hold" grpId="1" nodeType="withEffect">
                                  <p:stCondLst>
                                    <p:cond delay="0"/>
                                  </p:stCondLst>
                                  <p:childTnLst>
                                    <p:animEffect transition="out" filter="fade">
                                      <p:cBhvr>
                                        <p:cTn id="202" dur="1000"/>
                                        <p:tgtEl>
                                          <p:spTgt spid="44"/>
                                        </p:tgtEl>
                                      </p:cBhvr>
                                    </p:animEffect>
                                    <p:anim calcmode="lin" valueType="num">
                                      <p:cBhvr>
                                        <p:cTn id="203" dur="1000"/>
                                        <p:tgtEl>
                                          <p:spTgt spid="44"/>
                                        </p:tgtEl>
                                        <p:attrNameLst>
                                          <p:attrName>ppt_x</p:attrName>
                                        </p:attrNameLst>
                                      </p:cBhvr>
                                      <p:tavLst>
                                        <p:tav tm="0">
                                          <p:val>
                                            <p:strVal val="ppt_x"/>
                                          </p:val>
                                        </p:tav>
                                        <p:tav tm="100000">
                                          <p:val>
                                            <p:strVal val="ppt_x"/>
                                          </p:val>
                                        </p:tav>
                                      </p:tavLst>
                                    </p:anim>
                                    <p:anim calcmode="lin" valueType="num">
                                      <p:cBhvr>
                                        <p:cTn id="204" dur="100" decel="100000"/>
                                        <p:tgtEl>
                                          <p:spTgt spid="44"/>
                                        </p:tgtEl>
                                        <p:attrNameLst>
                                          <p:attrName>ppt_y</p:attrName>
                                        </p:attrNameLst>
                                      </p:cBhvr>
                                      <p:tavLst>
                                        <p:tav tm="0">
                                          <p:val>
                                            <p:strVal val="ppt_y"/>
                                          </p:val>
                                        </p:tav>
                                        <p:tav tm="100000">
                                          <p:val>
                                            <p:strVal val="ppt_y-.03"/>
                                          </p:val>
                                        </p:tav>
                                      </p:tavLst>
                                    </p:anim>
                                    <p:anim calcmode="lin" valueType="num">
                                      <p:cBhvr>
                                        <p:cTn id="205" dur="900" accel="100000">
                                          <p:stCondLst>
                                            <p:cond delay="100"/>
                                          </p:stCondLst>
                                        </p:cTn>
                                        <p:tgtEl>
                                          <p:spTgt spid="44"/>
                                        </p:tgtEl>
                                        <p:attrNameLst>
                                          <p:attrName>ppt_y</p:attrName>
                                        </p:attrNameLst>
                                      </p:cBhvr>
                                      <p:tavLst>
                                        <p:tav tm="0">
                                          <p:val>
                                            <p:strVal val="ppt_y"/>
                                          </p:val>
                                        </p:tav>
                                        <p:tav tm="100000">
                                          <p:val>
                                            <p:strVal val="ppt_y+1"/>
                                          </p:val>
                                        </p:tav>
                                      </p:tavLst>
                                    </p:anim>
                                    <p:set>
                                      <p:cBhvr>
                                        <p:cTn id="206" dur="1" fill="hold">
                                          <p:stCondLst>
                                            <p:cond delay="999"/>
                                          </p:stCondLst>
                                        </p:cTn>
                                        <p:tgtEl>
                                          <p:spTgt spid="44"/>
                                        </p:tgtEl>
                                        <p:attrNameLst>
                                          <p:attrName>style.visibility</p:attrName>
                                        </p:attrNameLst>
                                      </p:cBhvr>
                                      <p:to>
                                        <p:strVal val="hidden"/>
                                      </p:to>
                                    </p:set>
                                  </p:childTnLst>
                                </p:cTn>
                              </p:par>
                              <p:par>
                                <p:cTn id="207" presetID="37" presetClass="exit" presetSubtype="0" fill="hold" grpId="1" nodeType="withEffect">
                                  <p:stCondLst>
                                    <p:cond delay="0"/>
                                  </p:stCondLst>
                                  <p:childTnLst>
                                    <p:animEffect transition="out" filter="fade">
                                      <p:cBhvr>
                                        <p:cTn id="208" dur="1000"/>
                                        <p:tgtEl>
                                          <p:spTgt spid="40"/>
                                        </p:tgtEl>
                                      </p:cBhvr>
                                    </p:animEffect>
                                    <p:anim calcmode="lin" valueType="num">
                                      <p:cBhvr>
                                        <p:cTn id="209" dur="1000"/>
                                        <p:tgtEl>
                                          <p:spTgt spid="40"/>
                                        </p:tgtEl>
                                        <p:attrNameLst>
                                          <p:attrName>ppt_x</p:attrName>
                                        </p:attrNameLst>
                                      </p:cBhvr>
                                      <p:tavLst>
                                        <p:tav tm="0">
                                          <p:val>
                                            <p:strVal val="ppt_x"/>
                                          </p:val>
                                        </p:tav>
                                        <p:tav tm="100000">
                                          <p:val>
                                            <p:strVal val="ppt_x"/>
                                          </p:val>
                                        </p:tav>
                                      </p:tavLst>
                                    </p:anim>
                                    <p:anim calcmode="lin" valueType="num">
                                      <p:cBhvr>
                                        <p:cTn id="210" dur="100" decel="100000"/>
                                        <p:tgtEl>
                                          <p:spTgt spid="40"/>
                                        </p:tgtEl>
                                        <p:attrNameLst>
                                          <p:attrName>ppt_y</p:attrName>
                                        </p:attrNameLst>
                                      </p:cBhvr>
                                      <p:tavLst>
                                        <p:tav tm="0">
                                          <p:val>
                                            <p:strVal val="ppt_y"/>
                                          </p:val>
                                        </p:tav>
                                        <p:tav tm="100000">
                                          <p:val>
                                            <p:strVal val="ppt_y-.03"/>
                                          </p:val>
                                        </p:tav>
                                      </p:tavLst>
                                    </p:anim>
                                    <p:anim calcmode="lin" valueType="num">
                                      <p:cBhvr>
                                        <p:cTn id="211" dur="900" accel="100000">
                                          <p:stCondLst>
                                            <p:cond delay="100"/>
                                          </p:stCondLst>
                                        </p:cTn>
                                        <p:tgtEl>
                                          <p:spTgt spid="40"/>
                                        </p:tgtEl>
                                        <p:attrNameLst>
                                          <p:attrName>ppt_y</p:attrName>
                                        </p:attrNameLst>
                                      </p:cBhvr>
                                      <p:tavLst>
                                        <p:tav tm="0">
                                          <p:val>
                                            <p:strVal val="ppt_y"/>
                                          </p:val>
                                        </p:tav>
                                        <p:tav tm="100000">
                                          <p:val>
                                            <p:strVal val="ppt_y+1"/>
                                          </p:val>
                                        </p:tav>
                                      </p:tavLst>
                                    </p:anim>
                                    <p:set>
                                      <p:cBhvr>
                                        <p:cTn id="212" dur="1" fill="hold">
                                          <p:stCondLst>
                                            <p:cond delay="999"/>
                                          </p:stCondLst>
                                        </p:cTn>
                                        <p:tgtEl>
                                          <p:spTgt spid="40"/>
                                        </p:tgtEl>
                                        <p:attrNameLst>
                                          <p:attrName>style.visibility</p:attrName>
                                        </p:attrNameLst>
                                      </p:cBhvr>
                                      <p:to>
                                        <p:strVal val="hidden"/>
                                      </p:to>
                                    </p:set>
                                  </p:childTnLst>
                                </p:cTn>
                              </p:par>
                              <p:par>
                                <p:cTn id="213" presetID="37" presetClass="exit" presetSubtype="0" fill="hold" grpId="1" nodeType="withEffect">
                                  <p:stCondLst>
                                    <p:cond delay="0"/>
                                  </p:stCondLst>
                                  <p:childTnLst>
                                    <p:animEffect transition="out" filter="fade">
                                      <p:cBhvr>
                                        <p:cTn id="214" dur="1000"/>
                                        <p:tgtEl>
                                          <p:spTgt spid="2"/>
                                        </p:tgtEl>
                                      </p:cBhvr>
                                    </p:animEffect>
                                    <p:anim calcmode="lin" valueType="num">
                                      <p:cBhvr>
                                        <p:cTn id="215" dur="1000"/>
                                        <p:tgtEl>
                                          <p:spTgt spid="2"/>
                                        </p:tgtEl>
                                        <p:attrNameLst>
                                          <p:attrName>ppt_x</p:attrName>
                                        </p:attrNameLst>
                                      </p:cBhvr>
                                      <p:tavLst>
                                        <p:tav tm="0">
                                          <p:val>
                                            <p:strVal val="ppt_x"/>
                                          </p:val>
                                        </p:tav>
                                        <p:tav tm="100000">
                                          <p:val>
                                            <p:strVal val="ppt_x"/>
                                          </p:val>
                                        </p:tav>
                                      </p:tavLst>
                                    </p:anim>
                                    <p:anim calcmode="lin" valueType="num">
                                      <p:cBhvr>
                                        <p:cTn id="216" dur="100" decel="100000"/>
                                        <p:tgtEl>
                                          <p:spTgt spid="2"/>
                                        </p:tgtEl>
                                        <p:attrNameLst>
                                          <p:attrName>ppt_y</p:attrName>
                                        </p:attrNameLst>
                                      </p:cBhvr>
                                      <p:tavLst>
                                        <p:tav tm="0">
                                          <p:val>
                                            <p:strVal val="ppt_y"/>
                                          </p:val>
                                        </p:tav>
                                        <p:tav tm="100000">
                                          <p:val>
                                            <p:strVal val="ppt_y-.03"/>
                                          </p:val>
                                        </p:tav>
                                      </p:tavLst>
                                    </p:anim>
                                    <p:anim calcmode="lin" valueType="num">
                                      <p:cBhvr>
                                        <p:cTn id="217" dur="900" accel="100000">
                                          <p:stCondLst>
                                            <p:cond delay="100"/>
                                          </p:stCondLst>
                                        </p:cTn>
                                        <p:tgtEl>
                                          <p:spTgt spid="2"/>
                                        </p:tgtEl>
                                        <p:attrNameLst>
                                          <p:attrName>ppt_y</p:attrName>
                                        </p:attrNameLst>
                                      </p:cBhvr>
                                      <p:tavLst>
                                        <p:tav tm="0">
                                          <p:val>
                                            <p:strVal val="ppt_y"/>
                                          </p:val>
                                        </p:tav>
                                        <p:tav tm="100000">
                                          <p:val>
                                            <p:strVal val="ppt_y+1"/>
                                          </p:val>
                                        </p:tav>
                                      </p:tavLst>
                                    </p:anim>
                                    <p:set>
                                      <p:cBhvr>
                                        <p:cTn id="218" dur="1" fill="hold">
                                          <p:stCondLst>
                                            <p:cond delay="999"/>
                                          </p:stCondLst>
                                        </p:cTn>
                                        <p:tgtEl>
                                          <p:spTgt spid="2"/>
                                        </p:tgtEl>
                                        <p:attrNameLst>
                                          <p:attrName>style.visibility</p:attrName>
                                        </p:attrNameLst>
                                      </p:cBhvr>
                                      <p:to>
                                        <p:strVal val="hidden"/>
                                      </p:to>
                                    </p:set>
                                  </p:childTnLst>
                                  <p:subTnLst>
                                    <p:audio>
                                      <p:cMediaNode vol="100000">
                                        <p:cTn display="0" masterRel="sameClick">
                                          <p:stCondLst>
                                            <p:cond evt="begin" delay="0">
                                              <p:tn val="213"/>
                                            </p:cond>
                                          </p:stCondLst>
                                          <p:endCondLst>
                                            <p:cond evt="onStopAudio" delay="0">
                                              <p:tgtEl>
                                                <p:sldTgt/>
                                              </p:tgtEl>
                                            </p:cond>
                                          </p:endCondLst>
                                        </p:cTn>
                                        <p:tgtEl>
                                          <p:sndTgt r:embed="rId7" name="cashreg.wav"/>
                                        </p:tgtEl>
                                      </p:cMediaNode>
                                    </p:audio>
                                  </p:subTnLst>
                                </p:cTn>
                              </p:par>
                              <p:par>
                                <p:cTn id="219" presetID="37" presetClass="exit" presetSubtype="0" fill="hold" grpId="1" nodeType="withEffect">
                                  <p:stCondLst>
                                    <p:cond delay="0"/>
                                  </p:stCondLst>
                                  <p:childTnLst>
                                    <p:animEffect transition="out" filter="fade">
                                      <p:cBhvr>
                                        <p:cTn id="220" dur="1000"/>
                                        <p:tgtEl>
                                          <p:spTgt spid="42"/>
                                        </p:tgtEl>
                                      </p:cBhvr>
                                    </p:animEffect>
                                    <p:anim calcmode="lin" valueType="num">
                                      <p:cBhvr>
                                        <p:cTn id="221" dur="1000"/>
                                        <p:tgtEl>
                                          <p:spTgt spid="42"/>
                                        </p:tgtEl>
                                        <p:attrNameLst>
                                          <p:attrName>ppt_x</p:attrName>
                                        </p:attrNameLst>
                                      </p:cBhvr>
                                      <p:tavLst>
                                        <p:tav tm="0">
                                          <p:val>
                                            <p:strVal val="ppt_x"/>
                                          </p:val>
                                        </p:tav>
                                        <p:tav tm="100000">
                                          <p:val>
                                            <p:strVal val="ppt_x"/>
                                          </p:val>
                                        </p:tav>
                                      </p:tavLst>
                                    </p:anim>
                                    <p:anim calcmode="lin" valueType="num">
                                      <p:cBhvr>
                                        <p:cTn id="222" dur="100" decel="100000"/>
                                        <p:tgtEl>
                                          <p:spTgt spid="42"/>
                                        </p:tgtEl>
                                        <p:attrNameLst>
                                          <p:attrName>ppt_y</p:attrName>
                                        </p:attrNameLst>
                                      </p:cBhvr>
                                      <p:tavLst>
                                        <p:tav tm="0">
                                          <p:val>
                                            <p:strVal val="ppt_y"/>
                                          </p:val>
                                        </p:tav>
                                        <p:tav tm="100000">
                                          <p:val>
                                            <p:strVal val="ppt_y-.03"/>
                                          </p:val>
                                        </p:tav>
                                      </p:tavLst>
                                    </p:anim>
                                    <p:anim calcmode="lin" valueType="num">
                                      <p:cBhvr>
                                        <p:cTn id="223" dur="900" accel="100000">
                                          <p:stCondLst>
                                            <p:cond delay="100"/>
                                          </p:stCondLst>
                                        </p:cTn>
                                        <p:tgtEl>
                                          <p:spTgt spid="42"/>
                                        </p:tgtEl>
                                        <p:attrNameLst>
                                          <p:attrName>ppt_y</p:attrName>
                                        </p:attrNameLst>
                                      </p:cBhvr>
                                      <p:tavLst>
                                        <p:tav tm="0">
                                          <p:val>
                                            <p:strVal val="ppt_y"/>
                                          </p:val>
                                        </p:tav>
                                        <p:tav tm="100000">
                                          <p:val>
                                            <p:strVal val="ppt_y+1"/>
                                          </p:val>
                                        </p:tav>
                                      </p:tavLst>
                                    </p:anim>
                                    <p:set>
                                      <p:cBhvr>
                                        <p:cTn id="224" dur="1" fill="hold">
                                          <p:stCondLst>
                                            <p:cond delay="999"/>
                                          </p:stCondLst>
                                        </p:cTn>
                                        <p:tgtEl>
                                          <p:spTgt spid="42"/>
                                        </p:tgtEl>
                                        <p:attrNameLst>
                                          <p:attrName>style.visibility</p:attrName>
                                        </p:attrNameLst>
                                      </p:cBhvr>
                                      <p:to>
                                        <p:strVal val="hidden"/>
                                      </p:to>
                                    </p:set>
                                  </p:childTnLst>
                                  <p:subTnLst>
                                    <p:audio>
                                      <p:cMediaNode vol="100000">
                                        <p:cTn display="0" masterRel="sameClick">
                                          <p:stCondLst>
                                            <p:cond evt="begin" delay="0">
                                              <p:tn val="219"/>
                                            </p:cond>
                                          </p:stCondLst>
                                          <p:endCondLst>
                                            <p:cond evt="onStopAudio" delay="0">
                                              <p:tgtEl>
                                                <p:sldTgt/>
                                              </p:tgtEl>
                                            </p:cond>
                                          </p:endCondLst>
                                        </p:cTn>
                                        <p:tgtEl>
                                          <p:sndTgt r:embed="rId7" name="cashreg.wav"/>
                                        </p:tgtEl>
                                      </p:cMediaNode>
                                    </p:audio>
                                  </p:subTnLst>
                                </p:cTn>
                              </p:par>
                              <p:par>
                                <p:cTn id="225" presetID="37" presetClass="exit" presetSubtype="0" fill="hold" grpId="1" nodeType="withEffect">
                                  <p:stCondLst>
                                    <p:cond delay="0"/>
                                  </p:stCondLst>
                                  <p:childTnLst>
                                    <p:animEffect transition="out" filter="fade">
                                      <p:cBhvr>
                                        <p:cTn id="226" dur="1000"/>
                                        <p:tgtEl>
                                          <p:spTgt spid="4"/>
                                        </p:tgtEl>
                                      </p:cBhvr>
                                    </p:animEffect>
                                    <p:anim calcmode="lin" valueType="num">
                                      <p:cBhvr>
                                        <p:cTn id="227" dur="1000"/>
                                        <p:tgtEl>
                                          <p:spTgt spid="4"/>
                                        </p:tgtEl>
                                        <p:attrNameLst>
                                          <p:attrName>ppt_x</p:attrName>
                                        </p:attrNameLst>
                                      </p:cBhvr>
                                      <p:tavLst>
                                        <p:tav tm="0">
                                          <p:val>
                                            <p:strVal val="ppt_x"/>
                                          </p:val>
                                        </p:tav>
                                        <p:tav tm="100000">
                                          <p:val>
                                            <p:strVal val="ppt_x"/>
                                          </p:val>
                                        </p:tav>
                                      </p:tavLst>
                                    </p:anim>
                                    <p:anim calcmode="lin" valueType="num">
                                      <p:cBhvr>
                                        <p:cTn id="228" dur="100" decel="100000"/>
                                        <p:tgtEl>
                                          <p:spTgt spid="4"/>
                                        </p:tgtEl>
                                        <p:attrNameLst>
                                          <p:attrName>ppt_y</p:attrName>
                                        </p:attrNameLst>
                                      </p:cBhvr>
                                      <p:tavLst>
                                        <p:tav tm="0">
                                          <p:val>
                                            <p:strVal val="ppt_y"/>
                                          </p:val>
                                        </p:tav>
                                        <p:tav tm="100000">
                                          <p:val>
                                            <p:strVal val="ppt_y-.03"/>
                                          </p:val>
                                        </p:tav>
                                      </p:tavLst>
                                    </p:anim>
                                    <p:anim calcmode="lin" valueType="num">
                                      <p:cBhvr>
                                        <p:cTn id="229" dur="900" accel="100000">
                                          <p:stCondLst>
                                            <p:cond delay="100"/>
                                          </p:stCondLst>
                                        </p:cTn>
                                        <p:tgtEl>
                                          <p:spTgt spid="4"/>
                                        </p:tgtEl>
                                        <p:attrNameLst>
                                          <p:attrName>ppt_y</p:attrName>
                                        </p:attrNameLst>
                                      </p:cBhvr>
                                      <p:tavLst>
                                        <p:tav tm="0">
                                          <p:val>
                                            <p:strVal val="ppt_y"/>
                                          </p:val>
                                        </p:tav>
                                        <p:tav tm="100000">
                                          <p:val>
                                            <p:strVal val="ppt_y+1"/>
                                          </p:val>
                                        </p:tav>
                                      </p:tavLst>
                                    </p:anim>
                                    <p:set>
                                      <p:cBhvr>
                                        <p:cTn id="230" dur="1" fill="hold">
                                          <p:stCondLst>
                                            <p:cond delay="999"/>
                                          </p:stCondLst>
                                        </p:cTn>
                                        <p:tgtEl>
                                          <p:spTgt spid="4"/>
                                        </p:tgtEl>
                                        <p:attrNameLst>
                                          <p:attrName>style.visibility</p:attrName>
                                        </p:attrNameLst>
                                      </p:cBhvr>
                                      <p:to>
                                        <p:strVal val="hidden"/>
                                      </p:to>
                                    </p:set>
                                  </p:childTnLst>
                                  <p:subTnLst>
                                    <p:audio>
                                      <p:cMediaNode vol="100000">
                                        <p:cTn display="0" masterRel="sameClick">
                                          <p:stCondLst>
                                            <p:cond evt="begin" delay="0">
                                              <p:tn val="225"/>
                                            </p:cond>
                                          </p:stCondLst>
                                          <p:endCondLst>
                                            <p:cond evt="onStopAudio" delay="0">
                                              <p:tgtEl>
                                                <p:sldTgt/>
                                              </p:tgtEl>
                                            </p:cond>
                                          </p:endCondLst>
                                        </p:cTn>
                                        <p:tgtEl>
                                          <p:sndTgt r:embed="rId7" name="cashreg.wav"/>
                                        </p:tgtEl>
                                      </p:cMediaNode>
                                    </p:audio>
                                  </p:subTnLst>
                                </p:cTn>
                              </p:par>
                              <p:par>
                                <p:cTn id="231" presetID="22" presetClass="emph" presetSubtype="0" fill="hold" grpId="1" nodeType="withEffect">
                                  <p:stCondLst>
                                    <p:cond delay="0"/>
                                  </p:stCondLst>
                                  <p:childTnLst>
                                    <p:animClr clrSpc="hsl" dir="cw">
                                      <p:cBhvr override="childStyle">
                                        <p:cTn id="232" dur="1000" fill="hold"/>
                                        <p:tgtEl>
                                          <p:spTgt spid="36"/>
                                        </p:tgtEl>
                                        <p:attrNameLst>
                                          <p:attrName>style.color</p:attrName>
                                        </p:attrNameLst>
                                      </p:cBhvr>
                                      <p:by>
                                        <p:hsl h="-7200000" s="0" l="0"/>
                                      </p:by>
                                    </p:animClr>
                                    <p:animClr clrSpc="hsl" dir="cw">
                                      <p:cBhvr>
                                        <p:cTn id="233" dur="1000" fill="hold"/>
                                        <p:tgtEl>
                                          <p:spTgt spid="36"/>
                                        </p:tgtEl>
                                        <p:attrNameLst>
                                          <p:attrName>fillcolor</p:attrName>
                                        </p:attrNameLst>
                                      </p:cBhvr>
                                      <p:by>
                                        <p:hsl h="-7200000" s="0" l="0"/>
                                      </p:by>
                                    </p:animClr>
                                    <p:animClr clrSpc="hsl" dir="cw">
                                      <p:cBhvr>
                                        <p:cTn id="234" dur="1000" fill="hold"/>
                                        <p:tgtEl>
                                          <p:spTgt spid="36"/>
                                        </p:tgtEl>
                                        <p:attrNameLst>
                                          <p:attrName>stroke.color</p:attrName>
                                        </p:attrNameLst>
                                      </p:cBhvr>
                                      <p:by>
                                        <p:hsl h="-7200000" s="0" l="0"/>
                                      </p:by>
                                    </p:animClr>
                                    <p:set>
                                      <p:cBhvr>
                                        <p:cTn id="235" dur="1000" fill="hold"/>
                                        <p:tgtEl>
                                          <p:spTgt spid="36"/>
                                        </p:tgtEl>
                                        <p:attrNameLst>
                                          <p:attrName>fill.type</p:attrName>
                                        </p:attrNameLst>
                                      </p:cBhvr>
                                      <p:to>
                                        <p:strVal val="solid"/>
                                      </p:to>
                                    </p:set>
                                  </p:childTnLst>
                                  <p:subTnLst>
                                    <p:audio>
                                      <p:cMediaNode vol="100000">
                                        <p:cTn display="0" masterRel="sameClick">
                                          <p:stCondLst>
                                            <p:cond evt="begin" delay="0">
                                              <p:tn val="231"/>
                                            </p:cond>
                                          </p:stCondLst>
                                          <p:endCondLst>
                                            <p:cond evt="onStopAudio" delay="0">
                                              <p:tgtEl>
                                                <p:sldTgt/>
                                              </p:tgtEl>
                                            </p:cond>
                                          </p:endCondLst>
                                        </p:cTn>
                                        <p:tgtEl>
                                          <p:sndTgt r:embed="rId7" name="cashreg.wav"/>
                                        </p:tgtEl>
                                      </p:cMediaNode>
                                    </p:audio>
                                  </p:subTnLst>
                                </p:cTn>
                              </p:par>
                              <p:par>
                                <p:cTn id="236" presetID="22" presetClass="emph" presetSubtype="0" fill="hold" grpId="1" nodeType="withEffect">
                                  <p:stCondLst>
                                    <p:cond delay="0"/>
                                  </p:stCondLst>
                                  <p:childTnLst>
                                    <p:animClr clrSpc="hsl" dir="cw">
                                      <p:cBhvr override="childStyle">
                                        <p:cTn id="237" dur="1000" fill="hold"/>
                                        <p:tgtEl>
                                          <p:spTgt spid="43"/>
                                        </p:tgtEl>
                                        <p:attrNameLst>
                                          <p:attrName>style.color</p:attrName>
                                        </p:attrNameLst>
                                      </p:cBhvr>
                                      <p:by>
                                        <p:hsl h="-7200000" s="0" l="0"/>
                                      </p:by>
                                    </p:animClr>
                                    <p:animClr clrSpc="hsl" dir="cw">
                                      <p:cBhvr>
                                        <p:cTn id="238" dur="1000" fill="hold"/>
                                        <p:tgtEl>
                                          <p:spTgt spid="43"/>
                                        </p:tgtEl>
                                        <p:attrNameLst>
                                          <p:attrName>fillcolor</p:attrName>
                                        </p:attrNameLst>
                                      </p:cBhvr>
                                      <p:by>
                                        <p:hsl h="-7200000" s="0" l="0"/>
                                      </p:by>
                                    </p:animClr>
                                    <p:animClr clrSpc="hsl" dir="cw">
                                      <p:cBhvr>
                                        <p:cTn id="239" dur="1000" fill="hold"/>
                                        <p:tgtEl>
                                          <p:spTgt spid="43"/>
                                        </p:tgtEl>
                                        <p:attrNameLst>
                                          <p:attrName>stroke.color</p:attrName>
                                        </p:attrNameLst>
                                      </p:cBhvr>
                                      <p:by>
                                        <p:hsl h="-7200000" s="0" l="0"/>
                                      </p:by>
                                    </p:animClr>
                                    <p:set>
                                      <p:cBhvr>
                                        <p:cTn id="240" dur="1000" fill="hold"/>
                                        <p:tgtEl>
                                          <p:spTgt spid="43"/>
                                        </p:tgtEl>
                                        <p:attrNameLst>
                                          <p:attrName>fill.type</p:attrName>
                                        </p:attrNameLst>
                                      </p:cBhvr>
                                      <p:to>
                                        <p:strVal val="solid"/>
                                      </p:to>
                                    </p:set>
                                  </p:childTnLst>
                                  <p:subTnLst>
                                    <p:audio>
                                      <p:cMediaNode vol="100000">
                                        <p:cTn display="0" masterRel="sameClick">
                                          <p:stCondLst>
                                            <p:cond evt="begin" delay="0">
                                              <p:tn val="236"/>
                                            </p:cond>
                                          </p:stCondLst>
                                          <p:endCondLst>
                                            <p:cond evt="onStopAudio" delay="0">
                                              <p:tgtEl>
                                                <p:sldTgt/>
                                              </p:tgtEl>
                                            </p:cond>
                                          </p:endCondLst>
                                        </p:cTn>
                                        <p:tgtEl>
                                          <p:sndTgt r:embed="rId7" name="cashreg.wav"/>
                                        </p:tgtEl>
                                      </p:cMediaNode>
                                    </p:audio>
                                  </p:subTnLst>
                                </p:cTn>
                              </p:par>
                              <p:par>
                                <p:cTn id="241" presetID="22" presetClass="emph" presetSubtype="0" fill="hold" grpId="1" nodeType="withEffect">
                                  <p:stCondLst>
                                    <p:cond delay="0"/>
                                  </p:stCondLst>
                                  <p:childTnLst>
                                    <p:animClr clrSpc="hsl" dir="cw">
                                      <p:cBhvr override="childStyle">
                                        <p:cTn id="242" dur="1000" fill="hold"/>
                                        <p:tgtEl>
                                          <p:spTgt spid="39"/>
                                        </p:tgtEl>
                                        <p:attrNameLst>
                                          <p:attrName>style.color</p:attrName>
                                        </p:attrNameLst>
                                      </p:cBhvr>
                                      <p:by>
                                        <p:hsl h="-7200000" s="0" l="0"/>
                                      </p:by>
                                    </p:animClr>
                                    <p:animClr clrSpc="hsl" dir="cw">
                                      <p:cBhvr>
                                        <p:cTn id="243" dur="1000" fill="hold"/>
                                        <p:tgtEl>
                                          <p:spTgt spid="39"/>
                                        </p:tgtEl>
                                        <p:attrNameLst>
                                          <p:attrName>fillcolor</p:attrName>
                                        </p:attrNameLst>
                                      </p:cBhvr>
                                      <p:by>
                                        <p:hsl h="-7200000" s="0" l="0"/>
                                      </p:by>
                                    </p:animClr>
                                    <p:animClr clrSpc="hsl" dir="cw">
                                      <p:cBhvr>
                                        <p:cTn id="244" dur="1000" fill="hold"/>
                                        <p:tgtEl>
                                          <p:spTgt spid="39"/>
                                        </p:tgtEl>
                                        <p:attrNameLst>
                                          <p:attrName>stroke.color</p:attrName>
                                        </p:attrNameLst>
                                      </p:cBhvr>
                                      <p:by>
                                        <p:hsl h="-7200000" s="0" l="0"/>
                                      </p:by>
                                    </p:animClr>
                                    <p:set>
                                      <p:cBhvr>
                                        <p:cTn id="245" dur="1000" fill="hold"/>
                                        <p:tgtEl>
                                          <p:spTgt spid="39"/>
                                        </p:tgtEl>
                                        <p:attrNameLst>
                                          <p:attrName>fill.type</p:attrName>
                                        </p:attrNameLst>
                                      </p:cBhvr>
                                      <p:to>
                                        <p:strVal val="solid"/>
                                      </p:to>
                                    </p:set>
                                  </p:childTnLst>
                                  <p:subTnLst>
                                    <p:audio>
                                      <p:cMediaNode vol="100000">
                                        <p:cTn display="0" masterRel="sameClick">
                                          <p:stCondLst>
                                            <p:cond evt="begin" delay="0">
                                              <p:tn val="241"/>
                                            </p:cond>
                                          </p:stCondLst>
                                          <p:endCondLst>
                                            <p:cond evt="onStopAudio" delay="0">
                                              <p:tgtEl>
                                                <p:sldTgt/>
                                              </p:tgtEl>
                                            </p:cond>
                                          </p:endCondLst>
                                        </p:cTn>
                                        <p:tgtEl>
                                          <p:sndTgt r:embed="rId7" name="cashreg.wav"/>
                                        </p:tgtEl>
                                      </p:cMediaNode>
                                    </p:audio>
                                  </p:subTnLst>
                                </p:cTn>
                              </p:par>
                              <p:par>
                                <p:cTn id="246" presetID="37" presetClass="exit" presetSubtype="0" fill="hold" grpId="1" nodeType="withEffect">
                                  <p:stCondLst>
                                    <p:cond delay="0"/>
                                  </p:stCondLst>
                                  <p:childTnLst>
                                    <p:animEffect transition="out" filter="fade">
                                      <p:cBhvr>
                                        <p:cTn id="247" dur="1000"/>
                                        <p:tgtEl>
                                          <p:spTgt spid="37"/>
                                        </p:tgtEl>
                                      </p:cBhvr>
                                    </p:animEffect>
                                    <p:anim calcmode="lin" valueType="num">
                                      <p:cBhvr>
                                        <p:cTn id="248" dur="1000"/>
                                        <p:tgtEl>
                                          <p:spTgt spid="37"/>
                                        </p:tgtEl>
                                        <p:attrNameLst>
                                          <p:attrName>ppt_x</p:attrName>
                                        </p:attrNameLst>
                                      </p:cBhvr>
                                      <p:tavLst>
                                        <p:tav tm="0">
                                          <p:val>
                                            <p:strVal val="ppt_x"/>
                                          </p:val>
                                        </p:tav>
                                        <p:tav tm="100000">
                                          <p:val>
                                            <p:strVal val="ppt_x"/>
                                          </p:val>
                                        </p:tav>
                                      </p:tavLst>
                                    </p:anim>
                                    <p:anim calcmode="lin" valueType="num">
                                      <p:cBhvr>
                                        <p:cTn id="249" dur="100" decel="100000"/>
                                        <p:tgtEl>
                                          <p:spTgt spid="37"/>
                                        </p:tgtEl>
                                        <p:attrNameLst>
                                          <p:attrName>ppt_y</p:attrName>
                                        </p:attrNameLst>
                                      </p:cBhvr>
                                      <p:tavLst>
                                        <p:tav tm="0">
                                          <p:val>
                                            <p:strVal val="ppt_y"/>
                                          </p:val>
                                        </p:tav>
                                        <p:tav tm="100000">
                                          <p:val>
                                            <p:strVal val="ppt_y-.03"/>
                                          </p:val>
                                        </p:tav>
                                      </p:tavLst>
                                    </p:anim>
                                    <p:anim calcmode="lin" valueType="num">
                                      <p:cBhvr>
                                        <p:cTn id="250" dur="900" accel="100000">
                                          <p:stCondLst>
                                            <p:cond delay="100"/>
                                          </p:stCondLst>
                                        </p:cTn>
                                        <p:tgtEl>
                                          <p:spTgt spid="37"/>
                                        </p:tgtEl>
                                        <p:attrNameLst>
                                          <p:attrName>ppt_y</p:attrName>
                                        </p:attrNameLst>
                                      </p:cBhvr>
                                      <p:tavLst>
                                        <p:tav tm="0">
                                          <p:val>
                                            <p:strVal val="ppt_y"/>
                                          </p:val>
                                        </p:tav>
                                        <p:tav tm="100000">
                                          <p:val>
                                            <p:strVal val="ppt_y+1"/>
                                          </p:val>
                                        </p:tav>
                                      </p:tavLst>
                                    </p:anim>
                                    <p:set>
                                      <p:cBhvr>
                                        <p:cTn id="251" dur="1" fill="hold">
                                          <p:stCondLst>
                                            <p:cond delay="999"/>
                                          </p:stCondLst>
                                        </p:cTn>
                                        <p:tgtEl>
                                          <p:spTgt spid="37"/>
                                        </p:tgtEl>
                                        <p:attrNameLst>
                                          <p:attrName>style.visibility</p:attrName>
                                        </p:attrNameLst>
                                      </p:cBhvr>
                                      <p:to>
                                        <p:strVal val="hidden"/>
                                      </p:to>
                                    </p:set>
                                  </p:childTnLst>
                                  <p:subTnLst>
                                    <p:audio>
                                      <p:cMediaNode vol="100000">
                                        <p:cTn display="0" masterRel="sameClick">
                                          <p:stCondLst>
                                            <p:cond evt="begin" delay="0">
                                              <p:tn val="246"/>
                                            </p:cond>
                                          </p:stCondLst>
                                          <p:endCondLst>
                                            <p:cond evt="onStopAudio" delay="0">
                                              <p:tgtEl>
                                                <p:sldTgt/>
                                              </p:tgtEl>
                                            </p:cond>
                                          </p:endCondLst>
                                        </p:cTn>
                                        <p:tgtEl>
                                          <p:sndTgt r:embed="rId7" name="cashreg.wav"/>
                                        </p:tgtEl>
                                      </p:cMediaNode>
                                    </p:audio>
                                  </p:subTnLst>
                                </p:cTn>
                              </p:par>
                              <p:par>
                                <p:cTn id="252" presetID="37" presetClass="exit" presetSubtype="0" fill="hold" grpId="1" nodeType="withEffect">
                                  <p:stCondLst>
                                    <p:cond delay="0"/>
                                  </p:stCondLst>
                                  <p:childTnLst>
                                    <p:animEffect transition="out" filter="fade">
                                      <p:cBhvr>
                                        <p:cTn id="253" dur="1000"/>
                                        <p:tgtEl>
                                          <p:spTgt spid="45"/>
                                        </p:tgtEl>
                                      </p:cBhvr>
                                    </p:animEffect>
                                    <p:anim calcmode="lin" valueType="num">
                                      <p:cBhvr>
                                        <p:cTn id="254" dur="1000"/>
                                        <p:tgtEl>
                                          <p:spTgt spid="45"/>
                                        </p:tgtEl>
                                        <p:attrNameLst>
                                          <p:attrName>ppt_x</p:attrName>
                                        </p:attrNameLst>
                                      </p:cBhvr>
                                      <p:tavLst>
                                        <p:tav tm="0">
                                          <p:val>
                                            <p:strVal val="ppt_x"/>
                                          </p:val>
                                        </p:tav>
                                        <p:tav tm="100000">
                                          <p:val>
                                            <p:strVal val="ppt_x"/>
                                          </p:val>
                                        </p:tav>
                                      </p:tavLst>
                                    </p:anim>
                                    <p:anim calcmode="lin" valueType="num">
                                      <p:cBhvr>
                                        <p:cTn id="255" dur="100" decel="100000"/>
                                        <p:tgtEl>
                                          <p:spTgt spid="45"/>
                                        </p:tgtEl>
                                        <p:attrNameLst>
                                          <p:attrName>ppt_y</p:attrName>
                                        </p:attrNameLst>
                                      </p:cBhvr>
                                      <p:tavLst>
                                        <p:tav tm="0">
                                          <p:val>
                                            <p:strVal val="ppt_y"/>
                                          </p:val>
                                        </p:tav>
                                        <p:tav tm="100000">
                                          <p:val>
                                            <p:strVal val="ppt_y-.03"/>
                                          </p:val>
                                        </p:tav>
                                      </p:tavLst>
                                    </p:anim>
                                    <p:anim calcmode="lin" valueType="num">
                                      <p:cBhvr>
                                        <p:cTn id="256" dur="900" accel="100000">
                                          <p:stCondLst>
                                            <p:cond delay="100"/>
                                          </p:stCondLst>
                                        </p:cTn>
                                        <p:tgtEl>
                                          <p:spTgt spid="45"/>
                                        </p:tgtEl>
                                        <p:attrNameLst>
                                          <p:attrName>ppt_y</p:attrName>
                                        </p:attrNameLst>
                                      </p:cBhvr>
                                      <p:tavLst>
                                        <p:tav tm="0">
                                          <p:val>
                                            <p:strVal val="ppt_y"/>
                                          </p:val>
                                        </p:tav>
                                        <p:tav tm="100000">
                                          <p:val>
                                            <p:strVal val="ppt_y+1"/>
                                          </p:val>
                                        </p:tav>
                                      </p:tavLst>
                                    </p:anim>
                                    <p:set>
                                      <p:cBhvr>
                                        <p:cTn id="257" dur="1" fill="hold">
                                          <p:stCondLst>
                                            <p:cond delay="999"/>
                                          </p:stCondLst>
                                        </p:cTn>
                                        <p:tgtEl>
                                          <p:spTgt spid="45"/>
                                        </p:tgtEl>
                                        <p:attrNameLst>
                                          <p:attrName>style.visibility</p:attrName>
                                        </p:attrNameLst>
                                      </p:cBhvr>
                                      <p:to>
                                        <p:strVal val="hidden"/>
                                      </p:to>
                                    </p:set>
                                  </p:childTnLst>
                                  <p:subTnLst>
                                    <p:audio>
                                      <p:cMediaNode vol="100000">
                                        <p:cTn display="0" masterRel="sameClick">
                                          <p:stCondLst>
                                            <p:cond evt="begin" delay="0">
                                              <p:tn val="252"/>
                                            </p:cond>
                                          </p:stCondLst>
                                          <p:endCondLst>
                                            <p:cond evt="onStopAudio" delay="0">
                                              <p:tgtEl>
                                                <p:sldTgt/>
                                              </p:tgtEl>
                                            </p:cond>
                                          </p:endCondLst>
                                        </p:cTn>
                                        <p:tgtEl>
                                          <p:sndTgt r:embed="rId7" name="cashreg.wav"/>
                                        </p:tgtEl>
                                      </p:cMediaNode>
                                    </p:audio>
                                  </p:subTnLst>
                                </p:cTn>
                              </p:par>
                              <p:par>
                                <p:cTn id="258" presetID="37" presetClass="exit" presetSubtype="0" fill="hold" grpId="1" nodeType="withEffect">
                                  <p:stCondLst>
                                    <p:cond delay="0"/>
                                  </p:stCondLst>
                                  <p:childTnLst>
                                    <p:animEffect transition="out" filter="fade">
                                      <p:cBhvr>
                                        <p:cTn id="259" dur="1000"/>
                                        <p:tgtEl>
                                          <p:spTgt spid="41"/>
                                        </p:tgtEl>
                                      </p:cBhvr>
                                    </p:animEffect>
                                    <p:anim calcmode="lin" valueType="num">
                                      <p:cBhvr>
                                        <p:cTn id="260" dur="1000"/>
                                        <p:tgtEl>
                                          <p:spTgt spid="41"/>
                                        </p:tgtEl>
                                        <p:attrNameLst>
                                          <p:attrName>ppt_x</p:attrName>
                                        </p:attrNameLst>
                                      </p:cBhvr>
                                      <p:tavLst>
                                        <p:tav tm="0">
                                          <p:val>
                                            <p:strVal val="ppt_x"/>
                                          </p:val>
                                        </p:tav>
                                        <p:tav tm="100000">
                                          <p:val>
                                            <p:strVal val="ppt_x"/>
                                          </p:val>
                                        </p:tav>
                                      </p:tavLst>
                                    </p:anim>
                                    <p:anim calcmode="lin" valueType="num">
                                      <p:cBhvr>
                                        <p:cTn id="261" dur="100" decel="100000"/>
                                        <p:tgtEl>
                                          <p:spTgt spid="41"/>
                                        </p:tgtEl>
                                        <p:attrNameLst>
                                          <p:attrName>ppt_y</p:attrName>
                                        </p:attrNameLst>
                                      </p:cBhvr>
                                      <p:tavLst>
                                        <p:tav tm="0">
                                          <p:val>
                                            <p:strVal val="ppt_y"/>
                                          </p:val>
                                        </p:tav>
                                        <p:tav tm="100000">
                                          <p:val>
                                            <p:strVal val="ppt_y-.03"/>
                                          </p:val>
                                        </p:tav>
                                      </p:tavLst>
                                    </p:anim>
                                    <p:anim calcmode="lin" valueType="num">
                                      <p:cBhvr>
                                        <p:cTn id="262" dur="900" accel="100000">
                                          <p:stCondLst>
                                            <p:cond delay="100"/>
                                          </p:stCondLst>
                                        </p:cTn>
                                        <p:tgtEl>
                                          <p:spTgt spid="41"/>
                                        </p:tgtEl>
                                        <p:attrNameLst>
                                          <p:attrName>ppt_y</p:attrName>
                                        </p:attrNameLst>
                                      </p:cBhvr>
                                      <p:tavLst>
                                        <p:tav tm="0">
                                          <p:val>
                                            <p:strVal val="ppt_y"/>
                                          </p:val>
                                        </p:tav>
                                        <p:tav tm="100000">
                                          <p:val>
                                            <p:strVal val="ppt_y+1"/>
                                          </p:val>
                                        </p:tav>
                                      </p:tavLst>
                                    </p:anim>
                                    <p:set>
                                      <p:cBhvr>
                                        <p:cTn id="263" dur="1" fill="hold">
                                          <p:stCondLst>
                                            <p:cond delay="999"/>
                                          </p:stCondLst>
                                        </p:cTn>
                                        <p:tgtEl>
                                          <p:spTgt spid="41"/>
                                        </p:tgtEl>
                                        <p:attrNameLst>
                                          <p:attrName>style.visibility</p:attrName>
                                        </p:attrNameLst>
                                      </p:cBhvr>
                                      <p:to>
                                        <p:strVal val="hidden"/>
                                      </p:to>
                                    </p:set>
                                  </p:childTnLst>
                                  <p:subTnLst>
                                    <p:audio>
                                      <p:cMediaNode vol="100000">
                                        <p:cTn display="0" masterRel="sameClick">
                                          <p:stCondLst>
                                            <p:cond evt="begin" delay="0">
                                              <p:tn val="258"/>
                                            </p:cond>
                                          </p:stCondLst>
                                          <p:endCondLst>
                                            <p:cond evt="onStopAudio" delay="0">
                                              <p:tgtEl>
                                                <p:sldTgt/>
                                              </p:tgtEl>
                                            </p:cond>
                                          </p:endCondLst>
                                        </p:cTn>
                                        <p:tgtEl>
                                          <p:sndTgt r:embed="rId7" name="cashreg.wav"/>
                                        </p:tgtEl>
                                      </p:cMediaNode>
                                    </p:audio>
                                  </p:subTnLst>
                                </p:cTn>
                              </p:par>
                            </p:childTnLst>
                          </p:cTn>
                        </p:par>
                      </p:childTnLst>
                    </p:cTn>
                  </p:par>
                </p:childTnLst>
              </p:cTn>
              <p:nextCondLst>
                <p:cond evt="onClick" delay="0">
                  <p:tgtEl>
                    <p:spTgt spid="15"/>
                  </p:tgtEl>
                </p:cond>
              </p:nextCondLst>
            </p:seq>
          </p:childTnLst>
        </p:cTn>
      </p:par>
    </p:tnLst>
    <p:bldLst>
      <p:bldP spid="6" grpId="0" animBg="1"/>
      <p:bldP spid="19" grpId="0" animBg="1"/>
      <p:bldP spid="19" grpId="1" animBg="1"/>
      <p:bldP spid="20" grpId="0" animBg="1"/>
      <p:bldP spid="20" grpId="1" animBg="1"/>
      <p:bldP spid="21" grpId="0" animBg="1"/>
      <p:bldP spid="21" grpId="1" animBg="1"/>
      <p:bldP spid="22" grpId="0" animBg="1"/>
      <p:bldP spid="22" grpId="1" animBg="1"/>
      <p:bldP spid="23" grpId="0" animBg="1"/>
      <p:bldP spid="23" grpId="1" animBg="1"/>
      <p:bldP spid="24" grpId="0" animBg="1"/>
      <p:bldP spid="24" grpId="1" animBg="1"/>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P spid="34" grpId="0" animBg="1"/>
      <p:bldP spid="34" grpId="1" animBg="1"/>
      <p:bldP spid="35" grpId="0" animBg="1"/>
      <p:bldP spid="35" grpId="1" animBg="1"/>
      <p:bldP spid="35" grpId="2" animBg="1"/>
      <p:bldP spid="35" grpId="3" animBg="1"/>
      <p:bldP spid="35" grpId="4" animBg="1"/>
      <p:bldP spid="35" grpId="5" animBg="1"/>
      <p:bldP spid="35" grpId="6" animBg="1"/>
      <p:bldP spid="35" grpId="7" animBg="1"/>
      <p:bldP spid="35" grpId="8" animBg="1"/>
      <p:bldP spid="35" grpId="9" animBg="1"/>
      <p:bldP spid="35" grpId="10" animBg="1"/>
      <p:bldP spid="35" grpId="11" animBg="1"/>
      <p:bldP spid="35" grpId="12" animBg="1"/>
      <p:bldP spid="35" grpId="13" animBg="1"/>
      <p:bldP spid="35" grpId="14" animBg="1"/>
      <p:bldP spid="35" grpId="15" animBg="1"/>
      <p:bldP spid="35" grpId="16" animBg="1"/>
      <p:bldP spid="2" grpId="0" animBg="1"/>
      <p:bldP spid="2" grpId="1" animBg="1"/>
      <p:bldP spid="36" grpId="0" animBg="1"/>
      <p:bldP spid="36" grpId="1" animBg="1"/>
      <p:bldP spid="37" grpId="0" animBg="1"/>
      <p:bldP spid="37" grpId="1" animBg="1"/>
      <p:bldP spid="38" grpId="0" animBg="1"/>
      <p:bldP spid="38" grpId="1" animBg="1"/>
      <p:bldP spid="4" grpId="0" animBg="1"/>
      <p:bldP spid="4" grpId="1" animBg="1"/>
      <p:bldP spid="39" grpId="0" animBg="1"/>
      <p:bldP spid="39" grpId="1" animBg="1"/>
      <p:bldP spid="40" grpId="0" animBg="1"/>
      <p:bldP spid="40" grpId="1" animBg="1"/>
      <p:bldP spid="41" grpId="0" animBg="1"/>
      <p:bldP spid="41" grpId="1" animBg="1"/>
      <p:bldP spid="42" grpId="0"/>
      <p:bldP spid="42" grpId="1"/>
      <p:bldP spid="43" grpId="0"/>
      <p:bldP spid="43" grpId="1"/>
      <p:bldP spid="44" grpId="0"/>
      <p:bldP spid="44" grpId="1"/>
      <p:bldP spid="45" grpId="0"/>
      <p:bldP spid="45"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686541" y="218374"/>
            <a:ext cx="5695459" cy="1839384"/>
          </a:xfrm>
          <a:prstGeom prst="roundRect">
            <a:avLst/>
          </a:prstGeom>
          <a:solidFill>
            <a:srgbClr val="C00000"/>
          </a:solidFill>
          <a:scene3d>
            <a:camera prst="orthographicFront"/>
            <a:lightRig rig="threePt" dir="t"/>
          </a:scene3d>
          <a:sp3d>
            <a:bevelT w="101600" prst="riblet"/>
          </a:sp3d>
        </p:spPr>
        <p:style>
          <a:lnRef idx="1">
            <a:schemeClr val="accent1"/>
          </a:lnRef>
          <a:fillRef idx="2">
            <a:schemeClr val="accent1"/>
          </a:fillRef>
          <a:effectRef idx="1">
            <a:schemeClr val="accent1"/>
          </a:effectRef>
          <a:fontRef idx="minor">
            <a:schemeClr val="dk1"/>
          </a:fontRef>
        </p:style>
        <p:txBody>
          <a:bodyPr rtlCol="0" anchor="ctr"/>
          <a:lstStyle/>
          <a:p>
            <a:pPr lvl="0" algn="ctr" defTabSz="914126">
              <a:defRPr/>
            </a:pPr>
            <a:r>
              <a:rPr lang="en-US" sz="3200" smtClean="0">
                <a:solidFill>
                  <a:schemeClr val="bg1"/>
                </a:solidFill>
              </a:rPr>
              <a:t>Một nguyên tử có số 8p,8e, 10n thì khối lượng guyên tử bằng</a:t>
            </a:r>
            <a:endParaRPr kumimoji="0" lang="en-US" sz="6600" b="0" i="0"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endParaRPr>
          </a:p>
        </p:txBody>
      </p:sp>
      <p:grpSp>
        <p:nvGrpSpPr>
          <p:cNvPr id="3" name="Group 142"/>
          <p:cNvGrpSpPr>
            <a:grpSpLocks/>
          </p:cNvGrpSpPr>
          <p:nvPr/>
        </p:nvGrpSpPr>
        <p:grpSpPr bwMode="auto">
          <a:xfrm>
            <a:off x="-570161" y="-456188"/>
            <a:ext cx="2285405" cy="3123386"/>
            <a:chOff x="819" y="1243"/>
            <a:chExt cx="454" cy="518"/>
          </a:xfrm>
        </p:grpSpPr>
        <p:grpSp>
          <p:nvGrpSpPr>
            <p:cNvPr id="5" name="Group 143"/>
            <p:cNvGrpSpPr>
              <a:grpSpLocks/>
            </p:cNvGrpSpPr>
            <p:nvPr/>
          </p:nvGrpSpPr>
          <p:grpSpPr bwMode="auto">
            <a:xfrm>
              <a:off x="819" y="1243"/>
              <a:ext cx="454" cy="518"/>
              <a:chOff x="192" y="1917"/>
              <a:chExt cx="1042" cy="1102"/>
            </a:xfrm>
          </p:grpSpPr>
          <p:pic>
            <p:nvPicPr>
              <p:cNvPr id="11" name="Picture 144" descr="light_shadow"/>
              <p:cNvPicPr>
                <a:picLocks noChangeAspect="1" noChangeArrowheads="1"/>
              </p:cNvPicPr>
              <p:nvPr/>
            </p:nvPicPr>
            <p:blipFill>
              <a:blip r:embed="rId8">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291" y="2781"/>
                <a:ext cx="858"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45" descr="circuler_1"/>
              <p:cNvPicPr>
                <a:picLocks noChangeAspect="1" noChangeArrowheads="1"/>
              </p:cNvPicPr>
              <p:nvPr/>
            </p:nvPicPr>
            <p:blipFill>
              <a:blip r:embed="rId9">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192" y="1917"/>
                <a:ext cx="1042" cy="1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Oval 146">
                <a:hlinkClick r:id="" action="ppaction://noaction"/>
              </p:cNvPr>
              <p:cNvSpPr>
                <a:spLocks noChangeArrowheads="1"/>
              </p:cNvSpPr>
              <p:nvPr/>
            </p:nvSpPr>
            <p:spPr bwMode="gray">
              <a:xfrm>
                <a:off x="192" y="1917"/>
                <a:ext cx="1035" cy="1019"/>
              </a:xfrm>
              <a:prstGeom prst="ellipse">
                <a:avLst/>
              </a:prstGeom>
              <a:ln/>
            </p:spPr>
            <p:style>
              <a:lnRef idx="1">
                <a:schemeClr val="accent2"/>
              </a:lnRef>
              <a:fillRef idx="3">
                <a:schemeClr val="accent2"/>
              </a:fillRef>
              <a:effectRef idx="2">
                <a:schemeClr val="accent2"/>
              </a:effectRef>
              <a:fontRef idx="minor">
                <a:schemeClr val="lt1"/>
              </a:fontRef>
            </p:style>
            <p:txBody>
              <a:bodyPr wrap="none" anchor="ct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19900" b="1" i="1" u="none" strike="noStrike" kern="0" cap="none" spc="0" normalizeH="0" baseline="0" noProof="0" smtClean="0">
                    <a:ln>
                      <a:noFill/>
                    </a:ln>
                    <a:solidFill>
                      <a:srgbClr val="FFFFFF"/>
                    </a:solidFill>
                    <a:effectLst/>
                    <a:uLnTx/>
                    <a:uFillTx/>
                    <a:latin typeface="Arial" panose="020B0604020202020204" pitchFamily="34" charset="0"/>
                    <a:ea typeface="+mn-ea"/>
                    <a:cs typeface="+mn-cs"/>
                  </a:rPr>
                  <a:t>9</a:t>
                </a:r>
                <a:endParaRPr kumimoji="0" lang="en-US" sz="19900" b="1" i="1" u="none" strike="noStrike" kern="0" cap="none" spc="0" normalizeH="0" baseline="0" noProof="0" dirty="0">
                  <a:ln>
                    <a:noFill/>
                  </a:ln>
                  <a:solidFill>
                    <a:srgbClr val="FFFFFF"/>
                  </a:solidFill>
                  <a:effectLst/>
                  <a:uLnTx/>
                  <a:uFillTx/>
                  <a:latin typeface="Arial" panose="020B0604020202020204" pitchFamily="34" charset="0"/>
                  <a:ea typeface="+mn-ea"/>
                  <a:cs typeface="+mn-cs"/>
                </a:endParaRPr>
              </a:p>
            </p:txBody>
          </p:sp>
        </p:grpSp>
        <p:pic>
          <p:nvPicPr>
            <p:cNvPr id="10" name="Picture 147" descr="Picture2">
              <a:hlinkClick r:id="" action="ppaction://noaction"/>
            </p:cNvPr>
            <p:cNvPicPr>
              <a:picLocks noChangeAspect="1" noChangeArrowheads="1"/>
            </p:cNvPicPr>
            <p:nvPr/>
          </p:nvPicPr>
          <p:blipFill>
            <a:blip r:embed="rId10" cstate="print">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864" y="1248"/>
              <a:ext cx="359"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 name="Picture 14"/>
          <p:cNvPicPr>
            <a:picLocks noChangeAspect="1"/>
          </p:cNvPicPr>
          <p:nvPr/>
        </p:nvPicPr>
        <p:blipFill rotWithShape="1">
          <a:blip r:embed="rId11" cstate="print">
            <a:extLst>
              <a:ext uri="{28A0092B-C50C-407E-A947-70E740481C1C}">
                <a14:useLocalDpi xmlns:a14="http://schemas.microsoft.com/office/drawing/2010/main" val="0"/>
              </a:ext>
            </a:extLst>
          </a:blip>
          <a:srcRect l="50000" b="49512"/>
          <a:stretch/>
        </p:blipFill>
        <p:spPr>
          <a:xfrm>
            <a:off x="79160" y="2006492"/>
            <a:ext cx="571352" cy="76923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6" name="nhac 10s 2.wav">
            <a:hlinkClick r:id="" action="ppaction://media"/>
          </p:cNvPr>
          <p:cNvPicPr>
            <a:picLocks noChangeAspect="1"/>
          </p:cNvPicPr>
          <p:nvPr>
            <a:videoFile r:link="rId2"/>
            <p:extLst>
              <p:ext uri="{DAA4B4D4-6D71-4841-9C94-3DE7FCFB9230}">
                <p14:media xmlns:p14="http://schemas.microsoft.com/office/powerpoint/2010/main"/>
              </p:ext>
            </p:extLst>
          </p:nvPr>
        </p:nvPicPr>
        <p:blipFill>
          <a:blip r:embed="rId12" cstate="print"/>
          <a:stretch>
            <a:fillRect/>
          </a:stretch>
        </p:blipFill>
        <p:spPr>
          <a:xfrm>
            <a:off x="-1741613" y="318068"/>
            <a:ext cx="411182" cy="548243"/>
          </a:xfrm>
          <a:prstGeom prst="rect">
            <a:avLst/>
          </a:prstGeom>
        </p:spPr>
      </p:pic>
      <p:pic>
        <p:nvPicPr>
          <p:cNvPr id="17" name="Picture 1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772380" y="280274"/>
            <a:ext cx="590357" cy="787142"/>
          </a:xfrm>
          <a:prstGeom prst="rect">
            <a:avLst/>
          </a:prstGeom>
        </p:spPr>
      </p:pic>
      <p:pic>
        <p:nvPicPr>
          <p:cNvPr id="18" name="nhac thoi gian 15s.wav">
            <a:hlinkClick r:id="" action="ppaction://media"/>
          </p:cNvPr>
          <p:cNvPicPr>
            <a:picLocks noChangeAspect="1"/>
          </p:cNvPicPr>
          <p:nvPr>
            <a:videoFile r:link="rId2"/>
            <p:extLst>
              <p:ext uri="{DAA4B4D4-6D71-4841-9C94-3DE7FCFB9230}">
                <p14:media xmlns:p14="http://schemas.microsoft.com/office/powerpoint/2010/main"/>
              </p:ext>
            </p:extLst>
          </p:nvPr>
        </p:nvPicPr>
        <p:blipFill>
          <a:blip r:embed="rId12" cstate="print"/>
          <a:stretch>
            <a:fillRect/>
          </a:stretch>
        </p:blipFill>
        <p:spPr>
          <a:xfrm>
            <a:off x="-1611018" y="1067417"/>
            <a:ext cx="411182" cy="548243"/>
          </a:xfrm>
          <a:prstGeom prst="rect">
            <a:avLst/>
          </a:prstGeom>
        </p:spPr>
      </p:pic>
      <p:sp>
        <p:nvSpPr>
          <p:cNvPr id="19" name="TextBox 18"/>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00</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0" name="TextBox 19"/>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01</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1" name="TextBox 20"/>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02</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2" name="TextBox 21"/>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03</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3" name="TextBox 22"/>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04</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4" name="TextBox 23"/>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05</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5" name="TextBox 24"/>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06</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6" name="TextBox 25"/>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07</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7" name="TextBox 26"/>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08</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8" name="TextBox 27"/>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09</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9" name="TextBox 28"/>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10</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0" name="TextBox 29"/>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11</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1" name="TextBox 30"/>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12</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2" name="TextBox 31"/>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13</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3" name="TextBox 32"/>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14</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4" name="TextBox 33"/>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15</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5" name="Donut 34"/>
          <p:cNvSpPr/>
          <p:nvPr/>
        </p:nvSpPr>
        <p:spPr>
          <a:xfrm>
            <a:off x="1548444" y="1372138"/>
            <a:ext cx="966694" cy="1295063"/>
          </a:xfrm>
          <a:prstGeom prst="donut">
            <a:avLst>
              <a:gd name="adj" fmla="val 10370"/>
            </a:avLst>
          </a:prstGeom>
          <a:solidFill>
            <a:srgbClr val="C0504D"/>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vi-VN" sz="3999" b="0"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 name="Isosceles Triangle 1"/>
          <p:cNvSpPr/>
          <p:nvPr/>
        </p:nvSpPr>
        <p:spPr>
          <a:xfrm rot="5400000">
            <a:off x="80034" y="3025363"/>
            <a:ext cx="907162" cy="563710"/>
          </a:xfrm>
          <a:prstGeom prst="triangl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6" name="Isosceles Triangle 35"/>
          <p:cNvSpPr/>
          <p:nvPr/>
        </p:nvSpPr>
        <p:spPr>
          <a:xfrm rot="5400000">
            <a:off x="80034" y="4004363"/>
            <a:ext cx="907162" cy="563710"/>
          </a:xfrm>
          <a:prstGeom prst="triangle">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7" name="Isosceles Triangle 36"/>
          <p:cNvSpPr/>
          <p:nvPr/>
        </p:nvSpPr>
        <p:spPr>
          <a:xfrm rot="5400000">
            <a:off x="46071" y="5064877"/>
            <a:ext cx="907162" cy="563710"/>
          </a:xfrm>
          <a:prstGeom prst="triangle">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8" name="Isosceles Triangle 37"/>
          <p:cNvSpPr/>
          <p:nvPr/>
        </p:nvSpPr>
        <p:spPr>
          <a:xfrm rot="5400000">
            <a:off x="39154" y="6068494"/>
            <a:ext cx="907162" cy="563710"/>
          </a:xfrm>
          <a:prstGeom prst="triangle">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4" name="Rounded Rectangle 3"/>
          <p:cNvSpPr/>
          <p:nvPr/>
        </p:nvSpPr>
        <p:spPr>
          <a:xfrm>
            <a:off x="815471" y="2799511"/>
            <a:ext cx="8098799" cy="953166"/>
          </a:xfrm>
          <a:prstGeom prst="round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smtClean="0">
                <a:solidFill>
                  <a:schemeClr val="accent6">
                    <a:lumMod val="60000"/>
                    <a:lumOff val="40000"/>
                  </a:schemeClr>
                </a:solidFill>
              </a:rPr>
              <a:t>8 amu</a:t>
            </a:r>
            <a:r>
              <a:rPr lang="en-US" sz="2800" b="1" smtClean="0"/>
              <a:t>.</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39" name="Rounded Rectangle 38"/>
          <p:cNvSpPr/>
          <p:nvPr/>
        </p:nvSpPr>
        <p:spPr>
          <a:xfrm>
            <a:off x="825859" y="3809901"/>
            <a:ext cx="8098799" cy="953166"/>
          </a:xfrm>
          <a:prstGeom prst="roundRect">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smtClean="0">
                <a:solidFill>
                  <a:srgbClr val="92D050"/>
                </a:solidFill>
              </a:rPr>
              <a:t>28 amu</a:t>
            </a:r>
            <a:r>
              <a:rPr lang="en-US" sz="2800" smtClean="0">
                <a:solidFill>
                  <a:srgbClr val="92D050"/>
                </a:solidFill>
              </a:rPr>
              <a:t>.</a:t>
            </a:r>
            <a:endParaRPr lang="en-US" sz="2800" b="1" dirty="0">
              <a:solidFill>
                <a:srgbClr val="92D050"/>
              </a:solidFill>
              <a:latin typeface="Times New Roman" panose="02020603050405020304" pitchFamily="18" charset="0"/>
              <a:cs typeface="Times New Roman" panose="02020603050405020304" pitchFamily="18" charset="0"/>
            </a:endParaRPr>
          </a:p>
        </p:txBody>
      </p:sp>
      <p:sp>
        <p:nvSpPr>
          <p:cNvPr id="40" name="Rounded Rectangle 39"/>
          <p:cNvSpPr/>
          <p:nvPr/>
        </p:nvSpPr>
        <p:spPr>
          <a:xfrm>
            <a:off x="846975" y="5850764"/>
            <a:ext cx="8098799" cy="953166"/>
          </a:xfrm>
          <a:prstGeom prst="roundRect">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smtClean="0"/>
              <a:t>18 amu.</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41" name="Rounded Rectangle 40"/>
          <p:cNvSpPr/>
          <p:nvPr/>
        </p:nvSpPr>
        <p:spPr>
          <a:xfrm>
            <a:off x="825859" y="4810996"/>
            <a:ext cx="8098799" cy="953166"/>
          </a:xfrm>
          <a:prstGeom prst="roundRect">
            <a:avLst/>
          </a:prstGeom>
          <a:solidFill>
            <a:schemeClr val="accent5">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smtClean="0">
                <a:solidFill>
                  <a:srgbClr val="7030A0"/>
                </a:solidFill>
              </a:rPr>
              <a:t>2 amu.</a:t>
            </a:r>
            <a:endParaRPr lang="en-US" sz="2800" b="1" dirty="0">
              <a:solidFill>
                <a:srgbClr val="7030A0"/>
              </a:solidFill>
              <a:latin typeface="Times New Roman" panose="02020603050405020304" pitchFamily="18" charset="0"/>
              <a:cs typeface="Times New Roman" panose="02020603050405020304" pitchFamily="18" charset="0"/>
            </a:endParaRPr>
          </a:p>
        </p:txBody>
      </p:sp>
      <p:sp>
        <p:nvSpPr>
          <p:cNvPr id="42" name="TextBox 41"/>
          <p:cNvSpPr txBox="1"/>
          <p:nvPr/>
        </p:nvSpPr>
        <p:spPr>
          <a:xfrm>
            <a:off x="229732" y="2991332"/>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A</a:t>
            </a:r>
          </a:p>
        </p:txBody>
      </p:sp>
      <p:sp>
        <p:nvSpPr>
          <p:cNvPr id="43" name="TextBox 42"/>
          <p:cNvSpPr txBox="1"/>
          <p:nvPr/>
        </p:nvSpPr>
        <p:spPr>
          <a:xfrm>
            <a:off x="217797" y="3963136"/>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B</a:t>
            </a:r>
          </a:p>
        </p:txBody>
      </p:sp>
      <p:sp>
        <p:nvSpPr>
          <p:cNvPr id="44" name="TextBox 43"/>
          <p:cNvSpPr txBox="1"/>
          <p:nvPr/>
        </p:nvSpPr>
        <p:spPr>
          <a:xfrm>
            <a:off x="178869" y="6004265"/>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C</a:t>
            </a:r>
          </a:p>
        </p:txBody>
      </p:sp>
      <p:sp>
        <p:nvSpPr>
          <p:cNvPr id="45" name="TextBox 44"/>
          <p:cNvSpPr txBox="1"/>
          <p:nvPr/>
        </p:nvSpPr>
        <p:spPr>
          <a:xfrm>
            <a:off x="251760" y="5011716"/>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D</a:t>
            </a:r>
          </a:p>
        </p:txBody>
      </p:sp>
      <p:pic>
        <p:nvPicPr>
          <p:cNvPr id="46" name="Đồ họa 45" descr="Cuốn sách đang mở">
            <a:hlinkClick r:id="" action="ppaction://noaction"/>
            <a:extLst>
              <a:ext uri="{FF2B5EF4-FFF2-40B4-BE49-F238E27FC236}">
                <a16:creationId xmlns:a16="http://schemas.microsoft.com/office/drawing/2014/main" id="{4A81B3FA-AD67-4F3A-8791-D65DB6C3157B}"/>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xmlns="" r:embed=""/>
              </a:ext>
            </a:extLst>
          </a:blip>
          <a:stretch>
            <a:fillRect/>
          </a:stretch>
        </p:blipFill>
        <p:spPr>
          <a:xfrm>
            <a:off x="4864870" y="1951212"/>
            <a:ext cx="685800" cy="914400"/>
          </a:xfrm>
          <a:prstGeom prst="rect">
            <a:avLst/>
          </a:prstGeom>
        </p:spPr>
      </p:pic>
    </p:spTree>
    <p:custDataLst>
      <p:tags r:id="rId1"/>
    </p:custDataLst>
    <p:extLst>
      <p:ext uri="{BB962C8B-B14F-4D97-AF65-F5344CB8AC3E}">
        <p14:creationId xmlns:p14="http://schemas.microsoft.com/office/powerpoint/2010/main" val="15649869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sndAc>
          <p:stSnd>
            <p:snd r:embed="rId16"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9731" fill="hold"/>
                                        <p:tgtEl>
                                          <p:spTgt spid="16"/>
                                        </p:tgtEl>
                                      </p:cBhvr>
                                    </p:cmd>
                                  </p:childTnLst>
                                </p:cTn>
                              </p:par>
                              <p:par>
                                <p:cTn id="7" presetID="6" presetClass="entr" presetSubtype="16" fill="hold" nodeType="withEffect">
                                  <p:stCondLst>
                                    <p:cond delay="0"/>
                                  </p:stCondLst>
                                  <p:childTnLst>
                                    <p:set>
                                      <p:cBhvr>
                                        <p:cTn id="8" dur="1" fill="hold">
                                          <p:stCondLst>
                                            <p:cond delay="0"/>
                                          </p:stCondLst>
                                        </p:cTn>
                                        <p:tgtEl>
                                          <p:spTgt spid="3"/>
                                        </p:tgtEl>
                                        <p:attrNameLst>
                                          <p:attrName>style.visibility</p:attrName>
                                        </p:attrNameLst>
                                      </p:cBhvr>
                                      <p:to>
                                        <p:strVal val="visible"/>
                                      </p:to>
                                    </p:set>
                                    <p:animEffect transition="in" filter="circle(in)">
                                      <p:cBhvr>
                                        <p:cTn id="9" dur="1250"/>
                                        <p:tgtEl>
                                          <p:spTgt spid="3"/>
                                        </p:tgtEl>
                                      </p:cBhvr>
                                    </p:animEffect>
                                  </p:childTnLst>
                                </p:cTn>
                              </p:par>
                              <p:par>
                                <p:cTn id="10" presetID="6" presetClass="entr" presetSubtype="16" fill="hold" nodeType="with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circle(in)">
                                      <p:cBhvr>
                                        <p:cTn id="12" dur="1250"/>
                                        <p:tgtEl>
                                          <p:spTgt spid="1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1750"/>
                                        <p:tgtEl>
                                          <p:spTgt spid="6"/>
                                        </p:tgtEl>
                                      </p:cBhvr>
                                    </p:animEffect>
                                  </p:childTnLst>
                                </p:cTn>
                              </p:par>
                              <p:par>
                                <p:cTn id="16" presetID="21" presetClass="entr" presetSubtype="1" fill="hold"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wheel(1)">
                                      <p:cBhvr>
                                        <p:cTn id="18" dur="30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additive="base">
                                        <p:cTn id="23" dur="750" fill="hold"/>
                                        <p:tgtEl>
                                          <p:spTgt spid="2"/>
                                        </p:tgtEl>
                                        <p:attrNameLst>
                                          <p:attrName>ppt_x</p:attrName>
                                        </p:attrNameLst>
                                      </p:cBhvr>
                                      <p:tavLst>
                                        <p:tav tm="0">
                                          <p:val>
                                            <p:strVal val="0-#ppt_w/2"/>
                                          </p:val>
                                        </p:tav>
                                        <p:tav tm="100000">
                                          <p:val>
                                            <p:strVal val="#ppt_x"/>
                                          </p:val>
                                        </p:tav>
                                      </p:tavLst>
                                    </p:anim>
                                    <p:anim calcmode="lin" valueType="num">
                                      <p:cBhvr additive="base">
                                        <p:cTn id="24" dur="750" fill="hold"/>
                                        <p:tgtEl>
                                          <p:spTgt spid="2"/>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42"/>
                                        </p:tgtEl>
                                        <p:attrNameLst>
                                          <p:attrName>style.visibility</p:attrName>
                                        </p:attrNameLst>
                                      </p:cBhvr>
                                      <p:to>
                                        <p:strVal val="visible"/>
                                      </p:to>
                                    </p:set>
                                    <p:anim calcmode="lin" valueType="num">
                                      <p:cBhvr additive="base">
                                        <p:cTn id="27" dur="750" fill="hold"/>
                                        <p:tgtEl>
                                          <p:spTgt spid="42"/>
                                        </p:tgtEl>
                                        <p:attrNameLst>
                                          <p:attrName>ppt_x</p:attrName>
                                        </p:attrNameLst>
                                      </p:cBhvr>
                                      <p:tavLst>
                                        <p:tav tm="0">
                                          <p:val>
                                            <p:strVal val="0-#ppt_w/2"/>
                                          </p:val>
                                        </p:tav>
                                        <p:tav tm="100000">
                                          <p:val>
                                            <p:strVal val="#ppt_x"/>
                                          </p:val>
                                        </p:tav>
                                      </p:tavLst>
                                    </p:anim>
                                    <p:anim calcmode="lin" valueType="num">
                                      <p:cBhvr additive="base">
                                        <p:cTn id="28" dur="750" fill="hold"/>
                                        <p:tgtEl>
                                          <p:spTgt spid="42"/>
                                        </p:tgtEl>
                                        <p:attrNameLst>
                                          <p:attrName>ppt_y</p:attrName>
                                        </p:attrNameLst>
                                      </p:cBhvr>
                                      <p:tavLst>
                                        <p:tav tm="0">
                                          <p:val>
                                            <p:strVal val="#ppt_y"/>
                                          </p:val>
                                        </p:tav>
                                        <p:tav tm="100000">
                                          <p:val>
                                            <p:strVal val="#ppt_y"/>
                                          </p:val>
                                        </p:tav>
                                      </p:tavLst>
                                    </p:anim>
                                  </p:childTnLst>
                                </p:cTn>
                              </p:par>
                              <p:par>
                                <p:cTn id="29" presetID="22" presetClass="entr" presetSubtype="8" fill="hold" grpId="0" nodeType="withEffect">
                                  <p:stCondLst>
                                    <p:cond delay="750"/>
                                  </p:stCondLst>
                                  <p:childTnLst>
                                    <p:set>
                                      <p:cBhvr>
                                        <p:cTn id="30" dur="1" fill="hold">
                                          <p:stCondLst>
                                            <p:cond delay="0"/>
                                          </p:stCondLst>
                                        </p:cTn>
                                        <p:tgtEl>
                                          <p:spTgt spid="4"/>
                                        </p:tgtEl>
                                        <p:attrNameLst>
                                          <p:attrName>style.visibility</p:attrName>
                                        </p:attrNameLst>
                                      </p:cBhvr>
                                      <p:to>
                                        <p:strVal val="visible"/>
                                      </p:to>
                                    </p:set>
                                    <p:animEffect transition="in" filter="wipe(left)">
                                      <p:cBhvr>
                                        <p:cTn id="31" dur="1250"/>
                                        <p:tgtEl>
                                          <p:spTgt spid="4"/>
                                        </p:tgtEl>
                                      </p:cBhvr>
                                    </p:animEffect>
                                  </p:childTnLst>
                                  <p:subTnLst>
                                    <p:audio>
                                      <p:cMediaNode vol="100000">
                                        <p:cTn display="0" masterRel="sameClick">
                                          <p:stCondLst>
                                            <p:cond evt="begin" delay="0">
                                              <p:tn val="29"/>
                                            </p:cond>
                                          </p:stCondLst>
                                          <p:endCondLst>
                                            <p:cond evt="onStopAudio" delay="0">
                                              <p:tgtEl>
                                                <p:sldTgt/>
                                              </p:tgtEl>
                                            </p:cond>
                                          </p:endCondLst>
                                        </p:cTn>
                                        <p:tgtEl>
                                          <p:sndTgt r:embed="rId5" name="bomb.wav"/>
                                        </p:tgtEl>
                                      </p:cMediaNode>
                                    </p:audio>
                                  </p:sub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36"/>
                                        </p:tgtEl>
                                        <p:attrNameLst>
                                          <p:attrName>style.visibility</p:attrName>
                                        </p:attrNameLst>
                                      </p:cBhvr>
                                      <p:to>
                                        <p:strVal val="visible"/>
                                      </p:to>
                                    </p:set>
                                    <p:anim calcmode="lin" valueType="num">
                                      <p:cBhvr additive="base">
                                        <p:cTn id="36" dur="750" fill="hold"/>
                                        <p:tgtEl>
                                          <p:spTgt spid="36"/>
                                        </p:tgtEl>
                                        <p:attrNameLst>
                                          <p:attrName>ppt_x</p:attrName>
                                        </p:attrNameLst>
                                      </p:cBhvr>
                                      <p:tavLst>
                                        <p:tav tm="0">
                                          <p:val>
                                            <p:strVal val="0-#ppt_w/2"/>
                                          </p:val>
                                        </p:tav>
                                        <p:tav tm="100000">
                                          <p:val>
                                            <p:strVal val="#ppt_x"/>
                                          </p:val>
                                        </p:tav>
                                      </p:tavLst>
                                    </p:anim>
                                    <p:anim calcmode="lin" valueType="num">
                                      <p:cBhvr additive="base">
                                        <p:cTn id="37" dur="750" fill="hold"/>
                                        <p:tgtEl>
                                          <p:spTgt spid="36"/>
                                        </p:tgtEl>
                                        <p:attrNameLst>
                                          <p:attrName>ppt_y</p:attrName>
                                        </p:attrNameLst>
                                      </p:cBhvr>
                                      <p:tavLst>
                                        <p:tav tm="0">
                                          <p:val>
                                            <p:strVal val="#ppt_y"/>
                                          </p:val>
                                        </p:tav>
                                        <p:tav tm="100000">
                                          <p:val>
                                            <p:strVal val="#ppt_y"/>
                                          </p:val>
                                        </p:tav>
                                      </p:tavLst>
                                    </p:anim>
                                  </p:childTnLst>
                                </p:cTn>
                              </p:par>
                              <p:par>
                                <p:cTn id="38" presetID="2" presetClass="entr" presetSubtype="8" fill="hold" grpId="0" nodeType="withEffect">
                                  <p:stCondLst>
                                    <p:cond delay="0"/>
                                  </p:stCondLst>
                                  <p:childTnLst>
                                    <p:set>
                                      <p:cBhvr>
                                        <p:cTn id="39" dur="1" fill="hold">
                                          <p:stCondLst>
                                            <p:cond delay="0"/>
                                          </p:stCondLst>
                                        </p:cTn>
                                        <p:tgtEl>
                                          <p:spTgt spid="43"/>
                                        </p:tgtEl>
                                        <p:attrNameLst>
                                          <p:attrName>style.visibility</p:attrName>
                                        </p:attrNameLst>
                                      </p:cBhvr>
                                      <p:to>
                                        <p:strVal val="visible"/>
                                      </p:to>
                                    </p:set>
                                    <p:anim calcmode="lin" valueType="num">
                                      <p:cBhvr additive="base">
                                        <p:cTn id="40" dur="750" fill="hold"/>
                                        <p:tgtEl>
                                          <p:spTgt spid="43"/>
                                        </p:tgtEl>
                                        <p:attrNameLst>
                                          <p:attrName>ppt_x</p:attrName>
                                        </p:attrNameLst>
                                      </p:cBhvr>
                                      <p:tavLst>
                                        <p:tav tm="0">
                                          <p:val>
                                            <p:strVal val="0-#ppt_w/2"/>
                                          </p:val>
                                        </p:tav>
                                        <p:tav tm="100000">
                                          <p:val>
                                            <p:strVal val="#ppt_x"/>
                                          </p:val>
                                        </p:tav>
                                      </p:tavLst>
                                    </p:anim>
                                    <p:anim calcmode="lin" valueType="num">
                                      <p:cBhvr additive="base">
                                        <p:cTn id="41" dur="750" fill="hold"/>
                                        <p:tgtEl>
                                          <p:spTgt spid="43"/>
                                        </p:tgtEl>
                                        <p:attrNameLst>
                                          <p:attrName>ppt_y</p:attrName>
                                        </p:attrNameLst>
                                      </p:cBhvr>
                                      <p:tavLst>
                                        <p:tav tm="0">
                                          <p:val>
                                            <p:strVal val="#ppt_y"/>
                                          </p:val>
                                        </p:tav>
                                        <p:tav tm="100000">
                                          <p:val>
                                            <p:strVal val="#ppt_y"/>
                                          </p:val>
                                        </p:tav>
                                      </p:tavLst>
                                    </p:anim>
                                  </p:childTnLst>
                                </p:cTn>
                              </p:par>
                              <p:par>
                                <p:cTn id="42" presetID="22" presetClass="entr" presetSubtype="8" fill="hold" grpId="0" nodeType="withEffect">
                                  <p:stCondLst>
                                    <p:cond delay="750"/>
                                  </p:stCondLst>
                                  <p:childTnLst>
                                    <p:set>
                                      <p:cBhvr>
                                        <p:cTn id="43" dur="1" fill="hold">
                                          <p:stCondLst>
                                            <p:cond delay="0"/>
                                          </p:stCondLst>
                                        </p:cTn>
                                        <p:tgtEl>
                                          <p:spTgt spid="39"/>
                                        </p:tgtEl>
                                        <p:attrNameLst>
                                          <p:attrName>style.visibility</p:attrName>
                                        </p:attrNameLst>
                                      </p:cBhvr>
                                      <p:to>
                                        <p:strVal val="visible"/>
                                      </p:to>
                                    </p:set>
                                    <p:animEffect transition="in" filter="wipe(left)">
                                      <p:cBhvr>
                                        <p:cTn id="44" dur="1250"/>
                                        <p:tgtEl>
                                          <p:spTgt spid="39"/>
                                        </p:tgtEl>
                                      </p:cBhvr>
                                    </p:animEffect>
                                  </p:childTnLst>
                                  <p:subTnLst>
                                    <p:audio>
                                      <p:cMediaNode vol="100000">
                                        <p:cTn display="0" masterRel="sameClick">
                                          <p:stCondLst>
                                            <p:cond evt="begin" delay="0">
                                              <p:tn val="42"/>
                                            </p:cond>
                                          </p:stCondLst>
                                          <p:endCondLst>
                                            <p:cond evt="onStopAudio" delay="0">
                                              <p:tgtEl>
                                                <p:sldTgt/>
                                              </p:tgtEl>
                                            </p:cond>
                                          </p:endCondLst>
                                        </p:cTn>
                                        <p:tgtEl>
                                          <p:sndTgt r:embed="rId5" name="bomb.wav"/>
                                        </p:tgtEl>
                                      </p:cMediaNode>
                                    </p:audio>
                                  </p:sub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7"/>
                                        </p:tgtEl>
                                        <p:attrNameLst>
                                          <p:attrName>style.visibility</p:attrName>
                                        </p:attrNameLst>
                                      </p:cBhvr>
                                      <p:to>
                                        <p:strVal val="visible"/>
                                      </p:to>
                                    </p:set>
                                    <p:anim calcmode="lin" valueType="num">
                                      <p:cBhvr additive="base">
                                        <p:cTn id="49" dur="750" fill="hold"/>
                                        <p:tgtEl>
                                          <p:spTgt spid="37"/>
                                        </p:tgtEl>
                                        <p:attrNameLst>
                                          <p:attrName>ppt_x</p:attrName>
                                        </p:attrNameLst>
                                      </p:cBhvr>
                                      <p:tavLst>
                                        <p:tav tm="0">
                                          <p:val>
                                            <p:strVal val="0-#ppt_w/2"/>
                                          </p:val>
                                        </p:tav>
                                        <p:tav tm="100000">
                                          <p:val>
                                            <p:strVal val="#ppt_x"/>
                                          </p:val>
                                        </p:tav>
                                      </p:tavLst>
                                    </p:anim>
                                    <p:anim calcmode="lin" valueType="num">
                                      <p:cBhvr additive="base">
                                        <p:cTn id="50" dur="750" fill="hold"/>
                                        <p:tgtEl>
                                          <p:spTgt spid="37"/>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45"/>
                                        </p:tgtEl>
                                        <p:attrNameLst>
                                          <p:attrName>style.visibility</p:attrName>
                                        </p:attrNameLst>
                                      </p:cBhvr>
                                      <p:to>
                                        <p:strVal val="visible"/>
                                      </p:to>
                                    </p:set>
                                    <p:anim calcmode="lin" valueType="num">
                                      <p:cBhvr additive="base">
                                        <p:cTn id="53" dur="750" fill="hold"/>
                                        <p:tgtEl>
                                          <p:spTgt spid="45"/>
                                        </p:tgtEl>
                                        <p:attrNameLst>
                                          <p:attrName>ppt_x</p:attrName>
                                        </p:attrNameLst>
                                      </p:cBhvr>
                                      <p:tavLst>
                                        <p:tav tm="0">
                                          <p:val>
                                            <p:strVal val="0-#ppt_w/2"/>
                                          </p:val>
                                        </p:tav>
                                        <p:tav tm="100000">
                                          <p:val>
                                            <p:strVal val="#ppt_x"/>
                                          </p:val>
                                        </p:tav>
                                      </p:tavLst>
                                    </p:anim>
                                    <p:anim calcmode="lin" valueType="num">
                                      <p:cBhvr additive="base">
                                        <p:cTn id="54" dur="750" fill="hold"/>
                                        <p:tgtEl>
                                          <p:spTgt spid="45"/>
                                        </p:tgtEl>
                                        <p:attrNameLst>
                                          <p:attrName>ppt_y</p:attrName>
                                        </p:attrNameLst>
                                      </p:cBhvr>
                                      <p:tavLst>
                                        <p:tav tm="0">
                                          <p:val>
                                            <p:strVal val="#ppt_y"/>
                                          </p:val>
                                        </p:tav>
                                        <p:tav tm="100000">
                                          <p:val>
                                            <p:strVal val="#ppt_y"/>
                                          </p:val>
                                        </p:tav>
                                      </p:tavLst>
                                    </p:anim>
                                  </p:childTnLst>
                                </p:cTn>
                              </p:par>
                              <p:par>
                                <p:cTn id="55" presetID="22" presetClass="entr" presetSubtype="8" fill="hold" grpId="0" nodeType="withEffect">
                                  <p:stCondLst>
                                    <p:cond delay="750"/>
                                  </p:stCondLst>
                                  <p:childTnLst>
                                    <p:set>
                                      <p:cBhvr>
                                        <p:cTn id="56" dur="1" fill="hold">
                                          <p:stCondLst>
                                            <p:cond delay="0"/>
                                          </p:stCondLst>
                                        </p:cTn>
                                        <p:tgtEl>
                                          <p:spTgt spid="41"/>
                                        </p:tgtEl>
                                        <p:attrNameLst>
                                          <p:attrName>style.visibility</p:attrName>
                                        </p:attrNameLst>
                                      </p:cBhvr>
                                      <p:to>
                                        <p:strVal val="visible"/>
                                      </p:to>
                                    </p:set>
                                    <p:animEffect transition="in" filter="wipe(left)">
                                      <p:cBhvr>
                                        <p:cTn id="57" dur="1250"/>
                                        <p:tgtEl>
                                          <p:spTgt spid="41"/>
                                        </p:tgtEl>
                                      </p:cBhvr>
                                    </p:animEffect>
                                  </p:childTnLst>
                                  <p:subTnLst>
                                    <p:audio>
                                      <p:cMediaNode vol="100000">
                                        <p:cTn display="0" masterRel="sameClick">
                                          <p:stCondLst>
                                            <p:cond evt="begin" delay="0">
                                              <p:tn val="55"/>
                                            </p:cond>
                                          </p:stCondLst>
                                          <p:endCondLst>
                                            <p:cond evt="onStopAudio" delay="0">
                                              <p:tgtEl>
                                                <p:sldTgt/>
                                              </p:tgtEl>
                                            </p:cond>
                                          </p:endCondLst>
                                        </p:cTn>
                                        <p:tgtEl>
                                          <p:sndTgt r:embed="rId5" name="bomb.wav"/>
                                        </p:tgtEl>
                                      </p:cMediaNode>
                                    </p:audio>
                                  </p:subTnLst>
                                </p:cTn>
                              </p:par>
                            </p:childTnLst>
                          </p:cTn>
                        </p:par>
                      </p:childTnLst>
                    </p:cTn>
                  </p:par>
                  <p:par>
                    <p:cTn id="58" fill="hold">
                      <p:stCondLst>
                        <p:cond delay="indefinite"/>
                      </p:stCondLst>
                      <p:childTnLst>
                        <p:par>
                          <p:cTn id="59" fill="hold">
                            <p:stCondLst>
                              <p:cond delay="0"/>
                            </p:stCondLst>
                            <p:childTnLst>
                              <p:par>
                                <p:cTn id="60" presetID="2" presetClass="entr" presetSubtype="8" fill="hold" grpId="0" nodeType="clickEffect">
                                  <p:stCondLst>
                                    <p:cond delay="0"/>
                                  </p:stCondLst>
                                  <p:childTnLst>
                                    <p:set>
                                      <p:cBhvr>
                                        <p:cTn id="61" dur="1" fill="hold">
                                          <p:stCondLst>
                                            <p:cond delay="0"/>
                                          </p:stCondLst>
                                        </p:cTn>
                                        <p:tgtEl>
                                          <p:spTgt spid="38"/>
                                        </p:tgtEl>
                                        <p:attrNameLst>
                                          <p:attrName>style.visibility</p:attrName>
                                        </p:attrNameLst>
                                      </p:cBhvr>
                                      <p:to>
                                        <p:strVal val="visible"/>
                                      </p:to>
                                    </p:set>
                                    <p:anim calcmode="lin" valueType="num">
                                      <p:cBhvr additive="base">
                                        <p:cTn id="62" dur="750" fill="hold"/>
                                        <p:tgtEl>
                                          <p:spTgt spid="38"/>
                                        </p:tgtEl>
                                        <p:attrNameLst>
                                          <p:attrName>ppt_x</p:attrName>
                                        </p:attrNameLst>
                                      </p:cBhvr>
                                      <p:tavLst>
                                        <p:tav tm="0">
                                          <p:val>
                                            <p:strVal val="0-#ppt_w/2"/>
                                          </p:val>
                                        </p:tav>
                                        <p:tav tm="100000">
                                          <p:val>
                                            <p:strVal val="#ppt_x"/>
                                          </p:val>
                                        </p:tav>
                                      </p:tavLst>
                                    </p:anim>
                                    <p:anim calcmode="lin" valueType="num">
                                      <p:cBhvr additive="base">
                                        <p:cTn id="63" dur="750" fill="hold"/>
                                        <p:tgtEl>
                                          <p:spTgt spid="38"/>
                                        </p:tgtEl>
                                        <p:attrNameLst>
                                          <p:attrName>ppt_y</p:attrName>
                                        </p:attrNameLst>
                                      </p:cBhvr>
                                      <p:tavLst>
                                        <p:tav tm="0">
                                          <p:val>
                                            <p:strVal val="#ppt_y"/>
                                          </p:val>
                                        </p:tav>
                                        <p:tav tm="100000">
                                          <p:val>
                                            <p:strVal val="#ppt_y"/>
                                          </p:val>
                                        </p:tav>
                                      </p:tavLst>
                                    </p:anim>
                                  </p:childTnLst>
                                </p:cTn>
                              </p:par>
                              <p:par>
                                <p:cTn id="64" presetID="2" presetClass="entr" presetSubtype="8" fill="hold" grpId="0" nodeType="withEffect">
                                  <p:stCondLst>
                                    <p:cond delay="0"/>
                                  </p:stCondLst>
                                  <p:childTnLst>
                                    <p:set>
                                      <p:cBhvr>
                                        <p:cTn id="65" dur="1" fill="hold">
                                          <p:stCondLst>
                                            <p:cond delay="0"/>
                                          </p:stCondLst>
                                        </p:cTn>
                                        <p:tgtEl>
                                          <p:spTgt spid="44"/>
                                        </p:tgtEl>
                                        <p:attrNameLst>
                                          <p:attrName>style.visibility</p:attrName>
                                        </p:attrNameLst>
                                      </p:cBhvr>
                                      <p:to>
                                        <p:strVal val="visible"/>
                                      </p:to>
                                    </p:set>
                                    <p:anim calcmode="lin" valueType="num">
                                      <p:cBhvr additive="base">
                                        <p:cTn id="66" dur="750" fill="hold"/>
                                        <p:tgtEl>
                                          <p:spTgt spid="44"/>
                                        </p:tgtEl>
                                        <p:attrNameLst>
                                          <p:attrName>ppt_x</p:attrName>
                                        </p:attrNameLst>
                                      </p:cBhvr>
                                      <p:tavLst>
                                        <p:tav tm="0">
                                          <p:val>
                                            <p:strVal val="0-#ppt_w/2"/>
                                          </p:val>
                                        </p:tav>
                                        <p:tav tm="100000">
                                          <p:val>
                                            <p:strVal val="#ppt_x"/>
                                          </p:val>
                                        </p:tav>
                                      </p:tavLst>
                                    </p:anim>
                                    <p:anim calcmode="lin" valueType="num">
                                      <p:cBhvr additive="base">
                                        <p:cTn id="67" dur="750" fill="hold"/>
                                        <p:tgtEl>
                                          <p:spTgt spid="44"/>
                                        </p:tgtEl>
                                        <p:attrNameLst>
                                          <p:attrName>ppt_y</p:attrName>
                                        </p:attrNameLst>
                                      </p:cBhvr>
                                      <p:tavLst>
                                        <p:tav tm="0">
                                          <p:val>
                                            <p:strVal val="#ppt_y"/>
                                          </p:val>
                                        </p:tav>
                                        <p:tav tm="100000">
                                          <p:val>
                                            <p:strVal val="#ppt_y"/>
                                          </p:val>
                                        </p:tav>
                                      </p:tavLst>
                                    </p:anim>
                                  </p:childTnLst>
                                </p:cTn>
                              </p:par>
                              <p:par>
                                <p:cTn id="68" presetID="22" presetClass="entr" presetSubtype="8" fill="hold" grpId="0" nodeType="with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wipe(left)">
                                      <p:cBhvr>
                                        <p:cTn id="70" dur="1250"/>
                                        <p:tgtEl>
                                          <p:spTgt spid="40"/>
                                        </p:tgtEl>
                                      </p:cBhvr>
                                    </p:animEffect>
                                  </p:childTnLst>
                                  <p:subTnLst>
                                    <p:audio>
                                      <p:cMediaNode vol="100000">
                                        <p:cTn display="0" masterRel="sameClick">
                                          <p:stCondLst>
                                            <p:cond evt="begin" delay="0">
                                              <p:tn val="68"/>
                                            </p:cond>
                                          </p:stCondLst>
                                          <p:endCondLst>
                                            <p:cond evt="onStopAudio" delay="0">
                                              <p:tgtEl>
                                                <p:sldTgt/>
                                              </p:tgtEl>
                                            </p:cond>
                                          </p:endCondLst>
                                        </p:cTn>
                                        <p:tgtEl>
                                          <p:sndTgt r:embed="rId5"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video>
              <p:cMediaNode vol="100000">
                <p:cTn id="71" fill="hold" display="0">
                  <p:stCondLst>
                    <p:cond delay="indefinite"/>
                  </p:stCondLst>
                  <p:endCondLst>
                    <p:cond evt="onStopAudio" delay="0">
                      <p:tgtEl>
                        <p:sldTgt/>
                      </p:tgtEl>
                    </p:cond>
                  </p:endCondLst>
                </p:cTn>
                <p:tgtEl>
                  <p:spTgt spid="16"/>
                </p:tgtEl>
              </p:cMediaNode>
            </p:video>
            <p:seq concurrent="1" nextAc="seek">
              <p:cTn id="72" restart="whenNotActive" fill="hold" evtFilter="cancelBubble" nodeType="interactiveSeq">
                <p:stCondLst>
                  <p:cond evt="onClick" delay="0">
                    <p:tgtEl>
                      <p:spTgt spid="17"/>
                    </p:tgtEl>
                  </p:cond>
                </p:stCondLst>
                <p:endSync evt="end" delay="0">
                  <p:rtn val="all"/>
                </p:endSync>
                <p:childTnLst>
                  <p:par>
                    <p:cTn id="73" fill="hold">
                      <p:stCondLst>
                        <p:cond delay="0"/>
                      </p:stCondLst>
                      <p:childTnLst>
                        <p:par>
                          <p:cTn id="74" fill="hold">
                            <p:stCondLst>
                              <p:cond delay="0"/>
                            </p:stCondLst>
                            <p:childTnLst>
                              <p:par>
                                <p:cTn id="75" presetID="1" presetClass="mediacall" presetSubtype="0" fill="hold" nodeType="clickEffect">
                                  <p:stCondLst>
                                    <p:cond delay="0"/>
                                  </p:stCondLst>
                                  <p:childTnLst>
                                    <p:cmd type="call" cmd="playFrom(0.0)">
                                      <p:cBhvr>
                                        <p:cTn id="76" dur="16735" fill="hold"/>
                                        <p:tgtEl>
                                          <p:spTgt spid="18"/>
                                        </p:tgtEl>
                                      </p:cBhvr>
                                    </p:cmd>
                                  </p:childTnLst>
                                </p:cTn>
                              </p:par>
                              <p:par>
                                <p:cTn id="77" presetID="1" presetClass="entr" presetSubtype="0" fill="hold" grpId="1" nodeType="withEffect">
                                  <p:stCondLst>
                                    <p:cond delay="0"/>
                                  </p:stCondLst>
                                  <p:childTnLst>
                                    <p:set>
                                      <p:cBhvr>
                                        <p:cTn id="78" dur="1" fill="hold">
                                          <p:stCondLst>
                                            <p:cond delay="0"/>
                                          </p:stCondLst>
                                        </p:cTn>
                                        <p:tgtEl>
                                          <p:spTgt spid="34"/>
                                        </p:tgtEl>
                                        <p:attrNameLst>
                                          <p:attrName>style.visibility</p:attrName>
                                        </p:attrNameLst>
                                      </p:cBhvr>
                                      <p:to>
                                        <p:strVal val="visible"/>
                                      </p:to>
                                    </p:set>
                                  </p:childTnLst>
                                </p:cTn>
                              </p:par>
                              <p:par>
                                <p:cTn id="79" presetID="1" presetClass="exit" presetSubtype="0" fill="hold" grpId="0" nodeType="withEffect">
                                  <p:stCondLst>
                                    <p:cond delay="1000"/>
                                  </p:stCondLst>
                                  <p:childTnLst>
                                    <p:set>
                                      <p:cBhvr>
                                        <p:cTn id="80" dur="1" fill="hold">
                                          <p:stCondLst>
                                            <p:cond delay="0"/>
                                          </p:stCondLst>
                                        </p:cTn>
                                        <p:tgtEl>
                                          <p:spTgt spid="34"/>
                                        </p:tgtEl>
                                        <p:attrNameLst>
                                          <p:attrName>style.visibility</p:attrName>
                                        </p:attrNameLst>
                                      </p:cBhvr>
                                      <p:to>
                                        <p:strVal val="hidden"/>
                                      </p:to>
                                    </p:set>
                                  </p:childTnLst>
                                </p:cTn>
                              </p:par>
                              <p:par>
                                <p:cTn id="81" presetID="21" presetClass="entr" presetSubtype="1" fill="hold" grpId="16" nodeType="withEffect">
                                  <p:stCondLst>
                                    <p:cond delay="0"/>
                                  </p:stCondLst>
                                  <p:childTnLst>
                                    <p:set>
                                      <p:cBhvr>
                                        <p:cTn id="82" dur="1" fill="hold">
                                          <p:stCondLst>
                                            <p:cond delay="0"/>
                                          </p:stCondLst>
                                        </p:cTn>
                                        <p:tgtEl>
                                          <p:spTgt spid="35"/>
                                        </p:tgtEl>
                                        <p:attrNameLst>
                                          <p:attrName>style.visibility</p:attrName>
                                        </p:attrNameLst>
                                      </p:cBhvr>
                                      <p:to>
                                        <p:strVal val="visible"/>
                                      </p:to>
                                    </p:set>
                                    <p:animEffect transition="in" filter="wheel(1)">
                                      <p:cBhvr>
                                        <p:cTn id="83" dur="1000"/>
                                        <p:tgtEl>
                                          <p:spTgt spid="35"/>
                                        </p:tgtEl>
                                      </p:cBhvr>
                                    </p:animEffect>
                                  </p:childTnLst>
                                </p:cTn>
                              </p:par>
                              <p:par>
                                <p:cTn id="84" presetID="1" presetClass="entr" presetSubtype="0" fill="hold" grpId="1" nodeType="withEffect">
                                  <p:stCondLst>
                                    <p:cond delay="1000"/>
                                  </p:stCondLst>
                                  <p:childTnLst>
                                    <p:set>
                                      <p:cBhvr>
                                        <p:cTn id="85" dur="1" fill="hold">
                                          <p:stCondLst>
                                            <p:cond delay="0"/>
                                          </p:stCondLst>
                                        </p:cTn>
                                        <p:tgtEl>
                                          <p:spTgt spid="33"/>
                                        </p:tgtEl>
                                        <p:attrNameLst>
                                          <p:attrName>style.visibility</p:attrName>
                                        </p:attrNameLst>
                                      </p:cBhvr>
                                      <p:to>
                                        <p:strVal val="visible"/>
                                      </p:to>
                                    </p:set>
                                  </p:childTnLst>
                                </p:cTn>
                              </p:par>
                              <p:par>
                                <p:cTn id="86" presetID="1" presetClass="exit" presetSubtype="0" fill="hold" grpId="0" nodeType="withEffect">
                                  <p:stCondLst>
                                    <p:cond delay="2000"/>
                                  </p:stCondLst>
                                  <p:childTnLst>
                                    <p:set>
                                      <p:cBhvr>
                                        <p:cTn id="87" dur="1" fill="hold">
                                          <p:stCondLst>
                                            <p:cond delay="0"/>
                                          </p:stCondLst>
                                        </p:cTn>
                                        <p:tgtEl>
                                          <p:spTgt spid="33"/>
                                        </p:tgtEl>
                                        <p:attrNameLst>
                                          <p:attrName>style.visibility</p:attrName>
                                        </p:attrNameLst>
                                      </p:cBhvr>
                                      <p:to>
                                        <p:strVal val="hidden"/>
                                      </p:to>
                                    </p:set>
                                  </p:childTnLst>
                                </p:cTn>
                              </p:par>
                              <p:par>
                                <p:cTn id="88" presetID="21" presetClass="entr" presetSubtype="1" fill="hold" grpId="1" nodeType="withEffect">
                                  <p:stCondLst>
                                    <p:cond delay="1000"/>
                                  </p:stCondLst>
                                  <p:childTnLst>
                                    <p:set>
                                      <p:cBhvr>
                                        <p:cTn id="89" dur="1" fill="hold">
                                          <p:stCondLst>
                                            <p:cond delay="0"/>
                                          </p:stCondLst>
                                        </p:cTn>
                                        <p:tgtEl>
                                          <p:spTgt spid="35"/>
                                        </p:tgtEl>
                                        <p:attrNameLst>
                                          <p:attrName>style.visibility</p:attrName>
                                        </p:attrNameLst>
                                      </p:cBhvr>
                                      <p:to>
                                        <p:strVal val="visible"/>
                                      </p:to>
                                    </p:set>
                                    <p:animEffect transition="in" filter="wheel(1)">
                                      <p:cBhvr>
                                        <p:cTn id="90" dur="1000"/>
                                        <p:tgtEl>
                                          <p:spTgt spid="35"/>
                                        </p:tgtEl>
                                      </p:cBhvr>
                                    </p:animEffect>
                                  </p:childTnLst>
                                  <p:subTnLst>
                                    <p:audio>
                                      <p:cMediaNode>
                                        <p:cTn display="0" masterRel="sameClick">
                                          <p:stCondLst>
                                            <p:cond evt="begin" delay="0">
                                              <p:tn val="88"/>
                                            </p:cond>
                                          </p:stCondLst>
                                          <p:endCondLst>
                                            <p:cond evt="onStopAudio" delay="0">
                                              <p:tgtEl>
                                                <p:sldTgt/>
                                              </p:tgtEl>
                                            </p:cond>
                                          </p:endCondLst>
                                        </p:cTn>
                                        <p:tgtEl>
                                          <p:sndTgt r:embed="rId6" name="coin.wav"/>
                                        </p:tgtEl>
                                      </p:cMediaNode>
                                    </p:audio>
                                  </p:subTnLst>
                                </p:cTn>
                              </p:par>
                              <p:par>
                                <p:cTn id="91" presetID="1" presetClass="entr" presetSubtype="0" fill="hold" grpId="1" nodeType="withEffect">
                                  <p:stCondLst>
                                    <p:cond delay="2000"/>
                                  </p:stCondLst>
                                  <p:childTnLst>
                                    <p:set>
                                      <p:cBhvr>
                                        <p:cTn id="92" dur="1" fill="hold">
                                          <p:stCondLst>
                                            <p:cond delay="0"/>
                                          </p:stCondLst>
                                        </p:cTn>
                                        <p:tgtEl>
                                          <p:spTgt spid="32"/>
                                        </p:tgtEl>
                                        <p:attrNameLst>
                                          <p:attrName>style.visibility</p:attrName>
                                        </p:attrNameLst>
                                      </p:cBhvr>
                                      <p:to>
                                        <p:strVal val="visible"/>
                                      </p:to>
                                    </p:set>
                                  </p:childTnLst>
                                </p:cTn>
                              </p:par>
                              <p:par>
                                <p:cTn id="93" presetID="1" presetClass="exit" presetSubtype="0" fill="hold" grpId="0" nodeType="withEffect">
                                  <p:stCondLst>
                                    <p:cond delay="3000"/>
                                  </p:stCondLst>
                                  <p:childTnLst>
                                    <p:set>
                                      <p:cBhvr>
                                        <p:cTn id="94" dur="1" fill="hold">
                                          <p:stCondLst>
                                            <p:cond delay="0"/>
                                          </p:stCondLst>
                                        </p:cTn>
                                        <p:tgtEl>
                                          <p:spTgt spid="32"/>
                                        </p:tgtEl>
                                        <p:attrNameLst>
                                          <p:attrName>style.visibility</p:attrName>
                                        </p:attrNameLst>
                                      </p:cBhvr>
                                      <p:to>
                                        <p:strVal val="hidden"/>
                                      </p:to>
                                    </p:set>
                                  </p:childTnLst>
                                </p:cTn>
                              </p:par>
                              <p:par>
                                <p:cTn id="95" presetID="21" presetClass="entr" presetSubtype="1" fill="hold" grpId="3" nodeType="withEffect">
                                  <p:stCondLst>
                                    <p:cond delay="2000"/>
                                  </p:stCondLst>
                                  <p:childTnLst>
                                    <p:set>
                                      <p:cBhvr>
                                        <p:cTn id="96" dur="1" fill="hold">
                                          <p:stCondLst>
                                            <p:cond delay="0"/>
                                          </p:stCondLst>
                                        </p:cTn>
                                        <p:tgtEl>
                                          <p:spTgt spid="35"/>
                                        </p:tgtEl>
                                        <p:attrNameLst>
                                          <p:attrName>style.visibility</p:attrName>
                                        </p:attrNameLst>
                                      </p:cBhvr>
                                      <p:to>
                                        <p:strVal val="visible"/>
                                      </p:to>
                                    </p:set>
                                    <p:animEffect transition="in" filter="wheel(1)">
                                      <p:cBhvr>
                                        <p:cTn id="97" dur="1000"/>
                                        <p:tgtEl>
                                          <p:spTgt spid="35"/>
                                        </p:tgtEl>
                                      </p:cBhvr>
                                    </p:animEffect>
                                  </p:childTnLst>
                                  <p:subTnLst>
                                    <p:audio>
                                      <p:cMediaNode>
                                        <p:cTn display="0" masterRel="sameClick">
                                          <p:stCondLst>
                                            <p:cond evt="begin" delay="0">
                                              <p:tn val="95"/>
                                            </p:cond>
                                          </p:stCondLst>
                                          <p:endCondLst>
                                            <p:cond evt="onStopAudio" delay="0">
                                              <p:tgtEl>
                                                <p:sldTgt/>
                                              </p:tgtEl>
                                            </p:cond>
                                          </p:endCondLst>
                                        </p:cTn>
                                        <p:tgtEl>
                                          <p:sndTgt r:embed="rId6" name="coin.wav"/>
                                        </p:tgtEl>
                                      </p:cMediaNode>
                                    </p:audio>
                                  </p:subTnLst>
                                </p:cTn>
                              </p:par>
                              <p:par>
                                <p:cTn id="98" presetID="1" presetClass="entr" presetSubtype="0" fill="hold" grpId="1" nodeType="withEffect">
                                  <p:stCondLst>
                                    <p:cond delay="3000"/>
                                  </p:stCondLst>
                                  <p:childTnLst>
                                    <p:set>
                                      <p:cBhvr>
                                        <p:cTn id="99" dur="1" fill="hold">
                                          <p:stCondLst>
                                            <p:cond delay="0"/>
                                          </p:stCondLst>
                                        </p:cTn>
                                        <p:tgtEl>
                                          <p:spTgt spid="31"/>
                                        </p:tgtEl>
                                        <p:attrNameLst>
                                          <p:attrName>style.visibility</p:attrName>
                                        </p:attrNameLst>
                                      </p:cBhvr>
                                      <p:to>
                                        <p:strVal val="visible"/>
                                      </p:to>
                                    </p:set>
                                  </p:childTnLst>
                                </p:cTn>
                              </p:par>
                              <p:par>
                                <p:cTn id="100" presetID="1" presetClass="exit" presetSubtype="0" fill="hold" grpId="0" nodeType="withEffect">
                                  <p:stCondLst>
                                    <p:cond delay="4000"/>
                                  </p:stCondLst>
                                  <p:childTnLst>
                                    <p:set>
                                      <p:cBhvr>
                                        <p:cTn id="101" dur="1" fill="hold">
                                          <p:stCondLst>
                                            <p:cond delay="0"/>
                                          </p:stCondLst>
                                        </p:cTn>
                                        <p:tgtEl>
                                          <p:spTgt spid="31"/>
                                        </p:tgtEl>
                                        <p:attrNameLst>
                                          <p:attrName>style.visibility</p:attrName>
                                        </p:attrNameLst>
                                      </p:cBhvr>
                                      <p:to>
                                        <p:strVal val="hidden"/>
                                      </p:to>
                                    </p:set>
                                  </p:childTnLst>
                                </p:cTn>
                              </p:par>
                              <p:par>
                                <p:cTn id="102" presetID="21" presetClass="entr" presetSubtype="1" fill="hold" grpId="4" nodeType="withEffect">
                                  <p:stCondLst>
                                    <p:cond delay="3000"/>
                                  </p:stCondLst>
                                  <p:childTnLst>
                                    <p:set>
                                      <p:cBhvr>
                                        <p:cTn id="103" dur="1" fill="hold">
                                          <p:stCondLst>
                                            <p:cond delay="0"/>
                                          </p:stCondLst>
                                        </p:cTn>
                                        <p:tgtEl>
                                          <p:spTgt spid="35"/>
                                        </p:tgtEl>
                                        <p:attrNameLst>
                                          <p:attrName>style.visibility</p:attrName>
                                        </p:attrNameLst>
                                      </p:cBhvr>
                                      <p:to>
                                        <p:strVal val="visible"/>
                                      </p:to>
                                    </p:set>
                                    <p:animEffect transition="in" filter="wheel(1)">
                                      <p:cBhvr>
                                        <p:cTn id="104" dur="1000"/>
                                        <p:tgtEl>
                                          <p:spTgt spid="35"/>
                                        </p:tgtEl>
                                      </p:cBhvr>
                                    </p:animEffect>
                                  </p:childTnLst>
                                  <p:subTnLst>
                                    <p:audio>
                                      <p:cMediaNode>
                                        <p:cTn display="0" masterRel="sameClick">
                                          <p:stCondLst>
                                            <p:cond evt="begin" delay="0">
                                              <p:tn val="102"/>
                                            </p:cond>
                                          </p:stCondLst>
                                          <p:endCondLst>
                                            <p:cond evt="onStopAudio" delay="0">
                                              <p:tgtEl>
                                                <p:sldTgt/>
                                              </p:tgtEl>
                                            </p:cond>
                                          </p:endCondLst>
                                        </p:cTn>
                                        <p:tgtEl>
                                          <p:sndTgt r:embed="rId6" name="coin.wav"/>
                                        </p:tgtEl>
                                      </p:cMediaNode>
                                    </p:audio>
                                  </p:subTnLst>
                                </p:cTn>
                              </p:par>
                              <p:par>
                                <p:cTn id="105" presetID="1" presetClass="entr" presetSubtype="0" fill="hold" grpId="1" nodeType="withEffect">
                                  <p:stCondLst>
                                    <p:cond delay="4000"/>
                                  </p:stCondLst>
                                  <p:childTnLst>
                                    <p:set>
                                      <p:cBhvr>
                                        <p:cTn id="106" dur="1" fill="hold">
                                          <p:stCondLst>
                                            <p:cond delay="0"/>
                                          </p:stCondLst>
                                        </p:cTn>
                                        <p:tgtEl>
                                          <p:spTgt spid="30"/>
                                        </p:tgtEl>
                                        <p:attrNameLst>
                                          <p:attrName>style.visibility</p:attrName>
                                        </p:attrNameLst>
                                      </p:cBhvr>
                                      <p:to>
                                        <p:strVal val="visible"/>
                                      </p:to>
                                    </p:set>
                                  </p:childTnLst>
                                </p:cTn>
                              </p:par>
                              <p:par>
                                <p:cTn id="107" presetID="1" presetClass="exit" presetSubtype="0" fill="hold" grpId="0" nodeType="withEffect">
                                  <p:stCondLst>
                                    <p:cond delay="5000"/>
                                  </p:stCondLst>
                                  <p:childTnLst>
                                    <p:set>
                                      <p:cBhvr>
                                        <p:cTn id="108" dur="1" fill="hold">
                                          <p:stCondLst>
                                            <p:cond delay="0"/>
                                          </p:stCondLst>
                                        </p:cTn>
                                        <p:tgtEl>
                                          <p:spTgt spid="30"/>
                                        </p:tgtEl>
                                        <p:attrNameLst>
                                          <p:attrName>style.visibility</p:attrName>
                                        </p:attrNameLst>
                                      </p:cBhvr>
                                      <p:to>
                                        <p:strVal val="hidden"/>
                                      </p:to>
                                    </p:set>
                                  </p:childTnLst>
                                </p:cTn>
                              </p:par>
                              <p:par>
                                <p:cTn id="109" presetID="21" presetClass="entr" presetSubtype="1" fill="hold" grpId="5" nodeType="withEffect">
                                  <p:stCondLst>
                                    <p:cond delay="4000"/>
                                  </p:stCondLst>
                                  <p:childTnLst>
                                    <p:set>
                                      <p:cBhvr>
                                        <p:cTn id="110" dur="1" fill="hold">
                                          <p:stCondLst>
                                            <p:cond delay="0"/>
                                          </p:stCondLst>
                                        </p:cTn>
                                        <p:tgtEl>
                                          <p:spTgt spid="35"/>
                                        </p:tgtEl>
                                        <p:attrNameLst>
                                          <p:attrName>style.visibility</p:attrName>
                                        </p:attrNameLst>
                                      </p:cBhvr>
                                      <p:to>
                                        <p:strVal val="visible"/>
                                      </p:to>
                                    </p:set>
                                    <p:animEffect transition="in" filter="wheel(1)">
                                      <p:cBhvr>
                                        <p:cTn id="111" dur="1000"/>
                                        <p:tgtEl>
                                          <p:spTgt spid="35"/>
                                        </p:tgtEl>
                                      </p:cBhvr>
                                    </p:animEffect>
                                  </p:childTnLst>
                                  <p:subTnLst>
                                    <p:audio>
                                      <p:cMediaNode>
                                        <p:cTn display="0" masterRel="sameClick">
                                          <p:stCondLst>
                                            <p:cond evt="begin" delay="0">
                                              <p:tn val="109"/>
                                            </p:cond>
                                          </p:stCondLst>
                                          <p:endCondLst>
                                            <p:cond evt="onStopAudio" delay="0">
                                              <p:tgtEl>
                                                <p:sldTgt/>
                                              </p:tgtEl>
                                            </p:cond>
                                          </p:endCondLst>
                                        </p:cTn>
                                        <p:tgtEl>
                                          <p:sndTgt r:embed="rId6" name="coin.wav"/>
                                        </p:tgtEl>
                                      </p:cMediaNode>
                                    </p:audio>
                                  </p:subTnLst>
                                </p:cTn>
                              </p:par>
                              <p:par>
                                <p:cTn id="112" presetID="1" presetClass="entr" presetSubtype="0" fill="hold" grpId="1" nodeType="withEffect">
                                  <p:stCondLst>
                                    <p:cond delay="5000"/>
                                  </p:stCondLst>
                                  <p:childTnLst>
                                    <p:set>
                                      <p:cBhvr>
                                        <p:cTn id="113" dur="1" fill="hold">
                                          <p:stCondLst>
                                            <p:cond delay="0"/>
                                          </p:stCondLst>
                                        </p:cTn>
                                        <p:tgtEl>
                                          <p:spTgt spid="29"/>
                                        </p:tgtEl>
                                        <p:attrNameLst>
                                          <p:attrName>style.visibility</p:attrName>
                                        </p:attrNameLst>
                                      </p:cBhvr>
                                      <p:to>
                                        <p:strVal val="visible"/>
                                      </p:to>
                                    </p:set>
                                  </p:childTnLst>
                                </p:cTn>
                              </p:par>
                              <p:par>
                                <p:cTn id="114" presetID="1" presetClass="exit" presetSubtype="0" fill="hold" grpId="0" nodeType="withEffect">
                                  <p:stCondLst>
                                    <p:cond delay="6000"/>
                                  </p:stCondLst>
                                  <p:childTnLst>
                                    <p:set>
                                      <p:cBhvr>
                                        <p:cTn id="115" dur="1" fill="hold">
                                          <p:stCondLst>
                                            <p:cond delay="0"/>
                                          </p:stCondLst>
                                        </p:cTn>
                                        <p:tgtEl>
                                          <p:spTgt spid="29"/>
                                        </p:tgtEl>
                                        <p:attrNameLst>
                                          <p:attrName>style.visibility</p:attrName>
                                        </p:attrNameLst>
                                      </p:cBhvr>
                                      <p:to>
                                        <p:strVal val="hidden"/>
                                      </p:to>
                                    </p:set>
                                  </p:childTnLst>
                                </p:cTn>
                              </p:par>
                              <p:par>
                                <p:cTn id="116" presetID="21" presetClass="entr" presetSubtype="1" fill="hold" grpId="6" nodeType="withEffect">
                                  <p:stCondLst>
                                    <p:cond delay="5000"/>
                                  </p:stCondLst>
                                  <p:childTnLst>
                                    <p:set>
                                      <p:cBhvr>
                                        <p:cTn id="117" dur="1" fill="hold">
                                          <p:stCondLst>
                                            <p:cond delay="0"/>
                                          </p:stCondLst>
                                        </p:cTn>
                                        <p:tgtEl>
                                          <p:spTgt spid="35"/>
                                        </p:tgtEl>
                                        <p:attrNameLst>
                                          <p:attrName>style.visibility</p:attrName>
                                        </p:attrNameLst>
                                      </p:cBhvr>
                                      <p:to>
                                        <p:strVal val="visible"/>
                                      </p:to>
                                    </p:set>
                                    <p:animEffect transition="in" filter="wheel(1)">
                                      <p:cBhvr>
                                        <p:cTn id="118" dur="1000"/>
                                        <p:tgtEl>
                                          <p:spTgt spid="35"/>
                                        </p:tgtEl>
                                      </p:cBhvr>
                                    </p:animEffect>
                                  </p:childTnLst>
                                  <p:subTnLst>
                                    <p:audio>
                                      <p:cMediaNode>
                                        <p:cTn display="0" masterRel="sameClick">
                                          <p:stCondLst>
                                            <p:cond evt="begin" delay="0">
                                              <p:tn val="116"/>
                                            </p:cond>
                                          </p:stCondLst>
                                          <p:endCondLst>
                                            <p:cond evt="onStopAudio" delay="0">
                                              <p:tgtEl>
                                                <p:sldTgt/>
                                              </p:tgtEl>
                                            </p:cond>
                                          </p:endCondLst>
                                        </p:cTn>
                                        <p:tgtEl>
                                          <p:sndTgt r:embed="rId6" name="coin.wav"/>
                                        </p:tgtEl>
                                      </p:cMediaNode>
                                    </p:audio>
                                  </p:subTnLst>
                                </p:cTn>
                              </p:par>
                              <p:par>
                                <p:cTn id="119" presetID="1" presetClass="entr" presetSubtype="0" fill="hold" grpId="1" nodeType="withEffect">
                                  <p:stCondLst>
                                    <p:cond delay="6000"/>
                                  </p:stCondLst>
                                  <p:childTnLst>
                                    <p:set>
                                      <p:cBhvr>
                                        <p:cTn id="120" dur="1" fill="hold">
                                          <p:stCondLst>
                                            <p:cond delay="0"/>
                                          </p:stCondLst>
                                        </p:cTn>
                                        <p:tgtEl>
                                          <p:spTgt spid="28"/>
                                        </p:tgtEl>
                                        <p:attrNameLst>
                                          <p:attrName>style.visibility</p:attrName>
                                        </p:attrNameLst>
                                      </p:cBhvr>
                                      <p:to>
                                        <p:strVal val="visible"/>
                                      </p:to>
                                    </p:set>
                                  </p:childTnLst>
                                </p:cTn>
                              </p:par>
                              <p:par>
                                <p:cTn id="121" presetID="1" presetClass="exit" presetSubtype="0" fill="hold" grpId="0" nodeType="withEffect">
                                  <p:stCondLst>
                                    <p:cond delay="7000"/>
                                  </p:stCondLst>
                                  <p:childTnLst>
                                    <p:set>
                                      <p:cBhvr>
                                        <p:cTn id="122" dur="1" fill="hold">
                                          <p:stCondLst>
                                            <p:cond delay="0"/>
                                          </p:stCondLst>
                                        </p:cTn>
                                        <p:tgtEl>
                                          <p:spTgt spid="28"/>
                                        </p:tgtEl>
                                        <p:attrNameLst>
                                          <p:attrName>style.visibility</p:attrName>
                                        </p:attrNameLst>
                                      </p:cBhvr>
                                      <p:to>
                                        <p:strVal val="hidden"/>
                                      </p:to>
                                    </p:set>
                                  </p:childTnLst>
                                </p:cTn>
                              </p:par>
                              <p:par>
                                <p:cTn id="123" presetID="21" presetClass="entr" presetSubtype="1" fill="hold" grpId="7" nodeType="withEffect">
                                  <p:stCondLst>
                                    <p:cond delay="6000"/>
                                  </p:stCondLst>
                                  <p:childTnLst>
                                    <p:set>
                                      <p:cBhvr>
                                        <p:cTn id="124" dur="1" fill="hold">
                                          <p:stCondLst>
                                            <p:cond delay="0"/>
                                          </p:stCondLst>
                                        </p:cTn>
                                        <p:tgtEl>
                                          <p:spTgt spid="35"/>
                                        </p:tgtEl>
                                        <p:attrNameLst>
                                          <p:attrName>style.visibility</p:attrName>
                                        </p:attrNameLst>
                                      </p:cBhvr>
                                      <p:to>
                                        <p:strVal val="visible"/>
                                      </p:to>
                                    </p:set>
                                    <p:animEffect transition="in" filter="wheel(1)">
                                      <p:cBhvr>
                                        <p:cTn id="125" dur="1000"/>
                                        <p:tgtEl>
                                          <p:spTgt spid="35"/>
                                        </p:tgtEl>
                                      </p:cBhvr>
                                    </p:animEffect>
                                  </p:childTnLst>
                                  <p:subTnLst>
                                    <p:audio>
                                      <p:cMediaNode>
                                        <p:cTn display="0" masterRel="sameClick">
                                          <p:stCondLst>
                                            <p:cond evt="begin" delay="0">
                                              <p:tn val="123"/>
                                            </p:cond>
                                          </p:stCondLst>
                                          <p:endCondLst>
                                            <p:cond evt="onStopAudio" delay="0">
                                              <p:tgtEl>
                                                <p:sldTgt/>
                                              </p:tgtEl>
                                            </p:cond>
                                          </p:endCondLst>
                                        </p:cTn>
                                        <p:tgtEl>
                                          <p:sndTgt r:embed="rId6" name="coin.wav"/>
                                        </p:tgtEl>
                                      </p:cMediaNode>
                                    </p:audio>
                                  </p:subTnLst>
                                </p:cTn>
                              </p:par>
                              <p:par>
                                <p:cTn id="126" presetID="1" presetClass="entr" presetSubtype="0" fill="hold" grpId="1" nodeType="withEffect">
                                  <p:stCondLst>
                                    <p:cond delay="7000"/>
                                  </p:stCondLst>
                                  <p:childTnLst>
                                    <p:set>
                                      <p:cBhvr>
                                        <p:cTn id="127" dur="1" fill="hold">
                                          <p:stCondLst>
                                            <p:cond delay="0"/>
                                          </p:stCondLst>
                                        </p:cTn>
                                        <p:tgtEl>
                                          <p:spTgt spid="27"/>
                                        </p:tgtEl>
                                        <p:attrNameLst>
                                          <p:attrName>style.visibility</p:attrName>
                                        </p:attrNameLst>
                                      </p:cBhvr>
                                      <p:to>
                                        <p:strVal val="visible"/>
                                      </p:to>
                                    </p:set>
                                  </p:childTnLst>
                                </p:cTn>
                              </p:par>
                              <p:par>
                                <p:cTn id="128" presetID="1" presetClass="exit" presetSubtype="0" fill="hold" grpId="0" nodeType="withEffect">
                                  <p:stCondLst>
                                    <p:cond delay="8000"/>
                                  </p:stCondLst>
                                  <p:childTnLst>
                                    <p:set>
                                      <p:cBhvr>
                                        <p:cTn id="129" dur="1" fill="hold">
                                          <p:stCondLst>
                                            <p:cond delay="0"/>
                                          </p:stCondLst>
                                        </p:cTn>
                                        <p:tgtEl>
                                          <p:spTgt spid="27"/>
                                        </p:tgtEl>
                                        <p:attrNameLst>
                                          <p:attrName>style.visibility</p:attrName>
                                        </p:attrNameLst>
                                      </p:cBhvr>
                                      <p:to>
                                        <p:strVal val="hidden"/>
                                      </p:to>
                                    </p:set>
                                  </p:childTnLst>
                                </p:cTn>
                              </p:par>
                              <p:par>
                                <p:cTn id="130" presetID="21" presetClass="entr" presetSubtype="1" fill="hold" grpId="8" nodeType="withEffect">
                                  <p:stCondLst>
                                    <p:cond delay="7000"/>
                                  </p:stCondLst>
                                  <p:childTnLst>
                                    <p:set>
                                      <p:cBhvr>
                                        <p:cTn id="131" dur="1" fill="hold">
                                          <p:stCondLst>
                                            <p:cond delay="0"/>
                                          </p:stCondLst>
                                        </p:cTn>
                                        <p:tgtEl>
                                          <p:spTgt spid="35"/>
                                        </p:tgtEl>
                                        <p:attrNameLst>
                                          <p:attrName>style.visibility</p:attrName>
                                        </p:attrNameLst>
                                      </p:cBhvr>
                                      <p:to>
                                        <p:strVal val="visible"/>
                                      </p:to>
                                    </p:set>
                                    <p:animEffect transition="in" filter="wheel(1)">
                                      <p:cBhvr>
                                        <p:cTn id="132" dur="1000"/>
                                        <p:tgtEl>
                                          <p:spTgt spid="35"/>
                                        </p:tgtEl>
                                      </p:cBhvr>
                                    </p:animEffect>
                                  </p:childTnLst>
                                  <p:subTnLst>
                                    <p:audio>
                                      <p:cMediaNode>
                                        <p:cTn display="0" masterRel="sameClick">
                                          <p:stCondLst>
                                            <p:cond evt="begin" delay="0">
                                              <p:tn val="130"/>
                                            </p:cond>
                                          </p:stCondLst>
                                          <p:endCondLst>
                                            <p:cond evt="onStopAudio" delay="0">
                                              <p:tgtEl>
                                                <p:sldTgt/>
                                              </p:tgtEl>
                                            </p:cond>
                                          </p:endCondLst>
                                        </p:cTn>
                                        <p:tgtEl>
                                          <p:sndTgt r:embed="rId6" name="coin.wav"/>
                                        </p:tgtEl>
                                      </p:cMediaNode>
                                    </p:audio>
                                  </p:subTnLst>
                                </p:cTn>
                              </p:par>
                              <p:par>
                                <p:cTn id="133" presetID="1" presetClass="entr" presetSubtype="0" fill="hold" grpId="1" nodeType="withEffect">
                                  <p:stCondLst>
                                    <p:cond delay="8000"/>
                                  </p:stCondLst>
                                  <p:childTnLst>
                                    <p:set>
                                      <p:cBhvr>
                                        <p:cTn id="134" dur="1" fill="hold">
                                          <p:stCondLst>
                                            <p:cond delay="0"/>
                                          </p:stCondLst>
                                        </p:cTn>
                                        <p:tgtEl>
                                          <p:spTgt spid="26"/>
                                        </p:tgtEl>
                                        <p:attrNameLst>
                                          <p:attrName>style.visibility</p:attrName>
                                        </p:attrNameLst>
                                      </p:cBhvr>
                                      <p:to>
                                        <p:strVal val="visible"/>
                                      </p:to>
                                    </p:set>
                                  </p:childTnLst>
                                </p:cTn>
                              </p:par>
                              <p:par>
                                <p:cTn id="135" presetID="1" presetClass="exit" presetSubtype="0" fill="hold" grpId="0" nodeType="withEffect">
                                  <p:stCondLst>
                                    <p:cond delay="9000"/>
                                  </p:stCondLst>
                                  <p:childTnLst>
                                    <p:set>
                                      <p:cBhvr>
                                        <p:cTn id="136" dur="1" fill="hold">
                                          <p:stCondLst>
                                            <p:cond delay="0"/>
                                          </p:stCondLst>
                                        </p:cTn>
                                        <p:tgtEl>
                                          <p:spTgt spid="26"/>
                                        </p:tgtEl>
                                        <p:attrNameLst>
                                          <p:attrName>style.visibility</p:attrName>
                                        </p:attrNameLst>
                                      </p:cBhvr>
                                      <p:to>
                                        <p:strVal val="hidden"/>
                                      </p:to>
                                    </p:set>
                                  </p:childTnLst>
                                </p:cTn>
                              </p:par>
                              <p:par>
                                <p:cTn id="137" presetID="21" presetClass="entr" presetSubtype="1" fill="hold" grpId="2" nodeType="withEffect">
                                  <p:stCondLst>
                                    <p:cond delay="8000"/>
                                  </p:stCondLst>
                                  <p:childTnLst>
                                    <p:set>
                                      <p:cBhvr>
                                        <p:cTn id="138" dur="1" fill="hold">
                                          <p:stCondLst>
                                            <p:cond delay="0"/>
                                          </p:stCondLst>
                                        </p:cTn>
                                        <p:tgtEl>
                                          <p:spTgt spid="35"/>
                                        </p:tgtEl>
                                        <p:attrNameLst>
                                          <p:attrName>style.visibility</p:attrName>
                                        </p:attrNameLst>
                                      </p:cBhvr>
                                      <p:to>
                                        <p:strVal val="visible"/>
                                      </p:to>
                                    </p:set>
                                    <p:animEffect transition="in" filter="wheel(1)">
                                      <p:cBhvr>
                                        <p:cTn id="139" dur="1000"/>
                                        <p:tgtEl>
                                          <p:spTgt spid="35"/>
                                        </p:tgtEl>
                                      </p:cBhvr>
                                    </p:animEffect>
                                  </p:childTnLst>
                                  <p:subTnLst>
                                    <p:audio>
                                      <p:cMediaNode>
                                        <p:cTn display="0" masterRel="sameClick">
                                          <p:stCondLst>
                                            <p:cond evt="begin" delay="0">
                                              <p:tn val="137"/>
                                            </p:cond>
                                          </p:stCondLst>
                                          <p:endCondLst>
                                            <p:cond evt="onStopAudio" delay="0">
                                              <p:tgtEl>
                                                <p:sldTgt/>
                                              </p:tgtEl>
                                            </p:cond>
                                          </p:endCondLst>
                                        </p:cTn>
                                        <p:tgtEl>
                                          <p:sndTgt r:embed="rId6" name="coin.wav"/>
                                        </p:tgtEl>
                                      </p:cMediaNode>
                                    </p:audio>
                                  </p:subTnLst>
                                </p:cTn>
                              </p:par>
                              <p:par>
                                <p:cTn id="140" presetID="1" presetClass="entr" presetSubtype="0" fill="hold" grpId="1" nodeType="withEffect">
                                  <p:stCondLst>
                                    <p:cond delay="9000"/>
                                  </p:stCondLst>
                                  <p:childTnLst>
                                    <p:set>
                                      <p:cBhvr>
                                        <p:cTn id="141" dur="1" fill="hold">
                                          <p:stCondLst>
                                            <p:cond delay="0"/>
                                          </p:stCondLst>
                                        </p:cTn>
                                        <p:tgtEl>
                                          <p:spTgt spid="25"/>
                                        </p:tgtEl>
                                        <p:attrNameLst>
                                          <p:attrName>style.visibility</p:attrName>
                                        </p:attrNameLst>
                                      </p:cBhvr>
                                      <p:to>
                                        <p:strVal val="visible"/>
                                      </p:to>
                                    </p:set>
                                  </p:childTnLst>
                                </p:cTn>
                              </p:par>
                              <p:par>
                                <p:cTn id="142" presetID="1" presetClass="exit" presetSubtype="0" fill="hold" grpId="0" nodeType="withEffect">
                                  <p:stCondLst>
                                    <p:cond delay="10000"/>
                                  </p:stCondLst>
                                  <p:childTnLst>
                                    <p:set>
                                      <p:cBhvr>
                                        <p:cTn id="143" dur="1" fill="hold">
                                          <p:stCondLst>
                                            <p:cond delay="0"/>
                                          </p:stCondLst>
                                        </p:cTn>
                                        <p:tgtEl>
                                          <p:spTgt spid="25"/>
                                        </p:tgtEl>
                                        <p:attrNameLst>
                                          <p:attrName>style.visibility</p:attrName>
                                        </p:attrNameLst>
                                      </p:cBhvr>
                                      <p:to>
                                        <p:strVal val="hidden"/>
                                      </p:to>
                                    </p:set>
                                  </p:childTnLst>
                                </p:cTn>
                              </p:par>
                              <p:par>
                                <p:cTn id="144" presetID="21" presetClass="entr" presetSubtype="1" fill="hold" grpId="10" nodeType="withEffect">
                                  <p:stCondLst>
                                    <p:cond delay="9000"/>
                                  </p:stCondLst>
                                  <p:childTnLst>
                                    <p:set>
                                      <p:cBhvr>
                                        <p:cTn id="145" dur="1" fill="hold">
                                          <p:stCondLst>
                                            <p:cond delay="0"/>
                                          </p:stCondLst>
                                        </p:cTn>
                                        <p:tgtEl>
                                          <p:spTgt spid="35"/>
                                        </p:tgtEl>
                                        <p:attrNameLst>
                                          <p:attrName>style.visibility</p:attrName>
                                        </p:attrNameLst>
                                      </p:cBhvr>
                                      <p:to>
                                        <p:strVal val="visible"/>
                                      </p:to>
                                    </p:set>
                                    <p:animEffect transition="in" filter="wheel(1)">
                                      <p:cBhvr>
                                        <p:cTn id="146" dur="1000"/>
                                        <p:tgtEl>
                                          <p:spTgt spid="35"/>
                                        </p:tgtEl>
                                      </p:cBhvr>
                                    </p:animEffect>
                                  </p:childTnLst>
                                  <p:subTnLst>
                                    <p:audio>
                                      <p:cMediaNode>
                                        <p:cTn display="0" masterRel="sameClick">
                                          <p:stCondLst>
                                            <p:cond evt="begin" delay="0">
                                              <p:tn val="144"/>
                                            </p:cond>
                                          </p:stCondLst>
                                          <p:endCondLst>
                                            <p:cond evt="onStopAudio" delay="0">
                                              <p:tgtEl>
                                                <p:sldTgt/>
                                              </p:tgtEl>
                                            </p:cond>
                                          </p:endCondLst>
                                        </p:cTn>
                                        <p:tgtEl>
                                          <p:sndTgt r:embed="rId6" name="coin.wav"/>
                                        </p:tgtEl>
                                      </p:cMediaNode>
                                    </p:audio>
                                  </p:subTnLst>
                                </p:cTn>
                              </p:par>
                              <p:par>
                                <p:cTn id="147" presetID="1" presetClass="entr" presetSubtype="0" fill="hold" grpId="1" nodeType="withEffect">
                                  <p:stCondLst>
                                    <p:cond delay="10000"/>
                                  </p:stCondLst>
                                  <p:childTnLst>
                                    <p:set>
                                      <p:cBhvr>
                                        <p:cTn id="148" dur="1" fill="hold">
                                          <p:stCondLst>
                                            <p:cond delay="0"/>
                                          </p:stCondLst>
                                        </p:cTn>
                                        <p:tgtEl>
                                          <p:spTgt spid="24"/>
                                        </p:tgtEl>
                                        <p:attrNameLst>
                                          <p:attrName>style.visibility</p:attrName>
                                        </p:attrNameLst>
                                      </p:cBhvr>
                                      <p:to>
                                        <p:strVal val="visible"/>
                                      </p:to>
                                    </p:set>
                                  </p:childTnLst>
                                </p:cTn>
                              </p:par>
                              <p:par>
                                <p:cTn id="149" presetID="1" presetClass="exit" presetSubtype="0" fill="hold" grpId="0" nodeType="withEffect">
                                  <p:stCondLst>
                                    <p:cond delay="11000"/>
                                  </p:stCondLst>
                                  <p:childTnLst>
                                    <p:set>
                                      <p:cBhvr>
                                        <p:cTn id="150" dur="1" fill="hold">
                                          <p:stCondLst>
                                            <p:cond delay="0"/>
                                          </p:stCondLst>
                                        </p:cTn>
                                        <p:tgtEl>
                                          <p:spTgt spid="24"/>
                                        </p:tgtEl>
                                        <p:attrNameLst>
                                          <p:attrName>style.visibility</p:attrName>
                                        </p:attrNameLst>
                                      </p:cBhvr>
                                      <p:to>
                                        <p:strVal val="hidden"/>
                                      </p:to>
                                    </p:set>
                                  </p:childTnLst>
                                </p:cTn>
                              </p:par>
                              <p:par>
                                <p:cTn id="151" presetID="21" presetClass="entr" presetSubtype="1" fill="hold" grpId="11" nodeType="withEffect">
                                  <p:stCondLst>
                                    <p:cond delay="10000"/>
                                  </p:stCondLst>
                                  <p:childTnLst>
                                    <p:set>
                                      <p:cBhvr>
                                        <p:cTn id="152" dur="1" fill="hold">
                                          <p:stCondLst>
                                            <p:cond delay="0"/>
                                          </p:stCondLst>
                                        </p:cTn>
                                        <p:tgtEl>
                                          <p:spTgt spid="35"/>
                                        </p:tgtEl>
                                        <p:attrNameLst>
                                          <p:attrName>style.visibility</p:attrName>
                                        </p:attrNameLst>
                                      </p:cBhvr>
                                      <p:to>
                                        <p:strVal val="visible"/>
                                      </p:to>
                                    </p:set>
                                    <p:animEffect transition="in" filter="wheel(1)">
                                      <p:cBhvr>
                                        <p:cTn id="153" dur="1000"/>
                                        <p:tgtEl>
                                          <p:spTgt spid="35"/>
                                        </p:tgtEl>
                                      </p:cBhvr>
                                    </p:animEffect>
                                  </p:childTnLst>
                                  <p:subTnLst>
                                    <p:audio>
                                      <p:cMediaNode>
                                        <p:cTn display="0" masterRel="sameClick">
                                          <p:stCondLst>
                                            <p:cond evt="begin" delay="0">
                                              <p:tn val="151"/>
                                            </p:cond>
                                          </p:stCondLst>
                                          <p:endCondLst>
                                            <p:cond evt="onStopAudio" delay="0">
                                              <p:tgtEl>
                                                <p:sldTgt/>
                                              </p:tgtEl>
                                            </p:cond>
                                          </p:endCondLst>
                                        </p:cTn>
                                        <p:tgtEl>
                                          <p:sndTgt r:embed="rId6" name="coin.wav"/>
                                        </p:tgtEl>
                                      </p:cMediaNode>
                                    </p:audio>
                                  </p:subTnLst>
                                </p:cTn>
                              </p:par>
                              <p:par>
                                <p:cTn id="154" presetID="1" presetClass="entr" presetSubtype="0" fill="hold" grpId="1" nodeType="withEffect">
                                  <p:stCondLst>
                                    <p:cond delay="11000"/>
                                  </p:stCondLst>
                                  <p:childTnLst>
                                    <p:set>
                                      <p:cBhvr>
                                        <p:cTn id="155" dur="1" fill="hold">
                                          <p:stCondLst>
                                            <p:cond delay="0"/>
                                          </p:stCondLst>
                                        </p:cTn>
                                        <p:tgtEl>
                                          <p:spTgt spid="23"/>
                                        </p:tgtEl>
                                        <p:attrNameLst>
                                          <p:attrName>style.visibility</p:attrName>
                                        </p:attrNameLst>
                                      </p:cBhvr>
                                      <p:to>
                                        <p:strVal val="visible"/>
                                      </p:to>
                                    </p:set>
                                  </p:childTnLst>
                                </p:cTn>
                              </p:par>
                              <p:par>
                                <p:cTn id="156" presetID="1" presetClass="exit" presetSubtype="0" fill="hold" grpId="0" nodeType="withEffect">
                                  <p:stCondLst>
                                    <p:cond delay="12000"/>
                                  </p:stCondLst>
                                  <p:childTnLst>
                                    <p:set>
                                      <p:cBhvr>
                                        <p:cTn id="157" dur="1" fill="hold">
                                          <p:stCondLst>
                                            <p:cond delay="0"/>
                                          </p:stCondLst>
                                        </p:cTn>
                                        <p:tgtEl>
                                          <p:spTgt spid="23"/>
                                        </p:tgtEl>
                                        <p:attrNameLst>
                                          <p:attrName>style.visibility</p:attrName>
                                        </p:attrNameLst>
                                      </p:cBhvr>
                                      <p:to>
                                        <p:strVal val="hidden"/>
                                      </p:to>
                                    </p:set>
                                  </p:childTnLst>
                                </p:cTn>
                              </p:par>
                              <p:par>
                                <p:cTn id="158" presetID="21" presetClass="entr" presetSubtype="1" fill="hold" grpId="12" nodeType="withEffect">
                                  <p:stCondLst>
                                    <p:cond delay="11000"/>
                                  </p:stCondLst>
                                  <p:childTnLst>
                                    <p:set>
                                      <p:cBhvr>
                                        <p:cTn id="159" dur="1" fill="hold">
                                          <p:stCondLst>
                                            <p:cond delay="0"/>
                                          </p:stCondLst>
                                        </p:cTn>
                                        <p:tgtEl>
                                          <p:spTgt spid="35"/>
                                        </p:tgtEl>
                                        <p:attrNameLst>
                                          <p:attrName>style.visibility</p:attrName>
                                        </p:attrNameLst>
                                      </p:cBhvr>
                                      <p:to>
                                        <p:strVal val="visible"/>
                                      </p:to>
                                    </p:set>
                                    <p:animEffect transition="in" filter="wheel(1)">
                                      <p:cBhvr>
                                        <p:cTn id="160" dur="1000"/>
                                        <p:tgtEl>
                                          <p:spTgt spid="35"/>
                                        </p:tgtEl>
                                      </p:cBhvr>
                                    </p:animEffect>
                                  </p:childTnLst>
                                  <p:subTnLst>
                                    <p:audio>
                                      <p:cMediaNode>
                                        <p:cTn display="0" masterRel="sameClick">
                                          <p:stCondLst>
                                            <p:cond evt="begin" delay="0">
                                              <p:tn val="158"/>
                                            </p:cond>
                                          </p:stCondLst>
                                          <p:endCondLst>
                                            <p:cond evt="onStopAudio" delay="0">
                                              <p:tgtEl>
                                                <p:sldTgt/>
                                              </p:tgtEl>
                                            </p:cond>
                                          </p:endCondLst>
                                        </p:cTn>
                                        <p:tgtEl>
                                          <p:sndTgt r:embed="rId6" name="coin.wav"/>
                                        </p:tgtEl>
                                      </p:cMediaNode>
                                    </p:audio>
                                  </p:subTnLst>
                                </p:cTn>
                              </p:par>
                              <p:par>
                                <p:cTn id="161" presetID="1" presetClass="entr" presetSubtype="0" fill="hold" grpId="1" nodeType="withEffect">
                                  <p:stCondLst>
                                    <p:cond delay="12000"/>
                                  </p:stCondLst>
                                  <p:childTnLst>
                                    <p:set>
                                      <p:cBhvr>
                                        <p:cTn id="162" dur="1" fill="hold">
                                          <p:stCondLst>
                                            <p:cond delay="0"/>
                                          </p:stCondLst>
                                        </p:cTn>
                                        <p:tgtEl>
                                          <p:spTgt spid="22"/>
                                        </p:tgtEl>
                                        <p:attrNameLst>
                                          <p:attrName>style.visibility</p:attrName>
                                        </p:attrNameLst>
                                      </p:cBhvr>
                                      <p:to>
                                        <p:strVal val="visible"/>
                                      </p:to>
                                    </p:set>
                                  </p:childTnLst>
                                </p:cTn>
                              </p:par>
                              <p:par>
                                <p:cTn id="163" presetID="1" presetClass="exit" presetSubtype="0" fill="hold" grpId="0" nodeType="withEffect">
                                  <p:stCondLst>
                                    <p:cond delay="13000"/>
                                  </p:stCondLst>
                                  <p:childTnLst>
                                    <p:set>
                                      <p:cBhvr>
                                        <p:cTn id="164" dur="1" fill="hold">
                                          <p:stCondLst>
                                            <p:cond delay="0"/>
                                          </p:stCondLst>
                                        </p:cTn>
                                        <p:tgtEl>
                                          <p:spTgt spid="22"/>
                                        </p:tgtEl>
                                        <p:attrNameLst>
                                          <p:attrName>style.visibility</p:attrName>
                                        </p:attrNameLst>
                                      </p:cBhvr>
                                      <p:to>
                                        <p:strVal val="hidden"/>
                                      </p:to>
                                    </p:set>
                                  </p:childTnLst>
                                </p:cTn>
                              </p:par>
                              <p:par>
                                <p:cTn id="165" presetID="21" presetClass="entr" presetSubtype="1" fill="hold" grpId="13" nodeType="withEffect">
                                  <p:stCondLst>
                                    <p:cond delay="12000"/>
                                  </p:stCondLst>
                                  <p:childTnLst>
                                    <p:set>
                                      <p:cBhvr>
                                        <p:cTn id="166" dur="1" fill="hold">
                                          <p:stCondLst>
                                            <p:cond delay="0"/>
                                          </p:stCondLst>
                                        </p:cTn>
                                        <p:tgtEl>
                                          <p:spTgt spid="35"/>
                                        </p:tgtEl>
                                        <p:attrNameLst>
                                          <p:attrName>style.visibility</p:attrName>
                                        </p:attrNameLst>
                                      </p:cBhvr>
                                      <p:to>
                                        <p:strVal val="visible"/>
                                      </p:to>
                                    </p:set>
                                    <p:animEffect transition="in" filter="wheel(1)">
                                      <p:cBhvr>
                                        <p:cTn id="167" dur="1000"/>
                                        <p:tgtEl>
                                          <p:spTgt spid="35"/>
                                        </p:tgtEl>
                                      </p:cBhvr>
                                    </p:animEffect>
                                  </p:childTnLst>
                                  <p:subTnLst>
                                    <p:audio>
                                      <p:cMediaNode>
                                        <p:cTn display="0" masterRel="sameClick">
                                          <p:stCondLst>
                                            <p:cond evt="begin" delay="0">
                                              <p:tn val="165"/>
                                            </p:cond>
                                          </p:stCondLst>
                                          <p:endCondLst>
                                            <p:cond evt="onStopAudio" delay="0">
                                              <p:tgtEl>
                                                <p:sldTgt/>
                                              </p:tgtEl>
                                            </p:cond>
                                          </p:endCondLst>
                                        </p:cTn>
                                        <p:tgtEl>
                                          <p:sndTgt r:embed="rId6" name="coin.wav"/>
                                        </p:tgtEl>
                                      </p:cMediaNode>
                                    </p:audio>
                                  </p:subTnLst>
                                </p:cTn>
                              </p:par>
                              <p:par>
                                <p:cTn id="168" presetID="1" presetClass="entr" presetSubtype="0" fill="hold" grpId="1" nodeType="withEffect">
                                  <p:stCondLst>
                                    <p:cond delay="13000"/>
                                  </p:stCondLst>
                                  <p:childTnLst>
                                    <p:set>
                                      <p:cBhvr>
                                        <p:cTn id="169" dur="1" fill="hold">
                                          <p:stCondLst>
                                            <p:cond delay="0"/>
                                          </p:stCondLst>
                                        </p:cTn>
                                        <p:tgtEl>
                                          <p:spTgt spid="21"/>
                                        </p:tgtEl>
                                        <p:attrNameLst>
                                          <p:attrName>style.visibility</p:attrName>
                                        </p:attrNameLst>
                                      </p:cBhvr>
                                      <p:to>
                                        <p:strVal val="visible"/>
                                      </p:to>
                                    </p:set>
                                  </p:childTnLst>
                                </p:cTn>
                              </p:par>
                              <p:par>
                                <p:cTn id="170" presetID="1" presetClass="exit" presetSubtype="0" fill="hold" grpId="0" nodeType="withEffect">
                                  <p:stCondLst>
                                    <p:cond delay="14000"/>
                                  </p:stCondLst>
                                  <p:childTnLst>
                                    <p:set>
                                      <p:cBhvr>
                                        <p:cTn id="171" dur="1" fill="hold">
                                          <p:stCondLst>
                                            <p:cond delay="0"/>
                                          </p:stCondLst>
                                        </p:cTn>
                                        <p:tgtEl>
                                          <p:spTgt spid="21"/>
                                        </p:tgtEl>
                                        <p:attrNameLst>
                                          <p:attrName>style.visibility</p:attrName>
                                        </p:attrNameLst>
                                      </p:cBhvr>
                                      <p:to>
                                        <p:strVal val="hidden"/>
                                      </p:to>
                                    </p:set>
                                  </p:childTnLst>
                                </p:cTn>
                              </p:par>
                              <p:par>
                                <p:cTn id="172" presetID="21" presetClass="entr" presetSubtype="1" fill="hold" grpId="14" nodeType="withEffect">
                                  <p:stCondLst>
                                    <p:cond delay="13000"/>
                                  </p:stCondLst>
                                  <p:childTnLst>
                                    <p:set>
                                      <p:cBhvr>
                                        <p:cTn id="173" dur="1" fill="hold">
                                          <p:stCondLst>
                                            <p:cond delay="0"/>
                                          </p:stCondLst>
                                        </p:cTn>
                                        <p:tgtEl>
                                          <p:spTgt spid="35"/>
                                        </p:tgtEl>
                                        <p:attrNameLst>
                                          <p:attrName>style.visibility</p:attrName>
                                        </p:attrNameLst>
                                      </p:cBhvr>
                                      <p:to>
                                        <p:strVal val="visible"/>
                                      </p:to>
                                    </p:set>
                                    <p:animEffect transition="in" filter="wheel(1)">
                                      <p:cBhvr>
                                        <p:cTn id="174" dur="1000"/>
                                        <p:tgtEl>
                                          <p:spTgt spid="35"/>
                                        </p:tgtEl>
                                      </p:cBhvr>
                                    </p:animEffect>
                                  </p:childTnLst>
                                  <p:subTnLst>
                                    <p:audio>
                                      <p:cMediaNode>
                                        <p:cTn display="0" masterRel="sameClick">
                                          <p:stCondLst>
                                            <p:cond evt="begin" delay="0">
                                              <p:tn val="172"/>
                                            </p:cond>
                                          </p:stCondLst>
                                          <p:endCondLst>
                                            <p:cond evt="onStopAudio" delay="0">
                                              <p:tgtEl>
                                                <p:sldTgt/>
                                              </p:tgtEl>
                                            </p:cond>
                                          </p:endCondLst>
                                        </p:cTn>
                                        <p:tgtEl>
                                          <p:sndTgt r:embed="rId6" name="coin.wav"/>
                                        </p:tgtEl>
                                      </p:cMediaNode>
                                    </p:audio>
                                  </p:subTnLst>
                                </p:cTn>
                              </p:par>
                              <p:par>
                                <p:cTn id="175" presetID="1" presetClass="entr" presetSubtype="0" fill="hold" grpId="1" nodeType="withEffect">
                                  <p:stCondLst>
                                    <p:cond delay="14000"/>
                                  </p:stCondLst>
                                  <p:childTnLst>
                                    <p:set>
                                      <p:cBhvr>
                                        <p:cTn id="176" dur="1" fill="hold">
                                          <p:stCondLst>
                                            <p:cond delay="0"/>
                                          </p:stCondLst>
                                        </p:cTn>
                                        <p:tgtEl>
                                          <p:spTgt spid="20"/>
                                        </p:tgtEl>
                                        <p:attrNameLst>
                                          <p:attrName>style.visibility</p:attrName>
                                        </p:attrNameLst>
                                      </p:cBhvr>
                                      <p:to>
                                        <p:strVal val="visible"/>
                                      </p:to>
                                    </p:set>
                                  </p:childTnLst>
                                  <p:subTnLst>
                                    <p:audio>
                                      <p:cMediaNode vol="100000">
                                        <p:cTn display="0" masterRel="sameClick">
                                          <p:stCondLst>
                                            <p:cond evt="begin" delay="0">
                                              <p:tn val="175"/>
                                            </p:cond>
                                          </p:stCondLst>
                                          <p:endCondLst>
                                            <p:cond evt="onStopAudio" delay="0">
                                              <p:tgtEl>
                                                <p:sldTgt/>
                                              </p:tgtEl>
                                            </p:cond>
                                          </p:endCondLst>
                                        </p:cTn>
                                        <p:tgtEl>
                                          <p:sndTgt r:embed="rId6" name="coin.wav"/>
                                        </p:tgtEl>
                                      </p:cMediaNode>
                                    </p:audio>
                                  </p:subTnLst>
                                </p:cTn>
                              </p:par>
                              <p:par>
                                <p:cTn id="177" presetID="1" presetClass="exit" presetSubtype="0" fill="hold" grpId="0" nodeType="withEffect">
                                  <p:stCondLst>
                                    <p:cond delay="15000"/>
                                  </p:stCondLst>
                                  <p:childTnLst>
                                    <p:set>
                                      <p:cBhvr>
                                        <p:cTn id="178" dur="1" fill="hold">
                                          <p:stCondLst>
                                            <p:cond delay="0"/>
                                          </p:stCondLst>
                                        </p:cTn>
                                        <p:tgtEl>
                                          <p:spTgt spid="20"/>
                                        </p:tgtEl>
                                        <p:attrNameLst>
                                          <p:attrName>style.visibility</p:attrName>
                                        </p:attrNameLst>
                                      </p:cBhvr>
                                      <p:to>
                                        <p:strVal val="hidden"/>
                                      </p:to>
                                    </p:set>
                                  </p:childTnLst>
                                  <p:subTnLst>
                                    <p:audio>
                                      <p:cMediaNode>
                                        <p:cTn display="0" masterRel="sameClick">
                                          <p:stCondLst>
                                            <p:cond evt="begin" delay="0">
                                              <p:tn val="177"/>
                                            </p:cond>
                                          </p:stCondLst>
                                          <p:endCondLst>
                                            <p:cond evt="onStopAudio" delay="0">
                                              <p:tgtEl>
                                                <p:sldTgt/>
                                              </p:tgtEl>
                                            </p:cond>
                                          </p:endCondLst>
                                        </p:cTn>
                                        <p:tgtEl>
                                          <p:sndTgt r:embed="rId7" name="cashreg.wav"/>
                                        </p:tgtEl>
                                      </p:cMediaNode>
                                    </p:audio>
                                  </p:subTnLst>
                                </p:cTn>
                              </p:par>
                              <p:par>
                                <p:cTn id="179" presetID="21" presetClass="entr" presetSubtype="1" fill="hold" grpId="9" nodeType="withEffect">
                                  <p:stCondLst>
                                    <p:cond delay="14000"/>
                                  </p:stCondLst>
                                  <p:childTnLst>
                                    <p:set>
                                      <p:cBhvr>
                                        <p:cTn id="180" dur="1" fill="hold">
                                          <p:stCondLst>
                                            <p:cond delay="0"/>
                                          </p:stCondLst>
                                        </p:cTn>
                                        <p:tgtEl>
                                          <p:spTgt spid="35"/>
                                        </p:tgtEl>
                                        <p:attrNameLst>
                                          <p:attrName>style.visibility</p:attrName>
                                        </p:attrNameLst>
                                      </p:cBhvr>
                                      <p:to>
                                        <p:strVal val="visible"/>
                                      </p:to>
                                    </p:set>
                                    <p:animEffect transition="in" filter="wheel(1)">
                                      <p:cBhvr>
                                        <p:cTn id="181" dur="1000"/>
                                        <p:tgtEl>
                                          <p:spTgt spid="35"/>
                                        </p:tgtEl>
                                      </p:cBhvr>
                                    </p:animEffect>
                                  </p:childTnLst>
                                  <p:subTnLst>
                                    <p:audio>
                                      <p:cMediaNode>
                                        <p:cTn display="0" masterRel="sameClick">
                                          <p:stCondLst>
                                            <p:cond evt="begin" delay="0">
                                              <p:tn val="179"/>
                                            </p:cond>
                                          </p:stCondLst>
                                          <p:endCondLst>
                                            <p:cond evt="onStopAudio" delay="0">
                                              <p:tgtEl>
                                                <p:sldTgt/>
                                              </p:tgtEl>
                                            </p:cond>
                                          </p:endCondLst>
                                        </p:cTn>
                                        <p:tgtEl>
                                          <p:sndTgt r:embed="rId6" name="coin.wav"/>
                                        </p:tgtEl>
                                      </p:cMediaNode>
                                    </p:audio>
                                  </p:subTnLst>
                                </p:cTn>
                              </p:par>
                              <p:par>
                                <p:cTn id="182" presetID="1" presetClass="entr" presetSubtype="0" fill="hold" grpId="1" nodeType="withEffect">
                                  <p:stCondLst>
                                    <p:cond delay="15000"/>
                                  </p:stCondLst>
                                  <p:childTnLst>
                                    <p:set>
                                      <p:cBhvr>
                                        <p:cTn id="183" dur="1" fill="hold">
                                          <p:stCondLst>
                                            <p:cond delay="0"/>
                                          </p:stCondLst>
                                        </p:cTn>
                                        <p:tgtEl>
                                          <p:spTgt spid="19"/>
                                        </p:tgtEl>
                                        <p:attrNameLst>
                                          <p:attrName>style.visibility</p:attrName>
                                        </p:attrNameLst>
                                      </p:cBhvr>
                                      <p:to>
                                        <p:strVal val="visible"/>
                                      </p:to>
                                    </p:set>
                                  </p:childTnLst>
                                  <p:subTnLst>
                                    <p:audio>
                                      <p:cMediaNode vol="100000">
                                        <p:cTn display="0" masterRel="sameClick">
                                          <p:stCondLst>
                                            <p:cond evt="begin" delay="0">
                                              <p:tn val="182"/>
                                            </p:cond>
                                          </p:stCondLst>
                                          <p:endCondLst>
                                            <p:cond evt="onStopAudio" delay="0">
                                              <p:tgtEl>
                                                <p:sldTgt/>
                                              </p:tgtEl>
                                            </p:cond>
                                          </p:endCondLst>
                                        </p:cTn>
                                        <p:tgtEl>
                                          <p:sndTgt r:embed="rId7" name="cashreg.wav"/>
                                        </p:tgtEl>
                                      </p:cMediaNode>
                                    </p:audio>
                                  </p:subTnLst>
                                </p:cTn>
                              </p:par>
                              <p:par>
                                <p:cTn id="184" presetID="1" presetClass="exit" presetSubtype="0" fill="hold" grpId="0" nodeType="withEffect">
                                  <p:stCondLst>
                                    <p:cond delay="16000"/>
                                  </p:stCondLst>
                                  <p:childTnLst>
                                    <p:set>
                                      <p:cBhvr>
                                        <p:cTn id="185" dur="1" fill="hold">
                                          <p:stCondLst>
                                            <p:cond delay="0"/>
                                          </p:stCondLst>
                                        </p:cTn>
                                        <p:tgtEl>
                                          <p:spTgt spid="19"/>
                                        </p:tgtEl>
                                        <p:attrNameLst>
                                          <p:attrName>style.visibility</p:attrName>
                                        </p:attrNameLst>
                                      </p:cBhvr>
                                      <p:to>
                                        <p:strVal val="hidden"/>
                                      </p:to>
                                    </p:set>
                                  </p:childTnLst>
                                </p:cTn>
                              </p:par>
                              <p:par>
                                <p:cTn id="186" presetID="21" presetClass="entr" presetSubtype="1" fill="hold" grpId="0" nodeType="withEffect">
                                  <p:stCondLst>
                                    <p:cond delay="15000"/>
                                  </p:stCondLst>
                                  <p:childTnLst>
                                    <p:set>
                                      <p:cBhvr>
                                        <p:cTn id="187" dur="1" fill="hold">
                                          <p:stCondLst>
                                            <p:cond delay="0"/>
                                          </p:stCondLst>
                                        </p:cTn>
                                        <p:tgtEl>
                                          <p:spTgt spid="35"/>
                                        </p:tgtEl>
                                        <p:attrNameLst>
                                          <p:attrName>style.visibility</p:attrName>
                                        </p:attrNameLst>
                                      </p:cBhvr>
                                      <p:to>
                                        <p:strVal val="visible"/>
                                      </p:to>
                                    </p:set>
                                    <p:animEffect transition="in" filter="wheel(1)">
                                      <p:cBhvr>
                                        <p:cTn id="188" dur="1000"/>
                                        <p:tgtEl>
                                          <p:spTgt spid="35"/>
                                        </p:tgtEl>
                                      </p:cBhvr>
                                    </p:animEffect>
                                  </p:childTnLst>
                                  <p:subTnLst>
                                    <p:audio>
                                      <p:cMediaNode vol="100000">
                                        <p:cTn display="0" masterRel="sameClick">
                                          <p:stCondLst>
                                            <p:cond evt="begin" delay="0">
                                              <p:tn val="186"/>
                                            </p:cond>
                                          </p:stCondLst>
                                          <p:endCondLst>
                                            <p:cond evt="onStopAudio" delay="0">
                                              <p:tgtEl>
                                                <p:sldTgt/>
                                              </p:tgtEl>
                                            </p:cond>
                                          </p:endCondLst>
                                        </p:cTn>
                                        <p:tgtEl>
                                          <p:sndTgt r:embed="rId7" name="cashreg.wav"/>
                                        </p:tgtEl>
                                      </p:cMediaNode>
                                    </p:audio>
                                  </p:subTnLst>
                                </p:cTn>
                              </p:par>
                              <p:par>
                                <p:cTn id="189" presetID="1" presetClass="exit" presetSubtype="0" fill="hold" grpId="15" nodeType="withEffect">
                                  <p:stCondLst>
                                    <p:cond delay="16000"/>
                                  </p:stCondLst>
                                  <p:childTnLst>
                                    <p:set>
                                      <p:cBhvr>
                                        <p:cTn id="190" dur="1" fill="hold">
                                          <p:stCondLst>
                                            <p:cond delay="0"/>
                                          </p:stCondLst>
                                        </p:cTn>
                                        <p:tgtEl>
                                          <p:spTgt spid="35"/>
                                        </p:tgtEl>
                                        <p:attrNameLst>
                                          <p:attrName>style.visibility</p:attrName>
                                        </p:attrNameLst>
                                      </p:cBhvr>
                                      <p:to>
                                        <p:strVal val="hidden"/>
                                      </p:to>
                                    </p:set>
                                  </p:childTnLst>
                                </p:cTn>
                              </p:par>
                            </p:childTnLst>
                          </p:cTn>
                        </p:par>
                      </p:childTnLst>
                    </p:cTn>
                  </p:par>
                </p:childTnLst>
              </p:cTn>
              <p:nextCondLst>
                <p:cond evt="onClick" delay="0">
                  <p:tgtEl>
                    <p:spTgt spid="17"/>
                  </p:tgtEl>
                </p:cond>
              </p:nextCondLst>
            </p:seq>
            <p:video>
              <p:cMediaNode vol="100000">
                <p:cTn id="191" fill="hold" display="0">
                  <p:stCondLst>
                    <p:cond delay="indefinite"/>
                  </p:stCondLst>
                  <p:endCondLst>
                    <p:cond evt="onStopAudio" delay="0">
                      <p:tgtEl>
                        <p:sldTgt/>
                      </p:tgtEl>
                    </p:cond>
                  </p:endCondLst>
                </p:cTn>
                <p:tgtEl>
                  <p:spTgt spid="18"/>
                </p:tgtEl>
              </p:cMediaNode>
            </p:video>
            <p:seq concurrent="1" nextAc="seek">
              <p:cTn id="192" restart="whenNotActive" fill="hold" evtFilter="cancelBubble" nodeType="interactiveSeq">
                <p:stCondLst>
                  <p:cond evt="onClick" delay="0">
                    <p:tgtEl>
                      <p:spTgt spid="15"/>
                    </p:tgtEl>
                  </p:cond>
                </p:stCondLst>
                <p:endSync evt="end" delay="0">
                  <p:rtn val="all"/>
                </p:endSync>
                <p:childTnLst>
                  <p:par>
                    <p:cTn id="193" fill="hold">
                      <p:stCondLst>
                        <p:cond delay="0"/>
                      </p:stCondLst>
                      <p:childTnLst>
                        <p:par>
                          <p:cTn id="194" fill="hold">
                            <p:stCondLst>
                              <p:cond delay="0"/>
                            </p:stCondLst>
                            <p:childTnLst>
                              <p:par>
                                <p:cTn id="195" presetID="37" presetClass="exit" presetSubtype="0" fill="hold" grpId="1" nodeType="clickEffect">
                                  <p:stCondLst>
                                    <p:cond delay="0"/>
                                  </p:stCondLst>
                                  <p:childTnLst>
                                    <p:animEffect transition="out" filter="fade">
                                      <p:cBhvr>
                                        <p:cTn id="196" dur="1000"/>
                                        <p:tgtEl>
                                          <p:spTgt spid="42"/>
                                        </p:tgtEl>
                                      </p:cBhvr>
                                    </p:animEffect>
                                    <p:anim calcmode="lin" valueType="num">
                                      <p:cBhvr>
                                        <p:cTn id="197" dur="1000"/>
                                        <p:tgtEl>
                                          <p:spTgt spid="42"/>
                                        </p:tgtEl>
                                        <p:attrNameLst>
                                          <p:attrName>ppt_x</p:attrName>
                                        </p:attrNameLst>
                                      </p:cBhvr>
                                      <p:tavLst>
                                        <p:tav tm="0">
                                          <p:val>
                                            <p:strVal val="ppt_x"/>
                                          </p:val>
                                        </p:tav>
                                        <p:tav tm="100000">
                                          <p:val>
                                            <p:strVal val="ppt_x"/>
                                          </p:val>
                                        </p:tav>
                                      </p:tavLst>
                                    </p:anim>
                                    <p:anim calcmode="lin" valueType="num">
                                      <p:cBhvr>
                                        <p:cTn id="198" dur="100" decel="100000"/>
                                        <p:tgtEl>
                                          <p:spTgt spid="42"/>
                                        </p:tgtEl>
                                        <p:attrNameLst>
                                          <p:attrName>ppt_y</p:attrName>
                                        </p:attrNameLst>
                                      </p:cBhvr>
                                      <p:tavLst>
                                        <p:tav tm="0">
                                          <p:val>
                                            <p:strVal val="ppt_y"/>
                                          </p:val>
                                        </p:tav>
                                        <p:tav tm="100000">
                                          <p:val>
                                            <p:strVal val="ppt_y-.03"/>
                                          </p:val>
                                        </p:tav>
                                      </p:tavLst>
                                    </p:anim>
                                    <p:anim calcmode="lin" valueType="num">
                                      <p:cBhvr>
                                        <p:cTn id="199" dur="900" accel="100000">
                                          <p:stCondLst>
                                            <p:cond delay="100"/>
                                          </p:stCondLst>
                                        </p:cTn>
                                        <p:tgtEl>
                                          <p:spTgt spid="42"/>
                                        </p:tgtEl>
                                        <p:attrNameLst>
                                          <p:attrName>ppt_y</p:attrName>
                                        </p:attrNameLst>
                                      </p:cBhvr>
                                      <p:tavLst>
                                        <p:tav tm="0">
                                          <p:val>
                                            <p:strVal val="ppt_y"/>
                                          </p:val>
                                        </p:tav>
                                        <p:tav tm="100000">
                                          <p:val>
                                            <p:strVal val="ppt_y+1"/>
                                          </p:val>
                                        </p:tav>
                                      </p:tavLst>
                                    </p:anim>
                                    <p:set>
                                      <p:cBhvr>
                                        <p:cTn id="200" dur="1" fill="hold">
                                          <p:stCondLst>
                                            <p:cond delay="999"/>
                                          </p:stCondLst>
                                        </p:cTn>
                                        <p:tgtEl>
                                          <p:spTgt spid="42"/>
                                        </p:tgtEl>
                                        <p:attrNameLst>
                                          <p:attrName>style.visibility</p:attrName>
                                        </p:attrNameLst>
                                      </p:cBhvr>
                                      <p:to>
                                        <p:strVal val="hidden"/>
                                      </p:to>
                                    </p:set>
                                  </p:childTnLst>
                                </p:cTn>
                              </p:par>
                              <p:par>
                                <p:cTn id="201" presetID="37" presetClass="exit" presetSubtype="0" fill="hold" grpId="1" nodeType="withEffect">
                                  <p:stCondLst>
                                    <p:cond delay="0"/>
                                  </p:stCondLst>
                                  <p:childTnLst>
                                    <p:animEffect transition="out" filter="fade">
                                      <p:cBhvr>
                                        <p:cTn id="202" dur="1000"/>
                                        <p:tgtEl>
                                          <p:spTgt spid="4"/>
                                        </p:tgtEl>
                                      </p:cBhvr>
                                    </p:animEffect>
                                    <p:anim calcmode="lin" valueType="num">
                                      <p:cBhvr>
                                        <p:cTn id="203" dur="1000"/>
                                        <p:tgtEl>
                                          <p:spTgt spid="4"/>
                                        </p:tgtEl>
                                        <p:attrNameLst>
                                          <p:attrName>ppt_x</p:attrName>
                                        </p:attrNameLst>
                                      </p:cBhvr>
                                      <p:tavLst>
                                        <p:tav tm="0">
                                          <p:val>
                                            <p:strVal val="ppt_x"/>
                                          </p:val>
                                        </p:tav>
                                        <p:tav tm="100000">
                                          <p:val>
                                            <p:strVal val="ppt_x"/>
                                          </p:val>
                                        </p:tav>
                                      </p:tavLst>
                                    </p:anim>
                                    <p:anim calcmode="lin" valueType="num">
                                      <p:cBhvr>
                                        <p:cTn id="204" dur="100" decel="100000"/>
                                        <p:tgtEl>
                                          <p:spTgt spid="4"/>
                                        </p:tgtEl>
                                        <p:attrNameLst>
                                          <p:attrName>ppt_y</p:attrName>
                                        </p:attrNameLst>
                                      </p:cBhvr>
                                      <p:tavLst>
                                        <p:tav tm="0">
                                          <p:val>
                                            <p:strVal val="ppt_y"/>
                                          </p:val>
                                        </p:tav>
                                        <p:tav tm="100000">
                                          <p:val>
                                            <p:strVal val="ppt_y-.03"/>
                                          </p:val>
                                        </p:tav>
                                      </p:tavLst>
                                    </p:anim>
                                    <p:anim calcmode="lin" valueType="num">
                                      <p:cBhvr>
                                        <p:cTn id="205" dur="900" accel="100000">
                                          <p:stCondLst>
                                            <p:cond delay="100"/>
                                          </p:stCondLst>
                                        </p:cTn>
                                        <p:tgtEl>
                                          <p:spTgt spid="4"/>
                                        </p:tgtEl>
                                        <p:attrNameLst>
                                          <p:attrName>ppt_y</p:attrName>
                                        </p:attrNameLst>
                                      </p:cBhvr>
                                      <p:tavLst>
                                        <p:tav tm="0">
                                          <p:val>
                                            <p:strVal val="ppt_y"/>
                                          </p:val>
                                        </p:tav>
                                        <p:tav tm="100000">
                                          <p:val>
                                            <p:strVal val="ppt_y+1"/>
                                          </p:val>
                                        </p:tav>
                                      </p:tavLst>
                                    </p:anim>
                                    <p:set>
                                      <p:cBhvr>
                                        <p:cTn id="206" dur="1" fill="hold">
                                          <p:stCondLst>
                                            <p:cond delay="999"/>
                                          </p:stCondLst>
                                        </p:cTn>
                                        <p:tgtEl>
                                          <p:spTgt spid="4"/>
                                        </p:tgtEl>
                                        <p:attrNameLst>
                                          <p:attrName>style.visibility</p:attrName>
                                        </p:attrNameLst>
                                      </p:cBhvr>
                                      <p:to>
                                        <p:strVal val="hidden"/>
                                      </p:to>
                                    </p:set>
                                  </p:childTnLst>
                                </p:cTn>
                              </p:par>
                              <p:par>
                                <p:cTn id="207" presetID="37" presetClass="exit" presetSubtype="0" fill="hold" grpId="1" nodeType="withEffect">
                                  <p:stCondLst>
                                    <p:cond delay="0"/>
                                  </p:stCondLst>
                                  <p:childTnLst>
                                    <p:animEffect transition="out" filter="fade">
                                      <p:cBhvr>
                                        <p:cTn id="208" dur="1000"/>
                                        <p:tgtEl>
                                          <p:spTgt spid="2"/>
                                        </p:tgtEl>
                                      </p:cBhvr>
                                    </p:animEffect>
                                    <p:anim calcmode="lin" valueType="num">
                                      <p:cBhvr>
                                        <p:cTn id="209" dur="1000"/>
                                        <p:tgtEl>
                                          <p:spTgt spid="2"/>
                                        </p:tgtEl>
                                        <p:attrNameLst>
                                          <p:attrName>ppt_x</p:attrName>
                                        </p:attrNameLst>
                                      </p:cBhvr>
                                      <p:tavLst>
                                        <p:tav tm="0">
                                          <p:val>
                                            <p:strVal val="ppt_x"/>
                                          </p:val>
                                        </p:tav>
                                        <p:tav tm="100000">
                                          <p:val>
                                            <p:strVal val="ppt_x"/>
                                          </p:val>
                                        </p:tav>
                                      </p:tavLst>
                                    </p:anim>
                                    <p:anim calcmode="lin" valueType="num">
                                      <p:cBhvr>
                                        <p:cTn id="210" dur="100" decel="100000"/>
                                        <p:tgtEl>
                                          <p:spTgt spid="2"/>
                                        </p:tgtEl>
                                        <p:attrNameLst>
                                          <p:attrName>ppt_y</p:attrName>
                                        </p:attrNameLst>
                                      </p:cBhvr>
                                      <p:tavLst>
                                        <p:tav tm="0">
                                          <p:val>
                                            <p:strVal val="ppt_y"/>
                                          </p:val>
                                        </p:tav>
                                        <p:tav tm="100000">
                                          <p:val>
                                            <p:strVal val="ppt_y-.03"/>
                                          </p:val>
                                        </p:tav>
                                      </p:tavLst>
                                    </p:anim>
                                    <p:anim calcmode="lin" valueType="num">
                                      <p:cBhvr>
                                        <p:cTn id="211" dur="900" accel="100000">
                                          <p:stCondLst>
                                            <p:cond delay="100"/>
                                          </p:stCondLst>
                                        </p:cTn>
                                        <p:tgtEl>
                                          <p:spTgt spid="2"/>
                                        </p:tgtEl>
                                        <p:attrNameLst>
                                          <p:attrName>ppt_y</p:attrName>
                                        </p:attrNameLst>
                                      </p:cBhvr>
                                      <p:tavLst>
                                        <p:tav tm="0">
                                          <p:val>
                                            <p:strVal val="ppt_y"/>
                                          </p:val>
                                        </p:tav>
                                        <p:tav tm="100000">
                                          <p:val>
                                            <p:strVal val="ppt_y+1"/>
                                          </p:val>
                                        </p:tav>
                                      </p:tavLst>
                                    </p:anim>
                                    <p:set>
                                      <p:cBhvr>
                                        <p:cTn id="212" dur="1" fill="hold">
                                          <p:stCondLst>
                                            <p:cond delay="999"/>
                                          </p:stCondLst>
                                        </p:cTn>
                                        <p:tgtEl>
                                          <p:spTgt spid="2"/>
                                        </p:tgtEl>
                                        <p:attrNameLst>
                                          <p:attrName>style.visibility</p:attrName>
                                        </p:attrNameLst>
                                      </p:cBhvr>
                                      <p:to>
                                        <p:strVal val="hidden"/>
                                      </p:to>
                                    </p:set>
                                  </p:childTnLst>
                                </p:cTn>
                              </p:par>
                              <p:par>
                                <p:cTn id="213" presetID="37" presetClass="exit" presetSubtype="0" fill="hold" grpId="1" nodeType="withEffect">
                                  <p:stCondLst>
                                    <p:cond delay="0"/>
                                  </p:stCondLst>
                                  <p:childTnLst>
                                    <p:animEffect transition="out" filter="fade">
                                      <p:cBhvr>
                                        <p:cTn id="214" dur="1000"/>
                                        <p:tgtEl>
                                          <p:spTgt spid="36"/>
                                        </p:tgtEl>
                                      </p:cBhvr>
                                    </p:animEffect>
                                    <p:anim calcmode="lin" valueType="num">
                                      <p:cBhvr>
                                        <p:cTn id="215" dur="1000"/>
                                        <p:tgtEl>
                                          <p:spTgt spid="36"/>
                                        </p:tgtEl>
                                        <p:attrNameLst>
                                          <p:attrName>ppt_x</p:attrName>
                                        </p:attrNameLst>
                                      </p:cBhvr>
                                      <p:tavLst>
                                        <p:tav tm="0">
                                          <p:val>
                                            <p:strVal val="ppt_x"/>
                                          </p:val>
                                        </p:tav>
                                        <p:tav tm="100000">
                                          <p:val>
                                            <p:strVal val="ppt_x"/>
                                          </p:val>
                                        </p:tav>
                                      </p:tavLst>
                                    </p:anim>
                                    <p:anim calcmode="lin" valueType="num">
                                      <p:cBhvr>
                                        <p:cTn id="216" dur="100" decel="100000"/>
                                        <p:tgtEl>
                                          <p:spTgt spid="36"/>
                                        </p:tgtEl>
                                        <p:attrNameLst>
                                          <p:attrName>ppt_y</p:attrName>
                                        </p:attrNameLst>
                                      </p:cBhvr>
                                      <p:tavLst>
                                        <p:tav tm="0">
                                          <p:val>
                                            <p:strVal val="ppt_y"/>
                                          </p:val>
                                        </p:tav>
                                        <p:tav tm="100000">
                                          <p:val>
                                            <p:strVal val="ppt_y-.03"/>
                                          </p:val>
                                        </p:tav>
                                      </p:tavLst>
                                    </p:anim>
                                    <p:anim calcmode="lin" valueType="num">
                                      <p:cBhvr>
                                        <p:cTn id="217" dur="900" accel="100000">
                                          <p:stCondLst>
                                            <p:cond delay="100"/>
                                          </p:stCondLst>
                                        </p:cTn>
                                        <p:tgtEl>
                                          <p:spTgt spid="36"/>
                                        </p:tgtEl>
                                        <p:attrNameLst>
                                          <p:attrName>ppt_y</p:attrName>
                                        </p:attrNameLst>
                                      </p:cBhvr>
                                      <p:tavLst>
                                        <p:tav tm="0">
                                          <p:val>
                                            <p:strVal val="ppt_y"/>
                                          </p:val>
                                        </p:tav>
                                        <p:tav tm="100000">
                                          <p:val>
                                            <p:strVal val="ppt_y+1"/>
                                          </p:val>
                                        </p:tav>
                                      </p:tavLst>
                                    </p:anim>
                                    <p:set>
                                      <p:cBhvr>
                                        <p:cTn id="218" dur="1" fill="hold">
                                          <p:stCondLst>
                                            <p:cond delay="999"/>
                                          </p:stCondLst>
                                        </p:cTn>
                                        <p:tgtEl>
                                          <p:spTgt spid="36"/>
                                        </p:tgtEl>
                                        <p:attrNameLst>
                                          <p:attrName>style.visibility</p:attrName>
                                        </p:attrNameLst>
                                      </p:cBhvr>
                                      <p:to>
                                        <p:strVal val="hidden"/>
                                      </p:to>
                                    </p:set>
                                  </p:childTnLst>
                                  <p:subTnLst>
                                    <p:audio>
                                      <p:cMediaNode>
                                        <p:cTn display="0" masterRel="sameClick">
                                          <p:stCondLst>
                                            <p:cond evt="begin" delay="0">
                                              <p:tn val="213"/>
                                            </p:cond>
                                          </p:stCondLst>
                                          <p:endCondLst>
                                            <p:cond evt="onStopAudio" delay="0">
                                              <p:tgtEl>
                                                <p:sldTgt/>
                                              </p:tgtEl>
                                            </p:cond>
                                          </p:endCondLst>
                                        </p:cTn>
                                        <p:tgtEl>
                                          <p:sndTgt r:embed="rId7" name="cashreg.wav"/>
                                        </p:tgtEl>
                                      </p:cMediaNode>
                                    </p:audio>
                                  </p:subTnLst>
                                </p:cTn>
                              </p:par>
                              <p:par>
                                <p:cTn id="219" presetID="37" presetClass="exit" presetSubtype="0" fill="hold" grpId="1" nodeType="withEffect">
                                  <p:stCondLst>
                                    <p:cond delay="0"/>
                                  </p:stCondLst>
                                  <p:childTnLst>
                                    <p:animEffect transition="out" filter="fade">
                                      <p:cBhvr>
                                        <p:cTn id="220" dur="1000"/>
                                        <p:tgtEl>
                                          <p:spTgt spid="41"/>
                                        </p:tgtEl>
                                      </p:cBhvr>
                                    </p:animEffect>
                                    <p:anim calcmode="lin" valueType="num">
                                      <p:cBhvr>
                                        <p:cTn id="221" dur="1000"/>
                                        <p:tgtEl>
                                          <p:spTgt spid="41"/>
                                        </p:tgtEl>
                                        <p:attrNameLst>
                                          <p:attrName>ppt_x</p:attrName>
                                        </p:attrNameLst>
                                      </p:cBhvr>
                                      <p:tavLst>
                                        <p:tav tm="0">
                                          <p:val>
                                            <p:strVal val="ppt_x"/>
                                          </p:val>
                                        </p:tav>
                                        <p:tav tm="100000">
                                          <p:val>
                                            <p:strVal val="ppt_x"/>
                                          </p:val>
                                        </p:tav>
                                      </p:tavLst>
                                    </p:anim>
                                    <p:anim calcmode="lin" valueType="num">
                                      <p:cBhvr>
                                        <p:cTn id="222" dur="100" decel="100000"/>
                                        <p:tgtEl>
                                          <p:spTgt spid="41"/>
                                        </p:tgtEl>
                                        <p:attrNameLst>
                                          <p:attrName>ppt_y</p:attrName>
                                        </p:attrNameLst>
                                      </p:cBhvr>
                                      <p:tavLst>
                                        <p:tav tm="0">
                                          <p:val>
                                            <p:strVal val="ppt_y"/>
                                          </p:val>
                                        </p:tav>
                                        <p:tav tm="100000">
                                          <p:val>
                                            <p:strVal val="ppt_y-.03"/>
                                          </p:val>
                                        </p:tav>
                                      </p:tavLst>
                                    </p:anim>
                                    <p:anim calcmode="lin" valueType="num">
                                      <p:cBhvr>
                                        <p:cTn id="223" dur="900" accel="100000">
                                          <p:stCondLst>
                                            <p:cond delay="100"/>
                                          </p:stCondLst>
                                        </p:cTn>
                                        <p:tgtEl>
                                          <p:spTgt spid="41"/>
                                        </p:tgtEl>
                                        <p:attrNameLst>
                                          <p:attrName>ppt_y</p:attrName>
                                        </p:attrNameLst>
                                      </p:cBhvr>
                                      <p:tavLst>
                                        <p:tav tm="0">
                                          <p:val>
                                            <p:strVal val="ppt_y"/>
                                          </p:val>
                                        </p:tav>
                                        <p:tav tm="100000">
                                          <p:val>
                                            <p:strVal val="ppt_y+1"/>
                                          </p:val>
                                        </p:tav>
                                      </p:tavLst>
                                    </p:anim>
                                    <p:set>
                                      <p:cBhvr>
                                        <p:cTn id="224" dur="1" fill="hold">
                                          <p:stCondLst>
                                            <p:cond delay="999"/>
                                          </p:stCondLst>
                                        </p:cTn>
                                        <p:tgtEl>
                                          <p:spTgt spid="41"/>
                                        </p:tgtEl>
                                        <p:attrNameLst>
                                          <p:attrName>style.visibility</p:attrName>
                                        </p:attrNameLst>
                                      </p:cBhvr>
                                      <p:to>
                                        <p:strVal val="hidden"/>
                                      </p:to>
                                    </p:set>
                                  </p:childTnLst>
                                  <p:subTnLst>
                                    <p:audio>
                                      <p:cMediaNode>
                                        <p:cTn display="0" masterRel="sameClick">
                                          <p:stCondLst>
                                            <p:cond evt="begin" delay="0">
                                              <p:tn val="219"/>
                                            </p:cond>
                                          </p:stCondLst>
                                          <p:endCondLst>
                                            <p:cond evt="onStopAudio" delay="0">
                                              <p:tgtEl>
                                                <p:sldTgt/>
                                              </p:tgtEl>
                                            </p:cond>
                                          </p:endCondLst>
                                        </p:cTn>
                                        <p:tgtEl>
                                          <p:sndTgt r:embed="rId7" name="cashreg.wav"/>
                                        </p:tgtEl>
                                      </p:cMediaNode>
                                    </p:audio>
                                  </p:subTnLst>
                                </p:cTn>
                              </p:par>
                              <p:par>
                                <p:cTn id="225" presetID="37" presetClass="exit" presetSubtype="0" fill="hold" grpId="1" nodeType="withEffect">
                                  <p:stCondLst>
                                    <p:cond delay="0"/>
                                  </p:stCondLst>
                                  <p:childTnLst>
                                    <p:animEffect transition="out" filter="fade">
                                      <p:cBhvr>
                                        <p:cTn id="226" dur="1000"/>
                                        <p:tgtEl>
                                          <p:spTgt spid="39"/>
                                        </p:tgtEl>
                                      </p:cBhvr>
                                    </p:animEffect>
                                    <p:anim calcmode="lin" valueType="num">
                                      <p:cBhvr>
                                        <p:cTn id="227" dur="1000"/>
                                        <p:tgtEl>
                                          <p:spTgt spid="39"/>
                                        </p:tgtEl>
                                        <p:attrNameLst>
                                          <p:attrName>ppt_x</p:attrName>
                                        </p:attrNameLst>
                                      </p:cBhvr>
                                      <p:tavLst>
                                        <p:tav tm="0">
                                          <p:val>
                                            <p:strVal val="ppt_x"/>
                                          </p:val>
                                        </p:tav>
                                        <p:tav tm="100000">
                                          <p:val>
                                            <p:strVal val="ppt_x"/>
                                          </p:val>
                                        </p:tav>
                                      </p:tavLst>
                                    </p:anim>
                                    <p:anim calcmode="lin" valueType="num">
                                      <p:cBhvr>
                                        <p:cTn id="228" dur="100" decel="100000"/>
                                        <p:tgtEl>
                                          <p:spTgt spid="39"/>
                                        </p:tgtEl>
                                        <p:attrNameLst>
                                          <p:attrName>ppt_y</p:attrName>
                                        </p:attrNameLst>
                                      </p:cBhvr>
                                      <p:tavLst>
                                        <p:tav tm="0">
                                          <p:val>
                                            <p:strVal val="ppt_y"/>
                                          </p:val>
                                        </p:tav>
                                        <p:tav tm="100000">
                                          <p:val>
                                            <p:strVal val="ppt_y-.03"/>
                                          </p:val>
                                        </p:tav>
                                      </p:tavLst>
                                    </p:anim>
                                    <p:anim calcmode="lin" valueType="num">
                                      <p:cBhvr>
                                        <p:cTn id="229" dur="900" accel="100000">
                                          <p:stCondLst>
                                            <p:cond delay="100"/>
                                          </p:stCondLst>
                                        </p:cTn>
                                        <p:tgtEl>
                                          <p:spTgt spid="39"/>
                                        </p:tgtEl>
                                        <p:attrNameLst>
                                          <p:attrName>ppt_y</p:attrName>
                                        </p:attrNameLst>
                                      </p:cBhvr>
                                      <p:tavLst>
                                        <p:tav tm="0">
                                          <p:val>
                                            <p:strVal val="ppt_y"/>
                                          </p:val>
                                        </p:tav>
                                        <p:tav tm="100000">
                                          <p:val>
                                            <p:strVal val="ppt_y+1"/>
                                          </p:val>
                                        </p:tav>
                                      </p:tavLst>
                                    </p:anim>
                                    <p:set>
                                      <p:cBhvr>
                                        <p:cTn id="230" dur="1" fill="hold">
                                          <p:stCondLst>
                                            <p:cond delay="999"/>
                                          </p:stCondLst>
                                        </p:cTn>
                                        <p:tgtEl>
                                          <p:spTgt spid="39"/>
                                        </p:tgtEl>
                                        <p:attrNameLst>
                                          <p:attrName>style.visibility</p:attrName>
                                        </p:attrNameLst>
                                      </p:cBhvr>
                                      <p:to>
                                        <p:strVal val="hidden"/>
                                      </p:to>
                                    </p:set>
                                  </p:childTnLst>
                                  <p:subTnLst>
                                    <p:audio>
                                      <p:cMediaNode>
                                        <p:cTn display="0" masterRel="sameClick">
                                          <p:stCondLst>
                                            <p:cond evt="begin" delay="0">
                                              <p:tn val="225"/>
                                            </p:cond>
                                          </p:stCondLst>
                                          <p:endCondLst>
                                            <p:cond evt="onStopAudio" delay="0">
                                              <p:tgtEl>
                                                <p:sldTgt/>
                                              </p:tgtEl>
                                            </p:cond>
                                          </p:endCondLst>
                                        </p:cTn>
                                        <p:tgtEl>
                                          <p:sndTgt r:embed="rId7" name="cashreg.wav"/>
                                        </p:tgtEl>
                                      </p:cMediaNode>
                                    </p:audio>
                                  </p:subTnLst>
                                </p:cTn>
                              </p:par>
                              <p:par>
                                <p:cTn id="231" presetID="22" presetClass="emph" presetSubtype="0" fill="hold" grpId="1" nodeType="withEffect">
                                  <p:stCondLst>
                                    <p:cond delay="0"/>
                                  </p:stCondLst>
                                  <p:childTnLst>
                                    <p:animClr clrSpc="hsl" dir="cw">
                                      <p:cBhvr override="childStyle">
                                        <p:cTn id="232" dur="1000" fill="hold"/>
                                        <p:tgtEl>
                                          <p:spTgt spid="38"/>
                                        </p:tgtEl>
                                        <p:attrNameLst>
                                          <p:attrName>style.color</p:attrName>
                                        </p:attrNameLst>
                                      </p:cBhvr>
                                      <p:by>
                                        <p:hsl h="-7200000" s="0" l="0"/>
                                      </p:by>
                                    </p:animClr>
                                    <p:animClr clrSpc="hsl" dir="cw">
                                      <p:cBhvr>
                                        <p:cTn id="233" dur="1000" fill="hold"/>
                                        <p:tgtEl>
                                          <p:spTgt spid="38"/>
                                        </p:tgtEl>
                                        <p:attrNameLst>
                                          <p:attrName>fillcolor</p:attrName>
                                        </p:attrNameLst>
                                      </p:cBhvr>
                                      <p:by>
                                        <p:hsl h="-7200000" s="0" l="0"/>
                                      </p:by>
                                    </p:animClr>
                                    <p:animClr clrSpc="hsl" dir="cw">
                                      <p:cBhvr>
                                        <p:cTn id="234" dur="1000" fill="hold"/>
                                        <p:tgtEl>
                                          <p:spTgt spid="38"/>
                                        </p:tgtEl>
                                        <p:attrNameLst>
                                          <p:attrName>stroke.color</p:attrName>
                                        </p:attrNameLst>
                                      </p:cBhvr>
                                      <p:by>
                                        <p:hsl h="-7200000" s="0" l="0"/>
                                      </p:by>
                                    </p:animClr>
                                    <p:set>
                                      <p:cBhvr>
                                        <p:cTn id="235" dur="1000" fill="hold"/>
                                        <p:tgtEl>
                                          <p:spTgt spid="38"/>
                                        </p:tgtEl>
                                        <p:attrNameLst>
                                          <p:attrName>fill.type</p:attrName>
                                        </p:attrNameLst>
                                      </p:cBhvr>
                                      <p:to>
                                        <p:strVal val="solid"/>
                                      </p:to>
                                    </p:set>
                                  </p:childTnLst>
                                  <p:subTnLst>
                                    <p:audio>
                                      <p:cMediaNode>
                                        <p:cTn display="0" masterRel="sameClick">
                                          <p:stCondLst>
                                            <p:cond evt="begin" delay="0">
                                              <p:tn val="231"/>
                                            </p:cond>
                                          </p:stCondLst>
                                          <p:endCondLst>
                                            <p:cond evt="onStopAudio" delay="0">
                                              <p:tgtEl>
                                                <p:sldTgt/>
                                              </p:tgtEl>
                                            </p:cond>
                                          </p:endCondLst>
                                        </p:cTn>
                                        <p:tgtEl>
                                          <p:sndTgt r:embed="rId7" name="cashreg.wav"/>
                                        </p:tgtEl>
                                      </p:cMediaNode>
                                    </p:audio>
                                  </p:subTnLst>
                                </p:cTn>
                              </p:par>
                              <p:par>
                                <p:cTn id="236" presetID="22" presetClass="emph" presetSubtype="0" fill="hold" grpId="1" nodeType="withEffect">
                                  <p:stCondLst>
                                    <p:cond delay="0"/>
                                  </p:stCondLst>
                                  <p:childTnLst>
                                    <p:animClr clrSpc="hsl" dir="cw">
                                      <p:cBhvr override="childStyle">
                                        <p:cTn id="237" dur="1000" fill="hold"/>
                                        <p:tgtEl>
                                          <p:spTgt spid="44"/>
                                        </p:tgtEl>
                                        <p:attrNameLst>
                                          <p:attrName>style.color</p:attrName>
                                        </p:attrNameLst>
                                      </p:cBhvr>
                                      <p:by>
                                        <p:hsl h="-7200000" s="0" l="0"/>
                                      </p:by>
                                    </p:animClr>
                                    <p:animClr clrSpc="hsl" dir="cw">
                                      <p:cBhvr>
                                        <p:cTn id="238" dur="1000" fill="hold"/>
                                        <p:tgtEl>
                                          <p:spTgt spid="44"/>
                                        </p:tgtEl>
                                        <p:attrNameLst>
                                          <p:attrName>fillcolor</p:attrName>
                                        </p:attrNameLst>
                                      </p:cBhvr>
                                      <p:by>
                                        <p:hsl h="-7200000" s="0" l="0"/>
                                      </p:by>
                                    </p:animClr>
                                    <p:animClr clrSpc="hsl" dir="cw">
                                      <p:cBhvr>
                                        <p:cTn id="239" dur="1000" fill="hold"/>
                                        <p:tgtEl>
                                          <p:spTgt spid="44"/>
                                        </p:tgtEl>
                                        <p:attrNameLst>
                                          <p:attrName>stroke.color</p:attrName>
                                        </p:attrNameLst>
                                      </p:cBhvr>
                                      <p:by>
                                        <p:hsl h="-7200000" s="0" l="0"/>
                                      </p:by>
                                    </p:animClr>
                                    <p:set>
                                      <p:cBhvr>
                                        <p:cTn id="240" dur="1000" fill="hold"/>
                                        <p:tgtEl>
                                          <p:spTgt spid="44"/>
                                        </p:tgtEl>
                                        <p:attrNameLst>
                                          <p:attrName>fill.type</p:attrName>
                                        </p:attrNameLst>
                                      </p:cBhvr>
                                      <p:to>
                                        <p:strVal val="solid"/>
                                      </p:to>
                                    </p:set>
                                  </p:childTnLst>
                                  <p:subTnLst>
                                    <p:audio>
                                      <p:cMediaNode>
                                        <p:cTn display="0" masterRel="sameClick">
                                          <p:stCondLst>
                                            <p:cond evt="begin" delay="0">
                                              <p:tn val="236"/>
                                            </p:cond>
                                          </p:stCondLst>
                                          <p:endCondLst>
                                            <p:cond evt="onStopAudio" delay="0">
                                              <p:tgtEl>
                                                <p:sldTgt/>
                                              </p:tgtEl>
                                            </p:cond>
                                          </p:endCondLst>
                                        </p:cTn>
                                        <p:tgtEl>
                                          <p:sndTgt r:embed="rId7" name="cashreg.wav"/>
                                        </p:tgtEl>
                                      </p:cMediaNode>
                                    </p:audio>
                                  </p:subTnLst>
                                </p:cTn>
                              </p:par>
                              <p:par>
                                <p:cTn id="241" presetID="22" presetClass="emph" presetSubtype="0" fill="hold" grpId="1" nodeType="withEffect">
                                  <p:stCondLst>
                                    <p:cond delay="0"/>
                                  </p:stCondLst>
                                  <p:childTnLst>
                                    <p:animClr clrSpc="hsl" dir="cw">
                                      <p:cBhvr override="childStyle">
                                        <p:cTn id="242" dur="1000" fill="hold"/>
                                        <p:tgtEl>
                                          <p:spTgt spid="40"/>
                                        </p:tgtEl>
                                        <p:attrNameLst>
                                          <p:attrName>style.color</p:attrName>
                                        </p:attrNameLst>
                                      </p:cBhvr>
                                      <p:by>
                                        <p:hsl h="-7200000" s="0" l="0"/>
                                      </p:by>
                                    </p:animClr>
                                    <p:animClr clrSpc="hsl" dir="cw">
                                      <p:cBhvr>
                                        <p:cTn id="243" dur="1000" fill="hold"/>
                                        <p:tgtEl>
                                          <p:spTgt spid="40"/>
                                        </p:tgtEl>
                                        <p:attrNameLst>
                                          <p:attrName>fillcolor</p:attrName>
                                        </p:attrNameLst>
                                      </p:cBhvr>
                                      <p:by>
                                        <p:hsl h="-7200000" s="0" l="0"/>
                                      </p:by>
                                    </p:animClr>
                                    <p:animClr clrSpc="hsl" dir="cw">
                                      <p:cBhvr>
                                        <p:cTn id="244" dur="1000" fill="hold"/>
                                        <p:tgtEl>
                                          <p:spTgt spid="40"/>
                                        </p:tgtEl>
                                        <p:attrNameLst>
                                          <p:attrName>stroke.color</p:attrName>
                                        </p:attrNameLst>
                                      </p:cBhvr>
                                      <p:by>
                                        <p:hsl h="-7200000" s="0" l="0"/>
                                      </p:by>
                                    </p:animClr>
                                    <p:set>
                                      <p:cBhvr>
                                        <p:cTn id="245" dur="1000" fill="hold"/>
                                        <p:tgtEl>
                                          <p:spTgt spid="40"/>
                                        </p:tgtEl>
                                        <p:attrNameLst>
                                          <p:attrName>fill.type</p:attrName>
                                        </p:attrNameLst>
                                      </p:cBhvr>
                                      <p:to>
                                        <p:strVal val="solid"/>
                                      </p:to>
                                    </p:set>
                                  </p:childTnLst>
                                  <p:subTnLst>
                                    <p:audio>
                                      <p:cMediaNode>
                                        <p:cTn display="0" masterRel="sameClick">
                                          <p:stCondLst>
                                            <p:cond evt="begin" delay="0">
                                              <p:tn val="241"/>
                                            </p:cond>
                                          </p:stCondLst>
                                          <p:endCondLst>
                                            <p:cond evt="onStopAudio" delay="0">
                                              <p:tgtEl>
                                                <p:sldTgt/>
                                              </p:tgtEl>
                                            </p:cond>
                                          </p:endCondLst>
                                        </p:cTn>
                                        <p:tgtEl>
                                          <p:sndTgt r:embed="rId7" name="cashreg.wav"/>
                                        </p:tgtEl>
                                      </p:cMediaNode>
                                    </p:audio>
                                  </p:subTnLst>
                                </p:cTn>
                              </p:par>
                              <p:par>
                                <p:cTn id="246" presetID="37" presetClass="exit" presetSubtype="0" fill="hold" grpId="1" nodeType="withEffect">
                                  <p:stCondLst>
                                    <p:cond delay="0"/>
                                  </p:stCondLst>
                                  <p:childTnLst>
                                    <p:animEffect transition="out" filter="fade">
                                      <p:cBhvr>
                                        <p:cTn id="247" dur="1000"/>
                                        <p:tgtEl>
                                          <p:spTgt spid="37"/>
                                        </p:tgtEl>
                                      </p:cBhvr>
                                    </p:animEffect>
                                    <p:anim calcmode="lin" valueType="num">
                                      <p:cBhvr>
                                        <p:cTn id="248" dur="1000"/>
                                        <p:tgtEl>
                                          <p:spTgt spid="37"/>
                                        </p:tgtEl>
                                        <p:attrNameLst>
                                          <p:attrName>ppt_x</p:attrName>
                                        </p:attrNameLst>
                                      </p:cBhvr>
                                      <p:tavLst>
                                        <p:tav tm="0">
                                          <p:val>
                                            <p:strVal val="ppt_x"/>
                                          </p:val>
                                        </p:tav>
                                        <p:tav tm="100000">
                                          <p:val>
                                            <p:strVal val="ppt_x"/>
                                          </p:val>
                                        </p:tav>
                                      </p:tavLst>
                                    </p:anim>
                                    <p:anim calcmode="lin" valueType="num">
                                      <p:cBhvr>
                                        <p:cTn id="249" dur="100" decel="100000"/>
                                        <p:tgtEl>
                                          <p:spTgt spid="37"/>
                                        </p:tgtEl>
                                        <p:attrNameLst>
                                          <p:attrName>ppt_y</p:attrName>
                                        </p:attrNameLst>
                                      </p:cBhvr>
                                      <p:tavLst>
                                        <p:tav tm="0">
                                          <p:val>
                                            <p:strVal val="ppt_y"/>
                                          </p:val>
                                        </p:tav>
                                        <p:tav tm="100000">
                                          <p:val>
                                            <p:strVal val="ppt_y-.03"/>
                                          </p:val>
                                        </p:tav>
                                      </p:tavLst>
                                    </p:anim>
                                    <p:anim calcmode="lin" valueType="num">
                                      <p:cBhvr>
                                        <p:cTn id="250" dur="900" accel="100000">
                                          <p:stCondLst>
                                            <p:cond delay="100"/>
                                          </p:stCondLst>
                                        </p:cTn>
                                        <p:tgtEl>
                                          <p:spTgt spid="37"/>
                                        </p:tgtEl>
                                        <p:attrNameLst>
                                          <p:attrName>ppt_y</p:attrName>
                                        </p:attrNameLst>
                                      </p:cBhvr>
                                      <p:tavLst>
                                        <p:tav tm="0">
                                          <p:val>
                                            <p:strVal val="ppt_y"/>
                                          </p:val>
                                        </p:tav>
                                        <p:tav tm="100000">
                                          <p:val>
                                            <p:strVal val="ppt_y+1"/>
                                          </p:val>
                                        </p:tav>
                                      </p:tavLst>
                                    </p:anim>
                                    <p:set>
                                      <p:cBhvr>
                                        <p:cTn id="251" dur="1" fill="hold">
                                          <p:stCondLst>
                                            <p:cond delay="999"/>
                                          </p:stCondLst>
                                        </p:cTn>
                                        <p:tgtEl>
                                          <p:spTgt spid="37"/>
                                        </p:tgtEl>
                                        <p:attrNameLst>
                                          <p:attrName>style.visibility</p:attrName>
                                        </p:attrNameLst>
                                      </p:cBhvr>
                                      <p:to>
                                        <p:strVal val="hidden"/>
                                      </p:to>
                                    </p:set>
                                  </p:childTnLst>
                                  <p:subTnLst>
                                    <p:audio>
                                      <p:cMediaNode>
                                        <p:cTn display="0" masterRel="sameClick">
                                          <p:stCondLst>
                                            <p:cond evt="begin" delay="0">
                                              <p:tn val="246"/>
                                            </p:cond>
                                          </p:stCondLst>
                                          <p:endCondLst>
                                            <p:cond evt="onStopAudio" delay="0">
                                              <p:tgtEl>
                                                <p:sldTgt/>
                                              </p:tgtEl>
                                            </p:cond>
                                          </p:endCondLst>
                                        </p:cTn>
                                        <p:tgtEl>
                                          <p:sndTgt r:embed="rId7" name="cashreg.wav"/>
                                        </p:tgtEl>
                                      </p:cMediaNode>
                                    </p:audio>
                                  </p:subTnLst>
                                </p:cTn>
                              </p:par>
                              <p:par>
                                <p:cTn id="252" presetID="37" presetClass="exit" presetSubtype="0" fill="hold" grpId="1" nodeType="withEffect">
                                  <p:stCondLst>
                                    <p:cond delay="0"/>
                                  </p:stCondLst>
                                  <p:childTnLst>
                                    <p:animEffect transition="out" filter="fade">
                                      <p:cBhvr>
                                        <p:cTn id="253" dur="1000"/>
                                        <p:tgtEl>
                                          <p:spTgt spid="45"/>
                                        </p:tgtEl>
                                      </p:cBhvr>
                                    </p:animEffect>
                                    <p:anim calcmode="lin" valueType="num">
                                      <p:cBhvr>
                                        <p:cTn id="254" dur="1000"/>
                                        <p:tgtEl>
                                          <p:spTgt spid="45"/>
                                        </p:tgtEl>
                                        <p:attrNameLst>
                                          <p:attrName>ppt_x</p:attrName>
                                        </p:attrNameLst>
                                      </p:cBhvr>
                                      <p:tavLst>
                                        <p:tav tm="0">
                                          <p:val>
                                            <p:strVal val="ppt_x"/>
                                          </p:val>
                                        </p:tav>
                                        <p:tav tm="100000">
                                          <p:val>
                                            <p:strVal val="ppt_x"/>
                                          </p:val>
                                        </p:tav>
                                      </p:tavLst>
                                    </p:anim>
                                    <p:anim calcmode="lin" valueType="num">
                                      <p:cBhvr>
                                        <p:cTn id="255" dur="100" decel="100000"/>
                                        <p:tgtEl>
                                          <p:spTgt spid="45"/>
                                        </p:tgtEl>
                                        <p:attrNameLst>
                                          <p:attrName>ppt_y</p:attrName>
                                        </p:attrNameLst>
                                      </p:cBhvr>
                                      <p:tavLst>
                                        <p:tav tm="0">
                                          <p:val>
                                            <p:strVal val="ppt_y"/>
                                          </p:val>
                                        </p:tav>
                                        <p:tav tm="100000">
                                          <p:val>
                                            <p:strVal val="ppt_y-.03"/>
                                          </p:val>
                                        </p:tav>
                                      </p:tavLst>
                                    </p:anim>
                                    <p:anim calcmode="lin" valueType="num">
                                      <p:cBhvr>
                                        <p:cTn id="256" dur="900" accel="100000">
                                          <p:stCondLst>
                                            <p:cond delay="100"/>
                                          </p:stCondLst>
                                        </p:cTn>
                                        <p:tgtEl>
                                          <p:spTgt spid="45"/>
                                        </p:tgtEl>
                                        <p:attrNameLst>
                                          <p:attrName>ppt_y</p:attrName>
                                        </p:attrNameLst>
                                      </p:cBhvr>
                                      <p:tavLst>
                                        <p:tav tm="0">
                                          <p:val>
                                            <p:strVal val="ppt_y"/>
                                          </p:val>
                                        </p:tav>
                                        <p:tav tm="100000">
                                          <p:val>
                                            <p:strVal val="ppt_y+1"/>
                                          </p:val>
                                        </p:tav>
                                      </p:tavLst>
                                    </p:anim>
                                    <p:set>
                                      <p:cBhvr>
                                        <p:cTn id="257" dur="1" fill="hold">
                                          <p:stCondLst>
                                            <p:cond delay="999"/>
                                          </p:stCondLst>
                                        </p:cTn>
                                        <p:tgtEl>
                                          <p:spTgt spid="45"/>
                                        </p:tgtEl>
                                        <p:attrNameLst>
                                          <p:attrName>style.visibility</p:attrName>
                                        </p:attrNameLst>
                                      </p:cBhvr>
                                      <p:to>
                                        <p:strVal val="hidden"/>
                                      </p:to>
                                    </p:set>
                                  </p:childTnLst>
                                  <p:subTnLst>
                                    <p:audio>
                                      <p:cMediaNode>
                                        <p:cTn display="0" masterRel="sameClick">
                                          <p:stCondLst>
                                            <p:cond evt="begin" delay="0">
                                              <p:tn val="252"/>
                                            </p:cond>
                                          </p:stCondLst>
                                          <p:endCondLst>
                                            <p:cond evt="onStopAudio" delay="0">
                                              <p:tgtEl>
                                                <p:sldTgt/>
                                              </p:tgtEl>
                                            </p:cond>
                                          </p:endCondLst>
                                        </p:cTn>
                                        <p:tgtEl>
                                          <p:sndTgt r:embed="rId7" name="cashreg.wav"/>
                                        </p:tgtEl>
                                      </p:cMediaNode>
                                    </p:audio>
                                  </p:subTnLst>
                                </p:cTn>
                              </p:par>
                              <p:par>
                                <p:cTn id="258" presetID="37" presetClass="exit" presetSubtype="0" fill="hold" grpId="1" nodeType="withEffect">
                                  <p:stCondLst>
                                    <p:cond delay="0"/>
                                  </p:stCondLst>
                                  <p:childTnLst>
                                    <p:animEffect transition="out" filter="fade">
                                      <p:cBhvr>
                                        <p:cTn id="259" dur="1000"/>
                                        <p:tgtEl>
                                          <p:spTgt spid="43"/>
                                        </p:tgtEl>
                                      </p:cBhvr>
                                    </p:animEffect>
                                    <p:anim calcmode="lin" valueType="num">
                                      <p:cBhvr>
                                        <p:cTn id="260" dur="1000"/>
                                        <p:tgtEl>
                                          <p:spTgt spid="43"/>
                                        </p:tgtEl>
                                        <p:attrNameLst>
                                          <p:attrName>ppt_x</p:attrName>
                                        </p:attrNameLst>
                                      </p:cBhvr>
                                      <p:tavLst>
                                        <p:tav tm="0">
                                          <p:val>
                                            <p:strVal val="ppt_x"/>
                                          </p:val>
                                        </p:tav>
                                        <p:tav tm="100000">
                                          <p:val>
                                            <p:strVal val="ppt_x"/>
                                          </p:val>
                                        </p:tav>
                                      </p:tavLst>
                                    </p:anim>
                                    <p:anim calcmode="lin" valueType="num">
                                      <p:cBhvr>
                                        <p:cTn id="261" dur="100" decel="100000"/>
                                        <p:tgtEl>
                                          <p:spTgt spid="43"/>
                                        </p:tgtEl>
                                        <p:attrNameLst>
                                          <p:attrName>ppt_y</p:attrName>
                                        </p:attrNameLst>
                                      </p:cBhvr>
                                      <p:tavLst>
                                        <p:tav tm="0">
                                          <p:val>
                                            <p:strVal val="ppt_y"/>
                                          </p:val>
                                        </p:tav>
                                        <p:tav tm="100000">
                                          <p:val>
                                            <p:strVal val="ppt_y-.03"/>
                                          </p:val>
                                        </p:tav>
                                      </p:tavLst>
                                    </p:anim>
                                    <p:anim calcmode="lin" valueType="num">
                                      <p:cBhvr>
                                        <p:cTn id="262" dur="900" accel="100000">
                                          <p:stCondLst>
                                            <p:cond delay="100"/>
                                          </p:stCondLst>
                                        </p:cTn>
                                        <p:tgtEl>
                                          <p:spTgt spid="43"/>
                                        </p:tgtEl>
                                        <p:attrNameLst>
                                          <p:attrName>ppt_y</p:attrName>
                                        </p:attrNameLst>
                                      </p:cBhvr>
                                      <p:tavLst>
                                        <p:tav tm="0">
                                          <p:val>
                                            <p:strVal val="ppt_y"/>
                                          </p:val>
                                        </p:tav>
                                        <p:tav tm="100000">
                                          <p:val>
                                            <p:strVal val="ppt_y+1"/>
                                          </p:val>
                                        </p:tav>
                                      </p:tavLst>
                                    </p:anim>
                                    <p:set>
                                      <p:cBhvr>
                                        <p:cTn id="263" dur="1" fill="hold">
                                          <p:stCondLst>
                                            <p:cond delay="999"/>
                                          </p:stCondLst>
                                        </p:cTn>
                                        <p:tgtEl>
                                          <p:spTgt spid="43"/>
                                        </p:tgtEl>
                                        <p:attrNameLst>
                                          <p:attrName>style.visibility</p:attrName>
                                        </p:attrNameLst>
                                      </p:cBhvr>
                                      <p:to>
                                        <p:strVal val="hidden"/>
                                      </p:to>
                                    </p:set>
                                  </p:childTnLst>
                                  <p:subTnLst>
                                    <p:audio>
                                      <p:cMediaNode>
                                        <p:cTn display="0" masterRel="sameClick">
                                          <p:stCondLst>
                                            <p:cond evt="begin" delay="0">
                                              <p:tn val="258"/>
                                            </p:cond>
                                          </p:stCondLst>
                                          <p:endCondLst>
                                            <p:cond evt="onStopAudio" delay="0">
                                              <p:tgtEl>
                                                <p:sldTgt/>
                                              </p:tgtEl>
                                            </p:cond>
                                          </p:endCondLst>
                                        </p:cTn>
                                        <p:tgtEl>
                                          <p:sndTgt r:embed="rId7" name="cashreg.wav"/>
                                        </p:tgtEl>
                                      </p:cMediaNode>
                                    </p:audio>
                                  </p:subTnLst>
                                </p:cTn>
                              </p:par>
                            </p:childTnLst>
                          </p:cTn>
                        </p:par>
                      </p:childTnLst>
                    </p:cTn>
                  </p:par>
                </p:childTnLst>
              </p:cTn>
              <p:nextCondLst>
                <p:cond evt="onClick" delay="0">
                  <p:tgtEl>
                    <p:spTgt spid="15"/>
                  </p:tgtEl>
                </p:cond>
              </p:nextCondLst>
            </p:seq>
          </p:childTnLst>
        </p:cTn>
      </p:par>
    </p:tnLst>
    <p:bldLst>
      <p:bldP spid="6" grpId="0" animBg="1"/>
      <p:bldP spid="19" grpId="0" animBg="1"/>
      <p:bldP spid="19" grpId="1" animBg="1"/>
      <p:bldP spid="20" grpId="0" animBg="1"/>
      <p:bldP spid="20" grpId="1" animBg="1"/>
      <p:bldP spid="21" grpId="0" animBg="1"/>
      <p:bldP spid="21" grpId="1" animBg="1"/>
      <p:bldP spid="22" grpId="0" animBg="1"/>
      <p:bldP spid="22" grpId="1" animBg="1"/>
      <p:bldP spid="23" grpId="0" animBg="1"/>
      <p:bldP spid="23" grpId="1" animBg="1"/>
      <p:bldP spid="24" grpId="0" animBg="1"/>
      <p:bldP spid="24" grpId="1" animBg="1"/>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P spid="34" grpId="0" animBg="1"/>
      <p:bldP spid="34" grpId="1" animBg="1"/>
      <p:bldP spid="35" grpId="0" animBg="1"/>
      <p:bldP spid="35" grpId="1" animBg="1"/>
      <p:bldP spid="35" grpId="2" animBg="1"/>
      <p:bldP spid="35" grpId="3" animBg="1"/>
      <p:bldP spid="35" grpId="4" animBg="1"/>
      <p:bldP spid="35" grpId="5" animBg="1"/>
      <p:bldP spid="35" grpId="6" animBg="1"/>
      <p:bldP spid="35" grpId="7" animBg="1"/>
      <p:bldP spid="35" grpId="8" animBg="1"/>
      <p:bldP spid="35" grpId="9" animBg="1"/>
      <p:bldP spid="35" grpId="10" animBg="1"/>
      <p:bldP spid="35" grpId="11" animBg="1"/>
      <p:bldP spid="35" grpId="12" animBg="1"/>
      <p:bldP spid="35" grpId="13" animBg="1"/>
      <p:bldP spid="35" grpId="14" animBg="1"/>
      <p:bldP spid="35" grpId="15" animBg="1"/>
      <p:bldP spid="35" grpId="16" animBg="1"/>
      <p:bldP spid="2" grpId="0" animBg="1"/>
      <p:bldP spid="2" grpId="1" animBg="1"/>
      <p:bldP spid="36" grpId="0" animBg="1"/>
      <p:bldP spid="36" grpId="1" animBg="1"/>
      <p:bldP spid="37" grpId="0" animBg="1"/>
      <p:bldP spid="37" grpId="1" animBg="1"/>
      <p:bldP spid="38" grpId="0" animBg="1"/>
      <p:bldP spid="38" grpId="1" animBg="1"/>
      <p:bldP spid="4" grpId="0" animBg="1"/>
      <p:bldP spid="4" grpId="1" animBg="1"/>
      <p:bldP spid="39" grpId="0" animBg="1"/>
      <p:bldP spid="39" grpId="1" animBg="1"/>
      <p:bldP spid="40" grpId="0" animBg="1"/>
      <p:bldP spid="40" grpId="1" animBg="1"/>
      <p:bldP spid="41" grpId="0" animBg="1"/>
      <p:bldP spid="41" grpId="1" animBg="1"/>
      <p:bldP spid="42" grpId="0"/>
      <p:bldP spid="42" grpId="1"/>
      <p:bldP spid="43" grpId="0"/>
      <p:bldP spid="43" grpId="1"/>
      <p:bldP spid="44" grpId="0"/>
      <p:bldP spid="44" grpId="1"/>
      <p:bldP spid="45" grpId="0"/>
      <p:bldP spid="45"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629407" y="218374"/>
            <a:ext cx="6113458" cy="1839384"/>
          </a:xfrm>
          <a:prstGeom prst="roundRect">
            <a:avLst/>
          </a:prstGeom>
          <a:solidFill>
            <a:srgbClr val="C00000"/>
          </a:solidFill>
          <a:scene3d>
            <a:camera prst="orthographicFront"/>
            <a:lightRig rig="threePt" dir="t"/>
          </a:scene3d>
          <a:sp3d>
            <a:bevelT w="101600" prst="riblet"/>
          </a:sp3d>
        </p:spPr>
        <p:style>
          <a:lnRef idx="1">
            <a:schemeClr val="accent1"/>
          </a:lnRef>
          <a:fillRef idx="2">
            <a:schemeClr val="accent1"/>
          </a:fillRef>
          <a:effectRef idx="1">
            <a:schemeClr val="accent1"/>
          </a:effectRef>
          <a:fontRef idx="minor">
            <a:schemeClr val="dk1"/>
          </a:fontRef>
        </p:style>
        <p:txBody>
          <a:bodyPr rtlCol="0" anchor="ctr"/>
          <a:lstStyle/>
          <a:p>
            <a:pPr lvl="0" algn="ctr" defTabSz="914126">
              <a:defRPr/>
            </a:pPr>
            <a:r>
              <a:rPr lang="en-US" sz="3200" smtClean="0">
                <a:solidFill>
                  <a:schemeClr val="bg1"/>
                </a:solidFill>
              </a:rPr>
              <a:t>Cá nguyên tố: He, Na, Cl được ghi?</a:t>
            </a:r>
            <a:endParaRPr kumimoji="0" lang="en-US" sz="6000" b="1" i="0"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endParaRPr>
          </a:p>
        </p:txBody>
      </p:sp>
      <p:grpSp>
        <p:nvGrpSpPr>
          <p:cNvPr id="3" name="Group 142"/>
          <p:cNvGrpSpPr>
            <a:grpSpLocks/>
          </p:cNvGrpSpPr>
          <p:nvPr/>
        </p:nvGrpSpPr>
        <p:grpSpPr bwMode="auto">
          <a:xfrm>
            <a:off x="-533400" y="-381000"/>
            <a:ext cx="2285405" cy="3123386"/>
            <a:chOff x="819" y="1243"/>
            <a:chExt cx="454" cy="518"/>
          </a:xfrm>
        </p:grpSpPr>
        <p:grpSp>
          <p:nvGrpSpPr>
            <p:cNvPr id="5" name="Group 143"/>
            <p:cNvGrpSpPr>
              <a:grpSpLocks/>
            </p:cNvGrpSpPr>
            <p:nvPr/>
          </p:nvGrpSpPr>
          <p:grpSpPr bwMode="auto">
            <a:xfrm>
              <a:off x="819" y="1243"/>
              <a:ext cx="454" cy="518"/>
              <a:chOff x="192" y="1917"/>
              <a:chExt cx="1042" cy="1102"/>
            </a:xfrm>
          </p:grpSpPr>
          <p:pic>
            <p:nvPicPr>
              <p:cNvPr id="11" name="Picture 144" descr="light_shadow"/>
              <p:cNvPicPr>
                <a:picLocks noChangeAspect="1" noChangeArrowheads="1"/>
              </p:cNvPicPr>
              <p:nvPr/>
            </p:nvPicPr>
            <p:blipFill>
              <a:blip r:embed="rId8">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291" y="2781"/>
                <a:ext cx="858"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45" descr="circuler_1"/>
              <p:cNvPicPr>
                <a:picLocks noChangeAspect="1" noChangeArrowheads="1"/>
              </p:cNvPicPr>
              <p:nvPr/>
            </p:nvPicPr>
            <p:blipFill>
              <a:blip r:embed="rId9">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192" y="1917"/>
                <a:ext cx="1042" cy="1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Oval 146"/>
              <p:cNvSpPr>
                <a:spLocks noChangeArrowheads="1"/>
              </p:cNvSpPr>
              <p:nvPr/>
            </p:nvSpPr>
            <p:spPr bwMode="gray">
              <a:xfrm>
                <a:off x="192" y="1917"/>
                <a:ext cx="1035" cy="1019"/>
              </a:xfrm>
              <a:prstGeom prst="ellipse">
                <a:avLst/>
              </a:prstGeom>
              <a:ln/>
            </p:spPr>
            <p:style>
              <a:lnRef idx="1">
                <a:schemeClr val="accent2"/>
              </a:lnRef>
              <a:fillRef idx="3">
                <a:schemeClr val="accent2"/>
              </a:fillRef>
              <a:effectRef idx="2">
                <a:schemeClr val="accent2"/>
              </a:effectRef>
              <a:fontRef idx="minor">
                <a:schemeClr val="lt1"/>
              </a:fontRef>
            </p:style>
            <p:txBody>
              <a:bodyPr wrap="none" anchor="ct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1" u="none" strike="noStrike" kern="0" cap="none" spc="0" normalizeH="0" baseline="0" noProof="0">
                  <a:ln>
                    <a:noFill/>
                  </a:ln>
                  <a:solidFill>
                    <a:srgbClr val="FFFFFF"/>
                  </a:solidFill>
                  <a:effectLst/>
                  <a:uLnTx/>
                  <a:uFillTx/>
                  <a:latin typeface="Arial" panose="020B0604020202020204" pitchFamily="34" charset="0"/>
                  <a:ea typeface="+mn-ea"/>
                  <a:cs typeface="+mn-cs"/>
                </a:endParaRPr>
              </a:p>
            </p:txBody>
          </p:sp>
        </p:grpSp>
        <p:pic>
          <p:nvPicPr>
            <p:cNvPr id="10" name="Picture 147" descr="Picture2"/>
            <p:cNvPicPr>
              <a:picLocks noChangeAspect="1" noChangeArrowheads="1"/>
            </p:cNvPicPr>
            <p:nvPr/>
          </p:nvPicPr>
          <p:blipFill>
            <a:blip r:embed="rId10" cstate="print">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864" y="1248"/>
              <a:ext cx="359"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 name="Picture 14"/>
          <p:cNvPicPr>
            <a:picLocks noChangeAspect="1"/>
          </p:cNvPicPr>
          <p:nvPr/>
        </p:nvPicPr>
        <p:blipFill rotWithShape="1">
          <a:blip r:embed="rId11" cstate="print">
            <a:extLst>
              <a:ext uri="{28A0092B-C50C-407E-A947-70E740481C1C}">
                <a14:useLocalDpi xmlns:a14="http://schemas.microsoft.com/office/drawing/2010/main" val="0"/>
              </a:ext>
            </a:extLst>
          </a:blip>
          <a:srcRect l="50000" b="49512"/>
          <a:stretch/>
        </p:blipFill>
        <p:spPr>
          <a:xfrm>
            <a:off x="79160" y="2006492"/>
            <a:ext cx="571352" cy="76923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6" name="nhac 10s 2.wav">
            <a:hlinkClick r:id="" action="ppaction://media"/>
          </p:cNvPr>
          <p:cNvPicPr>
            <a:picLocks noChangeAspect="1"/>
          </p:cNvPicPr>
          <p:nvPr>
            <a:videoFile r:link="rId2"/>
            <p:extLst>
              <p:ext uri="{DAA4B4D4-6D71-4841-9C94-3DE7FCFB9230}">
                <p14:media xmlns:p14="http://schemas.microsoft.com/office/powerpoint/2010/main"/>
              </p:ext>
            </p:extLst>
          </p:nvPr>
        </p:nvPicPr>
        <p:blipFill>
          <a:blip r:embed="rId12" cstate="print"/>
          <a:stretch>
            <a:fillRect/>
          </a:stretch>
        </p:blipFill>
        <p:spPr>
          <a:xfrm>
            <a:off x="-1741613" y="318068"/>
            <a:ext cx="411182" cy="548243"/>
          </a:xfrm>
          <a:prstGeom prst="rect">
            <a:avLst/>
          </a:prstGeom>
        </p:spPr>
      </p:pic>
      <p:pic>
        <p:nvPicPr>
          <p:cNvPr id="17" name="Picture 1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772380" y="280274"/>
            <a:ext cx="590357" cy="787142"/>
          </a:xfrm>
          <a:prstGeom prst="rect">
            <a:avLst/>
          </a:prstGeom>
        </p:spPr>
      </p:pic>
      <p:pic>
        <p:nvPicPr>
          <p:cNvPr id="18" name="nhac thoi gian 15s.wav">
            <a:hlinkClick r:id="" action="ppaction://media"/>
          </p:cNvPr>
          <p:cNvPicPr>
            <a:picLocks noChangeAspect="1"/>
          </p:cNvPicPr>
          <p:nvPr>
            <a:videoFile r:link="rId2"/>
            <p:extLst>
              <p:ext uri="{DAA4B4D4-6D71-4841-9C94-3DE7FCFB9230}">
                <p14:media xmlns:p14="http://schemas.microsoft.com/office/powerpoint/2010/main"/>
              </p:ext>
            </p:extLst>
          </p:nvPr>
        </p:nvPicPr>
        <p:blipFill>
          <a:blip r:embed="rId12" cstate="print"/>
          <a:stretch>
            <a:fillRect/>
          </a:stretch>
        </p:blipFill>
        <p:spPr>
          <a:xfrm>
            <a:off x="-1611018" y="1067417"/>
            <a:ext cx="411182" cy="548243"/>
          </a:xfrm>
          <a:prstGeom prst="rect">
            <a:avLst/>
          </a:prstGeom>
        </p:spPr>
      </p:pic>
      <p:sp>
        <p:nvSpPr>
          <p:cNvPr id="19" name="TextBox 18"/>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00</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0" name="TextBox 19"/>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01</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1" name="TextBox 20"/>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02</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2" name="TextBox 21"/>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03</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3" name="TextBox 22"/>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04</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4" name="TextBox 23"/>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05</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5" name="TextBox 24"/>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06</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6" name="TextBox 25"/>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07</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7" name="TextBox 26"/>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08</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8" name="TextBox 27"/>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09</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9" name="TextBox 28"/>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10</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0" name="TextBox 29"/>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11</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1" name="TextBox 30"/>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12</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2" name="TextBox 31"/>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13</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3" name="TextBox 32"/>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14</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4" name="TextBox 33"/>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15</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5" name="Donut 34"/>
          <p:cNvSpPr/>
          <p:nvPr/>
        </p:nvSpPr>
        <p:spPr>
          <a:xfrm>
            <a:off x="1548444" y="1372138"/>
            <a:ext cx="966694" cy="1295063"/>
          </a:xfrm>
          <a:prstGeom prst="donut">
            <a:avLst>
              <a:gd name="adj" fmla="val 10370"/>
            </a:avLst>
          </a:prstGeom>
          <a:solidFill>
            <a:srgbClr val="C0504D"/>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vi-VN" sz="3999" b="0"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 name="Isosceles Triangle 1"/>
          <p:cNvSpPr/>
          <p:nvPr/>
        </p:nvSpPr>
        <p:spPr>
          <a:xfrm rot="5400000">
            <a:off x="71646" y="4050391"/>
            <a:ext cx="907162" cy="563710"/>
          </a:xfrm>
          <a:prstGeom prst="triangl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6" name="Isosceles Triangle 35"/>
          <p:cNvSpPr/>
          <p:nvPr/>
        </p:nvSpPr>
        <p:spPr>
          <a:xfrm rot="5400000">
            <a:off x="88188" y="2947451"/>
            <a:ext cx="907162" cy="563710"/>
          </a:xfrm>
          <a:prstGeom prst="triangle">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7" name="Isosceles Triangle 36"/>
          <p:cNvSpPr/>
          <p:nvPr/>
        </p:nvSpPr>
        <p:spPr>
          <a:xfrm rot="5400000">
            <a:off x="80034" y="6045493"/>
            <a:ext cx="907162" cy="563710"/>
          </a:xfrm>
          <a:prstGeom prst="triangle">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8" name="Isosceles Triangle 37"/>
          <p:cNvSpPr/>
          <p:nvPr/>
        </p:nvSpPr>
        <p:spPr>
          <a:xfrm rot="5400000">
            <a:off x="80034" y="5022832"/>
            <a:ext cx="907162" cy="563710"/>
          </a:xfrm>
          <a:prstGeom prst="triangle">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4" name="Rounded Rectangle 3"/>
          <p:cNvSpPr/>
          <p:nvPr/>
        </p:nvSpPr>
        <p:spPr>
          <a:xfrm>
            <a:off x="797346" y="3775845"/>
            <a:ext cx="8098799" cy="953166"/>
          </a:xfrm>
          <a:prstGeom prst="roundRect">
            <a:avLst/>
          </a:prstGeom>
          <a:solidFill>
            <a:schemeClr val="accent2"/>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126">
              <a:buSzPts val="1000"/>
              <a:tabLst>
                <a:tab pos="457063" algn="l"/>
              </a:tabLst>
              <a:defRPr/>
            </a:pPr>
            <a:r>
              <a:rPr lang="en-US" sz="4000"/>
              <a:t>helium, </a:t>
            </a:r>
            <a:r>
              <a:rPr lang="en-US" sz="4000" smtClean="0"/>
              <a:t>soudium,clorine</a:t>
            </a:r>
            <a:r>
              <a:rPr lang="en-US" sz="4000"/>
              <a:t>.</a:t>
            </a:r>
            <a:endParaRPr lang="en-US" sz="4000" b="1" dirty="0">
              <a:solidFill>
                <a:prstClr val="white"/>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9" name="Rounded Rectangle 38"/>
          <p:cNvSpPr/>
          <p:nvPr/>
        </p:nvSpPr>
        <p:spPr>
          <a:xfrm>
            <a:off x="831266" y="2705935"/>
            <a:ext cx="8098799" cy="953166"/>
          </a:xfrm>
          <a:prstGeom prst="roundRect">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126">
              <a:buSzPts val="1000"/>
              <a:tabLst>
                <a:tab pos="457063" algn="l"/>
              </a:tabLst>
              <a:defRPr/>
            </a:pPr>
            <a:r>
              <a:rPr lang="en-US" sz="3600" smtClean="0"/>
              <a:t>helium, sodium,chlorine.</a:t>
            </a:r>
            <a:endParaRPr lang="en-US" sz="3600" b="1" dirty="0">
              <a:solidFill>
                <a:prstClr val="white"/>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0" name="Rounded Rectangle 39"/>
          <p:cNvSpPr/>
          <p:nvPr/>
        </p:nvSpPr>
        <p:spPr>
          <a:xfrm>
            <a:off x="807082" y="4870381"/>
            <a:ext cx="8098799" cy="953166"/>
          </a:xfrm>
          <a:prstGeom prst="roundRect">
            <a:avLst>
              <a:gd name="adj" fmla="val 14355"/>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126">
              <a:buSzPts val="1000"/>
              <a:tabLst>
                <a:tab pos="457063" algn="l"/>
              </a:tabLst>
              <a:defRPr/>
            </a:pPr>
            <a:r>
              <a:rPr lang="en-US" sz="3600"/>
              <a:t> </a:t>
            </a:r>
            <a:r>
              <a:rPr lang="en-US" sz="3600" smtClean="0"/>
              <a:t>helisium</a:t>
            </a:r>
            <a:r>
              <a:rPr lang="en-US" sz="3600"/>
              <a:t>, </a:t>
            </a:r>
            <a:r>
              <a:rPr lang="en-US" sz="3600" smtClean="0"/>
              <a:t>sodium,chlorin</a:t>
            </a:r>
            <a:endParaRPr lang="en-US" sz="3600" b="1">
              <a:solidFill>
                <a:prstClr val="white"/>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1" name="Rounded Rectangle 40"/>
          <p:cNvSpPr/>
          <p:nvPr/>
        </p:nvSpPr>
        <p:spPr>
          <a:xfrm>
            <a:off x="825859" y="5832044"/>
            <a:ext cx="8098799" cy="953166"/>
          </a:xfrm>
          <a:prstGeom prst="roundRect">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126">
              <a:buSzPts val="1000"/>
              <a:tabLst>
                <a:tab pos="457063" algn="l"/>
              </a:tabLst>
              <a:defRPr/>
            </a:pPr>
            <a:r>
              <a:rPr lang="en-US" sz="3600"/>
              <a:t>helium, </a:t>
            </a:r>
            <a:r>
              <a:rPr lang="en-US" sz="3600" smtClean="0"/>
              <a:t>soudium,chlorine</a:t>
            </a:r>
            <a:r>
              <a:rPr lang="en-US" sz="3600"/>
              <a:t>.</a:t>
            </a:r>
            <a:endParaRPr lang="en-US" sz="3600" b="1" dirty="0">
              <a:solidFill>
                <a:prstClr val="white"/>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2" name="TextBox 41"/>
          <p:cNvSpPr txBox="1"/>
          <p:nvPr/>
        </p:nvSpPr>
        <p:spPr>
          <a:xfrm>
            <a:off x="275934" y="3947111"/>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smtClean="0">
                <a:ln>
                  <a:noFill/>
                </a:ln>
                <a:solidFill>
                  <a:prstClr val="white"/>
                </a:solidFill>
                <a:effectLst>
                  <a:outerShdw blurRad="38100" dist="38100" dir="2700000" algn="tl">
                    <a:srgbClr val="000000">
                      <a:alpha val="43137"/>
                    </a:srgbClr>
                  </a:outerShdw>
                </a:effectLst>
                <a:uLnTx/>
                <a:uFillTx/>
                <a:latin typeface="Calibri"/>
                <a:ea typeface="+mn-ea"/>
                <a:cs typeface="+mn-cs"/>
              </a:rPr>
              <a:t>B</a:t>
            </a:r>
            <a:endPar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43" name="TextBox 42"/>
          <p:cNvSpPr txBox="1"/>
          <p:nvPr/>
        </p:nvSpPr>
        <p:spPr>
          <a:xfrm>
            <a:off x="275933" y="2871242"/>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lang="en-US" sz="3599" b="1" noProof="0" smtClean="0">
                <a:solidFill>
                  <a:prstClr val="white"/>
                </a:solidFill>
                <a:effectLst>
                  <a:outerShdw blurRad="38100" dist="38100" dir="2700000" algn="tl">
                    <a:srgbClr val="000000">
                      <a:alpha val="43137"/>
                    </a:srgbClr>
                  </a:outerShdw>
                </a:effectLst>
                <a:latin typeface="Calibri"/>
              </a:rPr>
              <a:t>A</a:t>
            </a:r>
            <a:endPar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44" name="TextBox 43"/>
          <p:cNvSpPr txBox="1"/>
          <p:nvPr/>
        </p:nvSpPr>
        <p:spPr>
          <a:xfrm>
            <a:off x="204444" y="4981605"/>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C</a:t>
            </a:r>
          </a:p>
        </p:txBody>
      </p:sp>
      <p:sp>
        <p:nvSpPr>
          <p:cNvPr id="45" name="TextBox 44"/>
          <p:cNvSpPr txBox="1"/>
          <p:nvPr/>
        </p:nvSpPr>
        <p:spPr>
          <a:xfrm>
            <a:off x="229732" y="6004266"/>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D</a:t>
            </a:r>
          </a:p>
        </p:txBody>
      </p:sp>
      <p:pic>
        <p:nvPicPr>
          <p:cNvPr id="47" name="Đồ họa 46" descr="Cuốn sách đang mở">
            <a:hlinkClick r:id="" action="ppaction://noaction"/>
            <a:extLst>
              <a:ext uri="{FF2B5EF4-FFF2-40B4-BE49-F238E27FC236}">
                <a16:creationId xmlns:a16="http://schemas.microsoft.com/office/drawing/2014/main" id="{EE643151-A6BC-43BE-B711-4775136D0BCD}"/>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xmlns="" r:embed=""/>
              </a:ext>
            </a:extLst>
          </a:blip>
          <a:stretch>
            <a:fillRect/>
          </a:stretch>
        </p:blipFill>
        <p:spPr>
          <a:xfrm>
            <a:off x="4572000" y="1974752"/>
            <a:ext cx="685800" cy="914400"/>
          </a:xfrm>
          <a:prstGeom prst="rect">
            <a:avLst/>
          </a:prstGeom>
        </p:spPr>
      </p:pic>
      <p:sp>
        <p:nvSpPr>
          <p:cNvPr id="51" name="Hình Chữ nhật 50"/>
          <p:cNvSpPr/>
          <p:nvPr/>
        </p:nvSpPr>
        <p:spPr>
          <a:xfrm>
            <a:off x="-234672" y="-658006"/>
            <a:ext cx="1662776" cy="3046988"/>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9600" b="1" cap="none" spc="0" smtClean="0">
                <a:ln w="50800"/>
                <a:solidFill>
                  <a:schemeClr val="bg1">
                    <a:shade val="50000"/>
                  </a:schemeClr>
                </a:solidFill>
                <a:effectLst/>
                <a:latin typeface="Arial Black" pitchFamily="34" charset="0"/>
              </a:rPr>
              <a:t>10</a:t>
            </a:r>
            <a:endParaRPr lang="en-US" sz="9600" b="1" cap="none" spc="0" dirty="0">
              <a:ln w="50800"/>
              <a:solidFill>
                <a:schemeClr val="bg1">
                  <a:shade val="50000"/>
                </a:schemeClr>
              </a:solidFill>
              <a:effectLst/>
            </a:endParaRPr>
          </a:p>
        </p:txBody>
      </p:sp>
    </p:spTree>
    <p:custDataLst>
      <p:tags r:id="rId1"/>
    </p:custDataLst>
    <p:extLst>
      <p:ext uri="{BB962C8B-B14F-4D97-AF65-F5344CB8AC3E}">
        <p14:creationId xmlns:p14="http://schemas.microsoft.com/office/powerpoint/2010/main" val="26961195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sndAc>
          <p:stSnd>
            <p:snd r:embed="rId15"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9731" fill="hold"/>
                                        <p:tgtEl>
                                          <p:spTgt spid="16"/>
                                        </p:tgtEl>
                                      </p:cBhvr>
                                    </p:cmd>
                                  </p:childTnLst>
                                </p:cTn>
                              </p:par>
                              <p:par>
                                <p:cTn id="7" presetID="6" presetClass="entr" presetSubtype="16" fill="hold" nodeType="withEffect">
                                  <p:stCondLst>
                                    <p:cond delay="0"/>
                                  </p:stCondLst>
                                  <p:childTnLst>
                                    <p:set>
                                      <p:cBhvr>
                                        <p:cTn id="8" dur="1" fill="hold">
                                          <p:stCondLst>
                                            <p:cond delay="0"/>
                                          </p:stCondLst>
                                        </p:cTn>
                                        <p:tgtEl>
                                          <p:spTgt spid="3"/>
                                        </p:tgtEl>
                                        <p:attrNameLst>
                                          <p:attrName>style.visibility</p:attrName>
                                        </p:attrNameLst>
                                      </p:cBhvr>
                                      <p:to>
                                        <p:strVal val="visible"/>
                                      </p:to>
                                    </p:set>
                                    <p:animEffect transition="in" filter="circle(in)">
                                      <p:cBhvr>
                                        <p:cTn id="9" dur="1250"/>
                                        <p:tgtEl>
                                          <p:spTgt spid="3"/>
                                        </p:tgtEl>
                                      </p:cBhvr>
                                    </p:animEffect>
                                  </p:childTnLst>
                                </p:cTn>
                              </p:par>
                              <p:par>
                                <p:cTn id="10" presetID="6" presetClass="entr" presetSubtype="16" fill="hold" nodeType="with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circle(in)">
                                      <p:cBhvr>
                                        <p:cTn id="12" dur="1250"/>
                                        <p:tgtEl>
                                          <p:spTgt spid="1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1750"/>
                                        <p:tgtEl>
                                          <p:spTgt spid="6"/>
                                        </p:tgtEl>
                                      </p:cBhvr>
                                    </p:animEffect>
                                  </p:childTnLst>
                                </p:cTn>
                              </p:par>
                              <p:par>
                                <p:cTn id="16" presetID="21" presetClass="entr" presetSubtype="1" fill="hold"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wheel(1)">
                                      <p:cBhvr>
                                        <p:cTn id="18" dur="30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36"/>
                                        </p:tgtEl>
                                        <p:attrNameLst>
                                          <p:attrName>style.visibility</p:attrName>
                                        </p:attrNameLst>
                                      </p:cBhvr>
                                      <p:to>
                                        <p:strVal val="visible"/>
                                      </p:to>
                                    </p:set>
                                    <p:anim calcmode="lin" valueType="num">
                                      <p:cBhvr additive="base">
                                        <p:cTn id="23" dur="750" fill="hold"/>
                                        <p:tgtEl>
                                          <p:spTgt spid="36"/>
                                        </p:tgtEl>
                                        <p:attrNameLst>
                                          <p:attrName>ppt_x</p:attrName>
                                        </p:attrNameLst>
                                      </p:cBhvr>
                                      <p:tavLst>
                                        <p:tav tm="0">
                                          <p:val>
                                            <p:strVal val="0-#ppt_w/2"/>
                                          </p:val>
                                        </p:tav>
                                        <p:tav tm="100000">
                                          <p:val>
                                            <p:strVal val="#ppt_x"/>
                                          </p:val>
                                        </p:tav>
                                      </p:tavLst>
                                    </p:anim>
                                    <p:anim calcmode="lin" valueType="num">
                                      <p:cBhvr additive="base">
                                        <p:cTn id="24" dur="750" fill="hold"/>
                                        <p:tgtEl>
                                          <p:spTgt spid="36"/>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43"/>
                                        </p:tgtEl>
                                        <p:attrNameLst>
                                          <p:attrName>style.visibility</p:attrName>
                                        </p:attrNameLst>
                                      </p:cBhvr>
                                      <p:to>
                                        <p:strVal val="visible"/>
                                      </p:to>
                                    </p:set>
                                    <p:anim calcmode="lin" valueType="num">
                                      <p:cBhvr additive="base">
                                        <p:cTn id="27" dur="750" fill="hold"/>
                                        <p:tgtEl>
                                          <p:spTgt spid="43"/>
                                        </p:tgtEl>
                                        <p:attrNameLst>
                                          <p:attrName>ppt_x</p:attrName>
                                        </p:attrNameLst>
                                      </p:cBhvr>
                                      <p:tavLst>
                                        <p:tav tm="0">
                                          <p:val>
                                            <p:strVal val="0-#ppt_w/2"/>
                                          </p:val>
                                        </p:tav>
                                        <p:tav tm="100000">
                                          <p:val>
                                            <p:strVal val="#ppt_x"/>
                                          </p:val>
                                        </p:tav>
                                      </p:tavLst>
                                    </p:anim>
                                    <p:anim calcmode="lin" valueType="num">
                                      <p:cBhvr additive="base">
                                        <p:cTn id="28" dur="750" fill="hold"/>
                                        <p:tgtEl>
                                          <p:spTgt spid="43"/>
                                        </p:tgtEl>
                                        <p:attrNameLst>
                                          <p:attrName>ppt_y</p:attrName>
                                        </p:attrNameLst>
                                      </p:cBhvr>
                                      <p:tavLst>
                                        <p:tav tm="0">
                                          <p:val>
                                            <p:strVal val="#ppt_y"/>
                                          </p:val>
                                        </p:tav>
                                        <p:tav tm="100000">
                                          <p:val>
                                            <p:strVal val="#ppt_y"/>
                                          </p:val>
                                        </p:tav>
                                      </p:tavLst>
                                    </p:anim>
                                  </p:childTnLst>
                                </p:cTn>
                              </p:par>
                              <p:par>
                                <p:cTn id="29" presetID="22" presetClass="entr" presetSubtype="8" fill="hold" grpId="0" nodeType="with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wipe(left)">
                                      <p:cBhvr>
                                        <p:cTn id="31" dur="1250"/>
                                        <p:tgtEl>
                                          <p:spTgt spid="39"/>
                                        </p:tgtEl>
                                      </p:cBhvr>
                                    </p:animEffect>
                                  </p:childTnLst>
                                  <p:subTnLst>
                                    <p:audio>
                                      <p:cMediaNode vol="100000">
                                        <p:cTn display="0" masterRel="sameClick">
                                          <p:stCondLst>
                                            <p:cond evt="begin" delay="0">
                                              <p:tn val="29"/>
                                            </p:cond>
                                          </p:stCondLst>
                                          <p:endCondLst>
                                            <p:cond evt="onStopAudio" delay="0">
                                              <p:tgtEl>
                                                <p:sldTgt/>
                                              </p:tgtEl>
                                            </p:cond>
                                          </p:endCondLst>
                                        </p:cTn>
                                        <p:tgtEl>
                                          <p:sndTgt r:embed="rId5" name="bomb.wav"/>
                                        </p:tgtEl>
                                      </p:cMediaNode>
                                    </p:audio>
                                  </p:sub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2"/>
                                        </p:tgtEl>
                                        <p:attrNameLst>
                                          <p:attrName>style.visibility</p:attrName>
                                        </p:attrNameLst>
                                      </p:cBhvr>
                                      <p:to>
                                        <p:strVal val="visible"/>
                                      </p:to>
                                    </p:set>
                                    <p:anim calcmode="lin" valueType="num">
                                      <p:cBhvr additive="base">
                                        <p:cTn id="36" dur="750" fill="hold"/>
                                        <p:tgtEl>
                                          <p:spTgt spid="2"/>
                                        </p:tgtEl>
                                        <p:attrNameLst>
                                          <p:attrName>ppt_x</p:attrName>
                                        </p:attrNameLst>
                                      </p:cBhvr>
                                      <p:tavLst>
                                        <p:tav tm="0">
                                          <p:val>
                                            <p:strVal val="0-#ppt_w/2"/>
                                          </p:val>
                                        </p:tav>
                                        <p:tav tm="100000">
                                          <p:val>
                                            <p:strVal val="#ppt_x"/>
                                          </p:val>
                                        </p:tav>
                                      </p:tavLst>
                                    </p:anim>
                                    <p:anim calcmode="lin" valueType="num">
                                      <p:cBhvr additive="base">
                                        <p:cTn id="37" dur="750" fill="hold"/>
                                        <p:tgtEl>
                                          <p:spTgt spid="2"/>
                                        </p:tgtEl>
                                        <p:attrNameLst>
                                          <p:attrName>ppt_y</p:attrName>
                                        </p:attrNameLst>
                                      </p:cBhvr>
                                      <p:tavLst>
                                        <p:tav tm="0">
                                          <p:val>
                                            <p:strVal val="#ppt_y"/>
                                          </p:val>
                                        </p:tav>
                                        <p:tav tm="100000">
                                          <p:val>
                                            <p:strVal val="#ppt_y"/>
                                          </p:val>
                                        </p:tav>
                                      </p:tavLst>
                                    </p:anim>
                                  </p:childTnLst>
                                </p:cTn>
                              </p:par>
                              <p:par>
                                <p:cTn id="38" presetID="2" presetClass="entr" presetSubtype="8" fill="hold" grpId="0" nodeType="withEffect">
                                  <p:stCondLst>
                                    <p:cond delay="0"/>
                                  </p:stCondLst>
                                  <p:childTnLst>
                                    <p:set>
                                      <p:cBhvr>
                                        <p:cTn id="39" dur="1" fill="hold">
                                          <p:stCondLst>
                                            <p:cond delay="0"/>
                                          </p:stCondLst>
                                        </p:cTn>
                                        <p:tgtEl>
                                          <p:spTgt spid="42"/>
                                        </p:tgtEl>
                                        <p:attrNameLst>
                                          <p:attrName>style.visibility</p:attrName>
                                        </p:attrNameLst>
                                      </p:cBhvr>
                                      <p:to>
                                        <p:strVal val="visible"/>
                                      </p:to>
                                    </p:set>
                                    <p:anim calcmode="lin" valueType="num">
                                      <p:cBhvr additive="base">
                                        <p:cTn id="40" dur="750" fill="hold"/>
                                        <p:tgtEl>
                                          <p:spTgt spid="42"/>
                                        </p:tgtEl>
                                        <p:attrNameLst>
                                          <p:attrName>ppt_x</p:attrName>
                                        </p:attrNameLst>
                                      </p:cBhvr>
                                      <p:tavLst>
                                        <p:tav tm="0">
                                          <p:val>
                                            <p:strVal val="0-#ppt_w/2"/>
                                          </p:val>
                                        </p:tav>
                                        <p:tav tm="100000">
                                          <p:val>
                                            <p:strVal val="#ppt_x"/>
                                          </p:val>
                                        </p:tav>
                                      </p:tavLst>
                                    </p:anim>
                                    <p:anim calcmode="lin" valueType="num">
                                      <p:cBhvr additive="base">
                                        <p:cTn id="41" dur="750" fill="hold"/>
                                        <p:tgtEl>
                                          <p:spTgt spid="42"/>
                                        </p:tgtEl>
                                        <p:attrNameLst>
                                          <p:attrName>ppt_y</p:attrName>
                                        </p:attrNameLst>
                                      </p:cBhvr>
                                      <p:tavLst>
                                        <p:tav tm="0">
                                          <p:val>
                                            <p:strVal val="#ppt_y"/>
                                          </p:val>
                                        </p:tav>
                                        <p:tav tm="100000">
                                          <p:val>
                                            <p:strVal val="#ppt_y"/>
                                          </p:val>
                                        </p:tav>
                                      </p:tavLst>
                                    </p:anim>
                                  </p:childTnLst>
                                </p:cTn>
                              </p:par>
                              <p:par>
                                <p:cTn id="42" presetID="22" presetClass="entr" presetSubtype="8" fill="hold" grpId="0" nodeType="withEffect">
                                  <p:stCondLst>
                                    <p:cond delay="0"/>
                                  </p:stCondLst>
                                  <p:childTnLst>
                                    <p:set>
                                      <p:cBhvr>
                                        <p:cTn id="43" dur="1" fill="hold">
                                          <p:stCondLst>
                                            <p:cond delay="0"/>
                                          </p:stCondLst>
                                        </p:cTn>
                                        <p:tgtEl>
                                          <p:spTgt spid="4"/>
                                        </p:tgtEl>
                                        <p:attrNameLst>
                                          <p:attrName>style.visibility</p:attrName>
                                        </p:attrNameLst>
                                      </p:cBhvr>
                                      <p:to>
                                        <p:strVal val="visible"/>
                                      </p:to>
                                    </p:set>
                                    <p:animEffect transition="in" filter="wipe(left)">
                                      <p:cBhvr>
                                        <p:cTn id="44" dur="1250"/>
                                        <p:tgtEl>
                                          <p:spTgt spid="4"/>
                                        </p:tgtEl>
                                      </p:cBhvr>
                                    </p:animEffect>
                                  </p:childTnLst>
                                  <p:subTnLst>
                                    <p:audio>
                                      <p:cMediaNode vol="100000">
                                        <p:cTn display="0" masterRel="sameClick">
                                          <p:stCondLst>
                                            <p:cond evt="begin" delay="0">
                                              <p:tn val="42"/>
                                            </p:cond>
                                          </p:stCondLst>
                                          <p:endCondLst>
                                            <p:cond evt="onStopAudio" delay="0">
                                              <p:tgtEl>
                                                <p:sldTgt/>
                                              </p:tgtEl>
                                            </p:cond>
                                          </p:endCondLst>
                                        </p:cTn>
                                        <p:tgtEl>
                                          <p:sndTgt r:embed="rId5" name="bomb.wav"/>
                                        </p:tgtEl>
                                      </p:cMediaNode>
                                    </p:audio>
                                  </p:sub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8"/>
                                        </p:tgtEl>
                                        <p:attrNameLst>
                                          <p:attrName>style.visibility</p:attrName>
                                        </p:attrNameLst>
                                      </p:cBhvr>
                                      <p:to>
                                        <p:strVal val="visible"/>
                                      </p:to>
                                    </p:set>
                                    <p:anim calcmode="lin" valueType="num">
                                      <p:cBhvr additive="base">
                                        <p:cTn id="49" dur="750" fill="hold"/>
                                        <p:tgtEl>
                                          <p:spTgt spid="38"/>
                                        </p:tgtEl>
                                        <p:attrNameLst>
                                          <p:attrName>ppt_x</p:attrName>
                                        </p:attrNameLst>
                                      </p:cBhvr>
                                      <p:tavLst>
                                        <p:tav tm="0">
                                          <p:val>
                                            <p:strVal val="0-#ppt_w/2"/>
                                          </p:val>
                                        </p:tav>
                                        <p:tav tm="100000">
                                          <p:val>
                                            <p:strVal val="#ppt_x"/>
                                          </p:val>
                                        </p:tav>
                                      </p:tavLst>
                                    </p:anim>
                                    <p:anim calcmode="lin" valueType="num">
                                      <p:cBhvr additive="base">
                                        <p:cTn id="50" dur="750" fill="hold"/>
                                        <p:tgtEl>
                                          <p:spTgt spid="38"/>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44"/>
                                        </p:tgtEl>
                                        <p:attrNameLst>
                                          <p:attrName>style.visibility</p:attrName>
                                        </p:attrNameLst>
                                      </p:cBhvr>
                                      <p:to>
                                        <p:strVal val="visible"/>
                                      </p:to>
                                    </p:set>
                                    <p:anim calcmode="lin" valueType="num">
                                      <p:cBhvr additive="base">
                                        <p:cTn id="53" dur="750" fill="hold"/>
                                        <p:tgtEl>
                                          <p:spTgt spid="44"/>
                                        </p:tgtEl>
                                        <p:attrNameLst>
                                          <p:attrName>ppt_x</p:attrName>
                                        </p:attrNameLst>
                                      </p:cBhvr>
                                      <p:tavLst>
                                        <p:tav tm="0">
                                          <p:val>
                                            <p:strVal val="0-#ppt_w/2"/>
                                          </p:val>
                                        </p:tav>
                                        <p:tav tm="100000">
                                          <p:val>
                                            <p:strVal val="#ppt_x"/>
                                          </p:val>
                                        </p:tav>
                                      </p:tavLst>
                                    </p:anim>
                                    <p:anim calcmode="lin" valueType="num">
                                      <p:cBhvr additive="base">
                                        <p:cTn id="54" dur="750" fill="hold"/>
                                        <p:tgtEl>
                                          <p:spTgt spid="44"/>
                                        </p:tgtEl>
                                        <p:attrNameLst>
                                          <p:attrName>ppt_y</p:attrName>
                                        </p:attrNameLst>
                                      </p:cBhvr>
                                      <p:tavLst>
                                        <p:tav tm="0">
                                          <p:val>
                                            <p:strVal val="#ppt_y"/>
                                          </p:val>
                                        </p:tav>
                                        <p:tav tm="100000">
                                          <p:val>
                                            <p:strVal val="#ppt_y"/>
                                          </p:val>
                                        </p:tav>
                                      </p:tavLst>
                                    </p:anim>
                                  </p:childTnLst>
                                </p:cTn>
                              </p:par>
                              <p:par>
                                <p:cTn id="55" presetID="22" presetClass="entr" presetSubtype="8" fill="hold" grpId="0" nodeType="withEffect">
                                  <p:stCondLst>
                                    <p:cond delay="750"/>
                                  </p:stCondLst>
                                  <p:childTnLst>
                                    <p:set>
                                      <p:cBhvr>
                                        <p:cTn id="56" dur="1" fill="hold">
                                          <p:stCondLst>
                                            <p:cond delay="0"/>
                                          </p:stCondLst>
                                        </p:cTn>
                                        <p:tgtEl>
                                          <p:spTgt spid="40"/>
                                        </p:tgtEl>
                                        <p:attrNameLst>
                                          <p:attrName>style.visibility</p:attrName>
                                        </p:attrNameLst>
                                      </p:cBhvr>
                                      <p:to>
                                        <p:strVal val="visible"/>
                                      </p:to>
                                    </p:set>
                                    <p:animEffect transition="in" filter="wipe(left)">
                                      <p:cBhvr>
                                        <p:cTn id="57" dur="1250"/>
                                        <p:tgtEl>
                                          <p:spTgt spid="40"/>
                                        </p:tgtEl>
                                      </p:cBhvr>
                                    </p:animEffect>
                                  </p:childTnLst>
                                  <p:subTnLst>
                                    <p:audio>
                                      <p:cMediaNode vol="100000">
                                        <p:cTn display="0" masterRel="sameClick">
                                          <p:stCondLst>
                                            <p:cond evt="begin" delay="0">
                                              <p:tn val="55"/>
                                            </p:cond>
                                          </p:stCondLst>
                                          <p:endCondLst>
                                            <p:cond evt="onStopAudio" delay="0">
                                              <p:tgtEl>
                                                <p:sldTgt/>
                                              </p:tgtEl>
                                            </p:cond>
                                          </p:endCondLst>
                                        </p:cTn>
                                        <p:tgtEl>
                                          <p:sndTgt r:embed="rId5" name="bomb.wav"/>
                                        </p:tgtEl>
                                      </p:cMediaNode>
                                    </p:audio>
                                  </p:subTnLst>
                                </p:cTn>
                              </p:par>
                            </p:childTnLst>
                          </p:cTn>
                        </p:par>
                      </p:childTnLst>
                    </p:cTn>
                  </p:par>
                  <p:par>
                    <p:cTn id="58" fill="hold">
                      <p:stCondLst>
                        <p:cond delay="indefinite"/>
                      </p:stCondLst>
                      <p:childTnLst>
                        <p:par>
                          <p:cTn id="59" fill="hold">
                            <p:stCondLst>
                              <p:cond delay="0"/>
                            </p:stCondLst>
                            <p:childTnLst>
                              <p:par>
                                <p:cTn id="60" presetID="2" presetClass="entr" presetSubtype="8" fill="hold" grpId="0" nodeType="clickEffect">
                                  <p:stCondLst>
                                    <p:cond delay="0"/>
                                  </p:stCondLst>
                                  <p:childTnLst>
                                    <p:set>
                                      <p:cBhvr>
                                        <p:cTn id="61" dur="1" fill="hold">
                                          <p:stCondLst>
                                            <p:cond delay="0"/>
                                          </p:stCondLst>
                                        </p:cTn>
                                        <p:tgtEl>
                                          <p:spTgt spid="37"/>
                                        </p:tgtEl>
                                        <p:attrNameLst>
                                          <p:attrName>style.visibility</p:attrName>
                                        </p:attrNameLst>
                                      </p:cBhvr>
                                      <p:to>
                                        <p:strVal val="visible"/>
                                      </p:to>
                                    </p:set>
                                    <p:anim calcmode="lin" valueType="num">
                                      <p:cBhvr additive="base">
                                        <p:cTn id="62" dur="750" fill="hold"/>
                                        <p:tgtEl>
                                          <p:spTgt spid="37"/>
                                        </p:tgtEl>
                                        <p:attrNameLst>
                                          <p:attrName>ppt_x</p:attrName>
                                        </p:attrNameLst>
                                      </p:cBhvr>
                                      <p:tavLst>
                                        <p:tav tm="0">
                                          <p:val>
                                            <p:strVal val="0-#ppt_w/2"/>
                                          </p:val>
                                        </p:tav>
                                        <p:tav tm="100000">
                                          <p:val>
                                            <p:strVal val="#ppt_x"/>
                                          </p:val>
                                        </p:tav>
                                      </p:tavLst>
                                    </p:anim>
                                    <p:anim calcmode="lin" valueType="num">
                                      <p:cBhvr additive="base">
                                        <p:cTn id="63" dur="750" fill="hold"/>
                                        <p:tgtEl>
                                          <p:spTgt spid="37"/>
                                        </p:tgtEl>
                                        <p:attrNameLst>
                                          <p:attrName>ppt_y</p:attrName>
                                        </p:attrNameLst>
                                      </p:cBhvr>
                                      <p:tavLst>
                                        <p:tav tm="0">
                                          <p:val>
                                            <p:strVal val="#ppt_y"/>
                                          </p:val>
                                        </p:tav>
                                        <p:tav tm="100000">
                                          <p:val>
                                            <p:strVal val="#ppt_y"/>
                                          </p:val>
                                        </p:tav>
                                      </p:tavLst>
                                    </p:anim>
                                  </p:childTnLst>
                                </p:cTn>
                              </p:par>
                              <p:par>
                                <p:cTn id="64" presetID="2" presetClass="entr" presetSubtype="8" fill="hold" grpId="0" nodeType="withEffect">
                                  <p:stCondLst>
                                    <p:cond delay="0"/>
                                  </p:stCondLst>
                                  <p:childTnLst>
                                    <p:set>
                                      <p:cBhvr>
                                        <p:cTn id="65" dur="1" fill="hold">
                                          <p:stCondLst>
                                            <p:cond delay="0"/>
                                          </p:stCondLst>
                                        </p:cTn>
                                        <p:tgtEl>
                                          <p:spTgt spid="45"/>
                                        </p:tgtEl>
                                        <p:attrNameLst>
                                          <p:attrName>style.visibility</p:attrName>
                                        </p:attrNameLst>
                                      </p:cBhvr>
                                      <p:to>
                                        <p:strVal val="visible"/>
                                      </p:to>
                                    </p:set>
                                    <p:anim calcmode="lin" valueType="num">
                                      <p:cBhvr additive="base">
                                        <p:cTn id="66" dur="750" fill="hold"/>
                                        <p:tgtEl>
                                          <p:spTgt spid="45"/>
                                        </p:tgtEl>
                                        <p:attrNameLst>
                                          <p:attrName>ppt_x</p:attrName>
                                        </p:attrNameLst>
                                      </p:cBhvr>
                                      <p:tavLst>
                                        <p:tav tm="0">
                                          <p:val>
                                            <p:strVal val="0-#ppt_w/2"/>
                                          </p:val>
                                        </p:tav>
                                        <p:tav tm="100000">
                                          <p:val>
                                            <p:strVal val="#ppt_x"/>
                                          </p:val>
                                        </p:tav>
                                      </p:tavLst>
                                    </p:anim>
                                    <p:anim calcmode="lin" valueType="num">
                                      <p:cBhvr additive="base">
                                        <p:cTn id="67" dur="750" fill="hold"/>
                                        <p:tgtEl>
                                          <p:spTgt spid="45"/>
                                        </p:tgtEl>
                                        <p:attrNameLst>
                                          <p:attrName>ppt_y</p:attrName>
                                        </p:attrNameLst>
                                      </p:cBhvr>
                                      <p:tavLst>
                                        <p:tav tm="0">
                                          <p:val>
                                            <p:strVal val="#ppt_y"/>
                                          </p:val>
                                        </p:tav>
                                        <p:tav tm="100000">
                                          <p:val>
                                            <p:strVal val="#ppt_y"/>
                                          </p:val>
                                        </p:tav>
                                      </p:tavLst>
                                    </p:anim>
                                  </p:childTnLst>
                                </p:cTn>
                              </p:par>
                              <p:par>
                                <p:cTn id="68" presetID="22" presetClass="entr" presetSubtype="8" fill="hold" grpId="0" nodeType="withEffect">
                                  <p:stCondLst>
                                    <p:cond delay="750"/>
                                  </p:stCondLst>
                                  <p:childTnLst>
                                    <p:set>
                                      <p:cBhvr>
                                        <p:cTn id="69" dur="1" fill="hold">
                                          <p:stCondLst>
                                            <p:cond delay="0"/>
                                          </p:stCondLst>
                                        </p:cTn>
                                        <p:tgtEl>
                                          <p:spTgt spid="41"/>
                                        </p:tgtEl>
                                        <p:attrNameLst>
                                          <p:attrName>style.visibility</p:attrName>
                                        </p:attrNameLst>
                                      </p:cBhvr>
                                      <p:to>
                                        <p:strVal val="visible"/>
                                      </p:to>
                                    </p:set>
                                    <p:animEffect transition="in" filter="wipe(left)">
                                      <p:cBhvr>
                                        <p:cTn id="70" dur="1250"/>
                                        <p:tgtEl>
                                          <p:spTgt spid="41"/>
                                        </p:tgtEl>
                                      </p:cBhvr>
                                    </p:animEffect>
                                  </p:childTnLst>
                                  <p:subTnLst>
                                    <p:audio>
                                      <p:cMediaNode vol="100000">
                                        <p:cTn display="0" masterRel="sameClick">
                                          <p:stCondLst>
                                            <p:cond evt="begin" delay="0">
                                              <p:tn val="68"/>
                                            </p:cond>
                                          </p:stCondLst>
                                          <p:endCondLst>
                                            <p:cond evt="onStopAudio" delay="0">
                                              <p:tgtEl>
                                                <p:sldTgt/>
                                              </p:tgtEl>
                                            </p:cond>
                                          </p:endCondLst>
                                        </p:cTn>
                                        <p:tgtEl>
                                          <p:sndTgt r:embed="rId5"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video>
              <p:cMediaNode vol="100000">
                <p:cTn id="71" fill="hold" display="0">
                  <p:stCondLst>
                    <p:cond delay="indefinite"/>
                  </p:stCondLst>
                  <p:endCondLst>
                    <p:cond evt="onStopAudio" delay="0">
                      <p:tgtEl>
                        <p:sldTgt/>
                      </p:tgtEl>
                    </p:cond>
                  </p:endCondLst>
                </p:cTn>
                <p:tgtEl>
                  <p:spTgt spid="16"/>
                </p:tgtEl>
              </p:cMediaNode>
            </p:video>
            <p:seq concurrent="1" nextAc="seek">
              <p:cTn id="72" restart="whenNotActive" fill="hold" evtFilter="cancelBubble" nodeType="interactiveSeq">
                <p:stCondLst>
                  <p:cond evt="onClick" delay="0">
                    <p:tgtEl>
                      <p:spTgt spid="17"/>
                    </p:tgtEl>
                  </p:cond>
                </p:stCondLst>
                <p:endSync evt="end" delay="0">
                  <p:rtn val="all"/>
                </p:endSync>
                <p:childTnLst>
                  <p:par>
                    <p:cTn id="73" fill="hold">
                      <p:stCondLst>
                        <p:cond delay="0"/>
                      </p:stCondLst>
                      <p:childTnLst>
                        <p:par>
                          <p:cTn id="74" fill="hold">
                            <p:stCondLst>
                              <p:cond delay="0"/>
                            </p:stCondLst>
                            <p:childTnLst>
                              <p:par>
                                <p:cTn id="75" presetID="1" presetClass="mediacall" presetSubtype="0" fill="hold" nodeType="clickEffect">
                                  <p:stCondLst>
                                    <p:cond delay="0"/>
                                  </p:stCondLst>
                                  <p:childTnLst>
                                    <p:cmd type="call" cmd="playFrom(0.0)">
                                      <p:cBhvr>
                                        <p:cTn id="76" dur="16735" fill="hold"/>
                                        <p:tgtEl>
                                          <p:spTgt spid="18"/>
                                        </p:tgtEl>
                                      </p:cBhvr>
                                    </p:cmd>
                                  </p:childTnLst>
                                </p:cTn>
                              </p:par>
                              <p:par>
                                <p:cTn id="77" presetID="1" presetClass="entr" presetSubtype="0" fill="hold" grpId="1" nodeType="withEffect">
                                  <p:stCondLst>
                                    <p:cond delay="0"/>
                                  </p:stCondLst>
                                  <p:childTnLst>
                                    <p:set>
                                      <p:cBhvr>
                                        <p:cTn id="78" dur="1" fill="hold">
                                          <p:stCondLst>
                                            <p:cond delay="0"/>
                                          </p:stCondLst>
                                        </p:cTn>
                                        <p:tgtEl>
                                          <p:spTgt spid="34"/>
                                        </p:tgtEl>
                                        <p:attrNameLst>
                                          <p:attrName>style.visibility</p:attrName>
                                        </p:attrNameLst>
                                      </p:cBhvr>
                                      <p:to>
                                        <p:strVal val="visible"/>
                                      </p:to>
                                    </p:set>
                                  </p:childTnLst>
                                </p:cTn>
                              </p:par>
                              <p:par>
                                <p:cTn id="79" presetID="1" presetClass="exit" presetSubtype="0" fill="hold" grpId="0" nodeType="withEffect">
                                  <p:stCondLst>
                                    <p:cond delay="1000"/>
                                  </p:stCondLst>
                                  <p:childTnLst>
                                    <p:set>
                                      <p:cBhvr>
                                        <p:cTn id="80" dur="1" fill="hold">
                                          <p:stCondLst>
                                            <p:cond delay="0"/>
                                          </p:stCondLst>
                                        </p:cTn>
                                        <p:tgtEl>
                                          <p:spTgt spid="34"/>
                                        </p:tgtEl>
                                        <p:attrNameLst>
                                          <p:attrName>style.visibility</p:attrName>
                                        </p:attrNameLst>
                                      </p:cBhvr>
                                      <p:to>
                                        <p:strVal val="hidden"/>
                                      </p:to>
                                    </p:set>
                                  </p:childTnLst>
                                </p:cTn>
                              </p:par>
                              <p:par>
                                <p:cTn id="81" presetID="21" presetClass="entr" presetSubtype="1" fill="hold" grpId="16" nodeType="withEffect">
                                  <p:stCondLst>
                                    <p:cond delay="0"/>
                                  </p:stCondLst>
                                  <p:childTnLst>
                                    <p:set>
                                      <p:cBhvr>
                                        <p:cTn id="82" dur="1" fill="hold">
                                          <p:stCondLst>
                                            <p:cond delay="0"/>
                                          </p:stCondLst>
                                        </p:cTn>
                                        <p:tgtEl>
                                          <p:spTgt spid="35"/>
                                        </p:tgtEl>
                                        <p:attrNameLst>
                                          <p:attrName>style.visibility</p:attrName>
                                        </p:attrNameLst>
                                      </p:cBhvr>
                                      <p:to>
                                        <p:strVal val="visible"/>
                                      </p:to>
                                    </p:set>
                                    <p:animEffect transition="in" filter="wheel(1)">
                                      <p:cBhvr>
                                        <p:cTn id="83" dur="1000"/>
                                        <p:tgtEl>
                                          <p:spTgt spid="35"/>
                                        </p:tgtEl>
                                      </p:cBhvr>
                                    </p:animEffect>
                                  </p:childTnLst>
                                </p:cTn>
                              </p:par>
                              <p:par>
                                <p:cTn id="84" presetID="1" presetClass="entr" presetSubtype="0" fill="hold" grpId="1" nodeType="withEffect">
                                  <p:stCondLst>
                                    <p:cond delay="1000"/>
                                  </p:stCondLst>
                                  <p:childTnLst>
                                    <p:set>
                                      <p:cBhvr>
                                        <p:cTn id="85" dur="1" fill="hold">
                                          <p:stCondLst>
                                            <p:cond delay="0"/>
                                          </p:stCondLst>
                                        </p:cTn>
                                        <p:tgtEl>
                                          <p:spTgt spid="33"/>
                                        </p:tgtEl>
                                        <p:attrNameLst>
                                          <p:attrName>style.visibility</p:attrName>
                                        </p:attrNameLst>
                                      </p:cBhvr>
                                      <p:to>
                                        <p:strVal val="visible"/>
                                      </p:to>
                                    </p:set>
                                  </p:childTnLst>
                                </p:cTn>
                              </p:par>
                              <p:par>
                                <p:cTn id="86" presetID="1" presetClass="exit" presetSubtype="0" fill="hold" grpId="0" nodeType="withEffect">
                                  <p:stCondLst>
                                    <p:cond delay="2000"/>
                                  </p:stCondLst>
                                  <p:childTnLst>
                                    <p:set>
                                      <p:cBhvr>
                                        <p:cTn id="87" dur="1" fill="hold">
                                          <p:stCondLst>
                                            <p:cond delay="0"/>
                                          </p:stCondLst>
                                        </p:cTn>
                                        <p:tgtEl>
                                          <p:spTgt spid="33"/>
                                        </p:tgtEl>
                                        <p:attrNameLst>
                                          <p:attrName>style.visibility</p:attrName>
                                        </p:attrNameLst>
                                      </p:cBhvr>
                                      <p:to>
                                        <p:strVal val="hidden"/>
                                      </p:to>
                                    </p:set>
                                  </p:childTnLst>
                                </p:cTn>
                              </p:par>
                              <p:par>
                                <p:cTn id="88" presetID="21" presetClass="entr" presetSubtype="1" fill="hold" grpId="1" nodeType="withEffect">
                                  <p:stCondLst>
                                    <p:cond delay="1000"/>
                                  </p:stCondLst>
                                  <p:childTnLst>
                                    <p:set>
                                      <p:cBhvr>
                                        <p:cTn id="89" dur="1" fill="hold">
                                          <p:stCondLst>
                                            <p:cond delay="0"/>
                                          </p:stCondLst>
                                        </p:cTn>
                                        <p:tgtEl>
                                          <p:spTgt spid="35"/>
                                        </p:tgtEl>
                                        <p:attrNameLst>
                                          <p:attrName>style.visibility</p:attrName>
                                        </p:attrNameLst>
                                      </p:cBhvr>
                                      <p:to>
                                        <p:strVal val="visible"/>
                                      </p:to>
                                    </p:set>
                                    <p:animEffect transition="in" filter="wheel(1)">
                                      <p:cBhvr>
                                        <p:cTn id="90" dur="1000"/>
                                        <p:tgtEl>
                                          <p:spTgt spid="35"/>
                                        </p:tgtEl>
                                      </p:cBhvr>
                                    </p:animEffect>
                                  </p:childTnLst>
                                  <p:subTnLst>
                                    <p:audio>
                                      <p:cMediaNode>
                                        <p:cTn display="0" masterRel="sameClick">
                                          <p:stCondLst>
                                            <p:cond evt="begin" delay="0">
                                              <p:tn val="88"/>
                                            </p:cond>
                                          </p:stCondLst>
                                          <p:endCondLst>
                                            <p:cond evt="onStopAudio" delay="0">
                                              <p:tgtEl>
                                                <p:sldTgt/>
                                              </p:tgtEl>
                                            </p:cond>
                                          </p:endCondLst>
                                        </p:cTn>
                                        <p:tgtEl>
                                          <p:sndTgt r:embed="rId6" name="coin.wav"/>
                                        </p:tgtEl>
                                      </p:cMediaNode>
                                    </p:audio>
                                  </p:subTnLst>
                                </p:cTn>
                              </p:par>
                              <p:par>
                                <p:cTn id="91" presetID="1" presetClass="entr" presetSubtype="0" fill="hold" grpId="1" nodeType="withEffect">
                                  <p:stCondLst>
                                    <p:cond delay="2000"/>
                                  </p:stCondLst>
                                  <p:childTnLst>
                                    <p:set>
                                      <p:cBhvr>
                                        <p:cTn id="92" dur="1" fill="hold">
                                          <p:stCondLst>
                                            <p:cond delay="0"/>
                                          </p:stCondLst>
                                        </p:cTn>
                                        <p:tgtEl>
                                          <p:spTgt spid="32"/>
                                        </p:tgtEl>
                                        <p:attrNameLst>
                                          <p:attrName>style.visibility</p:attrName>
                                        </p:attrNameLst>
                                      </p:cBhvr>
                                      <p:to>
                                        <p:strVal val="visible"/>
                                      </p:to>
                                    </p:set>
                                  </p:childTnLst>
                                </p:cTn>
                              </p:par>
                              <p:par>
                                <p:cTn id="93" presetID="1" presetClass="exit" presetSubtype="0" fill="hold" grpId="0" nodeType="withEffect">
                                  <p:stCondLst>
                                    <p:cond delay="3000"/>
                                  </p:stCondLst>
                                  <p:childTnLst>
                                    <p:set>
                                      <p:cBhvr>
                                        <p:cTn id="94" dur="1" fill="hold">
                                          <p:stCondLst>
                                            <p:cond delay="0"/>
                                          </p:stCondLst>
                                        </p:cTn>
                                        <p:tgtEl>
                                          <p:spTgt spid="32"/>
                                        </p:tgtEl>
                                        <p:attrNameLst>
                                          <p:attrName>style.visibility</p:attrName>
                                        </p:attrNameLst>
                                      </p:cBhvr>
                                      <p:to>
                                        <p:strVal val="hidden"/>
                                      </p:to>
                                    </p:set>
                                  </p:childTnLst>
                                </p:cTn>
                              </p:par>
                              <p:par>
                                <p:cTn id="95" presetID="21" presetClass="entr" presetSubtype="1" fill="hold" grpId="3" nodeType="withEffect">
                                  <p:stCondLst>
                                    <p:cond delay="2000"/>
                                  </p:stCondLst>
                                  <p:childTnLst>
                                    <p:set>
                                      <p:cBhvr>
                                        <p:cTn id="96" dur="1" fill="hold">
                                          <p:stCondLst>
                                            <p:cond delay="0"/>
                                          </p:stCondLst>
                                        </p:cTn>
                                        <p:tgtEl>
                                          <p:spTgt spid="35"/>
                                        </p:tgtEl>
                                        <p:attrNameLst>
                                          <p:attrName>style.visibility</p:attrName>
                                        </p:attrNameLst>
                                      </p:cBhvr>
                                      <p:to>
                                        <p:strVal val="visible"/>
                                      </p:to>
                                    </p:set>
                                    <p:animEffect transition="in" filter="wheel(1)">
                                      <p:cBhvr>
                                        <p:cTn id="97" dur="1000"/>
                                        <p:tgtEl>
                                          <p:spTgt spid="35"/>
                                        </p:tgtEl>
                                      </p:cBhvr>
                                    </p:animEffect>
                                  </p:childTnLst>
                                  <p:subTnLst>
                                    <p:audio>
                                      <p:cMediaNode>
                                        <p:cTn display="0" masterRel="sameClick">
                                          <p:stCondLst>
                                            <p:cond evt="begin" delay="0">
                                              <p:tn val="95"/>
                                            </p:cond>
                                          </p:stCondLst>
                                          <p:endCondLst>
                                            <p:cond evt="onStopAudio" delay="0">
                                              <p:tgtEl>
                                                <p:sldTgt/>
                                              </p:tgtEl>
                                            </p:cond>
                                          </p:endCondLst>
                                        </p:cTn>
                                        <p:tgtEl>
                                          <p:sndTgt r:embed="rId6" name="coin.wav"/>
                                        </p:tgtEl>
                                      </p:cMediaNode>
                                    </p:audio>
                                  </p:subTnLst>
                                </p:cTn>
                              </p:par>
                              <p:par>
                                <p:cTn id="98" presetID="1" presetClass="entr" presetSubtype="0" fill="hold" grpId="1" nodeType="withEffect">
                                  <p:stCondLst>
                                    <p:cond delay="3000"/>
                                  </p:stCondLst>
                                  <p:childTnLst>
                                    <p:set>
                                      <p:cBhvr>
                                        <p:cTn id="99" dur="1" fill="hold">
                                          <p:stCondLst>
                                            <p:cond delay="0"/>
                                          </p:stCondLst>
                                        </p:cTn>
                                        <p:tgtEl>
                                          <p:spTgt spid="31"/>
                                        </p:tgtEl>
                                        <p:attrNameLst>
                                          <p:attrName>style.visibility</p:attrName>
                                        </p:attrNameLst>
                                      </p:cBhvr>
                                      <p:to>
                                        <p:strVal val="visible"/>
                                      </p:to>
                                    </p:set>
                                  </p:childTnLst>
                                </p:cTn>
                              </p:par>
                              <p:par>
                                <p:cTn id="100" presetID="1" presetClass="exit" presetSubtype="0" fill="hold" grpId="0" nodeType="withEffect">
                                  <p:stCondLst>
                                    <p:cond delay="4000"/>
                                  </p:stCondLst>
                                  <p:childTnLst>
                                    <p:set>
                                      <p:cBhvr>
                                        <p:cTn id="101" dur="1" fill="hold">
                                          <p:stCondLst>
                                            <p:cond delay="0"/>
                                          </p:stCondLst>
                                        </p:cTn>
                                        <p:tgtEl>
                                          <p:spTgt spid="31"/>
                                        </p:tgtEl>
                                        <p:attrNameLst>
                                          <p:attrName>style.visibility</p:attrName>
                                        </p:attrNameLst>
                                      </p:cBhvr>
                                      <p:to>
                                        <p:strVal val="hidden"/>
                                      </p:to>
                                    </p:set>
                                  </p:childTnLst>
                                </p:cTn>
                              </p:par>
                              <p:par>
                                <p:cTn id="102" presetID="21" presetClass="entr" presetSubtype="1" fill="hold" grpId="4" nodeType="withEffect">
                                  <p:stCondLst>
                                    <p:cond delay="3000"/>
                                  </p:stCondLst>
                                  <p:childTnLst>
                                    <p:set>
                                      <p:cBhvr>
                                        <p:cTn id="103" dur="1" fill="hold">
                                          <p:stCondLst>
                                            <p:cond delay="0"/>
                                          </p:stCondLst>
                                        </p:cTn>
                                        <p:tgtEl>
                                          <p:spTgt spid="35"/>
                                        </p:tgtEl>
                                        <p:attrNameLst>
                                          <p:attrName>style.visibility</p:attrName>
                                        </p:attrNameLst>
                                      </p:cBhvr>
                                      <p:to>
                                        <p:strVal val="visible"/>
                                      </p:to>
                                    </p:set>
                                    <p:animEffect transition="in" filter="wheel(1)">
                                      <p:cBhvr>
                                        <p:cTn id="104" dur="1000"/>
                                        <p:tgtEl>
                                          <p:spTgt spid="35"/>
                                        </p:tgtEl>
                                      </p:cBhvr>
                                    </p:animEffect>
                                  </p:childTnLst>
                                  <p:subTnLst>
                                    <p:audio>
                                      <p:cMediaNode>
                                        <p:cTn display="0" masterRel="sameClick">
                                          <p:stCondLst>
                                            <p:cond evt="begin" delay="0">
                                              <p:tn val="102"/>
                                            </p:cond>
                                          </p:stCondLst>
                                          <p:endCondLst>
                                            <p:cond evt="onStopAudio" delay="0">
                                              <p:tgtEl>
                                                <p:sldTgt/>
                                              </p:tgtEl>
                                            </p:cond>
                                          </p:endCondLst>
                                        </p:cTn>
                                        <p:tgtEl>
                                          <p:sndTgt r:embed="rId6" name="coin.wav"/>
                                        </p:tgtEl>
                                      </p:cMediaNode>
                                    </p:audio>
                                  </p:subTnLst>
                                </p:cTn>
                              </p:par>
                              <p:par>
                                <p:cTn id="105" presetID="1" presetClass="entr" presetSubtype="0" fill="hold" grpId="1" nodeType="withEffect">
                                  <p:stCondLst>
                                    <p:cond delay="4000"/>
                                  </p:stCondLst>
                                  <p:childTnLst>
                                    <p:set>
                                      <p:cBhvr>
                                        <p:cTn id="106" dur="1" fill="hold">
                                          <p:stCondLst>
                                            <p:cond delay="0"/>
                                          </p:stCondLst>
                                        </p:cTn>
                                        <p:tgtEl>
                                          <p:spTgt spid="30"/>
                                        </p:tgtEl>
                                        <p:attrNameLst>
                                          <p:attrName>style.visibility</p:attrName>
                                        </p:attrNameLst>
                                      </p:cBhvr>
                                      <p:to>
                                        <p:strVal val="visible"/>
                                      </p:to>
                                    </p:set>
                                  </p:childTnLst>
                                </p:cTn>
                              </p:par>
                              <p:par>
                                <p:cTn id="107" presetID="1" presetClass="exit" presetSubtype="0" fill="hold" grpId="0" nodeType="withEffect">
                                  <p:stCondLst>
                                    <p:cond delay="5000"/>
                                  </p:stCondLst>
                                  <p:childTnLst>
                                    <p:set>
                                      <p:cBhvr>
                                        <p:cTn id="108" dur="1" fill="hold">
                                          <p:stCondLst>
                                            <p:cond delay="0"/>
                                          </p:stCondLst>
                                        </p:cTn>
                                        <p:tgtEl>
                                          <p:spTgt spid="30"/>
                                        </p:tgtEl>
                                        <p:attrNameLst>
                                          <p:attrName>style.visibility</p:attrName>
                                        </p:attrNameLst>
                                      </p:cBhvr>
                                      <p:to>
                                        <p:strVal val="hidden"/>
                                      </p:to>
                                    </p:set>
                                  </p:childTnLst>
                                </p:cTn>
                              </p:par>
                              <p:par>
                                <p:cTn id="109" presetID="21" presetClass="entr" presetSubtype="1" fill="hold" grpId="5" nodeType="withEffect">
                                  <p:stCondLst>
                                    <p:cond delay="4000"/>
                                  </p:stCondLst>
                                  <p:childTnLst>
                                    <p:set>
                                      <p:cBhvr>
                                        <p:cTn id="110" dur="1" fill="hold">
                                          <p:stCondLst>
                                            <p:cond delay="0"/>
                                          </p:stCondLst>
                                        </p:cTn>
                                        <p:tgtEl>
                                          <p:spTgt spid="35"/>
                                        </p:tgtEl>
                                        <p:attrNameLst>
                                          <p:attrName>style.visibility</p:attrName>
                                        </p:attrNameLst>
                                      </p:cBhvr>
                                      <p:to>
                                        <p:strVal val="visible"/>
                                      </p:to>
                                    </p:set>
                                    <p:animEffect transition="in" filter="wheel(1)">
                                      <p:cBhvr>
                                        <p:cTn id="111" dur="1000"/>
                                        <p:tgtEl>
                                          <p:spTgt spid="35"/>
                                        </p:tgtEl>
                                      </p:cBhvr>
                                    </p:animEffect>
                                  </p:childTnLst>
                                  <p:subTnLst>
                                    <p:audio>
                                      <p:cMediaNode>
                                        <p:cTn display="0" masterRel="sameClick">
                                          <p:stCondLst>
                                            <p:cond evt="begin" delay="0">
                                              <p:tn val="109"/>
                                            </p:cond>
                                          </p:stCondLst>
                                          <p:endCondLst>
                                            <p:cond evt="onStopAudio" delay="0">
                                              <p:tgtEl>
                                                <p:sldTgt/>
                                              </p:tgtEl>
                                            </p:cond>
                                          </p:endCondLst>
                                        </p:cTn>
                                        <p:tgtEl>
                                          <p:sndTgt r:embed="rId6" name="coin.wav"/>
                                        </p:tgtEl>
                                      </p:cMediaNode>
                                    </p:audio>
                                  </p:subTnLst>
                                </p:cTn>
                              </p:par>
                              <p:par>
                                <p:cTn id="112" presetID="1" presetClass="entr" presetSubtype="0" fill="hold" grpId="1" nodeType="withEffect">
                                  <p:stCondLst>
                                    <p:cond delay="5000"/>
                                  </p:stCondLst>
                                  <p:childTnLst>
                                    <p:set>
                                      <p:cBhvr>
                                        <p:cTn id="113" dur="1" fill="hold">
                                          <p:stCondLst>
                                            <p:cond delay="0"/>
                                          </p:stCondLst>
                                        </p:cTn>
                                        <p:tgtEl>
                                          <p:spTgt spid="29"/>
                                        </p:tgtEl>
                                        <p:attrNameLst>
                                          <p:attrName>style.visibility</p:attrName>
                                        </p:attrNameLst>
                                      </p:cBhvr>
                                      <p:to>
                                        <p:strVal val="visible"/>
                                      </p:to>
                                    </p:set>
                                  </p:childTnLst>
                                </p:cTn>
                              </p:par>
                              <p:par>
                                <p:cTn id="114" presetID="1" presetClass="exit" presetSubtype="0" fill="hold" grpId="0" nodeType="withEffect">
                                  <p:stCondLst>
                                    <p:cond delay="6000"/>
                                  </p:stCondLst>
                                  <p:childTnLst>
                                    <p:set>
                                      <p:cBhvr>
                                        <p:cTn id="115" dur="1" fill="hold">
                                          <p:stCondLst>
                                            <p:cond delay="0"/>
                                          </p:stCondLst>
                                        </p:cTn>
                                        <p:tgtEl>
                                          <p:spTgt spid="29"/>
                                        </p:tgtEl>
                                        <p:attrNameLst>
                                          <p:attrName>style.visibility</p:attrName>
                                        </p:attrNameLst>
                                      </p:cBhvr>
                                      <p:to>
                                        <p:strVal val="hidden"/>
                                      </p:to>
                                    </p:set>
                                  </p:childTnLst>
                                </p:cTn>
                              </p:par>
                              <p:par>
                                <p:cTn id="116" presetID="21" presetClass="entr" presetSubtype="1" fill="hold" grpId="6" nodeType="withEffect">
                                  <p:stCondLst>
                                    <p:cond delay="5000"/>
                                  </p:stCondLst>
                                  <p:childTnLst>
                                    <p:set>
                                      <p:cBhvr>
                                        <p:cTn id="117" dur="1" fill="hold">
                                          <p:stCondLst>
                                            <p:cond delay="0"/>
                                          </p:stCondLst>
                                        </p:cTn>
                                        <p:tgtEl>
                                          <p:spTgt spid="35"/>
                                        </p:tgtEl>
                                        <p:attrNameLst>
                                          <p:attrName>style.visibility</p:attrName>
                                        </p:attrNameLst>
                                      </p:cBhvr>
                                      <p:to>
                                        <p:strVal val="visible"/>
                                      </p:to>
                                    </p:set>
                                    <p:animEffect transition="in" filter="wheel(1)">
                                      <p:cBhvr>
                                        <p:cTn id="118" dur="1000"/>
                                        <p:tgtEl>
                                          <p:spTgt spid="35"/>
                                        </p:tgtEl>
                                      </p:cBhvr>
                                    </p:animEffect>
                                  </p:childTnLst>
                                  <p:subTnLst>
                                    <p:audio>
                                      <p:cMediaNode>
                                        <p:cTn display="0" masterRel="sameClick">
                                          <p:stCondLst>
                                            <p:cond evt="begin" delay="0">
                                              <p:tn val="116"/>
                                            </p:cond>
                                          </p:stCondLst>
                                          <p:endCondLst>
                                            <p:cond evt="onStopAudio" delay="0">
                                              <p:tgtEl>
                                                <p:sldTgt/>
                                              </p:tgtEl>
                                            </p:cond>
                                          </p:endCondLst>
                                        </p:cTn>
                                        <p:tgtEl>
                                          <p:sndTgt r:embed="rId6" name="coin.wav"/>
                                        </p:tgtEl>
                                      </p:cMediaNode>
                                    </p:audio>
                                  </p:subTnLst>
                                </p:cTn>
                              </p:par>
                              <p:par>
                                <p:cTn id="119" presetID="1" presetClass="entr" presetSubtype="0" fill="hold" grpId="1" nodeType="withEffect">
                                  <p:stCondLst>
                                    <p:cond delay="6000"/>
                                  </p:stCondLst>
                                  <p:childTnLst>
                                    <p:set>
                                      <p:cBhvr>
                                        <p:cTn id="120" dur="1" fill="hold">
                                          <p:stCondLst>
                                            <p:cond delay="0"/>
                                          </p:stCondLst>
                                        </p:cTn>
                                        <p:tgtEl>
                                          <p:spTgt spid="28"/>
                                        </p:tgtEl>
                                        <p:attrNameLst>
                                          <p:attrName>style.visibility</p:attrName>
                                        </p:attrNameLst>
                                      </p:cBhvr>
                                      <p:to>
                                        <p:strVal val="visible"/>
                                      </p:to>
                                    </p:set>
                                  </p:childTnLst>
                                </p:cTn>
                              </p:par>
                              <p:par>
                                <p:cTn id="121" presetID="1" presetClass="exit" presetSubtype="0" fill="hold" grpId="0" nodeType="withEffect">
                                  <p:stCondLst>
                                    <p:cond delay="7000"/>
                                  </p:stCondLst>
                                  <p:childTnLst>
                                    <p:set>
                                      <p:cBhvr>
                                        <p:cTn id="122" dur="1" fill="hold">
                                          <p:stCondLst>
                                            <p:cond delay="0"/>
                                          </p:stCondLst>
                                        </p:cTn>
                                        <p:tgtEl>
                                          <p:spTgt spid="28"/>
                                        </p:tgtEl>
                                        <p:attrNameLst>
                                          <p:attrName>style.visibility</p:attrName>
                                        </p:attrNameLst>
                                      </p:cBhvr>
                                      <p:to>
                                        <p:strVal val="hidden"/>
                                      </p:to>
                                    </p:set>
                                  </p:childTnLst>
                                </p:cTn>
                              </p:par>
                              <p:par>
                                <p:cTn id="123" presetID="21" presetClass="entr" presetSubtype="1" fill="hold" grpId="7" nodeType="withEffect">
                                  <p:stCondLst>
                                    <p:cond delay="6000"/>
                                  </p:stCondLst>
                                  <p:childTnLst>
                                    <p:set>
                                      <p:cBhvr>
                                        <p:cTn id="124" dur="1" fill="hold">
                                          <p:stCondLst>
                                            <p:cond delay="0"/>
                                          </p:stCondLst>
                                        </p:cTn>
                                        <p:tgtEl>
                                          <p:spTgt spid="35"/>
                                        </p:tgtEl>
                                        <p:attrNameLst>
                                          <p:attrName>style.visibility</p:attrName>
                                        </p:attrNameLst>
                                      </p:cBhvr>
                                      <p:to>
                                        <p:strVal val="visible"/>
                                      </p:to>
                                    </p:set>
                                    <p:animEffect transition="in" filter="wheel(1)">
                                      <p:cBhvr>
                                        <p:cTn id="125" dur="1000"/>
                                        <p:tgtEl>
                                          <p:spTgt spid="35"/>
                                        </p:tgtEl>
                                      </p:cBhvr>
                                    </p:animEffect>
                                  </p:childTnLst>
                                  <p:subTnLst>
                                    <p:audio>
                                      <p:cMediaNode>
                                        <p:cTn display="0" masterRel="sameClick">
                                          <p:stCondLst>
                                            <p:cond evt="begin" delay="0">
                                              <p:tn val="123"/>
                                            </p:cond>
                                          </p:stCondLst>
                                          <p:endCondLst>
                                            <p:cond evt="onStopAudio" delay="0">
                                              <p:tgtEl>
                                                <p:sldTgt/>
                                              </p:tgtEl>
                                            </p:cond>
                                          </p:endCondLst>
                                        </p:cTn>
                                        <p:tgtEl>
                                          <p:sndTgt r:embed="rId6" name="coin.wav"/>
                                        </p:tgtEl>
                                      </p:cMediaNode>
                                    </p:audio>
                                  </p:subTnLst>
                                </p:cTn>
                              </p:par>
                              <p:par>
                                <p:cTn id="126" presetID="1" presetClass="entr" presetSubtype="0" fill="hold" grpId="1" nodeType="withEffect">
                                  <p:stCondLst>
                                    <p:cond delay="7000"/>
                                  </p:stCondLst>
                                  <p:childTnLst>
                                    <p:set>
                                      <p:cBhvr>
                                        <p:cTn id="127" dur="1" fill="hold">
                                          <p:stCondLst>
                                            <p:cond delay="0"/>
                                          </p:stCondLst>
                                        </p:cTn>
                                        <p:tgtEl>
                                          <p:spTgt spid="27"/>
                                        </p:tgtEl>
                                        <p:attrNameLst>
                                          <p:attrName>style.visibility</p:attrName>
                                        </p:attrNameLst>
                                      </p:cBhvr>
                                      <p:to>
                                        <p:strVal val="visible"/>
                                      </p:to>
                                    </p:set>
                                  </p:childTnLst>
                                </p:cTn>
                              </p:par>
                              <p:par>
                                <p:cTn id="128" presetID="1" presetClass="exit" presetSubtype="0" fill="hold" grpId="0" nodeType="withEffect">
                                  <p:stCondLst>
                                    <p:cond delay="8000"/>
                                  </p:stCondLst>
                                  <p:childTnLst>
                                    <p:set>
                                      <p:cBhvr>
                                        <p:cTn id="129" dur="1" fill="hold">
                                          <p:stCondLst>
                                            <p:cond delay="0"/>
                                          </p:stCondLst>
                                        </p:cTn>
                                        <p:tgtEl>
                                          <p:spTgt spid="27"/>
                                        </p:tgtEl>
                                        <p:attrNameLst>
                                          <p:attrName>style.visibility</p:attrName>
                                        </p:attrNameLst>
                                      </p:cBhvr>
                                      <p:to>
                                        <p:strVal val="hidden"/>
                                      </p:to>
                                    </p:set>
                                  </p:childTnLst>
                                </p:cTn>
                              </p:par>
                              <p:par>
                                <p:cTn id="130" presetID="21" presetClass="entr" presetSubtype="1" fill="hold" grpId="8" nodeType="withEffect">
                                  <p:stCondLst>
                                    <p:cond delay="7000"/>
                                  </p:stCondLst>
                                  <p:childTnLst>
                                    <p:set>
                                      <p:cBhvr>
                                        <p:cTn id="131" dur="1" fill="hold">
                                          <p:stCondLst>
                                            <p:cond delay="0"/>
                                          </p:stCondLst>
                                        </p:cTn>
                                        <p:tgtEl>
                                          <p:spTgt spid="35"/>
                                        </p:tgtEl>
                                        <p:attrNameLst>
                                          <p:attrName>style.visibility</p:attrName>
                                        </p:attrNameLst>
                                      </p:cBhvr>
                                      <p:to>
                                        <p:strVal val="visible"/>
                                      </p:to>
                                    </p:set>
                                    <p:animEffect transition="in" filter="wheel(1)">
                                      <p:cBhvr>
                                        <p:cTn id="132" dur="1000"/>
                                        <p:tgtEl>
                                          <p:spTgt spid="35"/>
                                        </p:tgtEl>
                                      </p:cBhvr>
                                    </p:animEffect>
                                  </p:childTnLst>
                                  <p:subTnLst>
                                    <p:audio>
                                      <p:cMediaNode>
                                        <p:cTn display="0" masterRel="sameClick">
                                          <p:stCondLst>
                                            <p:cond evt="begin" delay="0">
                                              <p:tn val="130"/>
                                            </p:cond>
                                          </p:stCondLst>
                                          <p:endCondLst>
                                            <p:cond evt="onStopAudio" delay="0">
                                              <p:tgtEl>
                                                <p:sldTgt/>
                                              </p:tgtEl>
                                            </p:cond>
                                          </p:endCondLst>
                                        </p:cTn>
                                        <p:tgtEl>
                                          <p:sndTgt r:embed="rId6" name="coin.wav"/>
                                        </p:tgtEl>
                                      </p:cMediaNode>
                                    </p:audio>
                                  </p:subTnLst>
                                </p:cTn>
                              </p:par>
                              <p:par>
                                <p:cTn id="133" presetID="1" presetClass="entr" presetSubtype="0" fill="hold" grpId="1" nodeType="withEffect">
                                  <p:stCondLst>
                                    <p:cond delay="8000"/>
                                  </p:stCondLst>
                                  <p:childTnLst>
                                    <p:set>
                                      <p:cBhvr>
                                        <p:cTn id="134" dur="1" fill="hold">
                                          <p:stCondLst>
                                            <p:cond delay="0"/>
                                          </p:stCondLst>
                                        </p:cTn>
                                        <p:tgtEl>
                                          <p:spTgt spid="26"/>
                                        </p:tgtEl>
                                        <p:attrNameLst>
                                          <p:attrName>style.visibility</p:attrName>
                                        </p:attrNameLst>
                                      </p:cBhvr>
                                      <p:to>
                                        <p:strVal val="visible"/>
                                      </p:to>
                                    </p:set>
                                  </p:childTnLst>
                                </p:cTn>
                              </p:par>
                              <p:par>
                                <p:cTn id="135" presetID="1" presetClass="exit" presetSubtype="0" fill="hold" grpId="0" nodeType="withEffect">
                                  <p:stCondLst>
                                    <p:cond delay="9000"/>
                                  </p:stCondLst>
                                  <p:childTnLst>
                                    <p:set>
                                      <p:cBhvr>
                                        <p:cTn id="136" dur="1" fill="hold">
                                          <p:stCondLst>
                                            <p:cond delay="0"/>
                                          </p:stCondLst>
                                        </p:cTn>
                                        <p:tgtEl>
                                          <p:spTgt spid="26"/>
                                        </p:tgtEl>
                                        <p:attrNameLst>
                                          <p:attrName>style.visibility</p:attrName>
                                        </p:attrNameLst>
                                      </p:cBhvr>
                                      <p:to>
                                        <p:strVal val="hidden"/>
                                      </p:to>
                                    </p:set>
                                  </p:childTnLst>
                                </p:cTn>
                              </p:par>
                              <p:par>
                                <p:cTn id="137" presetID="21" presetClass="entr" presetSubtype="1" fill="hold" grpId="2" nodeType="withEffect">
                                  <p:stCondLst>
                                    <p:cond delay="8000"/>
                                  </p:stCondLst>
                                  <p:childTnLst>
                                    <p:set>
                                      <p:cBhvr>
                                        <p:cTn id="138" dur="1" fill="hold">
                                          <p:stCondLst>
                                            <p:cond delay="0"/>
                                          </p:stCondLst>
                                        </p:cTn>
                                        <p:tgtEl>
                                          <p:spTgt spid="35"/>
                                        </p:tgtEl>
                                        <p:attrNameLst>
                                          <p:attrName>style.visibility</p:attrName>
                                        </p:attrNameLst>
                                      </p:cBhvr>
                                      <p:to>
                                        <p:strVal val="visible"/>
                                      </p:to>
                                    </p:set>
                                    <p:animEffect transition="in" filter="wheel(1)">
                                      <p:cBhvr>
                                        <p:cTn id="139" dur="1000"/>
                                        <p:tgtEl>
                                          <p:spTgt spid="35"/>
                                        </p:tgtEl>
                                      </p:cBhvr>
                                    </p:animEffect>
                                  </p:childTnLst>
                                  <p:subTnLst>
                                    <p:audio>
                                      <p:cMediaNode>
                                        <p:cTn display="0" masterRel="sameClick">
                                          <p:stCondLst>
                                            <p:cond evt="begin" delay="0">
                                              <p:tn val="137"/>
                                            </p:cond>
                                          </p:stCondLst>
                                          <p:endCondLst>
                                            <p:cond evt="onStopAudio" delay="0">
                                              <p:tgtEl>
                                                <p:sldTgt/>
                                              </p:tgtEl>
                                            </p:cond>
                                          </p:endCondLst>
                                        </p:cTn>
                                        <p:tgtEl>
                                          <p:sndTgt r:embed="rId6" name="coin.wav"/>
                                        </p:tgtEl>
                                      </p:cMediaNode>
                                    </p:audio>
                                  </p:subTnLst>
                                </p:cTn>
                              </p:par>
                              <p:par>
                                <p:cTn id="140" presetID="1" presetClass="entr" presetSubtype="0" fill="hold" grpId="1" nodeType="withEffect">
                                  <p:stCondLst>
                                    <p:cond delay="9000"/>
                                  </p:stCondLst>
                                  <p:childTnLst>
                                    <p:set>
                                      <p:cBhvr>
                                        <p:cTn id="141" dur="1" fill="hold">
                                          <p:stCondLst>
                                            <p:cond delay="0"/>
                                          </p:stCondLst>
                                        </p:cTn>
                                        <p:tgtEl>
                                          <p:spTgt spid="25"/>
                                        </p:tgtEl>
                                        <p:attrNameLst>
                                          <p:attrName>style.visibility</p:attrName>
                                        </p:attrNameLst>
                                      </p:cBhvr>
                                      <p:to>
                                        <p:strVal val="visible"/>
                                      </p:to>
                                    </p:set>
                                  </p:childTnLst>
                                </p:cTn>
                              </p:par>
                              <p:par>
                                <p:cTn id="142" presetID="1" presetClass="exit" presetSubtype="0" fill="hold" grpId="0" nodeType="withEffect">
                                  <p:stCondLst>
                                    <p:cond delay="10000"/>
                                  </p:stCondLst>
                                  <p:childTnLst>
                                    <p:set>
                                      <p:cBhvr>
                                        <p:cTn id="143" dur="1" fill="hold">
                                          <p:stCondLst>
                                            <p:cond delay="0"/>
                                          </p:stCondLst>
                                        </p:cTn>
                                        <p:tgtEl>
                                          <p:spTgt spid="25"/>
                                        </p:tgtEl>
                                        <p:attrNameLst>
                                          <p:attrName>style.visibility</p:attrName>
                                        </p:attrNameLst>
                                      </p:cBhvr>
                                      <p:to>
                                        <p:strVal val="hidden"/>
                                      </p:to>
                                    </p:set>
                                  </p:childTnLst>
                                </p:cTn>
                              </p:par>
                              <p:par>
                                <p:cTn id="144" presetID="21" presetClass="entr" presetSubtype="1" fill="hold" grpId="10" nodeType="withEffect">
                                  <p:stCondLst>
                                    <p:cond delay="9000"/>
                                  </p:stCondLst>
                                  <p:childTnLst>
                                    <p:set>
                                      <p:cBhvr>
                                        <p:cTn id="145" dur="1" fill="hold">
                                          <p:stCondLst>
                                            <p:cond delay="0"/>
                                          </p:stCondLst>
                                        </p:cTn>
                                        <p:tgtEl>
                                          <p:spTgt spid="35"/>
                                        </p:tgtEl>
                                        <p:attrNameLst>
                                          <p:attrName>style.visibility</p:attrName>
                                        </p:attrNameLst>
                                      </p:cBhvr>
                                      <p:to>
                                        <p:strVal val="visible"/>
                                      </p:to>
                                    </p:set>
                                    <p:animEffect transition="in" filter="wheel(1)">
                                      <p:cBhvr>
                                        <p:cTn id="146" dur="1000"/>
                                        <p:tgtEl>
                                          <p:spTgt spid="35"/>
                                        </p:tgtEl>
                                      </p:cBhvr>
                                    </p:animEffect>
                                  </p:childTnLst>
                                  <p:subTnLst>
                                    <p:audio>
                                      <p:cMediaNode>
                                        <p:cTn display="0" masterRel="sameClick">
                                          <p:stCondLst>
                                            <p:cond evt="begin" delay="0">
                                              <p:tn val="144"/>
                                            </p:cond>
                                          </p:stCondLst>
                                          <p:endCondLst>
                                            <p:cond evt="onStopAudio" delay="0">
                                              <p:tgtEl>
                                                <p:sldTgt/>
                                              </p:tgtEl>
                                            </p:cond>
                                          </p:endCondLst>
                                        </p:cTn>
                                        <p:tgtEl>
                                          <p:sndTgt r:embed="rId6" name="coin.wav"/>
                                        </p:tgtEl>
                                      </p:cMediaNode>
                                    </p:audio>
                                  </p:subTnLst>
                                </p:cTn>
                              </p:par>
                              <p:par>
                                <p:cTn id="147" presetID="1" presetClass="entr" presetSubtype="0" fill="hold" grpId="1" nodeType="withEffect">
                                  <p:stCondLst>
                                    <p:cond delay="10000"/>
                                  </p:stCondLst>
                                  <p:childTnLst>
                                    <p:set>
                                      <p:cBhvr>
                                        <p:cTn id="148" dur="1" fill="hold">
                                          <p:stCondLst>
                                            <p:cond delay="0"/>
                                          </p:stCondLst>
                                        </p:cTn>
                                        <p:tgtEl>
                                          <p:spTgt spid="24"/>
                                        </p:tgtEl>
                                        <p:attrNameLst>
                                          <p:attrName>style.visibility</p:attrName>
                                        </p:attrNameLst>
                                      </p:cBhvr>
                                      <p:to>
                                        <p:strVal val="visible"/>
                                      </p:to>
                                    </p:set>
                                  </p:childTnLst>
                                </p:cTn>
                              </p:par>
                              <p:par>
                                <p:cTn id="149" presetID="1" presetClass="exit" presetSubtype="0" fill="hold" grpId="0" nodeType="withEffect">
                                  <p:stCondLst>
                                    <p:cond delay="11000"/>
                                  </p:stCondLst>
                                  <p:childTnLst>
                                    <p:set>
                                      <p:cBhvr>
                                        <p:cTn id="150" dur="1" fill="hold">
                                          <p:stCondLst>
                                            <p:cond delay="0"/>
                                          </p:stCondLst>
                                        </p:cTn>
                                        <p:tgtEl>
                                          <p:spTgt spid="24"/>
                                        </p:tgtEl>
                                        <p:attrNameLst>
                                          <p:attrName>style.visibility</p:attrName>
                                        </p:attrNameLst>
                                      </p:cBhvr>
                                      <p:to>
                                        <p:strVal val="hidden"/>
                                      </p:to>
                                    </p:set>
                                  </p:childTnLst>
                                </p:cTn>
                              </p:par>
                              <p:par>
                                <p:cTn id="151" presetID="21" presetClass="entr" presetSubtype="1" fill="hold" grpId="11" nodeType="withEffect">
                                  <p:stCondLst>
                                    <p:cond delay="10000"/>
                                  </p:stCondLst>
                                  <p:childTnLst>
                                    <p:set>
                                      <p:cBhvr>
                                        <p:cTn id="152" dur="1" fill="hold">
                                          <p:stCondLst>
                                            <p:cond delay="0"/>
                                          </p:stCondLst>
                                        </p:cTn>
                                        <p:tgtEl>
                                          <p:spTgt spid="35"/>
                                        </p:tgtEl>
                                        <p:attrNameLst>
                                          <p:attrName>style.visibility</p:attrName>
                                        </p:attrNameLst>
                                      </p:cBhvr>
                                      <p:to>
                                        <p:strVal val="visible"/>
                                      </p:to>
                                    </p:set>
                                    <p:animEffect transition="in" filter="wheel(1)">
                                      <p:cBhvr>
                                        <p:cTn id="153" dur="1000"/>
                                        <p:tgtEl>
                                          <p:spTgt spid="35"/>
                                        </p:tgtEl>
                                      </p:cBhvr>
                                    </p:animEffect>
                                  </p:childTnLst>
                                  <p:subTnLst>
                                    <p:audio>
                                      <p:cMediaNode>
                                        <p:cTn display="0" masterRel="sameClick">
                                          <p:stCondLst>
                                            <p:cond evt="begin" delay="0">
                                              <p:tn val="151"/>
                                            </p:cond>
                                          </p:stCondLst>
                                          <p:endCondLst>
                                            <p:cond evt="onStopAudio" delay="0">
                                              <p:tgtEl>
                                                <p:sldTgt/>
                                              </p:tgtEl>
                                            </p:cond>
                                          </p:endCondLst>
                                        </p:cTn>
                                        <p:tgtEl>
                                          <p:sndTgt r:embed="rId6" name="coin.wav"/>
                                        </p:tgtEl>
                                      </p:cMediaNode>
                                    </p:audio>
                                  </p:subTnLst>
                                </p:cTn>
                              </p:par>
                              <p:par>
                                <p:cTn id="154" presetID="1" presetClass="entr" presetSubtype="0" fill="hold" grpId="1" nodeType="withEffect">
                                  <p:stCondLst>
                                    <p:cond delay="11000"/>
                                  </p:stCondLst>
                                  <p:childTnLst>
                                    <p:set>
                                      <p:cBhvr>
                                        <p:cTn id="155" dur="1" fill="hold">
                                          <p:stCondLst>
                                            <p:cond delay="0"/>
                                          </p:stCondLst>
                                        </p:cTn>
                                        <p:tgtEl>
                                          <p:spTgt spid="23"/>
                                        </p:tgtEl>
                                        <p:attrNameLst>
                                          <p:attrName>style.visibility</p:attrName>
                                        </p:attrNameLst>
                                      </p:cBhvr>
                                      <p:to>
                                        <p:strVal val="visible"/>
                                      </p:to>
                                    </p:set>
                                  </p:childTnLst>
                                </p:cTn>
                              </p:par>
                              <p:par>
                                <p:cTn id="156" presetID="1" presetClass="exit" presetSubtype="0" fill="hold" grpId="0" nodeType="withEffect">
                                  <p:stCondLst>
                                    <p:cond delay="12000"/>
                                  </p:stCondLst>
                                  <p:childTnLst>
                                    <p:set>
                                      <p:cBhvr>
                                        <p:cTn id="157" dur="1" fill="hold">
                                          <p:stCondLst>
                                            <p:cond delay="0"/>
                                          </p:stCondLst>
                                        </p:cTn>
                                        <p:tgtEl>
                                          <p:spTgt spid="23"/>
                                        </p:tgtEl>
                                        <p:attrNameLst>
                                          <p:attrName>style.visibility</p:attrName>
                                        </p:attrNameLst>
                                      </p:cBhvr>
                                      <p:to>
                                        <p:strVal val="hidden"/>
                                      </p:to>
                                    </p:set>
                                  </p:childTnLst>
                                </p:cTn>
                              </p:par>
                              <p:par>
                                <p:cTn id="158" presetID="21" presetClass="entr" presetSubtype="1" fill="hold" grpId="12" nodeType="withEffect">
                                  <p:stCondLst>
                                    <p:cond delay="11000"/>
                                  </p:stCondLst>
                                  <p:childTnLst>
                                    <p:set>
                                      <p:cBhvr>
                                        <p:cTn id="159" dur="1" fill="hold">
                                          <p:stCondLst>
                                            <p:cond delay="0"/>
                                          </p:stCondLst>
                                        </p:cTn>
                                        <p:tgtEl>
                                          <p:spTgt spid="35"/>
                                        </p:tgtEl>
                                        <p:attrNameLst>
                                          <p:attrName>style.visibility</p:attrName>
                                        </p:attrNameLst>
                                      </p:cBhvr>
                                      <p:to>
                                        <p:strVal val="visible"/>
                                      </p:to>
                                    </p:set>
                                    <p:animEffect transition="in" filter="wheel(1)">
                                      <p:cBhvr>
                                        <p:cTn id="160" dur="1000"/>
                                        <p:tgtEl>
                                          <p:spTgt spid="35"/>
                                        </p:tgtEl>
                                      </p:cBhvr>
                                    </p:animEffect>
                                  </p:childTnLst>
                                  <p:subTnLst>
                                    <p:audio>
                                      <p:cMediaNode>
                                        <p:cTn display="0" masterRel="sameClick">
                                          <p:stCondLst>
                                            <p:cond evt="begin" delay="0">
                                              <p:tn val="158"/>
                                            </p:cond>
                                          </p:stCondLst>
                                          <p:endCondLst>
                                            <p:cond evt="onStopAudio" delay="0">
                                              <p:tgtEl>
                                                <p:sldTgt/>
                                              </p:tgtEl>
                                            </p:cond>
                                          </p:endCondLst>
                                        </p:cTn>
                                        <p:tgtEl>
                                          <p:sndTgt r:embed="rId6" name="coin.wav"/>
                                        </p:tgtEl>
                                      </p:cMediaNode>
                                    </p:audio>
                                  </p:subTnLst>
                                </p:cTn>
                              </p:par>
                              <p:par>
                                <p:cTn id="161" presetID="1" presetClass="entr" presetSubtype="0" fill="hold" grpId="1" nodeType="withEffect">
                                  <p:stCondLst>
                                    <p:cond delay="12000"/>
                                  </p:stCondLst>
                                  <p:childTnLst>
                                    <p:set>
                                      <p:cBhvr>
                                        <p:cTn id="162" dur="1" fill="hold">
                                          <p:stCondLst>
                                            <p:cond delay="0"/>
                                          </p:stCondLst>
                                        </p:cTn>
                                        <p:tgtEl>
                                          <p:spTgt spid="22"/>
                                        </p:tgtEl>
                                        <p:attrNameLst>
                                          <p:attrName>style.visibility</p:attrName>
                                        </p:attrNameLst>
                                      </p:cBhvr>
                                      <p:to>
                                        <p:strVal val="visible"/>
                                      </p:to>
                                    </p:set>
                                  </p:childTnLst>
                                </p:cTn>
                              </p:par>
                              <p:par>
                                <p:cTn id="163" presetID="1" presetClass="exit" presetSubtype="0" fill="hold" grpId="0" nodeType="withEffect">
                                  <p:stCondLst>
                                    <p:cond delay="13000"/>
                                  </p:stCondLst>
                                  <p:childTnLst>
                                    <p:set>
                                      <p:cBhvr>
                                        <p:cTn id="164" dur="1" fill="hold">
                                          <p:stCondLst>
                                            <p:cond delay="0"/>
                                          </p:stCondLst>
                                        </p:cTn>
                                        <p:tgtEl>
                                          <p:spTgt spid="22"/>
                                        </p:tgtEl>
                                        <p:attrNameLst>
                                          <p:attrName>style.visibility</p:attrName>
                                        </p:attrNameLst>
                                      </p:cBhvr>
                                      <p:to>
                                        <p:strVal val="hidden"/>
                                      </p:to>
                                    </p:set>
                                  </p:childTnLst>
                                </p:cTn>
                              </p:par>
                              <p:par>
                                <p:cTn id="165" presetID="21" presetClass="entr" presetSubtype="1" fill="hold" grpId="13" nodeType="withEffect">
                                  <p:stCondLst>
                                    <p:cond delay="12000"/>
                                  </p:stCondLst>
                                  <p:childTnLst>
                                    <p:set>
                                      <p:cBhvr>
                                        <p:cTn id="166" dur="1" fill="hold">
                                          <p:stCondLst>
                                            <p:cond delay="0"/>
                                          </p:stCondLst>
                                        </p:cTn>
                                        <p:tgtEl>
                                          <p:spTgt spid="35"/>
                                        </p:tgtEl>
                                        <p:attrNameLst>
                                          <p:attrName>style.visibility</p:attrName>
                                        </p:attrNameLst>
                                      </p:cBhvr>
                                      <p:to>
                                        <p:strVal val="visible"/>
                                      </p:to>
                                    </p:set>
                                    <p:animEffect transition="in" filter="wheel(1)">
                                      <p:cBhvr>
                                        <p:cTn id="167" dur="1000"/>
                                        <p:tgtEl>
                                          <p:spTgt spid="35"/>
                                        </p:tgtEl>
                                      </p:cBhvr>
                                    </p:animEffect>
                                  </p:childTnLst>
                                  <p:subTnLst>
                                    <p:audio>
                                      <p:cMediaNode>
                                        <p:cTn display="0" masterRel="sameClick">
                                          <p:stCondLst>
                                            <p:cond evt="begin" delay="0">
                                              <p:tn val="165"/>
                                            </p:cond>
                                          </p:stCondLst>
                                          <p:endCondLst>
                                            <p:cond evt="onStopAudio" delay="0">
                                              <p:tgtEl>
                                                <p:sldTgt/>
                                              </p:tgtEl>
                                            </p:cond>
                                          </p:endCondLst>
                                        </p:cTn>
                                        <p:tgtEl>
                                          <p:sndTgt r:embed="rId6" name="coin.wav"/>
                                        </p:tgtEl>
                                      </p:cMediaNode>
                                    </p:audio>
                                  </p:subTnLst>
                                </p:cTn>
                              </p:par>
                              <p:par>
                                <p:cTn id="168" presetID="1" presetClass="entr" presetSubtype="0" fill="hold" grpId="1" nodeType="withEffect">
                                  <p:stCondLst>
                                    <p:cond delay="13000"/>
                                  </p:stCondLst>
                                  <p:childTnLst>
                                    <p:set>
                                      <p:cBhvr>
                                        <p:cTn id="169" dur="1" fill="hold">
                                          <p:stCondLst>
                                            <p:cond delay="0"/>
                                          </p:stCondLst>
                                        </p:cTn>
                                        <p:tgtEl>
                                          <p:spTgt spid="21"/>
                                        </p:tgtEl>
                                        <p:attrNameLst>
                                          <p:attrName>style.visibility</p:attrName>
                                        </p:attrNameLst>
                                      </p:cBhvr>
                                      <p:to>
                                        <p:strVal val="visible"/>
                                      </p:to>
                                    </p:set>
                                  </p:childTnLst>
                                </p:cTn>
                              </p:par>
                              <p:par>
                                <p:cTn id="170" presetID="1" presetClass="exit" presetSubtype="0" fill="hold" grpId="0" nodeType="withEffect">
                                  <p:stCondLst>
                                    <p:cond delay="14000"/>
                                  </p:stCondLst>
                                  <p:childTnLst>
                                    <p:set>
                                      <p:cBhvr>
                                        <p:cTn id="171" dur="1" fill="hold">
                                          <p:stCondLst>
                                            <p:cond delay="0"/>
                                          </p:stCondLst>
                                        </p:cTn>
                                        <p:tgtEl>
                                          <p:spTgt spid="21"/>
                                        </p:tgtEl>
                                        <p:attrNameLst>
                                          <p:attrName>style.visibility</p:attrName>
                                        </p:attrNameLst>
                                      </p:cBhvr>
                                      <p:to>
                                        <p:strVal val="hidden"/>
                                      </p:to>
                                    </p:set>
                                  </p:childTnLst>
                                </p:cTn>
                              </p:par>
                              <p:par>
                                <p:cTn id="172" presetID="21" presetClass="entr" presetSubtype="1" fill="hold" grpId="14" nodeType="withEffect">
                                  <p:stCondLst>
                                    <p:cond delay="13000"/>
                                  </p:stCondLst>
                                  <p:childTnLst>
                                    <p:set>
                                      <p:cBhvr>
                                        <p:cTn id="173" dur="1" fill="hold">
                                          <p:stCondLst>
                                            <p:cond delay="0"/>
                                          </p:stCondLst>
                                        </p:cTn>
                                        <p:tgtEl>
                                          <p:spTgt spid="35"/>
                                        </p:tgtEl>
                                        <p:attrNameLst>
                                          <p:attrName>style.visibility</p:attrName>
                                        </p:attrNameLst>
                                      </p:cBhvr>
                                      <p:to>
                                        <p:strVal val="visible"/>
                                      </p:to>
                                    </p:set>
                                    <p:animEffect transition="in" filter="wheel(1)">
                                      <p:cBhvr>
                                        <p:cTn id="174" dur="1000"/>
                                        <p:tgtEl>
                                          <p:spTgt spid="35"/>
                                        </p:tgtEl>
                                      </p:cBhvr>
                                    </p:animEffect>
                                  </p:childTnLst>
                                  <p:subTnLst>
                                    <p:audio>
                                      <p:cMediaNode>
                                        <p:cTn display="0" masterRel="sameClick">
                                          <p:stCondLst>
                                            <p:cond evt="begin" delay="0">
                                              <p:tn val="172"/>
                                            </p:cond>
                                          </p:stCondLst>
                                          <p:endCondLst>
                                            <p:cond evt="onStopAudio" delay="0">
                                              <p:tgtEl>
                                                <p:sldTgt/>
                                              </p:tgtEl>
                                            </p:cond>
                                          </p:endCondLst>
                                        </p:cTn>
                                        <p:tgtEl>
                                          <p:sndTgt r:embed="rId6" name="coin.wav"/>
                                        </p:tgtEl>
                                      </p:cMediaNode>
                                    </p:audio>
                                  </p:subTnLst>
                                </p:cTn>
                              </p:par>
                              <p:par>
                                <p:cTn id="175" presetID="1" presetClass="entr" presetSubtype="0" fill="hold" grpId="1" nodeType="withEffect">
                                  <p:stCondLst>
                                    <p:cond delay="14000"/>
                                  </p:stCondLst>
                                  <p:childTnLst>
                                    <p:set>
                                      <p:cBhvr>
                                        <p:cTn id="176" dur="1" fill="hold">
                                          <p:stCondLst>
                                            <p:cond delay="0"/>
                                          </p:stCondLst>
                                        </p:cTn>
                                        <p:tgtEl>
                                          <p:spTgt spid="20"/>
                                        </p:tgtEl>
                                        <p:attrNameLst>
                                          <p:attrName>style.visibility</p:attrName>
                                        </p:attrNameLst>
                                      </p:cBhvr>
                                      <p:to>
                                        <p:strVal val="visible"/>
                                      </p:to>
                                    </p:set>
                                  </p:childTnLst>
                                </p:cTn>
                              </p:par>
                              <p:par>
                                <p:cTn id="177" presetID="1" presetClass="exit" presetSubtype="0" fill="hold" grpId="0" nodeType="withEffect">
                                  <p:stCondLst>
                                    <p:cond delay="15000"/>
                                  </p:stCondLst>
                                  <p:childTnLst>
                                    <p:set>
                                      <p:cBhvr>
                                        <p:cTn id="178" dur="1" fill="hold">
                                          <p:stCondLst>
                                            <p:cond delay="0"/>
                                          </p:stCondLst>
                                        </p:cTn>
                                        <p:tgtEl>
                                          <p:spTgt spid="20"/>
                                        </p:tgtEl>
                                        <p:attrNameLst>
                                          <p:attrName>style.visibility</p:attrName>
                                        </p:attrNameLst>
                                      </p:cBhvr>
                                      <p:to>
                                        <p:strVal val="hidden"/>
                                      </p:to>
                                    </p:set>
                                  </p:childTnLst>
                                  <p:subTnLst>
                                    <p:audio>
                                      <p:cMediaNode>
                                        <p:cTn display="0" masterRel="sameClick">
                                          <p:stCondLst>
                                            <p:cond evt="begin" delay="0">
                                              <p:tn val="177"/>
                                            </p:cond>
                                          </p:stCondLst>
                                          <p:endCondLst>
                                            <p:cond evt="onStopAudio" delay="0">
                                              <p:tgtEl>
                                                <p:sldTgt/>
                                              </p:tgtEl>
                                            </p:cond>
                                          </p:endCondLst>
                                        </p:cTn>
                                        <p:tgtEl>
                                          <p:sndTgt r:embed="rId6" name="coin.wav"/>
                                        </p:tgtEl>
                                      </p:cMediaNode>
                                    </p:audio>
                                  </p:subTnLst>
                                </p:cTn>
                              </p:par>
                              <p:par>
                                <p:cTn id="179" presetID="21" presetClass="entr" presetSubtype="1" fill="hold" grpId="9" nodeType="withEffect">
                                  <p:stCondLst>
                                    <p:cond delay="14000"/>
                                  </p:stCondLst>
                                  <p:childTnLst>
                                    <p:set>
                                      <p:cBhvr>
                                        <p:cTn id="180" dur="1" fill="hold">
                                          <p:stCondLst>
                                            <p:cond delay="0"/>
                                          </p:stCondLst>
                                        </p:cTn>
                                        <p:tgtEl>
                                          <p:spTgt spid="35"/>
                                        </p:tgtEl>
                                        <p:attrNameLst>
                                          <p:attrName>style.visibility</p:attrName>
                                        </p:attrNameLst>
                                      </p:cBhvr>
                                      <p:to>
                                        <p:strVal val="visible"/>
                                      </p:to>
                                    </p:set>
                                    <p:animEffect transition="in" filter="wheel(1)">
                                      <p:cBhvr>
                                        <p:cTn id="181" dur="1000"/>
                                        <p:tgtEl>
                                          <p:spTgt spid="35"/>
                                        </p:tgtEl>
                                      </p:cBhvr>
                                    </p:animEffect>
                                  </p:childTnLst>
                                  <p:subTnLst>
                                    <p:audio>
                                      <p:cMediaNode vol="100000">
                                        <p:cTn display="0" masterRel="sameClick">
                                          <p:stCondLst>
                                            <p:cond evt="begin" delay="0">
                                              <p:tn val="179"/>
                                            </p:cond>
                                          </p:stCondLst>
                                          <p:endCondLst>
                                            <p:cond evt="onStopAudio" delay="0">
                                              <p:tgtEl>
                                                <p:sldTgt/>
                                              </p:tgtEl>
                                            </p:cond>
                                          </p:endCondLst>
                                        </p:cTn>
                                        <p:tgtEl>
                                          <p:sndTgt r:embed="rId6" name="coin.wav"/>
                                        </p:tgtEl>
                                      </p:cMediaNode>
                                    </p:audio>
                                  </p:subTnLst>
                                </p:cTn>
                              </p:par>
                              <p:par>
                                <p:cTn id="182" presetID="1" presetClass="entr" presetSubtype="0" fill="hold" grpId="1" nodeType="withEffect">
                                  <p:stCondLst>
                                    <p:cond delay="15000"/>
                                  </p:stCondLst>
                                  <p:childTnLst>
                                    <p:set>
                                      <p:cBhvr>
                                        <p:cTn id="183" dur="1" fill="hold">
                                          <p:stCondLst>
                                            <p:cond delay="0"/>
                                          </p:stCondLst>
                                        </p:cTn>
                                        <p:tgtEl>
                                          <p:spTgt spid="19"/>
                                        </p:tgtEl>
                                        <p:attrNameLst>
                                          <p:attrName>style.visibility</p:attrName>
                                        </p:attrNameLst>
                                      </p:cBhvr>
                                      <p:to>
                                        <p:strVal val="visible"/>
                                      </p:to>
                                    </p:set>
                                  </p:childTnLst>
                                  <p:subTnLst>
                                    <p:audio>
                                      <p:cMediaNode vol="100000">
                                        <p:cTn display="0" masterRel="sameClick">
                                          <p:stCondLst>
                                            <p:cond evt="begin" delay="0">
                                              <p:tn val="182"/>
                                            </p:cond>
                                          </p:stCondLst>
                                          <p:endCondLst>
                                            <p:cond evt="onStopAudio" delay="0">
                                              <p:tgtEl>
                                                <p:sldTgt/>
                                              </p:tgtEl>
                                            </p:cond>
                                          </p:endCondLst>
                                        </p:cTn>
                                        <p:tgtEl>
                                          <p:sndTgt r:embed="rId7" name="cashreg.wav"/>
                                        </p:tgtEl>
                                      </p:cMediaNode>
                                    </p:audio>
                                  </p:subTnLst>
                                </p:cTn>
                              </p:par>
                              <p:par>
                                <p:cTn id="184" presetID="1" presetClass="exit" presetSubtype="0" fill="hold" grpId="0" nodeType="withEffect">
                                  <p:stCondLst>
                                    <p:cond delay="16000"/>
                                  </p:stCondLst>
                                  <p:childTnLst>
                                    <p:set>
                                      <p:cBhvr>
                                        <p:cTn id="185" dur="1" fill="hold">
                                          <p:stCondLst>
                                            <p:cond delay="0"/>
                                          </p:stCondLst>
                                        </p:cTn>
                                        <p:tgtEl>
                                          <p:spTgt spid="19"/>
                                        </p:tgtEl>
                                        <p:attrNameLst>
                                          <p:attrName>style.visibility</p:attrName>
                                        </p:attrNameLst>
                                      </p:cBhvr>
                                      <p:to>
                                        <p:strVal val="hidden"/>
                                      </p:to>
                                    </p:set>
                                  </p:childTnLst>
                                </p:cTn>
                              </p:par>
                              <p:par>
                                <p:cTn id="186" presetID="21" presetClass="entr" presetSubtype="1" fill="hold" grpId="0" nodeType="withEffect">
                                  <p:stCondLst>
                                    <p:cond delay="15000"/>
                                  </p:stCondLst>
                                  <p:childTnLst>
                                    <p:set>
                                      <p:cBhvr>
                                        <p:cTn id="187" dur="1" fill="hold">
                                          <p:stCondLst>
                                            <p:cond delay="0"/>
                                          </p:stCondLst>
                                        </p:cTn>
                                        <p:tgtEl>
                                          <p:spTgt spid="35"/>
                                        </p:tgtEl>
                                        <p:attrNameLst>
                                          <p:attrName>style.visibility</p:attrName>
                                        </p:attrNameLst>
                                      </p:cBhvr>
                                      <p:to>
                                        <p:strVal val="visible"/>
                                      </p:to>
                                    </p:set>
                                    <p:animEffect transition="in" filter="wheel(1)">
                                      <p:cBhvr>
                                        <p:cTn id="188" dur="1000"/>
                                        <p:tgtEl>
                                          <p:spTgt spid="35"/>
                                        </p:tgtEl>
                                      </p:cBhvr>
                                    </p:animEffect>
                                  </p:childTnLst>
                                  <p:subTnLst>
                                    <p:audio>
                                      <p:cMediaNode vol="100000">
                                        <p:cTn display="0" masterRel="sameClick">
                                          <p:stCondLst>
                                            <p:cond evt="begin" delay="0">
                                              <p:tn val="186"/>
                                            </p:cond>
                                          </p:stCondLst>
                                          <p:endCondLst>
                                            <p:cond evt="onStopAudio" delay="0">
                                              <p:tgtEl>
                                                <p:sldTgt/>
                                              </p:tgtEl>
                                            </p:cond>
                                          </p:endCondLst>
                                        </p:cTn>
                                        <p:tgtEl>
                                          <p:sndTgt r:embed="rId7" name="cashreg.wav"/>
                                        </p:tgtEl>
                                      </p:cMediaNode>
                                    </p:audio>
                                  </p:subTnLst>
                                </p:cTn>
                              </p:par>
                              <p:par>
                                <p:cTn id="189" presetID="1" presetClass="exit" presetSubtype="0" fill="hold" grpId="15" nodeType="withEffect">
                                  <p:stCondLst>
                                    <p:cond delay="16000"/>
                                  </p:stCondLst>
                                  <p:childTnLst>
                                    <p:set>
                                      <p:cBhvr>
                                        <p:cTn id="190" dur="1" fill="hold">
                                          <p:stCondLst>
                                            <p:cond delay="0"/>
                                          </p:stCondLst>
                                        </p:cTn>
                                        <p:tgtEl>
                                          <p:spTgt spid="35"/>
                                        </p:tgtEl>
                                        <p:attrNameLst>
                                          <p:attrName>style.visibility</p:attrName>
                                        </p:attrNameLst>
                                      </p:cBhvr>
                                      <p:to>
                                        <p:strVal val="hidden"/>
                                      </p:to>
                                    </p:set>
                                  </p:childTnLst>
                                </p:cTn>
                              </p:par>
                            </p:childTnLst>
                          </p:cTn>
                        </p:par>
                      </p:childTnLst>
                    </p:cTn>
                  </p:par>
                </p:childTnLst>
              </p:cTn>
              <p:nextCondLst>
                <p:cond evt="onClick" delay="0">
                  <p:tgtEl>
                    <p:spTgt spid="17"/>
                  </p:tgtEl>
                </p:cond>
              </p:nextCondLst>
            </p:seq>
            <p:video>
              <p:cMediaNode vol="100000">
                <p:cTn id="191" fill="hold" display="0">
                  <p:stCondLst>
                    <p:cond delay="indefinite"/>
                  </p:stCondLst>
                  <p:endCondLst>
                    <p:cond evt="onStopAudio" delay="0">
                      <p:tgtEl>
                        <p:sldTgt/>
                      </p:tgtEl>
                    </p:cond>
                  </p:endCondLst>
                </p:cTn>
                <p:tgtEl>
                  <p:spTgt spid="18"/>
                </p:tgtEl>
              </p:cMediaNode>
            </p:video>
            <p:seq concurrent="1" nextAc="seek">
              <p:cTn id="192" restart="whenNotActive" fill="hold" evtFilter="cancelBubble" nodeType="interactiveSeq">
                <p:stCondLst>
                  <p:cond evt="onClick" delay="0">
                    <p:tgtEl>
                      <p:spTgt spid="15"/>
                    </p:tgtEl>
                  </p:cond>
                </p:stCondLst>
                <p:endSync evt="end" delay="0">
                  <p:rtn val="all"/>
                </p:endSync>
                <p:childTnLst>
                  <p:par>
                    <p:cTn id="193" fill="hold">
                      <p:stCondLst>
                        <p:cond delay="0"/>
                      </p:stCondLst>
                      <p:childTnLst>
                        <p:par>
                          <p:cTn id="194" fill="hold">
                            <p:stCondLst>
                              <p:cond delay="0"/>
                            </p:stCondLst>
                            <p:childTnLst>
                              <p:par>
                                <p:cTn id="195" presetID="37" presetClass="exit" presetSubtype="0" fill="hold" grpId="1" nodeType="clickEffect">
                                  <p:stCondLst>
                                    <p:cond delay="0"/>
                                  </p:stCondLst>
                                  <p:childTnLst>
                                    <p:animEffect transition="out" filter="fade">
                                      <p:cBhvr>
                                        <p:cTn id="196" dur="1000"/>
                                        <p:tgtEl>
                                          <p:spTgt spid="38"/>
                                        </p:tgtEl>
                                      </p:cBhvr>
                                    </p:animEffect>
                                    <p:anim calcmode="lin" valueType="num">
                                      <p:cBhvr>
                                        <p:cTn id="197" dur="1000"/>
                                        <p:tgtEl>
                                          <p:spTgt spid="38"/>
                                        </p:tgtEl>
                                        <p:attrNameLst>
                                          <p:attrName>ppt_x</p:attrName>
                                        </p:attrNameLst>
                                      </p:cBhvr>
                                      <p:tavLst>
                                        <p:tav tm="0">
                                          <p:val>
                                            <p:strVal val="ppt_x"/>
                                          </p:val>
                                        </p:tav>
                                        <p:tav tm="100000">
                                          <p:val>
                                            <p:strVal val="ppt_x"/>
                                          </p:val>
                                        </p:tav>
                                      </p:tavLst>
                                    </p:anim>
                                    <p:anim calcmode="lin" valueType="num">
                                      <p:cBhvr>
                                        <p:cTn id="198" dur="100" decel="100000"/>
                                        <p:tgtEl>
                                          <p:spTgt spid="38"/>
                                        </p:tgtEl>
                                        <p:attrNameLst>
                                          <p:attrName>ppt_y</p:attrName>
                                        </p:attrNameLst>
                                      </p:cBhvr>
                                      <p:tavLst>
                                        <p:tav tm="0">
                                          <p:val>
                                            <p:strVal val="ppt_y"/>
                                          </p:val>
                                        </p:tav>
                                        <p:tav tm="100000">
                                          <p:val>
                                            <p:strVal val="ppt_y-.03"/>
                                          </p:val>
                                        </p:tav>
                                      </p:tavLst>
                                    </p:anim>
                                    <p:anim calcmode="lin" valueType="num">
                                      <p:cBhvr>
                                        <p:cTn id="199" dur="900" accel="100000">
                                          <p:stCondLst>
                                            <p:cond delay="100"/>
                                          </p:stCondLst>
                                        </p:cTn>
                                        <p:tgtEl>
                                          <p:spTgt spid="38"/>
                                        </p:tgtEl>
                                        <p:attrNameLst>
                                          <p:attrName>ppt_y</p:attrName>
                                        </p:attrNameLst>
                                      </p:cBhvr>
                                      <p:tavLst>
                                        <p:tav tm="0">
                                          <p:val>
                                            <p:strVal val="ppt_y"/>
                                          </p:val>
                                        </p:tav>
                                        <p:tav tm="100000">
                                          <p:val>
                                            <p:strVal val="ppt_y+1"/>
                                          </p:val>
                                        </p:tav>
                                      </p:tavLst>
                                    </p:anim>
                                    <p:set>
                                      <p:cBhvr>
                                        <p:cTn id="200" dur="1" fill="hold">
                                          <p:stCondLst>
                                            <p:cond delay="999"/>
                                          </p:stCondLst>
                                        </p:cTn>
                                        <p:tgtEl>
                                          <p:spTgt spid="38"/>
                                        </p:tgtEl>
                                        <p:attrNameLst>
                                          <p:attrName>style.visibility</p:attrName>
                                        </p:attrNameLst>
                                      </p:cBhvr>
                                      <p:to>
                                        <p:strVal val="hidden"/>
                                      </p:to>
                                    </p:set>
                                  </p:childTnLst>
                                </p:cTn>
                              </p:par>
                              <p:par>
                                <p:cTn id="201" presetID="37" presetClass="exit" presetSubtype="0" fill="hold" grpId="1" nodeType="withEffect">
                                  <p:stCondLst>
                                    <p:cond delay="0"/>
                                  </p:stCondLst>
                                  <p:childTnLst>
                                    <p:animEffect transition="out" filter="fade">
                                      <p:cBhvr>
                                        <p:cTn id="202" dur="1000"/>
                                        <p:tgtEl>
                                          <p:spTgt spid="44"/>
                                        </p:tgtEl>
                                      </p:cBhvr>
                                    </p:animEffect>
                                    <p:anim calcmode="lin" valueType="num">
                                      <p:cBhvr>
                                        <p:cTn id="203" dur="1000"/>
                                        <p:tgtEl>
                                          <p:spTgt spid="44"/>
                                        </p:tgtEl>
                                        <p:attrNameLst>
                                          <p:attrName>ppt_x</p:attrName>
                                        </p:attrNameLst>
                                      </p:cBhvr>
                                      <p:tavLst>
                                        <p:tav tm="0">
                                          <p:val>
                                            <p:strVal val="ppt_x"/>
                                          </p:val>
                                        </p:tav>
                                        <p:tav tm="100000">
                                          <p:val>
                                            <p:strVal val="ppt_x"/>
                                          </p:val>
                                        </p:tav>
                                      </p:tavLst>
                                    </p:anim>
                                    <p:anim calcmode="lin" valueType="num">
                                      <p:cBhvr>
                                        <p:cTn id="204" dur="100" decel="100000"/>
                                        <p:tgtEl>
                                          <p:spTgt spid="44"/>
                                        </p:tgtEl>
                                        <p:attrNameLst>
                                          <p:attrName>ppt_y</p:attrName>
                                        </p:attrNameLst>
                                      </p:cBhvr>
                                      <p:tavLst>
                                        <p:tav tm="0">
                                          <p:val>
                                            <p:strVal val="ppt_y"/>
                                          </p:val>
                                        </p:tav>
                                        <p:tav tm="100000">
                                          <p:val>
                                            <p:strVal val="ppt_y-.03"/>
                                          </p:val>
                                        </p:tav>
                                      </p:tavLst>
                                    </p:anim>
                                    <p:anim calcmode="lin" valueType="num">
                                      <p:cBhvr>
                                        <p:cTn id="205" dur="900" accel="100000">
                                          <p:stCondLst>
                                            <p:cond delay="100"/>
                                          </p:stCondLst>
                                        </p:cTn>
                                        <p:tgtEl>
                                          <p:spTgt spid="44"/>
                                        </p:tgtEl>
                                        <p:attrNameLst>
                                          <p:attrName>ppt_y</p:attrName>
                                        </p:attrNameLst>
                                      </p:cBhvr>
                                      <p:tavLst>
                                        <p:tav tm="0">
                                          <p:val>
                                            <p:strVal val="ppt_y"/>
                                          </p:val>
                                        </p:tav>
                                        <p:tav tm="100000">
                                          <p:val>
                                            <p:strVal val="ppt_y+1"/>
                                          </p:val>
                                        </p:tav>
                                      </p:tavLst>
                                    </p:anim>
                                    <p:set>
                                      <p:cBhvr>
                                        <p:cTn id="206" dur="1" fill="hold">
                                          <p:stCondLst>
                                            <p:cond delay="999"/>
                                          </p:stCondLst>
                                        </p:cTn>
                                        <p:tgtEl>
                                          <p:spTgt spid="44"/>
                                        </p:tgtEl>
                                        <p:attrNameLst>
                                          <p:attrName>style.visibility</p:attrName>
                                        </p:attrNameLst>
                                      </p:cBhvr>
                                      <p:to>
                                        <p:strVal val="hidden"/>
                                      </p:to>
                                    </p:set>
                                  </p:childTnLst>
                                </p:cTn>
                              </p:par>
                              <p:par>
                                <p:cTn id="207" presetID="37" presetClass="exit" presetSubtype="0" fill="hold" grpId="1" nodeType="withEffect">
                                  <p:stCondLst>
                                    <p:cond delay="0"/>
                                  </p:stCondLst>
                                  <p:childTnLst>
                                    <p:animEffect transition="out" filter="fade">
                                      <p:cBhvr>
                                        <p:cTn id="208" dur="1000"/>
                                        <p:tgtEl>
                                          <p:spTgt spid="40"/>
                                        </p:tgtEl>
                                      </p:cBhvr>
                                    </p:animEffect>
                                    <p:anim calcmode="lin" valueType="num">
                                      <p:cBhvr>
                                        <p:cTn id="209" dur="1000"/>
                                        <p:tgtEl>
                                          <p:spTgt spid="40"/>
                                        </p:tgtEl>
                                        <p:attrNameLst>
                                          <p:attrName>ppt_x</p:attrName>
                                        </p:attrNameLst>
                                      </p:cBhvr>
                                      <p:tavLst>
                                        <p:tav tm="0">
                                          <p:val>
                                            <p:strVal val="ppt_x"/>
                                          </p:val>
                                        </p:tav>
                                        <p:tav tm="100000">
                                          <p:val>
                                            <p:strVal val="ppt_x"/>
                                          </p:val>
                                        </p:tav>
                                      </p:tavLst>
                                    </p:anim>
                                    <p:anim calcmode="lin" valueType="num">
                                      <p:cBhvr>
                                        <p:cTn id="210" dur="100" decel="100000"/>
                                        <p:tgtEl>
                                          <p:spTgt spid="40"/>
                                        </p:tgtEl>
                                        <p:attrNameLst>
                                          <p:attrName>ppt_y</p:attrName>
                                        </p:attrNameLst>
                                      </p:cBhvr>
                                      <p:tavLst>
                                        <p:tav tm="0">
                                          <p:val>
                                            <p:strVal val="ppt_y"/>
                                          </p:val>
                                        </p:tav>
                                        <p:tav tm="100000">
                                          <p:val>
                                            <p:strVal val="ppt_y-.03"/>
                                          </p:val>
                                        </p:tav>
                                      </p:tavLst>
                                    </p:anim>
                                    <p:anim calcmode="lin" valueType="num">
                                      <p:cBhvr>
                                        <p:cTn id="211" dur="900" accel="100000">
                                          <p:stCondLst>
                                            <p:cond delay="100"/>
                                          </p:stCondLst>
                                        </p:cTn>
                                        <p:tgtEl>
                                          <p:spTgt spid="40"/>
                                        </p:tgtEl>
                                        <p:attrNameLst>
                                          <p:attrName>ppt_y</p:attrName>
                                        </p:attrNameLst>
                                      </p:cBhvr>
                                      <p:tavLst>
                                        <p:tav tm="0">
                                          <p:val>
                                            <p:strVal val="ppt_y"/>
                                          </p:val>
                                        </p:tav>
                                        <p:tav tm="100000">
                                          <p:val>
                                            <p:strVal val="ppt_y+1"/>
                                          </p:val>
                                        </p:tav>
                                      </p:tavLst>
                                    </p:anim>
                                    <p:set>
                                      <p:cBhvr>
                                        <p:cTn id="212" dur="1" fill="hold">
                                          <p:stCondLst>
                                            <p:cond delay="999"/>
                                          </p:stCondLst>
                                        </p:cTn>
                                        <p:tgtEl>
                                          <p:spTgt spid="40"/>
                                        </p:tgtEl>
                                        <p:attrNameLst>
                                          <p:attrName>style.visibility</p:attrName>
                                        </p:attrNameLst>
                                      </p:cBhvr>
                                      <p:to>
                                        <p:strVal val="hidden"/>
                                      </p:to>
                                    </p:set>
                                  </p:childTnLst>
                                </p:cTn>
                              </p:par>
                              <p:par>
                                <p:cTn id="213" presetID="37" presetClass="exit" presetSubtype="0" fill="hold" grpId="1" nodeType="withEffect">
                                  <p:stCondLst>
                                    <p:cond delay="0"/>
                                  </p:stCondLst>
                                  <p:childTnLst>
                                    <p:animEffect transition="out" filter="fade">
                                      <p:cBhvr>
                                        <p:cTn id="214" dur="1000"/>
                                        <p:tgtEl>
                                          <p:spTgt spid="2"/>
                                        </p:tgtEl>
                                      </p:cBhvr>
                                    </p:animEffect>
                                    <p:anim calcmode="lin" valueType="num">
                                      <p:cBhvr>
                                        <p:cTn id="215" dur="1000"/>
                                        <p:tgtEl>
                                          <p:spTgt spid="2"/>
                                        </p:tgtEl>
                                        <p:attrNameLst>
                                          <p:attrName>ppt_x</p:attrName>
                                        </p:attrNameLst>
                                      </p:cBhvr>
                                      <p:tavLst>
                                        <p:tav tm="0">
                                          <p:val>
                                            <p:strVal val="ppt_x"/>
                                          </p:val>
                                        </p:tav>
                                        <p:tav tm="100000">
                                          <p:val>
                                            <p:strVal val="ppt_x"/>
                                          </p:val>
                                        </p:tav>
                                      </p:tavLst>
                                    </p:anim>
                                    <p:anim calcmode="lin" valueType="num">
                                      <p:cBhvr>
                                        <p:cTn id="216" dur="100" decel="100000"/>
                                        <p:tgtEl>
                                          <p:spTgt spid="2"/>
                                        </p:tgtEl>
                                        <p:attrNameLst>
                                          <p:attrName>ppt_y</p:attrName>
                                        </p:attrNameLst>
                                      </p:cBhvr>
                                      <p:tavLst>
                                        <p:tav tm="0">
                                          <p:val>
                                            <p:strVal val="ppt_y"/>
                                          </p:val>
                                        </p:tav>
                                        <p:tav tm="100000">
                                          <p:val>
                                            <p:strVal val="ppt_y-.03"/>
                                          </p:val>
                                        </p:tav>
                                      </p:tavLst>
                                    </p:anim>
                                    <p:anim calcmode="lin" valueType="num">
                                      <p:cBhvr>
                                        <p:cTn id="217" dur="900" accel="100000">
                                          <p:stCondLst>
                                            <p:cond delay="100"/>
                                          </p:stCondLst>
                                        </p:cTn>
                                        <p:tgtEl>
                                          <p:spTgt spid="2"/>
                                        </p:tgtEl>
                                        <p:attrNameLst>
                                          <p:attrName>ppt_y</p:attrName>
                                        </p:attrNameLst>
                                      </p:cBhvr>
                                      <p:tavLst>
                                        <p:tav tm="0">
                                          <p:val>
                                            <p:strVal val="ppt_y"/>
                                          </p:val>
                                        </p:tav>
                                        <p:tav tm="100000">
                                          <p:val>
                                            <p:strVal val="ppt_y+1"/>
                                          </p:val>
                                        </p:tav>
                                      </p:tavLst>
                                    </p:anim>
                                    <p:set>
                                      <p:cBhvr>
                                        <p:cTn id="218" dur="1" fill="hold">
                                          <p:stCondLst>
                                            <p:cond delay="999"/>
                                          </p:stCondLst>
                                        </p:cTn>
                                        <p:tgtEl>
                                          <p:spTgt spid="2"/>
                                        </p:tgtEl>
                                        <p:attrNameLst>
                                          <p:attrName>style.visibility</p:attrName>
                                        </p:attrNameLst>
                                      </p:cBhvr>
                                      <p:to>
                                        <p:strVal val="hidden"/>
                                      </p:to>
                                    </p:set>
                                  </p:childTnLst>
                                  <p:subTnLst>
                                    <p:audio>
                                      <p:cMediaNode vol="100000">
                                        <p:cTn display="0" masterRel="sameClick">
                                          <p:stCondLst>
                                            <p:cond evt="begin" delay="0">
                                              <p:tn val="213"/>
                                            </p:cond>
                                          </p:stCondLst>
                                          <p:endCondLst>
                                            <p:cond evt="onStopAudio" delay="0">
                                              <p:tgtEl>
                                                <p:sldTgt/>
                                              </p:tgtEl>
                                            </p:cond>
                                          </p:endCondLst>
                                        </p:cTn>
                                        <p:tgtEl>
                                          <p:sndTgt r:embed="rId7" name="cashreg.wav"/>
                                        </p:tgtEl>
                                      </p:cMediaNode>
                                    </p:audio>
                                  </p:subTnLst>
                                </p:cTn>
                              </p:par>
                              <p:par>
                                <p:cTn id="219" presetID="37" presetClass="exit" presetSubtype="0" fill="hold" grpId="1" nodeType="withEffect">
                                  <p:stCondLst>
                                    <p:cond delay="0"/>
                                  </p:stCondLst>
                                  <p:childTnLst>
                                    <p:animEffect transition="out" filter="fade">
                                      <p:cBhvr>
                                        <p:cTn id="220" dur="1000"/>
                                        <p:tgtEl>
                                          <p:spTgt spid="42"/>
                                        </p:tgtEl>
                                      </p:cBhvr>
                                    </p:animEffect>
                                    <p:anim calcmode="lin" valueType="num">
                                      <p:cBhvr>
                                        <p:cTn id="221" dur="1000"/>
                                        <p:tgtEl>
                                          <p:spTgt spid="42"/>
                                        </p:tgtEl>
                                        <p:attrNameLst>
                                          <p:attrName>ppt_x</p:attrName>
                                        </p:attrNameLst>
                                      </p:cBhvr>
                                      <p:tavLst>
                                        <p:tav tm="0">
                                          <p:val>
                                            <p:strVal val="ppt_x"/>
                                          </p:val>
                                        </p:tav>
                                        <p:tav tm="100000">
                                          <p:val>
                                            <p:strVal val="ppt_x"/>
                                          </p:val>
                                        </p:tav>
                                      </p:tavLst>
                                    </p:anim>
                                    <p:anim calcmode="lin" valueType="num">
                                      <p:cBhvr>
                                        <p:cTn id="222" dur="100" decel="100000"/>
                                        <p:tgtEl>
                                          <p:spTgt spid="42"/>
                                        </p:tgtEl>
                                        <p:attrNameLst>
                                          <p:attrName>ppt_y</p:attrName>
                                        </p:attrNameLst>
                                      </p:cBhvr>
                                      <p:tavLst>
                                        <p:tav tm="0">
                                          <p:val>
                                            <p:strVal val="ppt_y"/>
                                          </p:val>
                                        </p:tav>
                                        <p:tav tm="100000">
                                          <p:val>
                                            <p:strVal val="ppt_y-.03"/>
                                          </p:val>
                                        </p:tav>
                                      </p:tavLst>
                                    </p:anim>
                                    <p:anim calcmode="lin" valueType="num">
                                      <p:cBhvr>
                                        <p:cTn id="223" dur="900" accel="100000">
                                          <p:stCondLst>
                                            <p:cond delay="100"/>
                                          </p:stCondLst>
                                        </p:cTn>
                                        <p:tgtEl>
                                          <p:spTgt spid="42"/>
                                        </p:tgtEl>
                                        <p:attrNameLst>
                                          <p:attrName>ppt_y</p:attrName>
                                        </p:attrNameLst>
                                      </p:cBhvr>
                                      <p:tavLst>
                                        <p:tav tm="0">
                                          <p:val>
                                            <p:strVal val="ppt_y"/>
                                          </p:val>
                                        </p:tav>
                                        <p:tav tm="100000">
                                          <p:val>
                                            <p:strVal val="ppt_y+1"/>
                                          </p:val>
                                        </p:tav>
                                      </p:tavLst>
                                    </p:anim>
                                    <p:set>
                                      <p:cBhvr>
                                        <p:cTn id="224" dur="1" fill="hold">
                                          <p:stCondLst>
                                            <p:cond delay="999"/>
                                          </p:stCondLst>
                                        </p:cTn>
                                        <p:tgtEl>
                                          <p:spTgt spid="42"/>
                                        </p:tgtEl>
                                        <p:attrNameLst>
                                          <p:attrName>style.visibility</p:attrName>
                                        </p:attrNameLst>
                                      </p:cBhvr>
                                      <p:to>
                                        <p:strVal val="hidden"/>
                                      </p:to>
                                    </p:set>
                                  </p:childTnLst>
                                  <p:subTnLst>
                                    <p:audio>
                                      <p:cMediaNode vol="100000">
                                        <p:cTn display="0" masterRel="sameClick">
                                          <p:stCondLst>
                                            <p:cond evt="begin" delay="0">
                                              <p:tn val="219"/>
                                            </p:cond>
                                          </p:stCondLst>
                                          <p:endCondLst>
                                            <p:cond evt="onStopAudio" delay="0">
                                              <p:tgtEl>
                                                <p:sldTgt/>
                                              </p:tgtEl>
                                            </p:cond>
                                          </p:endCondLst>
                                        </p:cTn>
                                        <p:tgtEl>
                                          <p:sndTgt r:embed="rId7" name="cashreg.wav"/>
                                        </p:tgtEl>
                                      </p:cMediaNode>
                                    </p:audio>
                                  </p:subTnLst>
                                </p:cTn>
                              </p:par>
                              <p:par>
                                <p:cTn id="225" presetID="22" presetClass="emph" presetSubtype="0" fill="hold" grpId="1" nodeType="withEffect">
                                  <p:stCondLst>
                                    <p:cond delay="0"/>
                                  </p:stCondLst>
                                  <p:childTnLst>
                                    <p:animClr clrSpc="hsl" dir="cw">
                                      <p:cBhvr override="childStyle">
                                        <p:cTn id="226" dur="1000" fill="hold"/>
                                        <p:tgtEl>
                                          <p:spTgt spid="39"/>
                                        </p:tgtEl>
                                        <p:attrNameLst>
                                          <p:attrName>style.color</p:attrName>
                                        </p:attrNameLst>
                                      </p:cBhvr>
                                      <p:by>
                                        <p:hsl h="-7200000" s="0" l="0"/>
                                      </p:by>
                                    </p:animClr>
                                    <p:animClr clrSpc="hsl" dir="cw">
                                      <p:cBhvr>
                                        <p:cTn id="227" dur="1000" fill="hold"/>
                                        <p:tgtEl>
                                          <p:spTgt spid="39"/>
                                        </p:tgtEl>
                                        <p:attrNameLst>
                                          <p:attrName>fillcolor</p:attrName>
                                        </p:attrNameLst>
                                      </p:cBhvr>
                                      <p:by>
                                        <p:hsl h="-7200000" s="0" l="0"/>
                                      </p:by>
                                    </p:animClr>
                                    <p:animClr clrSpc="hsl" dir="cw">
                                      <p:cBhvr>
                                        <p:cTn id="228" dur="1000" fill="hold"/>
                                        <p:tgtEl>
                                          <p:spTgt spid="39"/>
                                        </p:tgtEl>
                                        <p:attrNameLst>
                                          <p:attrName>stroke.color</p:attrName>
                                        </p:attrNameLst>
                                      </p:cBhvr>
                                      <p:by>
                                        <p:hsl h="-7200000" s="0" l="0"/>
                                      </p:by>
                                    </p:animClr>
                                    <p:set>
                                      <p:cBhvr>
                                        <p:cTn id="229" dur="1000" fill="hold"/>
                                        <p:tgtEl>
                                          <p:spTgt spid="39"/>
                                        </p:tgtEl>
                                        <p:attrNameLst>
                                          <p:attrName>fill.type</p:attrName>
                                        </p:attrNameLst>
                                      </p:cBhvr>
                                      <p:to>
                                        <p:strVal val="solid"/>
                                      </p:to>
                                    </p:set>
                                  </p:childTnLst>
                                  <p:subTnLst>
                                    <p:audio>
                                      <p:cMediaNode vol="100000">
                                        <p:cTn display="0" masterRel="sameClick">
                                          <p:stCondLst>
                                            <p:cond evt="begin" delay="0">
                                              <p:tn val="225"/>
                                            </p:cond>
                                          </p:stCondLst>
                                          <p:endCondLst>
                                            <p:cond evt="onStopAudio" delay="0">
                                              <p:tgtEl>
                                                <p:sldTgt/>
                                              </p:tgtEl>
                                            </p:cond>
                                          </p:endCondLst>
                                        </p:cTn>
                                        <p:tgtEl>
                                          <p:sndTgt r:embed="rId7" name="cashreg.wav"/>
                                        </p:tgtEl>
                                      </p:cMediaNode>
                                    </p:audio>
                                  </p:subTnLst>
                                </p:cTn>
                              </p:par>
                              <p:par>
                                <p:cTn id="230" presetID="37" presetClass="exit" presetSubtype="0" fill="hold" grpId="1" nodeType="withEffect">
                                  <p:stCondLst>
                                    <p:cond delay="0"/>
                                  </p:stCondLst>
                                  <p:childTnLst>
                                    <p:animEffect transition="out" filter="fade">
                                      <p:cBhvr>
                                        <p:cTn id="231" dur="1000"/>
                                        <p:tgtEl>
                                          <p:spTgt spid="4"/>
                                        </p:tgtEl>
                                      </p:cBhvr>
                                    </p:animEffect>
                                    <p:anim calcmode="lin" valueType="num">
                                      <p:cBhvr>
                                        <p:cTn id="232" dur="1000"/>
                                        <p:tgtEl>
                                          <p:spTgt spid="4"/>
                                        </p:tgtEl>
                                        <p:attrNameLst>
                                          <p:attrName>ppt_x</p:attrName>
                                        </p:attrNameLst>
                                      </p:cBhvr>
                                      <p:tavLst>
                                        <p:tav tm="0">
                                          <p:val>
                                            <p:strVal val="ppt_x"/>
                                          </p:val>
                                        </p:tav>
                                        <p:tav tm="100000">
                                          <p:val>
                                            <p:strVal val="ppt_x"/>
                                          </p:val>
                                        </p:tav>
                                      </p:tavLst>
                                    </p:anim>
                                    <p:anim calcmode="lin" valueType="num">
                                      <p:cBhvr>
                                        <p:cTn id="233" dur="100" decel="100000"/>
                                        <p:tgtEl>
                                          <p:spTgt spid="4"/>
                                        </p:tgtEl>
                                        <p:attrNameLst>
                                          <p:attrName>ppt_y</p:attrName>
                                        </p:attrNameLst>
                                      </p:cBhvr>
                                      <p:tavLst>
                                        <p:tav tm="0">
                                          <p:val>
                                            <p:strVal val="ppt_y"/>
                                          </p:val>
                                        </p:tav>
                                        <p:tav tm="100000">
                                          <p:val>
                                            <p:strVal val="ppt_y-.03"/>
                                          </p:val>
                                        </p:tav>
                                      </p:tavLst>
                                    </p:anim>
                                    <p:anim calcmode="lin" valueType="num">
                                      <p:cBhvr>
                                        <p:cTn id="234" dur="900" accel="100000">
                                          <p:stCondLst>
                                            <p:cond delay="100"/>
                                          </p:stCondLst>
                                        </p:cTn>
                                        <p:tgtEl>
                                          <p:spTgt spid="4"/>
                                        </p:tgtEl>
                                        <p:attrNameLst>
                                          <p:attrName>ppt_y</p:attrName>
                                        </p:attrNameLst>
                                      </p:cBhvr>
                                      <p:tavLst>
                                        <p:tav tm="0">
                                          <p:val>
                                            <p:strVal val="ppt_y"/>
                                          </p:val>
                                        </p:tav>
                                        <p:tav tm="100000">
                                          <p:val>
                                            <p:strVal val="ppt_y+1"/>
                                          </p:val>
                                        </p:tav>
                                      </p:tavLst>
                                    </p:anim>
                                    <p:set>
                                      <p:cBhvr>
                                        <p:cTn id="235" dur="1" fill="hold">
                                          <p:stCondLst>
                                            <p:cond delay="999"/>
                                          </p:stCondLst>
                                        </p:cTn>
                                        <p:tgtEl>
                                          <p:spTgt spid="4"/>
                                        </p:tgtEl>
                                        <p:attrNameLst>
                                          <p:attrName>style.visibility</p:attrName>
                                        </p:attrNameLst>
                                      </p:cBhvr>
                                      <p:to>
                                        <p:strVal val="hidden"/>
                                      </p:to>
                                    </p:set>
                                  </p:childTnLst>
                                  <p:subTnLst>
                                    <p:audio>
                                      <p:cMediaNode vol="100000">
                                        <p:cTn display="0" masterRel="sameClick">
                                          <p:stCondLst>
                                            <p:cond evt="begin" delay="0">
                                              <p:tn val="230"/>
                                            </p:cond>
                                          </p:stCondLst>
                                          <p:endCondLst>
                                            <p:cond evt="onStopAudio" delay="0">
                                              <p:tgtEl>
                                                <p:sldTgt/>
                                              </p:tgtEl>
                                            </p:cond>
                                          </p:endCondLst>
                                        </p:cTn>
                                        <p:tgtEl>
                                          <p:sndTgt r:embed="rId7" name="cashreg.wav"/>
                                        </p:tgtEl>
                                      </p:cMediaNode>
                                    </p:audio>
                                  </p:subTnLst>
                                </p:cTn>
                              </p:par>
                              <p:par>
                                <p:cTn id="236" presetID="22" presetClass="emph" presetSubtype="0" fill="hold" grpId="1" nodeType="withEffect">
                                  <p:stCondLst>
                                    <p:cond delay="0"/>
                                  </p:stCondLst>
                                  <p:childTnLst>
                                    <p:animClr clrSpc="hsl" dir="cw">
                                      <p:cBhvr override="childStyle">
                                        <p:cTn id="237" dur="1000" fill="hold"/>
                                        <p:tgtEl>
                                          <p:spTgt spid="36"/>
                                        </p:tgtEl>
                                        <p:attrNameLst>
                                          <p:attrName>style.color</p:attrName>
                                        </p:attrNameLst>
                                      </p:cBhvr>
                                      <p:by>
                                        <p:hsl h="-7200000" s="0" l="0"/>
                                      </p:by>
                                    </p:animClr>
                                    <p:animClr clrSpc="hsl" dir="cw">
                                      <p:cBhvr>
                                        <p:cTn id="238" dur="1000" fill="hold"/>
                                        <p:tgtEl>
                                          <p:spTgt spid="36"/>
                                        </p:tgtEl>
                                        <p:attrNameLst>
                                          <p:attrName>fillcolor</p:attrName>
                                        </p:attrNameLst>
                                      </p:cBhvr>
                                      <p:by>
                                        <p:hsl h="-7200000" s="0" l="0"/>
                                      </p:by>
                                    </p:animClr>
                                    <p:animClr clrSpc="hsl" dir="cw">
                                      <p:cBhvr>
                                        <p:cTn id="239" dur="1000" fill="hold"/>
                                        <p:tgtEl>
                                          <p:spTgt spid="36"/>
                                        </p:tgtEl>
                                        <p:attrNameLst>
                                          <p:attrName>stroke.color</p:attrName>
                                        </p:attrNameLst>
                                      </p:cBhvr>
                                      <p:by>
                                        <p:hsl h="-7200000" s="0" l="0"/>
                                      </p:by>
                                    </p:animClr>
                                    <p:set>
                                      <p:cBhvr>
                                        <p:cTn id="240" dur="1000" fill="hold"/>
                                        <p:tgtEl>
                                          <p:spTgt spid="36"/>
                                        </p:tgtEl>
                                        <p:attrNameLst>
                                          <p:attrName>fill.type</p:attrName>
                                        </p:attrNameLst>
                                      </p:cBhvr>
                                      <p:to>
                                        <p:strVal val="solid"/>
                                      </p:to>
                                    </p:set>
                                  </p:childTnLst>
                                  <p:subTnLst>
                                    <p:audio>
                                      <p:cMediaNode vol="100000">
                                        <p:cTn display="0" masterRel="sameClick">
                                          <p:stCondLst>
                                            <p:cond evt="begin" delay="0">
                                              <p:tn val="236"/>
                                            </p:cond>
                                          </p:stCondLst>
                                          <p:endCondLst>
                                            <p:cond evt="onStopAudio" delay="0">
                                              <p:tgtEl>
                                                <p:sldTgt/>
                                              </p:tgtEl>
                                            </p:cond>
                                          </p:endCondLst>
                                        </p:cTn>
                                        <p:tgtEl>
                                          <p:sndTgt r:embed="rId7" name="cashreg.wav"/>
                                        </p:tgtEl>
                                      </p:cMediaNode>
                                    </p:audio>
                                  </p:subTnLst>
                                </p:cTn>
                              </p:par>
                              <p:par>
                                <p:cTn id="241" presetID="22" presetClass="emph" presetSubtype="0" fill="hold" grpId="1" nodeType="withEffect">
                                  <p:stCondLst>
                                    <p:cond delay="0"/>
                                  </p:stCondLst>
                                  <p:childTnLst>
                                    <p:animClr clrSpc="hsl" dir="cw">
                                      <p:cBhvr override="childStyle">
                                        <p:cTn id="242" dur="1000" fill="hold"/>
                                        <p:tgtEl>
                                          <p:spTgt spid="43"/>
                                        </p:tgtEl>
                                        <p:attrNameLst>
                                          <p:attrName>style.color</p:attrName>
                                        </p:attrNameLst>
                                      </p:cBhvr>
                                      <p:by>
                                        <p:hsl h="-7200000" s="0" l="0"/>
                                      </p:by>
                                    </p:animClr>
                                    <p:animClr clrSpc="hsl" dir="cw">
                                      <p:cBhvr>
                                        <p:cTn id="243" dur="1000" fill="hold"/>
                                        <p:tgtEl>
                                          <p:spTgt spid="43"/>
                                        </p:tgtEl>
                                        <p:attrNameLst>
                                          <p:attrName>fillcolor</p:attrName>
                                        </p:attrNameLst>
                                      </p:cBhvr>
                                      <p:by>
                                        <p:hsl h="-7200000" s="0" l="0"/>
                                      </p:by>
                                    </p:animClr>
                                    <p:animClr clrSpc="hsl" dir="cw">
                                      <p:cBhvr>
                                        <p:cTn id="244" dur="1000" fill="hold"/>
                                        <p:tgtEl>
                                          <p:spTgt spid="43"/>
                                        </p:tgtEl>
                                        <p:attrNameLst>
                                          <p:attrName>stroke.color</p:attrName>
                                        </p:attrNameLst>
                                      </p:cBhvr>
                                      <p:by>
                                        <p:hsl h="-7200000" s="0" l="0"/>
                                      </p:by>
                                    </p:animClr>
                                    <p:set>
                                      <p:cBhvr>
                                        <p:cTn id="245" dur="1000" fill="hold"/>
                                        <p:tgtEl>
                                          <p:spTgt spid="43"/>
                                        </p:tgtEl>
                                        <p:attrNameLst>
                                          <p:attrName>fill.type</p:attrName>
                                        </p:attrNameLst>
                                      </p:cBhvr>
                                      <p:to>
                                        <p:strVal val="solid"/>
                                      </p:to>
                                    </p:set>
                                  </p:childTnLst>
                                  <p:subTnLst>
                                    <p:audio>
                                      <p:cMediaNode vol="100000">
                                        <p:cTn display="0" masterRel="sameClick">
                                          <p:stCondLst>
                                            <p:cond evt="begin" delay="0">
                                              <p:tn val="241"/>
                                            </p:cond>
                                          </p:stCondLst>
                                          <p:endCondLst>
                                            <p:cond evt="onStopAudio" delay="0">
                                              <p:tgtEl>
                                                <p:sldTgt/>
                                              </p:tgtEl>
                                            </p:cond>
                                          </p:endCondLst>
                                        </p:cTn>
                                        <p:tgtEl>
                                          <p:sndTgt r:embed="rId7" name="cashreg.wav"/>
                                        </p:tgtEl>
                                      </p:cMediaNode>
                                    </p:audio>
                                  </p:subTnLst>
                                </p:cTn>
                              </p:par>
                              <p:par>
                                <p:cTn id="246" presetID="37" presetClass="exit" presetSubtype="0" fill="hold" grpId="1" nodeType="withEffect">
                                  <p:stCondLst>
                                    <p:cond delay="0"/>
                                  </p:stCondLst>
                                  <p:childTnLst>
                                    <p:animEffect transition="out" filter="fade">
                                      <p:cBhvr>
                                        <p:cTn id="247" dur="1000"/>
                                        <p:tgtEl>
                                          <p:spTgt spid="37"/>
                                        </p:tgtEl>
                                      </p:cBhvr>
                                    </p:animEffect>
                                    <p:anim calcmode="lin" valueType="num">
                                      <p:cBhvr>
                                        <p:cTn id="248" dur="1000"/>
                                        <p:tgtEl>
                                          <p:spTgt spid="37"/>
                                        </p:tgtEl>
                                        <p:attrNameLst>
                                          <p:attrName>ppt_x</p:attrName>
                                        </p:attrNameLst>
                                      </p:cBhvr>
                                      <p:tavLst>
                                        <p:tav tm="0">
                                          <p:val>
                                            <p:strVal val="ppt_x"/>
                                          </p:val>
                                        </p:tav>
                                        <p:tav tm="100000">
                                          <p:val>
                                            <p:strVal val="ppt_x"/>
                                          </p:val>
                                        </p:tav>
                                      </p:tavLst>
                                    </p:anim>
                                    <p:anim calcmode="lin" valueType="num">
                                      <p:cBhvr>
                                        <p:cTn id="249" dur="100" decel="100000"/>
                                        <p:tgtEl>
                                          <p:spTgt spid="37"/>
                                        </p:tgtEl>
                                        <p:attrNameLst>
                                          <p:attrName>ppt_y</p:attrName>
                                        </p:attrNameLst>
                                      </p:cBhvr>
                                      <p:tavLst>
                                        <p:tav tm="0">
                                          <p:val>
                                            <p:strVal val="ppt_y"/>
                                          </p:val>
                                        </p:tav>
                                        <p:tav tm="100000">
                                          <p:val>
                                            <p:strVal val="ppt_y-.03"/>
                                          </p:val>
                                        </p:tav>
                                      </p:tavLst>
                                    </p:anim>
                                    <p:anim calcmode="lin" valueType="num">
                                      <p:cBhvr>
                                        <p:cTn id="250" dur="900" accel="100000">
                                          <p:stCondLst>
                                            <p:cond delay="100"/>
                                          </p:stCondLst>
                                        </p:cTn>
                                        <p:tgtEl>
                                          <p:spTgt spid="37"/>
                                        </p:tgtEl>
                                        <p:attrNameLst>
                                          <p:attrName>ppt_y</p:attrName>
                                        </p:attrNameLst>
                                      </p:cBhvr>
                                      <p:tavLst>
                                        <p:tav tm="0">
                                          <p:val>
                                            <p:strVal val="ppt_y"/>
                                          </p:val>
                                        </p:tav>
                                        <p:tav tm="100000">
                                          <p:val>
                                            <p:strVal val="ppt_y+1"/>
                                          </p:val>
                                        </p:tav>
                                      </p:tavLst>
                                    </p:anim>
                                    <p:set>
                                      <p:cBhvr>
                                        <p:cTn id="251" dur="1" fill="hold">
                                          <p:stCondLst>
                                            <p:cond delay="999"/>
                                          </p:stCondLst>
                                        </p:cTn>
                                        <p:tgtEl>
                                          <p:spTgt spid="37"/>
                                        </p:tgtEl>
                                        <p:attrNameLst>
                                          <p:attrName>style.visibility</p:attrName>
                                        </p:attrNameLst>
                                      </p:cBhvr>
                                      <p:to>
                                        <p:strVal val="hidden"/>
                                      </p:to>
                                    </p:set>
                                  </p:childTnLst>
                                  <p:subTnLst>
                                    <p:audio>
                                      <p:cMediaNode vol="100000">
                                        <p:cTn display="0" masterRel="sameClick">
                                          <p:stCondLst>
                                            <p:cond evt="begin" delay="0">
                                              <p:tn val="246"/>
                                            </p:cond>
                                          </p:stCondLst>
                                          <p:endCondLst>
                                            <p:cond evt="onStopAudio" delay="0">
                                              <p:tgtEl>
                                                <p:sldTgt/>
                                              </p:tgtEl>
                                            </p:cond>
                                          </p:endCondLst>
                                        </p:cTn>
                                        <p:tgtEl>
                                          <p:sndTgt r:embed="rId7" name="cashreg.wav"/>
                                        </p:tgtEl>
                                      </p:cMediaNode>
                                    </p:audio>
                                  </p:subTnLst>
                                </p:cTn>
                              </p:par>
                              <p:par>
                                <p:cTn id="252" presetID="37" presetClass="exit" presetSubtype="0" fill="hold" grpId="1" nodeType="withEffect">
                                  <p:stCondLst>
                                    <p:cond delay="0"/>
                                  </p:stCondLst>
                                  <p:childTnLst>
                                    <p:animEffect transition="out" filter="fade">
                                      <p:cBhvr>
                                        <p:cTn id="253" dur="1000"/>
                                        <p:tgtEl>
                                          <p:spTgt spid="45"/>
                                        </p:tgtEl>
                                      </p:cBhvr>
                                    </p:animEffect>
                                    <p:anim calcmode="lin" valueType="num">
                                      <p:cBhvr>
                                        <p:cTn id="254" dur="1000"/>
                                        <p:tgtEl>
                                          <p:spTgt spid="45"/>
                                        </p:tgtEl>
                                        <p:attrNameLst>
                                          <p:attrName>ppt_x</p:attrName>
                                        </p:attrNameLst>
                                      </p:cBhvr>
                                      <p:tavLst>
                                        <p:tav tm="0">
                                          <p:val>
                                            <p:strVal val="ppt_x"/>
                                          </p:val>
                                        </p:tav>
                                        <p:tav tm="100000">
                                          <p:val>
                                            <p:strVal val="ppt_x"/>
                                          </p:val>
                                        </p:tav>
                                      </p:tavLst>
                                    </p:anim>
                                    <p:anim calcmode="lin" valueType="num">
                                      <p:cBhvr>
                                        <p:cTn id="255" dur="100" decel="100000"/>
                                        <p:tgtEl>
                                          <p:spTgt spid="45"/>
                                        </p:tgtEl>
                                        <p:attrNameLst>
                                          <p:attrName>ppt_y</p:attrName>
                                        </p:attrNameLst>
                                      </p:cBhvr>
                                      <p:tavLst>
                                        <p:tav tm="0">
                                          <p:val>
                                            <p:strVal val="ppt_y"/>
                                          </p:val>
                                        </p:tav>
                                        <p:tav tm="100000">
                                          <p:val>
                                            <p:strVal val="ppt_y-.03"/>
                                          </p:val>
                                        </p:tav>
                                      </p:tavLst>
                                    </p:anim>
                                    <p:anim calcmode="lin" valueType="num">
                                      <p:cBhvr>
                                        <p:cTn id="256" dur="900" accel="100000">
                                          <p:stCondLst>
                                            <p:cond delay="100"/>
                                          </p:stCondLst>
                                        </p:cTn>
                                        <p:tgtEl>
                                          <p:spTgt spid="45"/>
                                        </p:tgtEl>
                                        <p:attrNameLst>
                                          <p:attrName>ppt_y</p:attrName>
                                        </p:attrNameLst>
                                      </p:cBhvr>
                                      <p:tavLst>
                                        <p:tav tm="0">
                                          <p:val>
                                            <p:strVal val="ppt_y"/>
                                          </p:val>
                                        </p:tav>
                                        <p:tav tm="100000">
                                          <p:val>
                                            <p:strVal val="ppt_y+1"/>
                                          </p:val>
                                        </p:tav>
                                      </p:tavLst>
                                    </p:anim>
                                    <p:set>
                                      <p:cBhvr>
                                        <p:cTn id="257" dur="1" fill="hold">
                                          <p:stCondLst>
                                            <p:cond delay="999"/>
                                          </p:stCondLst>
                                        </p:cTn>
                                        <p:tgtEl>
                                          <p:spTgt spid="45"/>
                                        </p:tgtEl>
                                        <p:attrNameLst>
                                          <p:attrName>style.visibility</p:attrName>
                                        </p:attrNameLst>
                                      </p:cBhvr>
                                      <p:to>
                                        <p:strVal val="hidden"/>
                                      </p:to>
                                    </p:set>
                                  </p:childTnLst>
                                  <p:subTnLst>
                                    <p:audio>
                                      <p:cMediaNode vol="100000">
                                        <p:cTn display="0" masterRel="sameClick">
                                          <p:stCondLst>
                                            <p:cond evt="begin" delay="0">
                                              <p:tn val="252"/>
                                            </p:cond>
                                          </p:stCondLst>
                                          <p:endCondLst>
                                            <p:cond evt="onStopAudio" delay="0">
                                              <p:tgtEl>
                                                <p:sldTgt/>
                                              </p:tgtEl>
                                            </p:cond>
                                          </p:endCondLst>
                                        </p:cTn>
                                        <p:tgtEl>
                                          <p:sndTgt r:embed="rId7" name="cashreg.wav"/>
                                        </p:tgtEl>
                                      </p:cMediaNode>
                                    </p:audio>
                                  </p:subTnLst>
                                </p:cTn>
                              </p:par>
                              <p:par>
                                <p:cTn id="258" presetID="37" presetClass="exit" presetSubtype="0" fill="hold" grpId="1" nodeType="withEffect">
                                  <p:stCondLst>
                                    <p:cond delay="0"/>
                                  </p:stCondLst>
                                  <p:childTnLst>
                                    <p:animEffect transition="out" filter="fade">
                                      <p:cBhvr>
                                        <p:cTn id="259" dur="1000"/>
                                        <p:tgtEl>
                                          <p:spTgt spid="41"/>
                                        </p:tgtEl>
                                      </p:cBhvr>
                                    </p:animEffect>
                                    <p:anim calcmode="lin" valueType="num">
                                      <p:cBhvr>
                                        <p:cTn id="260" dur="1000"/>
                                        <p:tgtEl>
                                          <p:spTgt spid="41"/>
                                        </p:tgtEl>
                                        <p:attrNameLst>
                                          <p:attrName>ppt_x</p:attrName>
                                        </p:attrNameLst>
                                      </p:cBhvr>
                                      <p:tavLst>
                                        <p:tav tm="0">
                                          <p:val>
                                            <p:strVal val="ppt_x"/>
                                          </p:val>
                                        </p:tav>
                                        <p:tav tm="100000">
                                          <p:val>
                                            <p:strVal val="ppt_x"/>
                                          </p:val>
                                        </p:tav>
                                      </p:tavLst>
                                    </p:anim>
                                    <p:anim calcmode="lin" valueType="num">
                                      <p:cBhvr>
                                        <p:cTn id="261" dur="100" decel="100000"/>
                                        <p:tgtEl>
                                          <p:spTgt spid="41"/>
                                        </p:tgtEl>
                                        <p:attrNameLst>
                                          <p:attrName>ppt_y</p:attrName>
                                        </p:attrNameLst>
                                      </p:cBhvr>
                                      <p:tavLst>
                                        <p:tav tm="0">
                                          <p:val>
                                            <p:strVal val="ppt_y"/>
                                          </p:val>
                                        </p:tav>
                                        <p:tav tm="100000">
                                          <p:val>
                                            <p:strVal val="ppt_y-.03"/>
                                          </p:val>
                                        </p:tav>
                                      </p:tavLst>
                                    </p:anim>
                                    <p:anim calcmode="lin" valueType="num">
                                      <p:cBhvr>
                                        <p:cTn id="262" dur="900" accel="100000">
                                          <p:stCondLst>
                                            <p:cond delay="100"/>
                                          </p:stCondLst>
                                        </p:cTn>
                                        <p:tgtEl>
                                          <p:spTgt spid="41"/>
                                        </p:tgtEl>
                                        <p:attrNameLst>
                                          <p:attrName>ppt_y</p:attrName>
                                        </p:attrNameLst>
                                      </p:cBhvr>
                                      <p:tavLst>
                                        <p:tav tm="0">
                                          <p:val>
                                            <p:strVal val="ppt_y"/>
                                          </p:val>
                                        </p:tav>
                                        <p:tav tm="100000">
                                          <p:val>
                                            <p:strVal val="ppt_y+1"/>
                                          </p:val>
                                        </p:tav>
                                      </p:tavLst>
                                    </p:anim>
                                    <p:set>
                                      <p:cBhvr>
                                        <p:cTn id="263" dur="1" fill="hold">
                                          <p:stCondLst>
                                            <p:cond delay="999"/>
                                          </p:stCondLst>
                                        </p:cTn>
                                        <p:tgtEl>
                                          <p:spTgt spid="41"/>
                                        </p:tgtEl>
                                        <p:attrNameLst>
                                          <p:attrName>style.visibility</p:attrName>
                                        </p:attrNameLst>
                                      </p:cBhvr>
                                      <p:to>
                                        <p:strVal val="hidden"/>
                                      </p:to>
                                    </p:set>
                                  </p:childTnLst>
                                  <p:subTnLst>
                                    <p:audio>
                                      <p:cMediaNode vol="100000">
                                        <p:cTn display="0" masterRel="sameClick">
                                          <p:stCondLst>
                                            <p:cond evt="begin" delay="0">
                                              <p:tn val="258"/>
                                            </p:cond>
                                          </p:stCondLst>
                                          <p:endCondLst>
                                            <p:cond evt="onStopAudio" delay="0">
                                              <p:tgtEl>
                                                <p:sldTgt/>
                                              </p:tgtEl>
                                            </p:cond>
                                          </p:endCondLst>
                                        </p:cTn>
                                        <p:tgtEl>
                                          <p:sndTgt r:embed="rId7" name="cashreg.wav"/>
                                        </p:tgtEl>
                                      </p:cMediaNode>
                                    </p:audio>
                                  </p:subTnLst>
                                </p:cTn>
                              </p:par>
                            </p:childTnLst>
                          </p:cTn>
                        </p:par>
                      </p:childTnLst>
                    </p:cTn>
                  </p:par>
                </p:childTnLst>
              </p:cTn>
              <p:nextCondLst>
                <p:cond evt="onClick" delay="0">
                  <p:tgtEl>
                    <p:spTgt spid="15"/>
                  </p:tgtEl>
                </p:cond>
              </p:nextCondLst>
            </p:seq>
          </p:childTnLst>
        </p:cTn>
      </p:par>
    </p:tnLst>
    <p:bldLst>
      <p:bldP spid="6" grpId="0" animBg="1"/>
      <p:bldP spid="19" grpId="0" animBg="1"/>
      <p:bldP spid="19" grpId="1" animBg="1"/>
      <p:bldP spid="20" grpId="0" animBg="1"/>
      <p:bldP spid="20" grpId="1" animBg="1"/>
      <p:bldP spid="21" grpId="0" animBg="1"/>
      <p:bldP spid="21" grpId="1" animBg="1"/>
      <p:bldP spid="22" grpId="0" animBg="1"/>
      <p:bldP spid="22" grpId="1" animBg="1"/>
      <p:bldP spid="23" grpId="0" animBg="1"/>
      <p:bldP spid="23" grpId="1" animBg="1"/>
      <p:bldP spid="24" grpId="0" animBg="1"/>
      <p:bldP spid="24" grpId="1" animBg="1"/>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P spid="34" grpId="0" animBg="1"/>
      <p:bldP spid="34" grpId="1" animBg="1"/>
      <p:bldP spid="35" grpId="0" animBg="1"/>
      <p:bldP spid="35" grpId="1" animBg="1"/>
      <p:bldP spid="35" grpId="2" animBg="1"/>
      <p:bldP spid="35" grpId="3" animBg="1"/>
      <p:bldP spid="35" grpId="4" animBg="1"/>
      <p:bldP spid="35" grpId="5" animBg="1"/>
      <p:bldP spid="35" grpId="6" animBg="1"/>
      <p:bldP spid="35" grpId="7" animBg="1"/>
      <p:bldP spid="35" grpId="8" animBg="1"/>
      <p:bldP spid="35" grpId="9" animBg="1"/>
      <p:bldP spid="35" grpId="10" animBg="1"/>
      <p:bldP spid="35" grpId="11" animBg="1"/>
      <p:bldP spid="35" grpId="12" animBg="1"/>
      <p:bldP spid="35" grpId="13" animBg="1"/>
      <p:bldP spid="35" grpId="14" animBg="1"/>
      <p:bldP spid="35" grpId="15" animBg="1"/>
      <p:bldP spid="35" grpId="16" animBg="1"/>
      <p:bldP spid="2" grpId="0" animBg="1"/>
      <p:bldP spid="2" grpId="1" animBg="1"/>
      <p:bldP spid="36" grpId="0" animBg="1"/>
      <p:bldP spid="36" grpId="1" animBg="1"/>
      <p:bldP spid="37" grpId="0" animBg="1"/>
      <p:bldP spid="37" grpId="1" animBg="1"/>
      <p:bldP spid="38" grpId="0" animBg="1"/>
      <p:bldP spid="38" grpId="1" animBg="1"/>
      <p:bldP spid="4" grpId="0" animBg="1"/>
      <p:bldP spid="4" grpId="1" animBg="1"/>
      <p:bldP spid="39" grpId="0" animBg="1"/>
      <p:bldP spid="39" grpId="1" animBg="1"/>
      <p:bldP spid="40" grpId="0" animBg="1"/>
      <p:bldP spid="40" grpId="1" animBg="1"/>
      <p:bldP spid="41" grpId="0" animBg="1"/>
      <p:bldP spid="41" grpId="1" animBg="1"/>
      <p:bldP spid="42" grpId="0"/>
      <p:bldP spid="42" grpId="1"/>
      <p:bldP spid="43" grpId="0"/>
      <p:bldP spid="43" grpId="1"/>
      <p:bldP spid="44" grpId="0"/>
      <p:bldP spid="44" grpId="1"/>
      <p:bldP spid="45" grpId="0"/>
      <p:bldP spid="45"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812AE49D-48E9-4DEE-AD38-21A6F5B00D0E}"/>
              </a:ext>
            </a:extLst>
          </p:cNvPr>
          <p:cNvSpPr>
            <a:spLocks noGrp="1"/>
          </p:cNvSpPr>
          <p:nvPr>
            <p:ph type="title"/>
          </p:nvPr>
        </p:nvSpPr>
        <p:spPr/>
        <p:txBody>
          <a:bodyPr/>
          <a:lstStyle/>
          <a:p>
            <a:endParaRPr lang="en-BZ"/>
          </a:p>
        </p:txBody>
      </p:sp>
      <p:pic>
        <p:nvPicPr>
          <p:cNvPr id="8" name="Best No Text Intro Template Free Download #108">
            <a:hlinkClick r:id="" action="ppaction://media"/>
            <a:extLst>
              <a:ext uri="{FF2B5EF4-FFF2-40B4-BE49-F238E27FC236}">
                <a16:creationId xmlns:a16="http://schemas.microsoft.com/office/drawing/2014/main" id="{9D7CABB5-C9F8-4E2E-9D5A-B29F25EC6188}"/>
              </a:ext>
            </a:extLst>
          </p:cNvPr>
          <p:cNvPicPr>
            <a:picLocks noGrp="1" noChangeAspect="1"/>
          </p:cNvPicPr>
          <p:nvPr>
            <p:ph idx="1"/>
            <a:videoFile r:link="rId1"/>
            <p:extLst>
              <p:ext uri="{DAA4B4D4-6D71-4841-9C94-3DE7FCFB9230}">
                <p14:media xmlns:p14="http://schemas.microsoft.com/office/powerpoint/2010/main"/>
              </p:ext>
            </p:extLst>
          </p:nvPr>
        </p:nvPicPr>
        <p:blipFill>
          <a:blip r:embed="rId3"/>
          <a:stretch>
            <a:fillRect/>
          </a:stretch>
        </p:blipFill>
        <p:spPr>
          <a:xfrm>
            <a:off x="0" y="0"/>
            <a:ext cx="9144000" cy="6857844"/>
          </a:xfrm>
        </p:spPr>
      </p:pic>
      <p:sp>
        <p:nvSpPr>
          <p:cNvPr id="9" name="Hình chữ nhật 8">
            <a:extLst>
              <a:ext uri="{FF2B5EF4-FFF2-40B4-BE49-F238E27FC236}">
                <a16:creationId xmlns:a16="http://schemas.microsoft.com/office/drawing/2014/main" id="{144ABAD0-9032-45F7-89C7-EAB5CE1875EC}"/>
              </a:ext>
            </a:extLst>
          </p:cNvPr>
          <p:cNvSpPr/>
          <p:nvPr/>
        </p:nvSpPr>
        <p:spPr>
          <a:xfrm>
            <a:off x="185393" y="609600"/>
            <a:ext cx="8901604" cy="144655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BZ" sz="8800" b="1" i="0" u="none" strike="noStrike" kern="1200" cap="none" spc="0" normalizeH="0" baseline="0" noProof="0" dirty="0">
                <a:ln w="6600">
                  <a:solidFill>
                    <a:srgbClr val="ED7D31"/>
                  </a:solidFill>
                  <a:prstDash val="solid"/>
                </a:ln>
                <a:solidFill>
                  <a:srgbClr val="FF0000"/>
                </a:solidFill>
                <a:effectLst>
                  <a:outerShdw dist="38100" dir="2700000" algn="tl" rotWithShape="0">
                    <a:srgbClr val="ED7D31"/>
                  </a:outerShdw>
                </a:effectLst>
                <a:uLnTx/>
                <a:uFillTx/>
                <a:latin typeface="Algerian" pitchFamily="82" charset="0"/>
              </a:rPr>
              <a:t>ĐẤU </a:t>
            </a:r>
            <a:r>
              <a:rPr kumimoji="0" lang="en-BZ" sz="8800" b="1" i="0" u="none" strike="noStrike" kern="1200" cap="none" spc="0" normalizeH="0" baseline="0" noProof="0">
                <a:ln w="6600">
                  <a:solidFill>
                    <a:srgbClr val="ED7D31"/>
                  </a:solidFill>
                  <a:prstDash val="solid"/>
                </a:ln>
                <a:solidFill>
                  <a:srgbClr val="FF0000"/>
                </a:solidFill>
                <a:effectLst>
                  <a:outerShdw dist="38100" dir="2700000" algn="tl" rotWithShape="0">
                    <a:srgbClr val="ED7D31"/>
                  </a:outerShdw>
                </a:effectLst>
                <a:uLnTx/>
                <a:uFillTx/>
                <a:latin typeface="Algerian" pitchFamily="82" charset="0"/>
              </a:rPr>
              <a:t>TRƯỜNG </a:t>
            </a:r>
            <a:r>
              <a:rPr kumimoji="0" lang="en-BZ" sz="8800" b="1" i="0" u="none" strike="noStrike" kern="1200" cap="none" spc="0" normalizeH="0" baseline="0" noProof="0" smtClean="0">
                <a:ln w="6600">
                  <a:solidFill>
                    <a:srgbClr val="ED7D31"/>
                  </a:solidFill>
                  <a:prstDash val="solid"/>
                </a:ln>
                <a:solidFill>
                  <a:srgbClr val="FF0000"/>
                </a:solidFill>
                <a:effectLst>
                  <a:outerShdw dist="38100" dir="2700000" algn="tl" rotWithShape="0">
                    <a:srgbClr val="ED7D31"/>
                  </a:outerShdw>
                </a:effectLst>
                <a:uLnTx/>
                <a:uFillTx/>
                <a:latin typeface="Algerian" pitchFamily="82" charset="0"/>
              </a:rPr>
              <a:t>50</a:t>
            </a:r>
            <a:endParaRPr kumimoji="0" lang="vi-VN" sz="8800" b="1" i="0" u="none" strike="noStrike" kern="1200" cap="none" spc="0" normalizeH="0" baseline="0" noProof="0" dirty="0">
              <a:ln w="6600">
                <a:solidFill>
                  <a:srgbClr val="ED7D31"/>
                </a:solidFill>
                <a:prstDash val="solid"/>
              </a:ln>
              <a:solidFill>
                <a:srgbClr val="FF0000"/>
              </a:solidFill>
              <a:effectLst>
                <a:outerShdw dist="38100" dir="2700000" algn="tl" rotWithShape="0">
                  <a:srgbClr val="ED7D31"/>
                </a:outerShdw>
              </a:effectLst>
              <a:uLnTx/>
              <a:uFillTx/>
              <a:latin typeface="Arial" panose="020B0604020202020204" pitchFamily="34" charset="0"/>
            </a:endParaRPr>
          </a:p>
        </p:txBody>
      </p:sp>
    </p:spTree>
    <p:extLst>
      <p:ext uri="{BB962C8B-B14F-4D97-AF65-F5344CB8AC3E}">
        <p14:creationId xmlns:p14="http://schemas.microsoft.com/office/powerpoint/2010/main" val="33222475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7314" fill="hold"/>
                                        <p:tgtEl>
                                          <p:spTgt spid="8"/>
                                        </p:tgtEl>
                                      </p:cBhvr>
                                    </p:cmd>
                                  </p:childTnLst>
                                </p:cTn>
                              </p:par>
                              <p:par>
                                <p:cTn id="7" presetID="36" presetClass="emph" presetSubtype="0" repeatCount="indefinite" fill="hold" grpId="0" nodeType="withEffect">
                                  <p:stCondLst>
                                    <p:cond delay="0"/>
                                  </p:stCondLst>
                                  <p:iterate type="lt">
                                    <p:tmPct val="10000"/>
                                  </p:iterate>
                                  <p:childTnLst>
                                    <p:animScale>
                                      <p:cBhvr>
                                        <p:cTn id="8" dur="250" autoRev="1" fill="hold">
                                          <p:stCondLst>
                                            <p:cond delay="0"/>
                                          </p:stCondLst>
                                        </p:cTn>
                                        <p:tgtEl>
                                          <p:spTgt spid="9"/>
                                        </p:tgtEl>
                                      </p:cBhvr>
                                      <p:to x="80000" y="100000"/>
                                    </p:animScale>
                                    <p:anim by="(#ppt_w*0.10)" calcmode="lin" valueType="num">
                                      <p:cBhvr>
                                        <p:cTn id="9" dur="250" autoRev="1" fill="hold">
                                          <p:stCondLst>
                                            <p:cond delay="0"/>
                                          </p:stCondLst>
                                        </p:cTn>
                                        <p:tgtEl>
                                          <p:spTgt spid="9"/>
                                        </p:tgtEl>
                                        <p:attrNameLst>
                                          <p:attrName>ppt_x</p:attrName>
                                        </p:attrNameLst>
                                      </p:cBhvr>
                                    </p:anim>
                                    <p:anim by="(-#ppt_w*0.10)" calcmode="lin" valueType="num">
                                      <p:cBhvr>
                                        <p:cTn id="10" dur="250" autoRev="1" fill="hold">
                                          <p:stCondLst>
                                            <p:cond delay="0"/>
                                          </p:stCondLst>
                                        </p:cTn>
                                        <p:tgtEl>
                                          <p:spTgt spid="9"/>
                                        </p:tgtEl>
                                        <p:attrNameLst>
                                          <p:attrName>ppt_y</p:attrName>
                                        </p:attrNameLst>
                                      </p:cBhvr>
                                    </p:anim>
                                    <p:animRot by="-480000">
                                      <p:cBhvr>
                                        <p:cTn id="11" dur="250" autoRev="1" fill="hold">
                                          <p:stCondLst>
                                            <p:cond delay="0"/>
                                          </p:stCondLst>
                                        </p:cTn>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video>
              <p:cMediaNode vol="80000">
                <p:cTn id="12" repeatCount="indefinite" fill="hold" display="0">
                  <p:stCondLst>
                    <p:cond delay="indefinite"/>
                  </p:stCondLst>
                </p:cTn>
                <p:tgtEl>
                  <p:spTgt spid="8"/>
                </p:tgtEl>
              </p:cMediaNode>
            </p:video>
            <p:seq concurrent="1" nextAc="seek">
              <p:cTn id="13" restart="whenNotActive" fill="hold" evtFilter="cancelBubble" nodeType="interactiveSeq">
                <p:stCondLst>
                  <p:cond evt="onClick" delay="0">
                    <p:tgtEl>
                      <p:spTgt spid="8"/>
                    </p:tgtEl>
                  </p:cond>
                </p:stCondLst>
                <p:endSync evt="end" delay="0">
                  <p:rtn val="all"/>
                </p:endSync>
                <p:childTnLst>
                  <p:par>
                    <p:cTn id="14" fill="hold">
                      <p:stCondLst>
                        <p:cond delay="0"/>
                      </p:stCondLst>
                      <p:childTnLst>
                        <p:par>
                          <p:cTn id="15" fill="hold">
                            <p:stCondLst>
                              <p:cond delay="0"/>
                            </p:stCondLst>
                            <p:childTnLst>
                              <p:par>
                                <p:cTn id="16" presetID="2" presetClass="mediacall" presetSubtype="0" fill="hold" nodeType="clickEffect">
                                  <p:stCondLst>
                                    <p:cond delay="0"/>
                                  </p:stCondLst>
                                  <p:childTnLst>
                                    <p:cmd type="call" cmd="togglePause">
                                      <p:cBhvr>
                                        <p:cTn id="17" dur="1" fill="hold"/>
                                        <p:tgtEl>
                                          <p:spTgt spid="8"/>
                                        </p:tgtEl>
                                      </p:cBhvr>
                                    </p:cmd>
                                  </p:childTnLst>
                                </p:cTn>
                              </p:par>
                            </p:childTnLst>
                          </p:cTn>
                        </p:par>
                      </p:childTnLst>
                    </p:cTn>
                  </p:par>
                </p:childTnLst>
              </p:cTn>
              <p:nextCondLst>
                <p:cond evt="onClick" delay="0">
                  <p:tgtEl>
                    <p:spTgt spid="8"/>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Hình ảnh 4">
            <a:extLst>
              <a:ext uri="{FF2B5EF4-FFF2-40B4-BE49-F238E27FC236}">
                <a16:creationId xmlns:a16="http://schemas.microsoft.com/office/drawing/2014/main" id="{3C58C1AF-81FA-4093-8989-207D422E942F}"/>
              </a:ext>
            </a:extLst>
          </p:cNvPr>
          <p:cNvPicPr>
            <a:picLocks noChangeAspect="1"/>
          </p:cNvPicPr>
          <p:nvPr/>
        </p:nvPicPr>
        <p:blipFill rotWithShape="1">
          <a:blip r:embed="rId2">
            <a:alphaModFix/>
            <a:extLst>
              <a:ext uri="{28A0092B-C50C-407E-A947-70E740481C1C}">
                <a14:useLocalDpi xmlns:a14="http://schemas.microsoft.com/office/drawing/2010/main" val="0"/>
              </a:ext>
            </a:extLst>
          </a:blip>
          <a:srcRect r="3" b="3"/>
          <a:stretch/>
        </p:blipFill>
        <p:spPr>
          <a:xfrm>
            <a:off x="60961" y="380281"/>
            <a:ext cx="3974012" cy="6097438"/>
          </a:xfrm>
          <a:custGeom>
            <a:avLst/>
            <a:gdLst>
              <a:gd name="connsiteX0" fmla="*/ 2178155 w 5298683"/>
              <a:gd name="connsiteY0" fmla="*/ 0 h 6097438"/>
              <a:gd name="connsiteX1" fmla="*/ 5298683 w 5298683"/>
              <a:gd name="connsiteY1" fmla="*/ 3120527 h 6097438"/>
              <a:gd name="connsiteX2" fmla="*/ 3392805 w 5298683"/>
              <a:gd name="connsiteY2" fmla="*/ 5995828 h 6097438"/>
              <a:gd name="connsiteX3" fmla="*/ 3115184 w 5298683"/>
              <a:gd name="connsiteY3" fmla="*/ 6097438 h 6097438"/>
              <a:gd name="connsiteX4" fmla="*/ 1241127 w 5298683"/>
              <a:gd name="connsiteY4" fmla="*/ 6097438 h 6097438"/>
              <a:gd name="connsiteX5" fmla="*/ 963506 w 5298683"/>
              <a:gd name="connsiteY5" fmla="*/ 5995828 h 6097438"/>
              <a:gd name="connsiteX6" fmla="*/ 193210 w 5298683"/>
              <a:gd name="connsiteY6" fmla="*/ 5528477 h 6097438"/>
              <a:gd name="connsiteX7" fmla="*/ 0 w 5298683"/>
              <a:gd name="connsiteY7" fmla="*/ 5352876 h 6097438"/>
              <a:gd name="connsiteX8" fmla="*/ 0 w 5298683"/>
              <a:gd name="connsiteY8" fmla="*/ 888178 h 6097438"/>
              <a:gd name="connsiteX9" fmla="*/ 193210 w 5298683"/>
              <a:gd name="connsiteY9" fmla="*/ 712577 h 6097438"/>
              <a:gd name="connsiteX10" fmla="*/ 2178155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2178155" y="0"/>
                </a:moveTo>
                <a:cubicBezTo>
                  <a:pt x="3901575" y="0"/>
                  <a:pt x="5298683" y="1397108"/>
                  <a:pt x="5298683" y="3120527"/>
                </a:cubicBezTo>
                <a:cubicBezTo>
                  <a:pt x="5298683" y="4413092"/>
                  <a:pt x="4512810" y="5522106"/>
                  <a:pt x="3392805" y="5995828"/>
                </a:cubicBezTo>
                <a:lnTo>
                  <a:pt x="3115184" y="6097438"/>
                </a:lnTo>
                <a:lnTo>
                  <a:pt x="1241127" y="6097438"/>
                </a:lnTo>
                <a:lnTo>
                  <a:pt x="963506" y="5995828"/>
                </a:lnTo>
                <a:cubicBezTo>
                  <a:pt x="683504" y="5877397"/>
                  <a:pt x="424387" y="5719261"/>
                  <a:pt x="193210" y="5528477"/>
                </a:cubicBezTo>
                <a:lnTo>
                  <a:pt x="0" y="5352876"/>
                </a:lnTo>
                <a:lnTo>
                  <a:pt x="0" y="888178"/>
                </a:lnTo>
                <a:lnTo>
                  <a:pt x="193210" y="712577"/>
                </a:lnTo>
                <a:cubicBezTo>
                  <a:pt x="732621" y="267415"/>
                  <a:pt x="1424159" y="0"/>
                  <a:pt x="2178155" y="0"/>
                </a:cubicBezTo>
                <a:close/>
              </a:path>
            </a:pathLst>
          </a:custGeom>
          <a:effectLst>
            <a:softEdge rad="0"/>
          </a:effectLst>
        </p:spPr>
      </p:pic>
      <p:sp>
        <p:nvSpPr>
          <p:cNvPr id="4" name="TextBox 3">
            <a:extLst>
              <a:ext uri="{FF2B5EF4-FFF2-40B4-BE49-F238E27FC236}">
                <a16:creationId xmlns:a16="http://schemas.microsoft.com/office/drawing/2014/main" id="{A6E9A759-E2EB-4555-9C8B-42C89547F0BD}"/>
              </a:ext>
            </a:extLst>
          </p:cNvPr>
          <p:cNvSpPr txBox="1"/>
          <p:nvPr/>
        </p:nvSpPr>
        <p:spPr>
          <a:xfrm>
            <a:off x="3962400" y="1219200"/>
            <a:ext cx="4572000" cy="4622804"/>
          </a:xfrm>
          <a:prstGeom prst="rect">
            <a:avLst/>
          </a:prstGeom>
          <a:noFill/>
        </p:spPr>
        <p:txBody>
          <a:bodyPr wrap="square">
            <a:spAutoFit/>
          </a:bodyPr>
          <a:lstStyle/>
          <a:p>
            <a:pPr algn="just">
              <a:lnSpc>
                <a:spcPct val="115000"/>
              </a:lnSpc>
              <a:tabLst>
                <a:tab pos="540385" algn="l"/>
              </a:tabLst>
            </a:pP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Mỗi</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học</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sinh</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sẽ</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có</a:t>
            </a:r>
            <a:r>
              <a:rPr lang="en-US" sz="3200" dirty="0">
                <a:solidFill>
                  <a:srgbClr val="00B050"/>
                </a:solidFill>
                <a:effectLst/>
                <a:latin typeface="Times New Roman" panose="02020603050405020304" pitchFamily="18" charset="0"/>
                <a:ea typeface="Calibri" panose="020F0502020204030204" pitchFamily="34" charset="0"/>
              </a:rPr>
              <a:t> 1 </a:t>
            </a:r>
            <a:r>
              <a:rPr lang="en-US" sz="3200" dirty="0" err="1">
                <a:solidFill>
                  <a:srgbClr val="00B050"/>
                </a:solidFill>
                <a:effectLst/>
                <a:latin typeface="Times New Roman" panose="02020603050405020304" pitchFamily="18" charset="0"/>
                <a:ea typeface="Calibri" panose="020F0502020204030204" pitchFamily="34" charset="0"/>
              </a:rPr>
              <a:t>bảng</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ghi</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đáp</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án</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đúng</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cho</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mỗi</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câu</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hỏi</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trong</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vòng</a:t>
            </a:r>
            <a:r>
              <a:rPr lang="en-US" sz="3200" dirty="0">
                <a:solidFill>
                  <a:srgbClr val="00B050"/>
                </a:solidFill>
                <a:effectLst/>
                <a:latin typeface="Times New Roman" panose="02020603050405020304" pitchFamily="18" charset="0"/>
                <a:ea typeface="Calibri" panose="020F0502020204030204" pitchFamily="34" charset="0"/>
              </a:rPr>
              <a:t> 5 </a:t>
            </a:r>
            <a:r>
              <a:rPr lang="en-US" sz="3200" dirty="0" err="1">
                <a:solidFill>
                  <a:srgbClr val="00B050"/>
                </a:solidFill>
                <a:effectLst/>
                <a:latin typeface="Times New Roman" panose="02020603050405020304" pitchFamily="18" charset="0"/>
                <a:ea typeface="Calibri" panose="020F0502020204030204" pitchFamily="34" charset="0"/>
              </a:rPr>
              <a:t>giây</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suy</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nghĩ</a:t>
            </a:r>
            <a:r>
              <a:rPr lang="en-US" sz="3200" dirty="0">
                <a:solidFill>
                  <a:srgbClr val="00B050"/>
                </a:solidFill>
                <a:effectLst/>
                <a:latin typeface="Times New Roman" panose="02020603050405020304" pitchFamily="18" charset="0"/>
                <a:ea typeface="Calibri" panose="020F0502020204030204" pitchFamily="34" charset="0"/>
              </a:rPr>
              <a:t>.</a:t>
            </a:r>
            <a:endParaRPr lang="en-SG" sz="3200" dirty="0">
              <a:solidFill>
                <a:srgbClr val="00B050"/>
              </a:solidFill>
              <a:effectLst/>
              <a:latin typeface="Times New Roman" panose="02020603050405020304" pitchFamily="18" charset="0"/>
              <a:ea typeface="Calibri" panose="020F0502020204030204" pitchFamily="34" charset="0"/>
            </a:endParaRPr>
          </a:p>
          <a:p>
            <a:pPr algn="just">
              <a:lnSpc>
                <a:spcPct val="115000"/>
              </a:lnSpc>
              <a:tabLst>
                <a:tab pos="540385" algn="l"/>
              </a:tabLst>
            </a:pP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Học</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sinh</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nào</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có</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đáp</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án</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sai</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sẽ</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dừng</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cuộc</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chơi</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và</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bị</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loại</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khỏi</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danh</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sách</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chơi</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a:solidFill>
                  <a:srgbClr val="00B050"/>
                </a:solidFill>
                <a:effectLst/>
                <a:latin typeface="Times New Roman" panose="02020603050405020304" pitchFamily="18" charset="0"/>
                <a:ea typeface="Calibri" panose="020F0502020204030204" pitchFamily="34" charset="0"/>
                <a:sym typeface="Wingdings" panose="05000000000000000000" pitchFamily="2" charset="2"/>
              </a:rPr>
              <a:t></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thành</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khán</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giả</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cổ</a:t>
            </a:r>
            <a:r>
              <a:rPr lang="en-US" sz="3200" dirty="0">
                <a:solidFill>
                  <a:srgbClr val="00B050"/>
                </a:solidFill>
                <a:effectLst/>
                <a:latin typeface="Times New Roman" panose="02020603050405020304" pitchFamily="18" charset="0"/>
                <a:ea typeface="Calibri" panose="020F0502020204030204" pitchFamily="34" charset="0"/>
              </a:rPr>
              <a:t> </a:t>
            </a:r>
            <a:r>
              <a:rPr lang="en-US" sz="3200" dirty="0" err="1">
                <a:solidFill>
                  <a:srgbClr val="00B050"/>
                </a:solidFill>
                <a:effectLst/>
                <a:latin typeface="Times New Roman" panose="02020603050405020304" pitchFamily="18" charset="0"/>
                <a:ea typeface="Calibri" panose="020F0502020204030204" pitchFamily="34" charset="0"/>
              </a:rPr>
              <a:t>vũ</a:t>
            </a:r>
            <a:r>
              <a:rPr lang="en-US" sz="3200" dirty="0">
                <a:solidFill>
                  <a:srgbClr val="00B050"/>
                </a:solidFill>
                <a:effectLst/>
                <a:latin typeface="Times New Roman" panose="02020603050405020304" pitchFamily="18" charset="0"/>
                <a:ea typeface="Calibri" panose="020F0502020204030204" pitchFamily="34" charset="0"/>
              </a:rPr>
              <a:t>.</a:t>
            </a:r>
            <a:endParaRPr lang="en-SG" sz="3200" dirty="0">
              <a:solidFill>
                <a:srgbClr val="00B050"/>
              </a:solidFill>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41CBFC4F-4C3B-48D8-B4A4-C75720402EDF}"/>
              </a:ext>
            </a:extLst>
          </p:cNvPr>
          <p:cNvSpPr txBox="1"/>
          <p:nvPr/>
        </p:nvSpPr>
        <p:spPr>
          <a:xfrm>
            <a:off x="4114800" y="533400"/>
            <a:ext cx="4572000" cy="678327"/>
          </a:xfrm>
          <a:prstGeom prst="rect">
            <a:avLst/>
          </a:prstGeom>
          <a:noFill/>
        </p:spPr>
        <p:txBody>
          <a:bodyPr wrap="square">
            <a:spAutoFit/>
          </a:bodyPr>
          <a:lstStyle/>
          <a:p>
            <a:pPr algn="just">
              <a:lnSpc>
                <a:spcPct val="115000"/>
              </a:lnSpc>
              <a:tabLst>
                <a:tab pos="540385" algn="l"/>
              </a:tabLst>
            </a:pPr>
            <a:r>
              <a:rPr lang="en-US" sz="3600" dirty="0" err="1">
                <a:solidFill>
                  <a:srgbClr val="FF0000"/>
                </a:solidFill>
                <a:latin typeface="Times New Roman" panose="02020603050405020304" pitchFamily="18" charset="0"/>
                <a:ea typeface="Calibri" panose="020F0502020204030204" pitchFamily="34" charset="0"/>
              </a:rPr>
              <a:t>L</a:t>
            </a:r>
            <a:r>
              <a:rPr lang="en-US" sz="3600" dirty="0" err="1">
                <a:solidFill>
                  <a:srgbClr val="FF0000"/>
                </a:solidFill>
                <a:effectLst/>
                <a:latin typeface="Times New Roman" panose="02020603050405020304" pitchFamily="18" charset="0"/>
                <a:ea typeface="Calibri" panose="020F0502020204030204" pitchFamily="34" charset="0"/>
              </a:rPr>
              <a:t>uật</a:t>
            </a:r>
            <a:r>
              <a:rPr lang="en-US" sz="3600" dirty="0">
                <a:solidFill>
                  <a:srgbClr val="FF0000"/>
                </a:solidFill>
                <a:effectLst/>
                <a:latin typeface="Times New Roman" panose="02020603050405020304" pitchFamily="18" charset="0"/>
                <a:ea typeface="Calibri" panose="020F0502020204030204" pitchFamily="34" charset="0"/>
              </a:rPr>
              <a:t> </a:t>
            </a:r>
            <a:r>
              <a:rPr lang="en-US" sz="3600" dirty="0" err="1">
                <a:solidFill>
                  <a:srgbClr val="FF0000"/>
                </a:solidFill>
                <a:effectLst/>
                <a:latin typeface="Times New Roman" panose="02020603050405020304" pitchFamily="18" charset="0"/>
                <a:ea typeface="Calibri" panose="020F0502020204030204" pitchFamily="34" charset="0"/>
              </a:rPr>
              <a:t>chơi</a:t>
            </a:r>
            <a:endParaRPr lang="en-SG" sz="3600" dirty="0">
              <a:solidFill>
                <a:srgbClr val="FF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8424427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458002" y="153255"/>
            <a:ext cx="6341998" cy="1523602"/>
          </a:xfrm>
          <a:prstGeom prst="roundRect">
            <a:avLst/>
          </a:prstGeom>
          <a:solidFill>
            <a:srgbClr val="C00000"/>
          </a:solidFill>
          <a:scene3d>
            <a:camera prst="orthographicFront"/>
            <a:lightRig rig="threePt" dir="t"/>
          </a:scene3d>
          <a:sp3d>
            <a:bevelT w="101600" prst="riblet"/>
          </a:sp3d>
        </p:spPr>
        <p:style>
          <a:lnRef idx="1">
            <a:schemeClr val="accent1"/>
          </a:lnRef>
          <a:fillRef idx="2">
            <a:schemeClr val="accent1"/>
          </a:fillRef>
          <a:effectRef idx="1">
            <a:schemeClr val="accent1"/>
          </a:effectRef>
          <a:fontRef idx="minor">
            <a:schemeClr val="dk1"/>
          </a:fontRef>
        </p:style>
        <p:txBody>
          <a:bodyPr rtlCol="0" anchor="ctr"/>
          <a:lstStyle/>
          <a:p>
            <a:pPr lvl="0" algn="ctr" defTabSz="914126">
              <a:defRPr/>
            </a:pPr>
            <a:r>
              <a:rPr lang="pt-BR" sz="3200" smtClean="0">
                <a:solidFill>
                  <a:srgbClr val="92D050"/>
                </a:solidFill>
              </a:rPr>
              <a:t>Đồng (copper) và carbon là các</a:t>
            </a:r>
            <a:r>
              <a:rPr lang="en-US" sz="3200" smtClean="0">
                <a:solidFill>
                  <a:srgbClr val="92D050"/>
                </a:solidFill>
              </a:rPr>
              <a:t>?</a:t>
            </a:r>
            <a:endParaRPr kumimoji="0" lang="en-US" sz="6000" b="1" i="0" u="none" strike="noStrike" kern="1200" cap="none" spc="0" normalizeH="0" baseline="0" noProof="0" dirty="0">
              <a:ln>
                <a:noFill/>
              </a:ln>
              <a:solidFill>
                <a:srgbClr val="92D050"/>
              </a:solidFill>
              <a:effectLst/>
              <a:uLnTx/>
              <a:uFillTx/>
              <a:latin typeface="Calibri" panose="020F0502020204030204" pitchFamily="34" charset="0"/>
              <a:cs typeface="Times New Roman" panose="02020603050405020304" pitchFamily="18" charset="0"/>
            </a:endParaRPr>
          </a:p>
        </p:txBody>
      </p:sp>
      <p:grpSp>
        <p:nvGrpSpPr>
          <p:cNvPr id="3" name="Group 142"/>
          <p:cNvGrpSpPr>
            <a:grpSpLocks/>
          </p:cNvGrpSpPr>
          <p:nvPr/>
        </p:nvGrpSpPr>
        <p:grpSpPr bwMode="auto">
          <a:xfrm>
            <a:off x="-570161" y="-456188"/>
            <a:ext cx="2285405" cy="3123386"/>
            <a:chOff x="819" y="1243"/>
            <a:chExt cx="454" cy="518"/>
          </a:xfrm>
        </p:grpSpPr>
        <p:grpSp>
          <p:nvGrpSpPr>
            <p:cNvPr id="5" name="Group 143"/>
            <p:cNvGrpSpPr>
              <a:grpSpLocks/>
            </p:cNvGrpSpPr>
            <p:nvPr/>
          </p:nvGrpSpPr>
          <p:grpSpPr bwMode="auto">
            <a:xfrm>
              <a:off x="819" y="1243"/>
              <a:ext cx="454" cy="518"/>
              <a:chOff x="192" y="1917"/>
              <a:chExt cx="1042" cy="1102"/>
            </a:xfrm>
          </p:grpSpPr>
          <p:pic>
            <p:nvPicPr>
              <p:cNvPr id="11" name="Picture 144" descr="light_shadow"/>
              <p:cNvPicPr>
                <a:picLocks noChangeAspect="1" noChangeArrowheads="1"/>
              </p:cNvPicPr>
              <p:nvPr/>
            </p:nvPicPr>
            <p:blipFill>
              <a:blip r:embed="rId7">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291" y="2781"/>
                <a:ext cx="858"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45" descr="circuler_1"/>
              <p:cNvPicPr>
                <a:picLocks noChangeAspect="1" noChangeArrowheads="1"/>
              </p:cNvPicPr>
              <p:nvPr/>
            </p:nvPicPr>
            <p:blipFill>
              <a:blip r:embed="rId8">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192" y="1917"/>
                <a:ext cx="1042" cy="1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Oval 146"/>
              <p:cNvSpPr>
                <a:spLocks noChangeArrowheads="1"/>
              </p:cNvSpPr>
              <p:nvPr/>
            </p:nvSpPr>
            <p:spPr bwMode="gray">
              <a:xfrm>
                <a:off x="192" y="1917"/>
                <a:ext cx="1035" cy="1019"/>
              </a:xfrm>
              <a:prstGeom prst="ellipse">
                <a:avLst/>
              </a:prstGeom>
              <a:ln/>
            </p:spPr>
            <p:style>
              <a:lnRef idx="1">
                <a:schemeClr val="accent2"/>
              </a:lnRef>
              <a:fillRef idx="3">
                <a:schemeClr val="accent2"/>
              </a:fillRef>
              <a:effectRef idx="2">
                <a:schemeClr val="accent2"/>
              </a:effectRef>
              <a:fontRef idx="minor">
                <a:schemeClr val="lt1"/>
              </a:fontRef>
            </p:style>
            <p:txBody>
              <a:bodyPr wrap="none" anchor="ct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1" u="none" strike="noStrike" kern="0" cap="none" spc="0" normalizeH="0" baseline="0" noProof="0">
                  <a:ln>
                    <a:noFill/>
                  </a:ln>
                  <a:solidFill>
                    <a:srgbClr val="FFFFFF"/>
                  </a:solidFill>
                  <a:effectLst/>
                  <a:uLnTx/>
                  <a:uFillTx/>
                  <a:latin typeface="Arial" panose="020B0604020202020204" pitchFamily="34" charset="0"/>
                  <a:ea typeface="+mn-ea"/>
                  <a:cs typeface="+mn-cs"/>
                </a:endParaRPr>
              </a:p>
            </p:txBody>
          </p:sp>
        </p:grpSp>
        <p:pic>
          <p:nvPicPr>
            <p:cNvPr id="10" name="Picture 147" descr="Picture2"/>
            <p:cNvPicPr>
              <a:picLocks noChangeAspect="1" noChangeArrowheads="1"/>
            </p:cNvPicPr>
            <p:nvPr/>
          </p:nvPicPr>
          <p:blipFill>
            <a:blip r:embed="rId9" cstate="print">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864" y="1248"/>
              <a:ext cx="359"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 name="Picture 14"/>
          <p:cNvPicPr>
            <a:picLocks noChangeAspect="1"/>
          </p:cNvPicPr>
          <p:nvPr/>
        </p:nvPicPr>
        <p:blipFill rotWithShape="1">
          <a:blip r:embed="rId10" cstate="print">
            <a:extLst>
              <a:ext uri="{28A0092B-C50C-407E-A947-70E740481C1C}">
                <a14:useLocalDpi xmlns:a14="http://schemas.microsoft.com/office/drawing/2010/main" val="0"/>
              </a:ext>
            </a:extLst>
          </a:blip>
          <a:srcRect l="50000" b="49512"/>
          <a:stretch/>
        </p:blipFill>
        <p:spPr>
          <a:xfrm>
            <a:off x="79160" y="2006492"/>
            <a:ext cx="571352" cy="76923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6" name="nhac 10s 2.wav">
            <a:hlinkClick r:id="" action="ppaction://media"/>
          </p:cNvPr>
          <p:cNvPicPr>
            <a:picLocks noChangeAspect="1"/>
          </p:cNvPicPr>
          <p:nvPr>
            <a:videoFile r:link="rId2"/>
            <p:extLst>
              <p:ext uri="{DAA4B4D4-6D71-4841-9C94-3DE7FCFB9230}">
                <p14:media xmlns:p14="http://schemas.microsoft.com/office/powerpoint/2010/main"/>
              </p:ext>
            </p:extLst>
          </p:nvPr>
        </p:nvPicPr>
        <p:blipFill>
          <a:blip r:embed="rId11" cstate="print"/>
          <a:stretch>
            <a:fillRect/>
          </a:stretch>
        </p:blipFill>
        <p:spPr>
          <a:xfrm>
            <a:off x="-1741613" y="318068"/>
            <a:ext cx="411182" cy="548243"/>
          </a:xfrm>
          <a:prstGeom prst="rect">
            <a:avLst/>
          </a:prstGeom>
        </p:spPr>
      </p:pic>
      <p:pic>
        <p:nvPicPr>
          <p:cNvPr id="17" name="Picture 16"/>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72380" y="280274"/>
            <a:ext cx="590357" cy="787142"/>
          </a:xfrm>
          <a:prstGeom prst="rect">
            <a:avLst/>
          </a:prstGeom>
        </p:spPr>
      </p:pic>
      <p:pic>
        <p:nvPicPr>
          <p:cNvPr id="18" name="nhac thoi gian 15s.wav">
            <a:hlinkClick r:id="" action="ppaction://media"/>
          </p:cNvPr>
          <p:cNvPicPr>
            <a:picLocks noChangeAspect="1"/>
          </p:cNvPicPr>
          <p:nvPr>
            <a:videoFile r:link="rId2"/>
            <p:extLst>
              <p:ext uri="{DAA4B4D4-6D71-4841-9C94-3DE7FCFB9230}">
                <p14:media xmlns:p14="http://schemas.microsoft.com/office/powerpoint/2010/main"/>
              </p:ext>
            </p:extLst>
          </p:nvPr>
        </p:nvPicPr>
        <p:blipFill>
          <a:blip r:embed="rId11" cstate="print"/>
          <a:stretch>
            <a:fillRect/>
          </a:stretch>
        </p:blipFill>
        <p:spPr>
          <a:xfrm>
            <a:off x="-1611018" y="1067417"/>
            <a:ext cx="411182" cy="548243"/>
          </a:xfrm>
          <a:prstGeom prst="rect">
            <a:avLst/>
          </a:prstGeom>
        </p:spPr>
      </p:pic>
      <p:sp>
        <p:nvSpPr>
          <p:cNvPr id="19" name="TextBox 18"/>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00</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0" name="TextBox 19"/>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01</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1" name="TextBox 20"/>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02</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2" name="TextBox 21"/>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03</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3" name="TextBox 22"/>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04</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4" name="TextBox 23"/>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05</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5" name="TextBox 24"/>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06</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6" name="TextBox 25"/>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07</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7" name="TextBox 26"/>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08</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8" name="TextBox 27"/>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09</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9" name="TextBox 28"/>
          <p:cNvSpPr txBox="1"/>
          <p:nvPr/>
        </p:nvSpPr>
        <p:spPr>
          <a:xfrm>
            <a:off x="1524000" y="1143000"/>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10</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0" name="TextBox 29"/>
          <p:cNvSpPr txBox="1"/>
          <p:nvPr/>
        </p:nvSpPr>
        <p:spPr>
          <a:xfrm>
            <a:off x="1524000" y="1066800"/>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dirty="0">
                <a:ln>
                  <a:noFill/>
                </a:ln>
                <a:solidFill>
                  <a:sysClr val="windowText" lastClr="000000"/>
                </a:solidFill>
                <a:effectLst/>
                <a:uLnTx/>
                <a:uFillTx/>
                <a:latin typeface="Calibri"/>
                <a:ea typeface="+mn-ea"/>
                <a:cs typeface="+mn-cs"/>
              </a:rPr>
              <a:t>11</a:t>
            </a:r>
            <a:endParaRPr kumimoji="0" lang="vi-VN" sz="4799" b="1" i="0" u="none" strike="noStrike" kern="0" cap="none" spc="0" normalizeH="0" baseline="0" noProof="0" dirty="0">
              <a:ln>
                <a:noFill/>
              </a:ln>
              <a:solidFill>
                <a:sysClr val="windowText" lastClr="000000"/>
              </a:solidFill>
              <a:effectLst/>
              <a:uLnTx/>
              <a:uFillTx/>
              <a:latin typeface="Arial" panose="020B0604020202020204" pitchFamily="34" charset="0"/>
              <a:ea typeface="+mn-ea"/>
              <a:cs typeface="+mn-cs"/>
            </a:endParaRPr>
          </a:p>
        </p:txBody>
      </p:sp>
      <p:sp>
        <p:nvSpPr>
          <p:cNvPr id="31" name="TextBox 30"/>
          <p:cNvSpPr txBox="1"/>
          <p:nvPr/>
        </p:nvSpPr>
        <p:spPr>
          <a:xfrm>
            <a:off x="1524000" y="1143000"/>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dirty="0">
                <a:ln>
                  <a:noFill/>
                </a:ln>
                <a:solidFill>
                  <a:sysClr val="windowText" lastClr="000000"/>
                </a:solidFill>
                <a:effectLst/>
                <a:uLnTx/>
                <a:uFillTx/>
                <a:latin typeface="Calibri"/>
                <a:ea typeface="+mn-ea"/>
                <a:cs typeface="+mn-cs"/>
              </a:rPr>
              <a:t>12</a:t>
            </a:r>
            <a:endParaRPr kumimoji="0" lang="vi-VN" sz="4799" b="1" i="0" u="none" strike="noStrike" kern="0" cap="none" spc="0" normalizeH="0" baseline="0" noProof="0" dirty="0">
              <a:ln>
                <a:noFill/>
              </a:ln>
              <a:solidFill>
                <a:sysClr val="windowText" lastClr="000000"/>
              </a:solidFill>
              <a:effectLst/>
              <a:uLnTx/>
              <a:uFillTx/>
              <a:latin typeface="Arial" panose="020B0604020202020204" pitchFamily="34" charset="0"/>
              <a:ea typeface="+mn-ea"/>
              <a:cs typeface="+mn-cs"/>
            </a:endParaRPr>
          </a:p>
        </p:txBody>
      </p:sp>
      <p:sp>
        <p:nvSpPr>
          <p:cNvPr id="32" name="TextBox 31"/>
          <p:cNvSpPr txBox="1"/>
          <p:nvPr/>
        </p:nvSpPr>
        <p:spPr>
          <a:xfrm>
            <a:off x="1524000" y="1143000"/>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dirty="0">
                <a:ln>
                  <a:noFill/>
                </a:ln>
                <a:solidFill>
                  <a:sysClr val="windowText" lastClr="000000"/>
                </a:solidFill>
                <a:effectLst/>
                <a:uLnTx/>
                <a:uFillTx/>
                <a:latin typeface="Calibri"/>
                <a:ea typeface="+mn-ea"/>
                <a:cs typeface="+mn-cs"/>
              </a:rPr>
              <a:t>13</a:t>
            </a:r>
            <a:endParaRPr kumimoji="0" lang="vi-VN" sz="4799" b="1" i="0" u="none" strike="noStrike" kern="0" cap="none" spc="0" normalizeH="0" baseline="0" noProof="0" dirty="0">
              <a:ln>
                <a:noFill/>
              </a:ln>
              <a:solidFill>
                <a:sysClr val="windowText" lastClr="000000"/>
              </a:solidFill>
              <a:effectLst/>
              <a:uLnTx/>
              <a:uFillTx/>
              <a:latin typeface="Arial" panose="020B0604020202020204" pitchFamily="34" charset="0"/>
              <a:ea typeface="+mn-ea"/>
              <a:cs typeface="+mn-cs"/>
            </a:endParaRPr>
          </a:p>
        </p:txBody>
      </p:sp>
      <p:sp>
        <p:nvSpPr>
          <p:cNvPr id="33" name="TextBox 32"/>
          <p:cNvSpPr txBox="1"/>
          <p:nvPr/>
        </p:nvSpPr>
        <p:spPr>
          <a:xfrm>
            <a:off x="1524000" y="1066800"/>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dirty="0">
                <a:ln>
                  <a:noFill/>
                </a:ln>
                <a:solidFill>
                  <a:sysClr val="windowText" lastClr="000000"/>
                </a:solidFill>
                <a:effectLst/>
                <a:uLnTx/>
                <a:uFillTx/>
                <a:latin typeface="Calibri"/>
                <a:ea typeface="+mn-ea"/>
                <a:cs typeface="+mn-cs"/>
              </a:rPr>
              <a:t>14</a:t>
            </a:r>
            <a:endParaRPr kumimoji="0" lang="vi-VN" sz="4799" b="1" i="0" u="none" strike="noStrike" kern="0" cap="none" spc="0" normalizeH="0" baseline="0" noProof="0" dirty="0">
              <a:ln>
                <a:noFill/>
              </a:ln>
              <a:solidFill>
                <a:sysClr val="windowText" lastClr="000000"/>
              </a:solidFill>
              <a:effectLst/>
              <a:uLnTx/>
              <a:uFillTx/>
              <a:latin typeface="Arial" panose="020B0604020202020204" pitchFamily="34" charset="0"/>
              <a:ea typeface="+mn-ea"/>
              <a:cs typeface="+mn-cs"/>
            </a:endParaRPr>
          </a:p>
        </p:txBody>
      </p:sp>
      <p:sp>
        <p:nvSpPr>
          <p:cNvPr id="34" name="TextBox 33"/>
          <p:cNvSpPr txBox="1"/>
          <p:nvPr/>
        </p:nvSpPr>
        <p:spPr>
          <a:xfrm>
            <a:off x="1600200" y="1066800"/>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dirty="0">
                <a:ln>
                  <a:noFill/>
                </a:ln>
                <a:solidFill>
                  <a:sysClr val="windowText" lastClr="000000"/>
                </a:solidFill>
                <a:effectLst/>
                <a:uLnTx/>
                <a:uFillTx/>
                <a:latin typeface="Calibri"/>
                <a:ea typeface="+mn-ea"/>
                <a:cs typeface="+mn-cs"/>
              </a:rPr>
              <a:t>15</a:t>
            </a:r>
            <a:endParaRPr kumimoji="0" lang="vi-VN" sz="4799" b="1" i="0" u="none" strike="noStrike" kern="0" cap="none" spc="0" normalizeH="0" baseline="0" noProof="0" dirty="0">
              <a:ln>
                <a:noFill/>
              </a:ln>
              <a:solidFill>
                <a:sysClr val="windowText" lastClr="000000"/>
              </a:solidFill>
              <a:effectLst/>
              <a:uLnTx/>
              <a:uFillTx/>
              <a:latin typeface="Arial" panose="020B0604020202020204" pitchFamily="34" charset="0"/>
              <a:ea typeface="+mn-ea"/>
              <a:cs typeface="+mn-cs"/>
            </a:endParaRPr>
          </a:p>
        </p:txBody>
      </p:sp>
      <p:sp>
        <p:nvSpPr>
          <p:cNvPr id="35" name="Donut 34"/>
          <p:cNvSpPr/>
          <p:nvPr/>
        </p:nvSpPr>
        <p:spPr>
          <a:xfrm>
            <a:off x="1600200" y="1066800"/>
            <a:ext cx="966694" cy="1295063"/>
          </a:xfrm>
          <a:prstGeom prst="donut">
            <a:avLst>
              <a:gd name="adj" fmla="val 10370"/>
            </a:avLst>
          </a:prstGeom>
          <a:solidFill>
            <a:srgbClr val="C0504D"/>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vi-VN" sz="3999" b="0"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 name="Isosceles Triangle 1"/>
          <p:cNvSpPr/>
          <p:nvPr/>
        </p:nvSpPr>
        <p:spPr>
          <a:xfrm rot="5400000">
            <a:off x="80034" y="3025363"/>
            <a:ext cx="907162" cy="563710"/>
          </a:xfrm>
          <a:prstGeom prst="triangl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6" name="Isosceles Triangle 35"/>
          <p:cNvSpPr/>
          <p:nvPr/>
        </p:nvSpPr>
        <p:spPr>
          <a:xfrm rot="5400000">
            <a:off x="80034" y="4004363"/>
            <a:ext cx="907162" cy="563710"/>
          </a:xfrm>
          <a:prstGeom prst="triangle">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7" name="Isosceles Triangle 36"/>
          <p:cNvSpPr/>
          <p:nvPr/>
        </p:nvSpPr>
        <p:spPr>
          <a:xfrm rot="5400000">
            <a:off x="80034" y="6045493"/>
            <a:ext cx="907162" cy="563710"/>
          </a:xfrm>
          <a:prstGeom prst="triangle">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8" name="Isosceles Triangle 37"/>
          <p:cNvSpPr/>
          <p:nvPr/>
        </p:nvSpPr>
        <p:spPr>
          <a:xfrm rot="5400000">
            <a:off x="80034" y="5022832"/>
            <a:ext cx="907162" cy="563710"/>
          </a:xfrm>
          <a:prstGeom prst="triangle">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4" name="Rounded Rectangle 3"/>
          <p:cNvSpPr/>
          <p:nvPr/>
        </p:nvSpPr>
        <p:spPr>
          <a:xfrm>
            <a:off x="793442" y="2828693"/>
            <a:ext cx="8098799" cy="953166"/>
          </a:xfrm>
          <a:prstGeom prst="round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914126">
              <a:defRPr/>
            </a:pPr>
            <a:r>
              <a:rPr lang="en-SG" sz="3600"/>
              <a:t> </a:t>
            </a:r>
            <a:r>
              <a:rPr lang="en-SG" sz="2800" b="1" smtClean="0"/>
              <a:t>Nguyên tố hóa học</a:t>
            </a:r>
            <a:endParaRPr kumimoji="0" lang="en-US" sz="2800" b="1" i="0" u="none" strike="noStrike" kern="1200" cap="none" spc="0" normalizeH="0" baseline="0" noProof="0" dirty="0">
              <a:ln>
                <a:noFill/>
              </a:ln>
              <a:solidFill>
                <a:prstClr val="white"/>
              </a:solidFill>
              <a:effectLst/>
              <a:uLnTx/>
              <a:uFillTx/>
              <a:latin typeface="Calibri"/>
              <a:cs typeface="Times New Roman" panose="02020603050405020304" pitchFamily="18" charset="0"/>
            </a:endParaRPr>
          </a:p>
        </p:txBody>
      </p:sp>
      <p:sp>
        <p:nvSpPr>
          <p:cNvPr id="39" name="Rounded Rectangle 38"/>
          <p:cNvSpPr/>
          <p:nvPr/>
        </p:nvSpPr>
        <p:spPr>
          <a:xfrm>
            <a:off x="793441" y="3809633"/>
            <a:ext cx="8098799" cy="953166"/>
          </a:xfrm>
          <a:prstGeom prst="roundRect">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126"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smtClean="0">
                <a:ln>
                  <a:noFill/>
                </a:ln>
                <a:solidFill>
                  <a:prstClr val="white"/>
                </a:solidFill>
                <a:effectLst/>
                <a:uLnTx/>
                <a:uFillTx/>
                <a:latin typeface="Calibri"/>
                <a:ea typeface="Calibri" panose="020F0502020204030204" pitchFamily="34" charset="0"/>
                <a:cs typeface="+mn-cs"/>
              </a:rPr>
              <a:t>Hợp</a:t>
            </a:r>
            <a:r>
              <a:rPr kumimoji="0" lang="en-US" sz="2800" b="1" i="0" u="none" strike="noStrike" kern="1200" cap="none" spc="0" normalizeH="0" noProof="0" smtClean="0">
                <a:ln>
                  <a:noFill/>
                </a:ln>
                <a:solidFill>
                  <a:prstClr val="white"/>
                </a:solidFill>
                <a:effectLst/>
                <a:uLnTx/>
                <a:uFillTx/>
                <a:latin typeface="Calibri"/>
                <a:ea typeface="Calibri" panose="020F0502020204030204" pitchFamily="34" charset="0"/>
                <a:cs typeface="+mn-cs"/>
              </a:rPr>
              <a:t> chất</a:t>
            </a:r>
            <a:endParaRPr kumimoji="0" lang="en-US" sz="2800" b="1" i="0" u="none" strike="noStrike" kern="1200" cap="none" spc="0" normalizeH="0" baseline="0" noProof="0" dirty="0">
              <a:ln>
                <a:noFill/>
              </a:ln>
              <a:solidFill>
                <a:prstClr val="white"/>
              </a:solidFill>
              <a:effectLst/>
              <a:uLnTx/>
              <a:uFillTx/>
              <a:latin typeface="Calibri"/>
              <a:ea typeface="+mn-ea"/>
              <a:cs typeface="Times New Roman" panose="02020603050405020304" pitchFamily="18" charset="0"/>
            </a:endParaRPr>
          </a:p>
        </p:txBody>
      </p:sp>
      <p:sp>
        <p:nvSpPr>
          <p:cNvPr id="40" name="Rounded Rectangle 39"/>
          <p:cNvSpPr/>
          <p:nvPr/>
        </p:nvSpPr>
        <p:spPr>
          <a:xfrm>
            <a:off x="825859" y="4828101"/>
            <a:ext cx="8098799" cy="953166"/>
          </a:xfrm>
          <a:prstGeom prst="roundRect">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126">
              <a:defRPr/>
            </a:pPr>
            <a:r>
              <a:rPr kumimoji="0" lang="en-US" sz="2800" b="1" i="0" u="none" strike="noStrike" kern="1200" cap="none" spc="0" normalizeH="0" baseline="0" noProof="0" smtClean="0">
                <a:ln>
                  <a:noFill/>
                </a:ln>
                <a:solidFill>
                  <a:prstClr val="white"/>
                </a:solidFill>
                <a:effectLst/>
                <a:uLnTx/>
                <a:uFillTx/>
                <a:latin typeface="Calibri"/>
                <a:ea typeface="+mn-ea"/>
                <a:cs typeface="+mn-cs"/>
              </a:rPr>
              <a:t>Nguyên</a:t>
            </a:r>
            <a:r>
              <a:rPr kumimoji="0" lang="en-US" sz="2800" b="1" i="0" u="none" strike="noStrike" kern="1200" cap="none" spc="0" normalizeH="0" noProof="0" smtClean="0">
                <a:ln>
                  <a:noFill/>
                </a:ln>
                <a:solidFill>
                  <a:prstClr val="white"/>
                </a:solidFill>
                <a:effectLst/>
                <a:uLnTx/>
                <a:uFillTx/>
                <a:latin typeface="Calibri"/>
                <a:ea typeface="+mn-ea"/>
                <a:cs typeface="+mn-cs"/>
              </a:rPr>
              <a:t> tử thuộc cùng một nguyên tố hóa học.</a:t>
            </a:r>
            <a:endParaRPr kumimoji="0" lang="en-US" sz="28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41" name="Rounded Rectangle 40"/>
          <p:cNvSpPr/>
          <p:nvPr/>
        </p:nvSpPr>
        <p:spPr>
          <a:xfrm>
            <a:off x="825859" y="5832044"/>
            <a:ext cx="8098799" cy="953166"/>
          </a:xfrm>
          <a:prstGeom prst="roundRect">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126">
              <a:defRPr/>
            </a:pPr>
            <a:r>
              <a:rPr kumimoji="0" lang="en-US" sz="2800" b="1" i="0" u="none" strike="noStrike" kern="1200" cap="none" spc="0" normalizeH="0" baseline="0" noProof="0" smtClean="0">
                <a:ln>
                  <a:noFill/>
                </a:ln>
                <a:solidFill>
                  <a:prstClr val="white"/>
                </a:solidFill>
                <a:effectLst/>
                <a:uLnTx/>
                <a:uFillTx/>
                <a:latin typeface="Calibri"/>
                <a:ea typeface="+mn-ea"/>
                <a:cs typeface="+mn-cs"/>
              </a:rPr>
              <a:t>Hỗn</a:t>
            </a:r>
            <a:r>
              <a:rPr kumimoji="0" lang="en-US" sz="2800" b="1" i="0" u="none" strike="noStrike" kern="1200" cap="none" spc="0" normalizeH="0" noProof="0" smtClean="0">
                <a:ln>
                  <a:noFill/>
                </a:ln>
                <a:solidFill>
                  <a:prstClr val="white"/>
                </a:solidFill>
                <a:effectLst/>
                <a:uLnTx/>
                <a:uFillTx/>
                <a:latin typeface="Calibri"/>
                <a:ea typeface="+mn-ea"/>
                <a:cs typeface="+mn-cs"/>
              </a:rPr>
              <a:t> hợp.</a:t>
            </a:r>
            <a:endParaRPr kumimoji="0" lang="en-US" sz="28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42" name="TextBox 41"/>
          <p:cNvSpPr txBox="1"/>
          <p:nvPr/>
        </p:nvSpPr>
        <p:spPr>
          <a:xfrm>
            <a:off x="229732" y="2991332"/>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A</a:t>
            </a:r>
          </a:p>
        </p:txBody>
      </p:sp>
      <p:sp>
        <p:nvSpPr>
          <p:cNvPr id="43" name="TextBox 42"/>
          <p:cNvSpPr txBox="1"/>
          <p:nvPr/>
        </p:nvSpPr>
        <p:spPr>
          <a:xfrm>
            <a:off x="217797" y="3963136"/>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B</a:t>
            </a:r>
          </a:p>
        </p:txBody>
      </p:sp>
      <p:sp>
        <p:nvSpPr>
          <p:cNvPr id="44" name="TextBox 43"/>
          <p:cNvSpPr txBox="1"/>
          <p:nvPr/>
        </p:nvSpPr>
        <p:spPr>
          <a:xfrm>
            <a:off x="204444" y="4981605"/>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C</a:t>
            </a:r>
          </a:p>
        </p:txBody>
      </p:sp>
      <p:sp>
        <p:nvSpPr>
          <p:cNvPr id="45" name="TextBox 44"/>
          <p:cNvSpPr txBox="1"/>
          <p:nvPr/>
        </p:nvSpPr>
        <p:spPr>
          <a:xfrm>
            <a:off x="229732" y="6004266"/>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D</a:t>
            </a:r>
          </a:p>
        </p:txBody>
      </p:sp>
      <p:pic>
        <p:nvPicPr>
          <p:cNvPr id="47" name="Picture 7" descr="num1">
            <a:hlinkClick r:id="" action="ppaction://noaction"/>
          </p:cNvPr>
          <p:cNvPicPr>
            <a:picLocks noChangeAspect="1" noChangeArrowheads="1"/>
          </p:cNvPicPr>
          <p:nvPr/>
        </p:nvPicPr>
        <p:blipFill>
          <a:blip r:embed="rId13">
            <a:duotone>
              <a:schemeClr val="bg2">
                <a:shade val="45000"/>
                <a:satMod val="135000"/>
              </a:schemeClr>
              <a:prstClr val="white"/>
            </a:duotone>
            <a:extLst>
              <a:ext uri="{BEBA8EAE-BF5A-486C-A8C5-ECC9F3942E4B}">
                <a14:imgProps xmlns:a14="http://schemas.microsoft.com/office/drawing/2010/main">
                  <a14:imgLayer>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rot="1213746">
            <a:off x="212778" y="-51169"/>
            <a:ext cx="801296" cy="1964466"/>
          </a:xfrm>
          <a:prstGeom prst="rect">
            <a:avLst/>
          </a:prstGeom>
          <a:noFill/>
          <a:extLst>
            <a:ext uri="{909E8E84-426E-40DD-AFC4-6F175D3DCCD1}">
              <a14:hiddenFill xmlns:a14="http://schemas.microsoft.com/office/drawing/2010/main">
                <a:solidFill>
                  <a:srgbClr val="FFFFFF"/>
                </a:solidFill>
              </a14:hiddenFill>
            </a:ext>
          </a:extLst>
        </p:spPr>
      </p:pic>
      <p:pic>
        <p:nvPicPr>
          <p:cNvPr id="7" name="Đồ họa 6" descr="Cuốn sách đang mở">
            <a:hlinkClick r:id="" action="ppaction://noaction"/>
            <a:extLst>
              <a:ext uri="{FF2B5EF4-FFF2-40B4-BE49-F238E27FC236}">
                <a16:creationId xmlns:a16="http://schemas.microsoft.com/office/drawing/2014/main" id="{31BD78C1-3E37-410F-87E4-C70627111A52}"/>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xmlns="" r:embed=""/>
              </a:ext>
            </a:extLst>
          </a:blip>
          <a:stretch>
            <a:fillRect/>
          </a:stretch>
        </p:blipFill>
        <p:spPr>
          <a:xfrm>
            <a:off x="4628868" y="1741891"/>
            <a:ext cx="685800" cy="914400"/>
          </a:xfrm>
          <a:prstGeom prst="rect">
            <a:avLst/>
          </a:prstGeom>
        </p:spPr>
      </p:pic>
    </p:spTree>
    <p:custDataLst>
      <p:tags r:id="rId1"/>
    </p:custDataLst>
    <p:extLst>
      <p:ext uri="{BB962C8B-B14F-4D97-AF65-F5344CB8AC3E}">
        <p14:creationId xmlns:p14="http://schemas.microsoft.com/office/powerpoint/2010/main" val="27342213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sndAc>
          <p:stSnd>
            <p:snd r:embed="rId15"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9731" fill="hold"/>
                                        <p:tgtEl>
                                          <p:spTgt spid="16"/>
                                        </p:tgtEl>
                                      </p:cBhvr>
                                    </p:cmd>
                                  </p:childTnLst>
                                </p:cTn>
                              </p:par>
                              <p:par>
                                <p:cTn id="7" presetID="53" presetClass="entr" presetSubtype="16" fill="hold" nodeType="withEffect">
                                  <p:stCondLst>
                                    <p:cond delay="0"/>
                                  </p:stCondLst>
                                  <p:childTnLst>
                                    <p:set>
                                      <p:cBhvr>
                                        <p:cTn id="8" dur="1" fill="hold">
                                          <p:stCondLst>
                                            <p:cond delay="0"/>
                                          </p:stCondLst>
                                        </p:cTn>
                                        <p:tgtEl>
                                          <p:spTgt spid="47"/>
                                        </p:tgtEl>
                                        <p:attrNameLst>
                                          <p:attrName>style.visibility</p:attrName>
                                        </p:attrNameLst>
                                      </p:cBhvr>
                                      <p:to>
                                        <p:strVal val="visible"/>
                                      </p:to>
                                    </p:set>
                                    <p:anim calcmode="lin" valueType="num">
                                      <p:cBhvr>
                                        <p:cTn id="9" dur="1250" fill="hold"/>
                                        <p:tgtEl>
                                          <p:spTgt spid="47"/>
                                        </p:tgtEl>
                                        <p:attrNameLst>
                                          <p:attrName>ppt_w</p:attrName>
                                        </p:attrNameLst>
                                      </p:cBhvr>
                                      <p:tavLst>
                                        <p:tav tm="0">
                                          <p:val>
                                            <p:fltVal val="0"/>
                                          </p:val>
                                        </p:tav>
                                        <p:tav tm="100000">
                                          <p:val>
                                            <p:strVal val="#ppt_w"/>
                                          </p:val>
                                        </p:tav>
                                      </p:tavLst>
                                    </p:anim>
                                    <p:anim calcmode="lin" valueType="num">
                                      <p:cBhvr>
                                        <p:cTn id="10" dur="1250" fill="hold"/>
                                        <p:tgtEl>
                                          <p:spTgt spid="47"/>
                                        </p:tgtEl>
                                        <p:attrNameLst>
                                          <p:attrName>ppt_h</p:attrName>
                                        </p:attrNameLst>
                                      </p:cBhvr>
                                      <p:tavLst>
                                        <p:tav tm="0">
                                          <p:val>
                                            <p:fltVal val="0"/>
                                          </p:val>
                                        </p:tav>
                                        <p:tav tm="100000">
                                          <p:val>
                                            <p:strVal val="#ppt_h"/>
                                          </p:val>
                                        </p:tav>
                                      </p:tavLst>
                                    </p:anim>
                                    <p:animEffect transition="in" filter="fade">
                                      <p:cBhvr>
                                        <p:cTn id="11" dur="1250"/>
                                        <p:tgtEl>
                                          <p:spTgt spid="47"/>
                                        </p:tgtEl>
                                      </p:cBhvr>
                                    </p:animEffect>
                                  </p:childTnLst>
                                </p:cTn>
                              </p:par>
                              <p:par>
                                <p:cTn id="12" presetID="6" presetClass="entr" presetSubtype="16" fill="hold"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ircle(in)">
                                      <p:cBhvr>
                                        <p:cTn id="14" dur="1250"/>
                                        <p:tgtEl>
                                          <p:spTgt spid="3"/>
                                        </p:tgtEl>
                                      </p:cBhvr>
                                    </p:animEffect>
                                  </p:childTnLst>
                                </p:cTn>
                              </p:par>
                              <p:par>
                                <p:cTn id="15" presetID="6" presetClass="entr" presetSubtype="16"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circle(in)">
                                      <p:cBhvr>
                                        <p:cTn id="17" dur="1250"/>
                                        <p:tgtEl>
                                          <p:spTgt spid="15"/>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1750"/>
                                        <p:tgtEl>
                                          <p:spTgt spid="6"/>
                                        </p:tgtEl>
                                      </p:cBhvr>
                                    </p:animEffect>
                                  </p:childTnLst>
                                </p:cTn>
                              </p:par>
                              <p:par>
                                <p:cTn id="21" presetID="21" presetClass="entr" presetSubtype="1" fill="hold" nodeType="with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heel(1)">
                                      <p:cBhvr>
                                        <p:cTn id="23" dur="3000"/>
                                        <p:tgtEl>
                                          <p:spTgt spid="17"/>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 calcmode="lin" valueType="num">
                                      <p:cBhvr additive="base">
                                        <p:cTn id="28" dur="750" fill="hold"/>
                                        <p:tgtEl>
                                          <p:spTgt spid="2"/>
                                        </p:tgtEl>
                                        <p:attrNameLst>
                                          <p:attrName>ppt_x</p:attrName>
                                        </p:attrNameLst>
                                      </p:cBhvr>
                                      <p:tavLst>
                                        <p:tav tm="0">
                                          <p:val>
                                            <p:strVal val="0-#ppt_w/2"/>
                                          </p:val>
                                        </p:tav>
                                        <p:tav tm="100000">
                                          <p:val>
                                            <p:strVal val="#ppt_x"/>
                                          </p:val>
                                        </p:tav>
                                      </p:tavLst>
                                    </p:anim>
                                    <p:anim calcmode="lin" valueType="num">
                                      <p:cBhvr additive="base">
                                        <p:cTn id="29" dur="750" fill="hold"/>
                                        <p:tgtEl>
                                          <p:spTgt spid="2"/>
                                        </p:tgtEl>
                                        <p:attrNameLst>
                                          <p:attrName>ppt_y</p:attrName>
                                        </p:attrNameLst>
                                      </p:cBhvr>
                                      <p:tavLst>
                                        <p:tav tm="0">
                                          <p:val>
                                            <p:strVal val="#ppt_y"/>
                                          </p:val>
                                        </p:tav>
                                        <p:tav tm="100000">
                                          <p:val>
                                            <p:strVal val="#ppt_y"/>
                                          </p:val>
                                        </p:tav>
                                      </p:tavLst>
                                    </p:anim>
                                  </p:childTnLst>
                                </p:cTn>
                              </p:par>
                              <p:par>
                                <p:cTn id="30" presetID="2" presetClass="entr" presetSubtype="8" fill="hold" grpId="0" nodeType="withEffect">
                                  <p:stCondLst>
                                    <p:cond delay="0"/>
                                  </p:stCondLst>
                                  <p:childTnLst>
                                    <p:set>
                                      <p:cBhvr>
                                        <p:cTn id="31" dur="1" fill="hold">
                                          <p:stCondLst>
                                            <p:cond delay="0"/>
                                          </p:stCondLst>
                                        </p:cTn>
                                        <p:tgtEl>
                                          <p:spTgt spid="42"/>
                                        </p:tgtEl>
                                        <p:attrNameLst>
                                          <p:attrName>style.visibility</p:attrName>
                                        </p:attrNameLst>
                                      </p:cBhvr>
                                      <p:to>
                                        <p:strVal val="visible"/>
                                      </p:to>
                                    </p:set>
                                    <p:anim calcmode="lin" valueType="num">
                                      <p:cBhvr additive="base">
                                        <p:cTn id="32" dur="750" fill="hold"/>
                                        <p:tgtEl>
                                          <p:spTgt spid="42"/>
                                        </p:tgtEl>
                                        <p:attrNameLst>
                                          <p:attrName>ppt_x</p:attrName>
                                        </p:attrNameLst>
                                      </p:cBhvr>
                                      <p:tavLst>
                                        <p:tav tm="0">
                                          <p:val>
                                            <p:strVal val="0-#ppt_w/2"/>
                                          </p:val>
                                        </p:tav>
                                        <p:tav tm="100000">
                                          <p:val>
                                            <p:strVal val="#ppt_x"/>
                                          </p:val>
                                        </p:tav>
                                      </p:tavLst>
                                    </p:anim>
                                    <p:anim calcmode="lin" valueType="num">
                                      <p:cBhvr additive="base">
                                        <p:cTn id="33" dur="750" fill="hold"/>
                                        <p:tgtEl>
                                          <p:spTgt spid="42"/>
                                        </p:tgtEl>
                                        <p:attrNameLst>
                                          <p:attrName>ppt_y</p:attrName>
                                        </p:attrNameLst>
                                      </p:cBhvr>
                                      <p:tavLst>
                                        <p:tav tm="0">
                                          <p:val>
                                            <p:strVal val="#ppt_y"/>
                                          </p:val>
                                        </p:tav>
                                        <p:tav tm="100000">
                                          <p:val>
                                            <p:strVal val="#ppt_y"/>
                                          </p:val>
                                        </p:tav>
                                      </p:tavLst>
                                    </p:anim>
                                  </p:childTnLst>
                                </p:cTn>
                              </p:par>
                              <p:par>
                                <p:cTn id="34" presetID="22" presetClass="entr" presetSubtype="8" fill="hold" grpId="0" nodeType="withEffect">
                                  <p:stCondLst>
                                    <p:cond delay="750"/>
                                  </p:stCondLst>
                                  <p:childTnLst>
                                    <p:set>
                                      <p:cBhvr>
                                        <p:cTn id="35" dur="1" fill="hold">
                                          <p:stCondLst>
                                            <p:cond delay="0"/>
                                          </p:stCondLst>
                                        </p:cTn>
                                        <p:tgtEl>
                                          <p:spTgt spid="4"/>
                                        </p:tgtEl>
                                        <p:attrNameLst>
                                          <p:attrName>style.visibility</p:attrName>
                                        </p:attrNameLst>
                                      </p:cBhvr>
                                      <p:to>
                                        <p:strVal val="visible"/>
                                      </p:to>
                                    </p:set>
                                    <p:animEffect transition="in" filter="wipe(left)">
                                      <p:cBhvr>
                                        <p:cTn id="36" dur="1250"/>
                                        <p:tgtEl>
                                          <p:spTgt spid="4"/>
                                        </p:tgtEl>
                                      </p:cBhvr>
                                    </p:animEffect>
                                  </p:childTnLst>
                                  <p:subTnLst>
                                    <p:audio>
                                      <p:cMediaNode vol="100000">
                                        <p:cTn display="0" masterRel="sameClick">
                                          <p:stCondLst>
                                            <p:cond evt="begin" delay="0">
                                              <p:tn val="34"/>
                                            </p:cond>
                                          </p:stCondLst>
                                          <p:endCondLst>
                                            <p:cond evt="onStopAudio" delay="0">
                                              <p:tgtEl>
                                                <p:sldTgt/>
                                              </p:tgtEl>
                                            </p:cond>
                                          </p:endCondLst>
                                        </p:cTn>
                                        <p:tgtEl>
                                          <p:sndTgt r:embed="rId4" name="bomb.wav"/>
                                        </p:tgtEl>
                                      </p:cMediaNode>
                                    </p:audio>
                                  </p:sub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36"/>
                                        </p:tgtEl>
                                        <p:attrNameLst>
                                          <p:attrName>style.visibility</p:attrName>
                                        </p:attrNameLst>
                                      </p:cBhvr>
                                      <p:to>
                                        <p:strVal val="visible"/>
                                      </p:to>
                                    </p:set>
                                    <p:anim calcmode="lin" valueType="num">
                                      <p:cBhvr additive="base">
                                        <p:cTn id="41" dur="750" fill="hold"/>
                                        <p:tgtEl>
                                          <p:spTgt spid="36"/>
                                        </p:tgtEl>
                                        <p:attrNameLst>
                                          <p:attrName>ppt_x</p:attrName>
                                        </p:attrNameLst>
                                      </p:cBhvr>
                                      <p:tavLst>
                                        <p:tav tm="0">
                                          <p:val>
                                            <p:strVal val="0-#ppt_w/2"/>
                                          </p:val>
                                        </p:tav>
                                        <p:tav tm="100000">
                                          <p:val>
                                            <p:strVal val="#ppt_x"/>
                                          </p:val>
                                        </p:tav>
                                      </p:tavLst>
                                    </p:anim>
                                    <p:anim calcmode="lin" valueType="num">
                                      <p:cBhvr additive="base">
                                        <p:cTn id="42" dur="750" fill="hold"/>
                                        <p:tgtEl>
                                          <p:spTgt spid="36"/>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childTnLst>
                                    <p:set>
                                      <p:cBhvr>
                                        <p:cTn id="44" dur="1" fill="hold">
                                          <p:stCondLst>
                                            <p:cond delay="0"/>
                                          </p:stCondLst>
                                        </p:cTn>
                                        <p:tgtEl>
                                          <p:spTgt spid="43"/>
                                        </p:tgtEl>
                                        <p:attrNameLst>
                                          <p:attrName>style.visibility</p:attrName>
                                        </p:attrNameLst>
                                      </p:cBhvr>
                                      <p:to>
                                        <p:strVal val="visible"/>
                                      </p:to>
                                    </p:set>
                                    <p:anim calcmode="lin" valueType="num">
                                      <p:cBhvr additive="base">
                                        <p:cTn id="45" dur="750" fill="hold"/>
                                        <p:tgtEl>
                                          <p:spTgt spid="43"/>
                                        </p:tgtEl>
                                        <p:attrNameLst>
                                          <p:attrName>ppt_x</p:attrName>
                                        </p:attrNameLst>
                                      </p:cBhvr>
                                      <p:tavLst>
                                        <p:tav tm="0">
                                          <p:val>
                                            <p:strVal val="0-#ppt_w/2"/>
                                          </p:val>
                                        </p:tav>
                                        <p:tav tm="100000">
                                          <p:val>
                                            <p:strVal val="#ppt_x"/>
                                          </p:val>
                                        </p:tav>
                                      </p:tavLst>
                                    </p:anim>
                                    <p:anim calcmode="lin" valueType="num">
                                      <p:cBhvr additive="base">
                                        <p:cTn id="46" dur="750" fill="hold"/>
                                        <p:tgtEl>
                                          <p:spTgt spid="43"/>
                                        </p:tgtEl>
                                        <p:attrNameLst>
                                          <p:attrName>ppt_y</p:attrName>
                                        </p:attrNameLst>
                                      </p:cBhvr>
                                      <p:tavLst>
                                        <p:tav tm="0">
                                          <p:val>
                                            <p:strVal val="#ppt_y"/>
                                          </p:val>
                                        </p:tav>
                                        <p:tav tm="100000">
                                          <p:val>
                                            <p:strVal val="#ppt_y"/>
                                          </p:val>
                                        </p:tav>
                                      </p:tavLst>
                                    </p:anim>
                                  </p:childTnLst>
                                </p:cTn>
                              </p:par>
                              <p:par>
                                <p:cTn id="47" presetID="22" presetClass="entr" presetSubtype="8" fill="hold" grpId="0" nodeType="withEffect">
                                  <p:stCondLst>
                                    <p:cond delay="750"/>
                                  </p:stCondLst>
                                  <p:childTnLst>
                                    <p:set>
                                      <p:cBhvr>
                                        <p:cTn id="48" dur="1" fill="hold">
                                          <p:stCondLst>
                                            <p:cond delay="0"/>
                                          </p:stCondLst>
                                        </p:cTn>
                                        <p:tgtEl>
                                          <p:spTgt spid="39"/>
                                        </p:tgtEl>
                                        <p:attrNameLst>
                                          <p:attrName>style.visibility</p:attrName>
                                        </p:attrNameLst>
                                      </p:cBhvr>
                                      <p:to>
                                        <p:strVal val="visible"/>
                                      </p:to>
                                    </p:set>
                                    <p:animEffect transition="in" filter="wipe(left)">
                                      <p:cBhvr>
                                        <p:cTn id="49" dur="1250"/>
                                        <p:tgtEl>
                                          <p:spTgt spid="39"/>
                                        </p:tgtEl>
                                      </p:cBhvr>
                                    </p:animEffect>
                                  </p:childTnLst>
                                  <p:subTnLst>
                                    <p:audio>
                                      <p:cMediaNode vol="100000">
                                        <p:cTn display="0" masterRel="sameClick">
                                          <p:stCondLst>
                                            <p:cond evt="begin" delay="0">
                                              <p:tn val="47"/>
                                            </p:cond>
                                          </p:stCondLst>
                                          <p:endCondLst>
                                            <p:cond evt="onStopAudio" delay="0">
                                              <p:tgtEl>
                                                <p:sldTgt/>
                                              </p:tgtEl>
                                            </p:cond>
                                          </p:endCondLst>
                                        </p:cTn>
                                        <p:tgtEl>
                                          <p:sndTgt r:embed="rId4" name="bomb.wav"/>
                                        </p:tgtEl>
                                      </p:cMediaNode>
                                    </p:audio>
                                  </p:subTnLst>
                                </p:cTn>
                              </p:par>
                            </p:childTnLst>
                          </p:cTn>
                        </p:par>
                      </p:childTnLst>
                    </p:cTn>
                  </p:par>
                  <p:par>
                    <p:cTn id="50" fill="hold">
                      <p:stCondLst>
                        <p:cond delay="indefinite"/>
                      </p:stCondLst>
                      <p:childTnLst>
                        <p:par>
                          <p:cTn id="51" fill="hold">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38"/>
                                        </p:tgtEl>
                                        <p:attrNameLst>
                                          <p:attrName>style.visibility</p:attrName>
                                        </p:attrNameLst>
                                      </p:cBhvr>
                                      <p:to>
                                        <p:strVal val="visible"/>
                                      </p:to>
                                    </p:set>
                                    <p:anim calcmode="lin" valueType="num">
                                      <p:cBhvr additive="base">
                                        <p:cTn id="54" dur="750" fill="hold"/>
                                        <p:tgtEl>
                                          <p:spTgt spid="38"/>
                                        </p:tgtEl>
                                        <p:attrNameLst>
                                          <p:attrName>ppt_x</p:attrName>
                                        </p:attrNameLst>
                                      </p:cBhvr>
                                      <p:tavLst>
                                        <p:tav tm="0">
                                          <p:val>
                                            <p:strVal val="0-#ppt_w/2"/>
                                          </p:val>
                                        </p:tav>
                                        <p:tav tm="100000">
                                          <p:val>
                                            <p:strVal val="#ppt_x"/>
                                          </p:val>
                                        </p:tav>
                                      </p:tavLst>
                                    </p:anim>
                                    <p:anim calcmode="lin" valueType="num">
                                      <p:cBhvr additive="base">
                                        <p:cTn id="55" dur="750" fill="hold"/>
                                        <p:tgtEl>
                                          <p:spTgt spid="38"/>
                                        </p:tgtEl>
                                        <p:attrNameLst>
                                          <p:attrName>ppt_y</p:attrName>
                                        </p:attrNameLst>
                                      </p:cBhvr>
                                      <p:tavLst>
                                        <p:tav tm="0">
                                          <p:val>
                                            <p:strVal val="#ppt_y"/>
                                          </p:val>
                                        </p:tav>
                                        <p:tav tm="100000">
                                          <p:val>
                                            <p:strVal val="#ppt_y"/>
                                          </p:val>
                                        </p:tav>
                                      </p:tavLst>
                                    </p:anim>
                                  </p:childTnLst>
                                </p:cTn>
                              </p:par>
                              <p:par>
                                <p:cTn id="56" presetID="2" presetClass="entr" presetSubtype="8" fill="hold" grpId="0" nodeType="withEffect">
                                  <p:stCondLst>
                                    <p:cond delay="0"/>
                                  </p:stCondLst>
                                  <p:childTnLst>
                                    <p:set>
                                      <p:cBhvr>
                                        <p:cTn id="57" dur="1" fill="hold">
                                          <p:stCondLst>
                                            <p:cond delay="0"/>
                                          </p:stCondLst>
                                        </p:cTn>
                                        <p:tgtEl>
                                          <p:spTgt spid="44"/>
                                        </p:tgtEl>
                                        <p:attrNameLst>
                                          <p:attrName>style.visibility</p:attrName>
                                        </p:attrNameLst>
                                      </p:cBhvr>
                                      <p:to>
                                        <p:strVal val="visible"/>
                                      </p:to>
                                    </p:set>
                                    <p:anim calcmode="lin" valueType="num">
                                      <p:cBhvr additive="base">
                                        <p:cTn id="58" dur="750" fill="hold"/>
                                        <p:tgtEl>
                                          <p:spTgt spid="44"/>
                                        </p:tgtEl>
                                        <p:attrNameLst>
                                          <p:attrName>ppt_x</p:attrName>
                                        </p:attrNameLst>
                                      </p:cBhvr>
                                      <p:tavLst>
                                        <p:tav tm="0">
                                          <p:val>
                                            <p:strVal val="0-#ppt_w/2"/>
                                          </p:val>
                                        </p:tav>
                                        <p:tav tm="100000">
                                          <p:val>
                                            <p:strVal val="#ppt_x"/>
                                          </p:val>
                                        </p:tav>
                                      </p:tavLst>
                                    </p:anim>
                                    <p:anim calcmode="lin" valueType="num">
                                      <p:cBhvr additive="base">
                                        <p:cTn id="59" dur="750" fill="hold"/>
                                        <p:tgtEl>
                                          <p:spTgt spid="44"/>
                                        </p:tgtEl>
                                        <p:attrNameLst>
                                          <p:attrName>ppt_y</p:attrName>
                                        </p:attrNameLst>
                                      </p:cBhvr>
                                      <p:tavLst>
                                        <p:tav tm="0">
                                          <p:val>
                                            <p:strVal val="#ppt_y"/>
                                          </p:val>
                                        </p:tav>
                                        <p:tav tm="100000">
                                          <p:val>
                                            <p:strVal val="#ppt_y"/>
                                          </p:val>
                                        </p:tav>
                                      </p:tavLst>
                                    </p:anim>
                                  </p:childTnLst>
                                </p:cTn>
                              </p:par>
                              <p:par>
                                <p:cTn id="60" presetID="22" presetClass="entr" presetSubtype="8" fill="hold" grpId="0" nodeType="withEffect">
                                  <p:stCondLst>
                                    <p:cond delay="750"/>
                                  </p:stCondLst>
                                  <p:childTnLst>
                                    <p:set>
                                      <p:cBhvr>
                                        <p:cTn id="61" dur="1" fill="hold">
                                          <p:stCondLst>
                                            <p:cond delay="0"/>
                                          </p:stCondLst>
                                        </p:cTn>
                                        <p:tgtEl>
                                          <p:spTgt spid="40"/>
                                        </p:tgtEl>
                                        <p:attrNameLst>
                                          <p:attrName>style.visibility</p:attrName>
                                        </p:attrNameLst>
                                      </p:cBhvr>
                                      <p:to>
                                        <p:strVal val="visible"/>
                                      </p:to>
                                    </p:set>
                                    <p:animEffect transition="in" filter="wipe(left)">
                                      <p:cBhvr>
                                        <p:cTn id="62" dur="1250"/>
                                        <p:tgtEl>
                                          <p:spTgt spid="40"/>
                                        </p:tgtEl>
                                      </p:cBhvr>
                                    </p:animEffect>
                                  </p:childTnLst>
                                  <p:subTnLst>
                                    <p:audio>
                                      <p:cMediaNode vol="100000">
                                        <p:cTn display="0" masterRel="sameClick">
                                          <p:stCondLst>
                                            <p:cond evt="begin" delay="0">
                                              <p:tn val="60"/>
                                            </p:cond>
                                          </p:stCondLst>
                                          <p:endCondLst>
                                            <p:cond evt="onStopAudio" delay="0">
                                              <p:tgtEl>
                                                <p:sldTgt/>
                                              </p:tgtEl>
                                            </p:cond>
                                          </p:endCondLst>
                                        </p:cTn>
                                        <p:tgtEl>
                                          <p:sndTgt r:embed="rId4" name="bomb.wav"/>
                                        </p:tgtEl>
                                      </p:cMediaNode>
                                    </p:audio>
                                  </p:sub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37"/>
                                        </p:tgtEl>
                                        <p:attrNameLst>
                                          <p:attrName>style.visibility</p:attrName>
                                        </p:attrNameLst>
                                      </p:cBhvr>
                                      <p:to>
                                        <p:strVal val="visible"/>
                                      </p:to>
                                    </p:set>
                                    <p:anim calcmode="lin" valueType="num">
                                      <p:cBhvr additive="base">
                                        <p:cTn id="67" dur="750" fill="hold"/>
                                        <p:tgtEl>
                                          <p:spTgt spid="37"/>
                                        </p:tgtEl>
                                        <p:attrNameLst>
                                          <p:attrName>ppt_x</p:attrName>
                                        </p:attrNameLst>
                                      </p:cBhvr>
                                      <p:tavLst>
                                        <p:tav tm="0">
                                          <p:val>
                                            <p:strVal val="0-#ppt_w/2"/>
                                          </p:val>
                                        </p:tav>
                                        <p:tav tm="100000">
                                          <p:val>
                                            <p:strVal val="#ppt_x"/>
                                          </p:val>
                                        </p:tav>
                                      </p:tavLst>
                                    </p:anim>
                                    <p:anim calcmode="lin" valueType="num">
                                      <p:cBhvr additive="base">
                                        <p:cTn id="68" dur="750" fill="hold"/>
                                        <p:tgtEl>
                                          <p:spTgt spid="37"/>
                                        </p:tgtEl>
                                        <p:attrNameLst>
                                          <p:attrName>ppt_y</p:attrName>
                                        </p:attrNameLst>
                                      </p:cBhvr>
                                      <p:tavLst>
                                        <p:tav tm="0">
                                          <p:val>
                                            <p:strVal val="#ppt_y"/>
                                          </p:val>
                                        </p:tav>
                                        <p:tav tm="100000">
                                          <p:val>
                                            <p:strVal val="#ppt_y"/>
                                          </p:val>
                                        </p:tav>
                                      </p:tavLst>
                                    </p:anim>
                                  </p:childTnLst>
                                </p:cTn>
                              </p:par>
                              <p:par>
                                <p:cTn id="69" presetID="2" presetClass="entr" presetSubtype="8" fill="hold" grpId="0" nodeType="withEffect">
                                  <p:stCondLst>
                                    <p:cond delay="0"/>
                                  </p:stCondLst>
                                  <p:childTnLst>
                                    <p:set>
                                      <p:cBhvr>
                                        <p:cTn id="70" dur="1" fill="hold">
                                          <p:stCondLst>
                                            <p:cond delay="0"/>
                                          </p:stCondLst>
                                        </p:cTn>
                                        <p:tgtEl>
                                          <p:spTgt spid="45"/>
                                        </p:tgtEl>
                                        <p:attrNameLst>
                                          <p:attrName>style.visibility</p:attrName>
                                        </p:attrNameLst>
                                      </p:cBhvr>
                                      <p:to>
                                        <p:strVal val="visible"/>
                                      </p:to>
                                    </p:set>
                                    <p:anim calcmode="lin" valueType="num">
                                      <p:cBhvr additive="base">
                                        <p:cTn id="71" dur="750" fill="hold"/>
                                        <p:tgtEl>
                                          <p:spTgt spid="45"/>
                                        </p:tgtEl>
                                        <p:attrNameLst>
                                          <p:attrName>ppt_x</p:attrName>
                                        </p:attrNameLst>
                                      </p:cBhvr>
                                      <p:tavLst>
                                        <p:tav tm="0">
                                          <p:val>
                                            <p:strVal val="0-#ppt_w/2"/>
                                          </p:val>
                                        </p:tav>
                                        <p:tav tm="100000">
                                          <p:val>
                                            <p:strVal val="#ppt_x"/>
                                          </p:val>
                                        </p:tav>
                                      </p:tavLst>
                                    </p:anim>
                                    <p:anim calcmode="lin" valueType="num">
                                      <p:cBhvr additive="base">
                                        <p:cTn id="72" dur="750" fill="hold"/>
                                        <p:tgtEl>
                                          <p:spTgt spid="45"/>
                                        </p:tgtEl>
                                        <p:attrNameLst>
                                          <p:attrName>ppt_y</p:attrName>
                                        </p:attrNameLst>
                                      </p:cBhvr>
                                      <p:tavLst>
                                        <p:tav tm="0">
                                          <p:val>
                                            <p:strVal val="#ppt_y"/>
                                          </p:val>
                                        </p:tav>
                                        <p:tav tm="100000">
                                          <p:val>
                                            <p:strVal val="#ppt_y"/>
                                          </p:val>
                                        </p:tav>
                                      </p:tavLst>
                                    </p:anim>
                                  </p:childTnLst>
                                </p:cTn>
                              </p:par>
                              <p:par>
                                <p:cTn id="73" presetID="22" presetClass="entr" presetSubtype="8" fill="hold" grpId="0" nodeType="withEffect">
                                  <p:stCondLst>
                                    <p:cond delay="750"/>
                                  </p:stCondLst>
                                  <p:childTnLst>
                                    <p:set>
                                      <p:cBhvr>
                                        <p:cTn id="74" dur="1" fill="hold">
                                          <p:stCondLst>
                                            <p:cond delay="0"/>
                                          </p:stCondLst>
                                        </p:cTn>
                                        <p:tgtEl>
                                          <p:spTgt spid="41"/>
                                        </p:tgtEl>
                                        <p:attrNameLst>
                                          <p:attrName>style.visibility</p:attrName>
                                        </p:attrNameLst>
                                      </p:cBhvr>
                                      <p:to>
                                        <p:strVal val="visible"/>
                                      </p:to>
                                    </p:set>
                                    <p:animEffect transition="in" filter="wipe(left)">
                                      <p:cBhvr>
                                        <p:cTn id="75" dur="1250"/>
                                        <p:tgtEl>
                                          <p:spTgt spid="41"/>
                                        </p:tgtEl>
                                      </p:cBhvr>
                                    </p:animEffect>
                                  </p:childTnLst>
                                  <p:subTnLst>
                                    <p:audio>
                                      <p:cMediaNode vol="100000">
                                        <p:cTn display="0" masterRel="sameClick">
                                          <p:stCondLst>
                                            <p:cond evt="begin" delay="0">
                                              <p:tn val="73"/>
                                            </p:cond>
                                          </p:stCondLst>
                                          <p:endCondLst>
                                            <p:cond evt="onStopAudio" delay="0">
                                              <p:tgtEl>
                                                <p:sldTgt/>
                                              </p:tgtEl>
                                            </p:cond>
                                          </p:endCondLst>
                                        </p:cTn>
                                        <p:tgtEl>
                                          <p:sndTgt r:embed="rId4"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video>
              <p:cMediaNode vol="100000">
                <p:cTn id="76" fill="hold" display="0">
                  <p:stCondLst>
                    <p:cond delay="indefinite"/>
                  </p:stCondLst>
                  <p:endCondLst>
                    <p:cond evt="onStopAudio" delay="0">
                      <p:tgtEl>
                        <p:sldTgt/>
                      </p:tgtEl>
                    </p:cond>
                  </p:endCondLst>
                </p:cTn>
                <p:tgtEl>
                  <p:spTgt spid="16"/>
                </p:tgtEl>
              </p:cMediaNode>
            </p:video>
            <p:seq concurrent="1" nextAc="seek">
              <p:cTn id="77" restart="whenNotActive" fill="hold" evtFilter="cancelBubble" nodeType="interactiveSeq">
                <p:stCondLst>
                  <p:cond evt="onClick" delay="0">
                    <p:tgtEl>
                      <p:spTgt spid="17"/>
                    </p:tgtEl>
                  </p:cond>
                </p:stCondLst>
                <p:endSync evt="end" delay="0">
                  <p:rtn val="all"/>
                </p:endSync>
                <p:childTnLst>
                  <p:par>
                    <p:cTn id="78" fill="hold">
                      <p:stCondLst>
                        <p:cond delay="0"/>
                      </p:stCondLst>
                      <p:childTnLst>
                        <p:par>
                          <p:cTn id="79" fill="hold">
                            <p:stCondLst>
                              <p:cond delay="0"/>
                            </p:stCondLst>
                            <p:childTnLst>
                              <p:par>
                                <p:cTn id="80" presetID="1" presetClass="mediacall" presetSubtype="0" fill="hold" nodeType="clickEffect">
                                  <p:stCondLst>
                                    <p:cond delay="0"/>
                                  </p:stCondLst>
                                  <p:childTnLst>
                                    <p:cmd type="call" cmd="playFrom(0.0)">
                                      <p:cBhvr>
                                        <p:cTn id="81" dur="16735" fill="hold"/>
                                        <p:tgtEl>
                                          <p:spTgt spid="18"/>
                                        </p:tgtEl>
                                      </p:cBhvr>
                                    </p:cmd>
                                  </p:childTnLst>
                                </p:cTn>
                              </p:par>
                              <p:par>
                                <p:cTn id="82" presetID="1" presetClass="entr" presetSubtype="0" fill="hold" grpId="1" nodeType="withEffect">
                                  <p:stCondLst>
                                    <p:cond delay="0"/>
                                  </p:stCondLst>
                                  <p:childTnLst>
                                    <p:set>
                                      <p:cBhvr>
                                        <p:cTn id="83" dur="1" fill="hold">
                                          <p:stCondLst>
                                            <p:cond delay="0"/>
                                          </p:stCondLst>
                                        </p:cTn>
                                        <p:tgtEl>
                                          <p:spTgt spid="34"/>
                                        </p:tgtEl>
                                        <p:attrNameLst>
                                          <p:attrName>style.visibility</p:attrName>
                                        </p:attrNameLst>
                                      </p:cBhvr>
                                      <p:to>
                                        <p:strVal val="visible"/>
                                      </p:to>
                                    </p:set>
                                  </p:childTnLst>
                                </p:cTn>
                              </p:par>
                              <p:par>
                                <p:cTn id="84" presetID="1" presetClass="exit" presetSubtype="0" fill="hold" grpId="0" nodeType="withEffect">
                                  <p:stCondLst>
                                    <p:cond delay="1000"/>
                                  </p:stCondLst>
                                  <p:childTnLst>
                                    <p:set>
                                      <p:cBhvr>
                                        <p:cTn id="85" dur="1" fill="hold">
                                          <p:stCondLst>
                                            <p:cond delay="0"/>
                                          </p:stCondLst>
                                        </p:cTn>
                                        <p:tgtEl>
                                          <p:spTgt spid="34"/>
                                        </p:tgtEl>
                                        <p:attrNameLst>
                                          <p:attrName>style.visibility</p:attrName>
                                        </p:attrNameLst>
                                      </p:cBhvr>
                                      <p:to>
                                        <p:strVal val="hidden"/>
                                      </p:to>
                                    </p:set>
                                  </p:childTnLst>
                                </p:cTn>
                              </p:par>
                              <p:par>
                                <p:cTn id="86" presetID="21" presetClass="entr" presetSubtype="1" fill="hold" grpId="16" nodeType="withEffect">
                                  <p:stCondLst>
                                    <p:cond delay="0"/>
                                  </p:stCondLst>
                                  <p:childTnLst>
                                    <p:set>
                                      <p:cBhvr>
                                        <p:cTn id="87" dur="1" fill="hold">
                                          <p:stCondLst>
                                            <p:cond delay="0"/>
                                          </p:stCondLst>
                                        </p:cTn>
                                        <p:tgtEl>
                                          <p:spTgt spid="35"/>
                                        </p:tgtEl>
                                        <p:attrNameLst>
                                          <p:attrName>style.visibility</p:attrName>
                                        </p:attrNameLst>
                                      </p:cBhvr>
                                      <p:to>
                                        <p:strVal val="visible"/>
                                      </p:to>
                                    </p:set>
                                    <p:animEffect transition="in" filter="wheel(1)">
                                      <p:cBhvr>
                                        <p:cTn id="88" dur="1000"/>
                                        <p:tgtEl>
                                          <p:spTgt spid="35"/>
                                        </p:tgtEl>
                                      </p:cBhvr>
                                    </p:animEffect>
                                  </p:childTnLst>
                                </p:cTn>
                              </p:par>
                              <p:par>
                                <p:cTn id="89" presetID="1" presetClass="entr" presetSubtype="0" fill="hold" grpId="1" nodeType="withEffect">
                                  <p:stCondLst>
                                    <p:cond delay="1000"/>
                                  </p:stCondLst>
                                  <p:childTnLst>
                                    <p:set>
                                      <p:cBhvr>
                                        <p:cTn id="90" dur="1" fill="hold">
                                          <p:stCondLst>
                                            <p:cond delay="0"/>
                                          </p:stCondLst>
                                        </p:cTn>
                                        <p:tgtEl>
                                          <p:spTgt spid="33"/>
                                        </p:tgtEl>
                                        <p:attrNameLst>
                                          <p:attrName>style.visibility</p:attrName>
                                        </p:attrNameLst>
                                      </p:cBhvr>
                                      <p:to>
                                        <p:strVal val="visible"/>
                                      </p:to>
                                    </p:set>
                                  </p:childTnLst>
                                </p:cTn>
                              </p:par>
                              <p:par>
                                <p:cTn id="91" presetID="1" presetClass="exit" presetSubtype="0" fill="hold" grpId="0" nodeType="withEffect">
                                  <p:stCondLst>
                                    <p:cond delay="2000"/>
                                  </p:stCondLst>
                                  <p:childTnLst>
                                    <p:set>
                                      <p:cBhvr>
                                        <p:cTn id="92" dur="1" fill="hold">
                                          <p:stCondLst>
                                            <p:cond delay="0"/>
                                          </p:stCondLst>
                                        </p:cTn>
                                        <p:tgtEl>
                                          <p:spTgt spid="33"/>
                                        </p:tgtEl>
                                        <p:attrNameLst>
                                          <p:attrName>style.visibility</p:attrName>
                                        </p:attrNameLst>
                                      </p:cBhvr>
                                      <p:to>
                                        <p:strVal val="hidden"/>
                                      </p:to>
                                    </p:set>
                                  </p:childTnLst>
                                </p:cTn>
                              </p:par>
                              <p:par>
                                <p:cTn id="93" presetID="21" presetClass="entr" presetSubtype="1" fill="hold" grpId="1" nodeType="withEffect">
                                  <p:stCondLst>
                                    <p:cond delay="1000"/>
                                  </p:stCondLst>
                                  <p:childTnLst>
                                    <p:set>
                                      <p:cBhvr>
                                        <p:cTn id="94" dur="1" fill="hold">
                                          <p:stCondLst>
                                            <p:cond delay="0"/>
                                          </p:stCondLst>
                                        </p:cTn>
                                        <p:tgtEl>
                                          <p:spTgt spid="35"/>
                                        </p:tgtEl>
                                        <p:attrNameLst>
                                          <p:attrName>style.visibility</p:attrName>
                                        </p:attrNameLst>
                                      </p:cBhvr>
                                      <p:to>
                                        <p:strVal val="visible"/>
                                      </p:to>
                                    </p:set>
                                    <p:animEffect transition="in" filter="wheel(1)">
                                      <p:cBhvr>
                                        <p:cTn id="95" dur="1000"/>
                                        <p:tgtEl>
                                          <p:spTgt spid="35"/>
                                        </p:tgtEl>
                                      </p:cBhvr>
                                    </p:animEffect>
                                  </p:childTnLst>
                                  <p:subTnLst>
                                    <p:audio>
                                      <p:cMediaNode>
                                        <p:cTn display="0" masterRel="sameClick">
                                          <p:stCondLst>
                                            <p:cond evt="begin" delay="0">
                                              <p:tn val="93"/>
                                            </p:cond>
                                          </p:stCondLst>
                                          <p:endCondLst>
                                            <p:cond evt="onStopAudio" delay="0">
                                              <p:tgtEl>
                                                <p:sldTgt/>
                                              </p:tgtEl>
                                            </p:cond>
                                          </p:endCondLst>
                                        </p:cTn>
                                        <p:tgtEl>
                                          <p:sndTgt r:embed="rId5" name="coin.wav"/>
                                        </p:tgtEl>
                                      </p:cMediaNode>
                                    </p:audio>
                                  </p:subTnLst>
                                </p:cTn>
                              </p:par>
                              <p:par>
                                <p:cTn id="96" presetID="1" presetClass="entr" presetSubtype="0" fill="hold" grpId="1" nodeType="withEffect">
                                  <p:stCondLst>
                                    <p:cond delay="2000"/>
                                  </p:stCondLst>
                                  <p:childTnLst>
                                    <p:set>
                                      <p:cBhvr>
                                        <p:cTn id="97" dur="1" fill="hold">
                                          <p:stCondLst>
                                            <p:cond delay="0"/>
                                          </p:stCondLst>
                                        </p:cTn>
                                        <p:tgtEl>
                                          <p:spTgt spid="32"/>
                                        </p:tgtEl>
                                        <p:attrNameLst>
                                          <p:attrName>style.visibility</p:attrName>
                                        </p:attrNameLst>
                                      </p:cBhvr>
                                      <p:to>
                                        <p:strVal val="visible"/>
                                      </p:to>
                                    </p:set>
                                  </p:childTnLst>
                                </p:cTn>
                              </p:par>
                              <p:par>
                                <p:cTn id="98" presetID="1" presetClass="exit" presetSubtype="0" fill="hold" grpId="0" nodeType="withEffect">
                                  <p:stCondLst>
                                    <p:cond delay="3000"/>
                                  </p:stCondLst>
                                  <p:childTnLst>
                                    <p:set>
                                      <p:cBhvr>
                                        <p:cTn id="99" dur="1" fill="hold">
                                          <p:stCondLst>
                                            <p:cond delay="0"/>
                                          </p:stCondLst>
                                        </p:cTn>
                                        <p:tgtEl>
                                          <p:spTgt spid="32"/>
                                        </p:tgtEl>
                                        <p:attrNameLst>
                                          <p:attrName>style.visibility</p:attrName>
                                        </p:attrNameLst>
                                      </p:cBhvr>
                                      <p:to>
                                        <p:strVal val="hidden"/>
                                      </p:to>
                                    </p:set>
                                  </p:childTnLst>
                                </p:cTn>
                              </p:par>
                              <p:par>
                                <p:cTn id="100" presetID="21" presetClass="entr" presetSubtype="1" fill="hold" grpId="3" nodeType="withEffect">
                                  <p:stCondLst>
                                    <p:cond delay="2000"/>
                                  </p:stCondLst>
                                  <p:childTnLst>
                                    <p:set>
                                      <p:cBhvr>
                                        <p:cTn id="101" dur="1" fill="hold">
                                          <p:stCondLst>
                                            <p:cond delay="0"/>
                                          </p:stCondLst>
                                        </p:cTn>
                                        <p:tgtEl>
                                          <p:spTgt spid="35"/>
                                        </p:tgtEl>
                                        <p:attrNameLst>
                                          <p:attrName>style.visibility</p:attrName>
                                        </p:attrNameLst>
                                      </p:cBhvr>
                                      <p:to>
                                        <p:strVal val="visible"/>
                                      </p:to>
                                    </p:set>
                                    <p:animEffect transition="in" filter="wheel(1)">
                                      <p:cBhvr>
                                        <p:cTn id="102" dur="1000"/>
                                        <p:tgtEl>
                                          <p:spTgt spid="35"/>
                                        </p:tgtEl>
                                      </p:cBhvr>
                                    </p:animEffect>
                                  </p:childTnLst>
                                  <p:subTnLst>
                                    <p:audio>
                                      <p:cMediaNode>
                                        <p:cTn display="0" masterRel="sameClick">
                                          <p:stCondLst>
                                            <p:cond evt="begin" delay="0">
                                              <p:tn val="100"/>
                                            </p:cond>
                                          </p:stCondLst>
                                          <p:endCondLst>
                                            <p:cond evt="onStopAudio" delay="0">
                                              <p:tgtEl>
                                                <p:sldTgt/>
                                              </p:tgtEl>
                                            </p:cond>
                                          </p:endCondLst>
                                        </p:cTn>
                                        <p:tgtEl>
                                          <p:sndTgt r:embed="rId5" name="coin.wav"/>
                                        </p:tgtEl>
                                      </p:cMediaNode>
                                    </p:audio>
                                  </p:subTnLst>
                                </p:cTn>
                              </p:par>
                              <p:par>
                                <p:cTn id="103" presetID="1" presetClass="entr" presetSubtype="0" fill="hold" grpId="1" nodeType="withEffect">
                                  <p:stCondLst>
                                    <p:cond delay="3000"/>
                                  </p:stCondLst>
                                  <p:childTnLst>
                                    <p:set>
                                      <p:cBhvr>
                                        <p:cTn id="104" dur="1" fill="hold">
                                          <p:stCondLst>
                                            <p:cond delay="0"/>
                                          </p:stCondLst>
                                        </p:cTn>
                                        <p:tgtEl>
                                          <p:spTgt spid="31"/>
                                        </p:tgtEl>
                                        <p:attrNameLst>
                                          <p:attrName>style.visibility</p:attrName>
                                        </p:attrNameLst>
                                      </p:cBhvr>
                                      <p:to>
                                        <p:strVal val="visible"/>
                                      </p:to>
                                    </p:set>
                                  </p:childTnLst>
                                </p:cTn>
                              </p:par>
                              <p:par>
                                <p:cTn id="105" presetID="1" presetClass="exit" presetSubtype="0" fill="hold" grpId="0" nodeType="withEffect">
                                  <p:stCondLst>
                                    <p:cond delay="4000"/>
                                  </p:stCondLst>
                                  <p:childTnLst>
                                    <p:set>
                                      <p:cBhvr>
                                        <p:cTn id="106" dur="1" fill="hold">
                                          <p:stCondLst>
                                            <p:cond delay="0"/>
                                          </p:stCondLst>
                                        </p:cTn>
                                        <p:tgtEl>
                                          <p:spTgt spid="31"/>
                                        </p:tgtEl>
                                        <p:attrNameLst>
                                          <p:attrName>style.visibility</p:attrName>
                                        </p:attrNameLst>
                                      </p:cBhvr>
                                      <p:to>
                                        <p:strVal val="hidden"/>
                                      </p:to>
                                    </p:set>
                                  </p:childTnLst>
                                </p:cTn>
                              </p:par>
                              <p:par>
                                <p:cTn id="107" presetID="21" presetClass="entr" presetSubtype="1" fill="hold" grpId="4" nodeType="withEffect">
                                  <p:stCondLst>
                                    <p:cond delay="3000"/>
                                  </p:stCondLst>
                                  <p:childTnLst>
                                    <p:set>
                                      <p:cBhvr>
                                        <p:cTn id="108" dur="1" fill="hold">
                                          <p:stCondLst>
                                            <p:cond delay="0"/>
                                          </p:stCondLst>
                                        </p:cTn>
                                        <p:tgtEl>
                                          <p:spTgt spid="35"/>
                                        </p:tgtEl>
                                        <p:attrNameLst>
                                          <p:attrName>style.visibility</p:attrName>
                                        </p:attrNameLst>
                                      </p:cBhvr>
                                      <p:to>
                                        <p:strVal val="visible"/>
                                      </p:to>
                                    </p:set>
                                    <p:animEffect transition="in" filter="wheel(1)">
                                      <p:cBhvr>
                                        <p:cTn id="109" dur="1000"/>
                                        <p:tgtEl>
                                          <p:spTgt spid="35"/>
                                        </p:tgtEl>
                                      </p:cBhvr>
                                    </p:animEffect>
                                  </p:childTnLst>
                                  <p:subTnLst>
                                    <p:audio>
                                      <p:cMediaNode>
                                        <p:cTn display="0" masterRel="sameClick">
                                          <p:stCondLst>
                                            <p:cond evt="begin" delay="0">
                                              <p:tn val="107"/>
                                            </p:cond>
                                          </p:stCondLst>
                                          <p:endCondLst>
                                            <p:cond evt="onStopAudio" delay="0">
                                              <p:tgtEl>
                                                <p:sldTgt/>
                                              </p:tgtEl>
                                            </p:cond>
                                          </p:endCondLst>
                                        </p:cTn>
                                        <p:tgtEl>
                                          <p:sndTgt r:embed="rId5" name="coin.wav"/>
                                        </p:tgtEl>
                                      </p:cMediaNode>
                                    </p:audio>
                                  </p:subTnLst>
                                </p:cTn>
                              </p:par>
                              <p:par>
                                <p:cTn id="110" presetID="1" presetClass="entr" presetSubtype="0" fill="hold" grpId="1" nodeType="withEffect">
                                  <p:stCondLst>
                                    <p:cond delay="4000"/>
                                  </p:stCondLst>
                                  <p:childTnLst>
                                    <p:set>
                                      <p:cBhvr>
                                        <p:cTn id="111" dur="1" fill="hold">
                                          <p:stCondLst>
                                            <p:cond delay="0"/>
                                          </p:stCondLst>
                                        </p:cTn>
                                        <p:tgtEl>
                                          <p:spTgt spid="30"/>
                                        </p:tgtEl>
                                        <p:attrNameLst>
                                          <p:attrName>style.visibility</p:attrName>
                                        </p:attrNameLst>
                                      </p:cBhvr>
                                      <p:to>
                                        <p:strVal val="visible"/>
                                      </p:to>
                                    </p:set>
                                  </p:childTnLst>
                                </p:cTn>
                              </p:par>
                              <p:par>
                                <p:cTn id="112" presetID="1" presetClass="exit" presetSubtype="0" fill="hold" grpId="0" nodeType="withEffect">
                                  <p:stCondLst>
                                    <p:cond delay="5000"/>
                                  </p:stCondLst>
                                  <p:childTnLst>
                                    <p:set>
                                      <p:cBhvr>
                                        <p:cTn id="113" dur="1" fill="hold">
                                          <p:stCondLst>
                                            <p:cond delay="0"/>
                                          </p:stCondLst>
                                        </p:cTn>
                                        <p:tgtEl>
                                          <p:spTgt spid="30"/>
                                        </p:tgtEl>
                                        <p:attrNameLst>
                                          <p:attrName>style.visibility</p:attrName>
                                        </p:attrNameLst>
                                      </p:cBhvr>
                                      <p:to>
                                        <p:strVal val="hidden"/>
                                      </p:to>
                                    </p:set>
                                  </p:childTnLst>
                                </p:cTn>
                              </p:par>
                              <p:par>
                                <p:cTn id="114" presetID="21" presetClass="entr" presetSubtype="1" fill="hold" grpId="5" nodeType="withEffect">
                                  <p:stCondLst>
                                    <p:cond delay="4000"/>
                                  </p:stCondLst>
                                  <p:childTnLst>
                                    <p:set>
                                      <p:cBhvr>
                                        <p:cTn id="115" dur="1" fill="hold">
                                          <p:stCondLst>
                                            <p:cond delay="0"/>
                                          </p:stCondLst>
                                        </p:cTn>
                                        <p:tgtEl>
                                          <p:spTgt spid="35"/>
                                        </p:tgtEl>
                                        <p:attrNameLst>
                                          <p:attrName>style.visibility</p:attrName>
                                        </p:attrNameLst>
                                      </p:cBhvr>
                                      <p:to>
                                        <p:strVal val="visible"/>
                                      </p:to>
                                    </p:set>
                                    <p:animEffect transition="in" filter="wheel(1)">
                                      <p:cBhvr>
                                        <p:cTn id="116" dur="1000"/>
                                        <p:tgtEl>
                                          <p:spTgt spid="35"/>
                                        </p:tgtEl>
                                      </p:cBhvr>
                                    </p:animEffect>
                                  </p:childTnLst>
                                  <p:subTnLst>
                                    <p:audio>
                                      <p:cMediaNode>
                                        <p:cTn display="0" masterRel="sameClick">
                                          <p:stCondLst>
                                            <p:cond evt="begin" delay="0">
                                              <p:tn val="114"/>
                                            </p:cond>
                                          </p:stCondLst>
                                          <p:endCondLst>
                                            <p:cond evt="onStopAudio" delay="0">
                                              <p:tgtEl>
                                                <p:sldTgt/>
                                              </p:tgtEl>
                                            </p:cond>
                                          </p:endCondLst>
                                        </p:cTn>
                                        <p:tgtEl>
                                          <p:sndTgt r:embed="rId5" name="coin.wav"/>
                                        </p:tgtEl>
                                      </p:cMediaNode>
                                    </p:audio>
                                  </p:subTnLst>
                                </p:cTn>
                              </p:par>
                              <p:par>
                                <p:cTn id="117" presetID="1" presetClass="entr" presetSubtype="0" fill="hold" grpId="1" nodeType="withEffect">
                                  <p:stCondLst>
                                    <p:cond delay="5000"/>
                                  </p:stCondLst>
                                  <p:childTnLst>
                                    <p:set>
                                      <p:cBhvr>
                                        <p:cTn id="118" dur="1" fill="hold">
                                          <p:stCondLst>
                                            <p:cond delay="0"/>
                                          </p:stCondLst>
                                        </p:cTn>
                                        <p:tgtEl>
                                          <p:spTgt spid="29"/>
                                        </p:tgtEl>
                                        <p:attrNameLst>
                                          <p:attrName>style.visibility</p:attrName>
                                        </p:attrNameLst>
                                      </p:cBhvr>
                                      <p:to>
                                        <p:strVal val="visible"/>
                                      </p:to>
                                    </p:set>
                                  </p:childTnLst>
                                </p:cTn>
                              </p:par>
                              <p:par>
                                <p:cTn id="119" presetID="1" presetClass="exit" presetSubtype="0" fill="hold" grpId="0" nodeType="withEffect">
                                  <p:stCondLst>
                                    <p:cond delay="6000"/>
                                  </p:stCondLst>
                                  <p:childTnLst>
                                    <p:set>
                                      <p:cBhvr>
                                        <p:cTn id="120" dur="1" fill="hold">
                                          <p:stCondLst>
                                            <p:cond delay="0"/>
                                          </p:stCondLst>
                                        </p:cTn>
                                        <p:tgtEl>
                                          <p:spTgt spid="29"/>
                                        </p:tgtEl>
                                        <p:attrNameLst>
                                          <p:attrName>style.visibility</p:attrName>
                                        </p:attrNameLst>
                                      </p:cBhvr>
                                      <p:to>
                                        <p:strVal val="hidden"/>
                                      </p:to>
                                    </p:set>
                                  </p:childTnLst>
                                </p:cTn>
                              </p:par>
                              <p:par>
                                <p:cTn id="121" presetID="21" presetClass="entr" presetSubtype="1" fill="hold" grpId="6" nodeType="withEffect">
                                  <p:stCondLst>
                                    <p:cond delay="5000"/>
                                  </p:stCondLst>
                                  <p:childTnLst>
                                    <p:set>
                                      <p:cBhvr>
                                        <p:cTn id="122" dur="1" fill="hold">
                                          <p:stCondLst>
                                            <p:cond delay="0"/>
                                          </p:stCondLst>
                                        </p:cTn>
                                        <p:tgtEl>
                                          <p:spTgt spid="35"/>
                                        </p:tgtEl>
                                        <p:attrNameLst>
                                          <p:attrName>style.visibility</p:attrName>
                                        </p:attrNameLst>
                                      </p:cBhvr>
                                      <p:to>
                                        <p:strVal val="visible"/>
                                      </p:to>
                                    </p:set>
                                    <p:animEffect transition="in" filter="wheel(1)">
                                      <p:cBhvr>
                                        <p:cTn id="123" dur="1000"/>
                                        <p:tgtEl>
                                          <p:spTgt spid="35"/>
                                        </p:tgtEl>
                                      </p:cBhvr>
                                    </p:animEffect>
                                  </p:childTnLst>
                                  <p:subTnLst>
                                    <p:audio>
                                      <p:cMediaNode>
                                        <p:cTn display="0" masterRel="sameClick">
                                          <p:stCondLst>
                                            <p:cond evt="begin" delay="0">
                                              <p:tn val="121"/>
                                            </p:cond>
                                          </p:stCondLst>
                                          <p:endCondLst>
                                            <p:cond evt="onStopAudio" delay="0">
                                              <p:tgtEl>
                                                <p:sldTgt/>
                                              </p:tgtEl>
                                            </p:cond>
                                          </p:endCondLst>
                                        </p:cTn>
                                        <p:tgtEl>
                                          <p:sndTgt r:embed="rId5" name="coin.wav"/>
                                        </p:tgtEl>
                                      </p:cMediaNode>
                                    </p:audio>
                                  </p:subTnLst>
                                </p:cTn>
                              </p:par>
                              <p:par>
                                <p:cTn id="124" presetID="1" presetClass="entr" presetSubtype="0" fill="hold" grpId="1" nodeType="withEffect">
                                  <p:stCondLst>
                                    <p:cond delay="6000"/>
                                  </p:stCondLst>
                                  <p:childTnLst>
                                    <p:set>
                                      <p:cBhvr>
                                        <p:cTn id="125" dur="1" fill="hold">
                                          <p:stCondLst>
                                            <p:cond delay="0"/>
                                          </p:stCondLst>
                                        </p:cTn>
                                        <p:tgtEl>
                                          <p:spTgt spid="28"/>
                                        </p:tgtEl>
                                        <p:attrNameLst>
                                          <p:attrName>style.visibility</p:attrName>
                                        </p:attrNameLst>
                                      </p:cBhvr>
                                      <p:to>
                                        <p:strVal val="visible"/>
                                      </p:to>
                                    </p:set>
                                  </p:childTnLst>
                                </p:cTn>
                              </p:par>
                              <p:par>
                                <p:cTn id="126" presetID="1" presetClass="exit" presetSubtype="0" fill="hold" grpId="0" nodeType="withEffect">
                                  <p:stCondLst>
                                    <p:cond delay="7000"/>
                                  </p:stCondLst>
                                  <p:childTnLst>
                                    <p:set>
                                      <p:cBhvr>
                                        <p:cTn id="127" dur="1" fill="hold">
                                          <p:stCondLst>
                                            <p:cond delay="0"/>
                                          </p:stCondLst>
                                        </p:cTn>
                                        <p:tgtEl>
                                          <p:spTgt spid="28"/>
                                        </p:tgtEl>
                                        <p:attrNameLst>
                                          <p:attrName>style.visibility</p:attrName>
                                        </p:attrNameLst>
                                      </p:cBhvr>
                                      <p:to>
                                        <p:strVal val="hidden"/>
                                      </p:to>
                                    </p:set>
                                  </p:childTnLst>
                                </p:cTn>
                              </p:par>
                              <p:par>
                                <p:cTn id="128" presetID="21" presetClass="entr" presetSubtype="1" fill="hold" grpId="7" nodeType="withEffect">
                                  <p:stCondLst>
                                    <p:cond delay="6000"/>
                                  </p:stCondLst>
                                  <p:childTnLst>
                                    <p:set>
                                      <p:cBhvr>
                                        <p:cTn id="129" dur="1" fill="hold">
                                          <p:stCondLst>
                                            <p:cond delay="0"/>
                                          </p:stCondLst>
                                        </p:cTn>
                                        <p:tgtEl>
                                          <p:spTgt spid="35"/>
                                        </p:tgtEl>
                                        <p:attrNameLst>
                                          <p:attrName>style.visibility</p:attrName>
                                        </p:attrNameLst>
                                      </p:cBhvr>
                                      <p:to>
                                        <p:strVal val="visible"/>
                                      </p:to>
                                    </p:set>
                                    <p:animEffect transition="in" filter="wheel(1)">
                                      <p:cBhvr>
                                        <p:cTn id="130" dur="1000"/>
                                        <p:tgtEl>
                                          <p:spTgt spid="35"/>
                                        </p:tgtEl>
                                      </p:cBhvr>
                                    </p:animEffect>
                                  </p:childTnLst>
                                  <p:subTnLst>
                                    <p:audio>
                                      <p:cMediaNode>
                                        <p:cTn display="0" masterRel="sameClick">
                                          <p:stCondLst>
                                            <p:cond evt="begin" delay="0">
                                              <p:tn val="128"/>
                                            </p:cond>
                                          </p:stCondLst>
                                          <p:endCondLst>
                                            <p:cond evt="onStopAudio" delay="0">
                                              <p:tgtEl>
                                                <p:sldTgt/>
                                              </p:tgtEl>
                                            </p:cond>
                                          </p:endCondLst>
                                        </p:cTn>
                                        <p:tgtEl>
                                          <p:sndTgt r:embed="rId5" name="coin.wav"/>
                                        </p:tgtEl>
                                      </p:cMediaNode>
                                    </p:audio>
                                  </p:subTnLst>
                                </p:cTn>
                              </p:par>
                              <p:par>
                                <p:cTn id="131" presetID="1" presetClass="entr" presetSubtype="0" fill="hold" grpId="1" nodeType="withEffect">
                                  <p:stCondLst>
                                    <p:cond delay="7000"/>
                                  </p:stCondLst>
                                  <p:childTnLst>
                                    <p:set>
                                      <p:cBhvr>
                                        <p:cTn id="132" dur="1" fill="hold">
                                          <p:stCondLst>
                                            <p:cond delay="0"/>
                                          </p:stCondLst>
                                        </p:cTn>
                                        <p:tgtEl>
                                          <p:spTgt spid="27"/>
                                        </p:tgtEl>
                                        <p:attrNameLst>
                                          <p:attrName>style.visibility</p:attrName>
                                        </p:attrNameLst>
                                      </p:cBhvr>
                                      <p:to>
                                        <p:strVal val="visible"/>
                                      </p:to>
                                    </p:set>
                                  </p:childTnLst>
                                </p:cTn>
                              </p:par>
                              <p:par>
                                <p:cTn id="133" presetID="1" presetClass="exit" presetSubtype="0" fill="hold" grpId="0" nodeType="withEffect">
                                  <p:stCondLst>
                                    <p:cond delay="8000"/>
                                  </p:stCondLst>
                                  <p:childTnLst>
                                    <p:set>
                                      <p:cBhvr>
                                        <p:cTn id="134" dur="1" fill="hold">
                                          <p:stCondLst>
                                            <p:cond delay="0"/>
                                          </p:stCondLst>
                                        </p:cTn>
                                        <p:tgtEl>
                                          <p:spTgt spid="27"/>
                                        </p:tgtEl>
                                        <p:attrNameLst>
                                          <p:attrName>style.visibility</p:attrName>
                                        </p:attrNameLst>
                                      </p:cBhvr>
                                      <p:to>
                                        <p:strVal val="hidden"/>
                                      </p:to>
                                    </p:set>
                                  </p:childTnLst>
                                </p:cTn>
                              </p:par>
                              <p:par>
                                <p:cTn id="135" presetID="21" presetClass="entr" presetSubtype="1" fill="hold" grpId="8" nodeType="withEffect">
                                  <p:stCondLst>
                                    <p:cond delay="7000"/>
                                  </p:stCondLst>
                                  <p:childTnLst>
                                    <p:set>
                                      <p:cBhvr>
                                        <p:cTn id="136" dur="1" fill="hold">
                                          <p:stCondLst>
                                            <p:cond delay="0"/>
                                          </p:stCondLst>
                                        </p:cTn>
                                        <p:tgtEl>
                                          <p:spTgt spid="35"/>
                                        </p:tgtEl>
                                        <p:attrNameLst>
                                          <p:attrName>style.visibility</p:attrName>
                                        </p:attrNameLst>
                                      </p:cBhvr>
                                      <p:to>
                                        <p:strVal val="visible"/>
                                      </p:to>
                                    </p:set>
                                    <p:animEffect transition="in" filter="wheel(1)">
                                      <p:cBhvr>
                                        <p:cTn id="137" dur="1000"/>
                                        <p:tgtEl>
                                          <p:spTgt spid="35"/>
                                        </p:tgtEl>
                                      </p:cBhvr>
                                    </p:animEffect>
                                  </p:childTnLst>
                                  <p:subTnLst>
                                    <p:audio>
                                      <p:cMediaNode>
                                        <p:cTn display="0" masterRel="sameClick">
                                          <p:stCondLst>
                                            <p:cond evt="begin" delay="0">
                                              <p:tn val="135"/>
                                            </p:cond>
                                          </p:stCondLst>
                                          <p:endCondLst>
                                            <p:cond evt="onStopAudio" delay="0">
                                              <p:tgtEl>
                                                <p:sldTgt/>
                                              </p:tgtEl>
                                            </p:cond>
                                          </p:endCondLst>
                                        </p:cTn>
                                        <p:tgtEl>
                                          <p:sndTgt r:embed="rId5" name="coin.wav"/>
                                        </p:tgtEl>
                                      </p:cMediaNode>
                                    </p:audio>
                                  </p:subTnLst>
                                </p:cTn>
                              </p:par>
                              <p:par>
                                <p:cTn id="138" presetID="1" presetClass="entr" presetSubtype="0" fill="hold" grpId="1" nodeType="withEffect">
                                  <p:stCondLst>
                                    <p:cond delay="8000"/>
                                  </p:stCondLst>
                                  <p:childTnLst>
                                    <p:set>
                                      <p:cBhvr>
                                        <p:cTn id="139" dur="1" fill="hold">
                                          <p:stCondLst>
                                            <p:cond delay="0"/>
                                          </p:stCondLst>
                                        </p:cTn>
                                        <p:tgtEl>
                                          <p:spTgt spid="26"/>
                                        </p:tgtEl>
                                        <p:attrNameLst>
                                          <p:attrName>style.visibility</p:attrName>
                                        </p:attrNameLst>
                                      </p:cBhvr>
                                      <p:to>
                                        <p:strVal val="visible"/>
                                      </p:to>
                                    </p:set>
                                  </p:childTnLst>
                                </p:cTn>
                              </p:par>
                              <p:par>
                                <p:cTn id="140" presetID="1" presetClass="exit" presetSubtype="0" fill="hold" grpId="0" nodeType="withEffect">
                                  <p:stCondLst>
                                    <p:cond delay="9000"/>
                                  </p:stCondLst>
                                  <p:childTnLst>
                                    <p:set>
                                      <p:cBhvr>
                                        <p:cTn id="141" dur="1" fill="hold">
                                          <p:stCondLst>
                                            <p:cond delay="0"/>
                                          </p:stCondLst>
                                        </p:cTn>
                                        <p:tgtEl>
                                          <p:spTgt spid="26"/>
                                        </p:tgtEl>
                                        <p:attrNameLst>
                                          <p:attrName>style.visibility</p:attrName>
                                        </p:attrNameLst>
                                      </p:cBhvr>
                                      <p:to>
                                        <p:strVal val="hidden"/>
                                      </p:to>
                                    </p:set>
                                  </p:childTnLst>
                                </p:cTn>
                              </p:par>
                              <p:par>
                                <p:cTn id="142" presetID="21" presetClass="entr" presetSubtype="1" fill="hold" grpId="2" nodeType="withEffect">
                                  <p:stCondLst>
                                    <p:cond delay="8000"/>
                                  </p:stCondLst>
                                  <p:childTnLst>
                                    <p:set>
                                      <p:cBhvr>
                                        <p:cTn id="143" dur="1" fill="hold">
                                          <p:stCondLst>
                                            <p:cond delay="0"/>
                                          </p:stCondLst>
                                        </p:cTn>
                                        <p:tgtEl>
                                          <p:spTgt spid="35"/>
                                        </p:tgtEl>
                                        <p:attrNameLst>
                                          <p:attrName>style.visibility</p:attrName>
                                        </p:attrNameLst>
                                      </p:cBhvr>
                                      <p:to>
                                        <p:strVal val="visible"/>
                                      </p:to>
                                    </p:set>
                                    <p:animEffect transition="in" filter="wheel(1)">
                                      <p:cBhvr>
                                        <p:cTn id="144" dur="1000"/>
                                        <p:tgtEl>
                                          <p:spTgt spid="35"/>
                                        </p:tgtEl>
                                      </p:cBhvr>
                                    </p:animEffect>
                                  </p:childTnLst>
                                  <p:subTnLst>
                                    <p:audio>
                                      <p:cMediaNode>
                                        <p:cTn display="0" masterRel="sameClick">
                                          <p:stCondLst>
                                            <p:cond evt="begin" delay="0">
                                              <p:tn val="142"/>
                                            </p:cond>
                                          </p:stCondLst>
                                          <p:endCondLst>
                                            <p:cond evt="onStopAudio" delay="0">
                                              <p:tgtEl>
                                                <p:sldTgt/>
                                              </p:tgtEl>
                                            </p:cond>
                                          </p:endCondLst>
                                        </p:cTn>
                                        <p:tgtEl>
                                          <p:sndTgt r:embed="rId5" name="coin.wav"/>
                                        </p:tgtEl>
                                      </p:cMediaNode>
                                    </p:audio>
                                  </p:subTnLst>
                                </p:cTn>
                              </p:par>
                              <p:par>
                                <p:cTn id="145" presetID="1" presetClass="entr" presetSubtype="0" fill="hold" grpId="1" nodeType="withEffect">
                                  <p:stCondLst>
                                    <p:cond delay="9000"/>
                                  </p:stCondLst>
                                  <p:childTnLst>
                                    <p:set>
                                      <p:cBhvr>
                                        <p:cTn id="146" dur="1" fill="hold">
                                          <p:stCondLst>
                                            <p:cond delay="0"/>
                                          </p:stCondLst>
                                        </p:cTn>
                                        <p:tgtEl>
                                          <p:spTgt spid="25"/>
                                        </p:tgtEl>
                                        <p:attrNameLst>
                                          <p:attrName>style.visibility</p:attrName>
                                        </p:attrNameLst>
                                      </p:cBhvr>
                                      <p:to>
                                        <p:strVal val="visible"/>
                                      </p:to>
                                    </p:set>
                                  </p:childTnLst>
                                </p:cTn>
                              </p:par>
                              <p:par>
                                <p:cTn id="147" presetID="1" presetClass="exit" presetSubtype="0" fill="hold" grpId="0" nodeType="withEffect">
                                  <p:stCondLst>
                                    <p:cond delay="10000"/>
                                  </p:stCondLst>
                                  <p:childTnLst>
                                    <p:set>
                                      <p:cBhvr>
                                        <p:cTn id="148" dur="1" fill="hold">
                                          <p:stCondLst>
                                            <p:cond delay="0"/>
                                          </p:stCondLst>
                                        </p:cTn>
                                        <p:tgtEl>
                                          <p:spTgt spid="25"/>
                                        </p:tgtEl>
                                        <p:attrNameLst>
                                          <p:attrName>style.visibility</p:attrName>
                                        </p:attrNameLst>
                                      </p:cBhvr>
                                      <p:to>
                                        <p:strVal val="hidden"/>
                                      </p:to>
                                    </p:set>
                                  </p:childTnLst>
                                </p:cTn>
                              </p:par>
                              <p:par>
                                <p:cTn id="149" presetID="21" presetClass="entr" presetSubtype="1" fill="hold" grpId="10" nodeType="withEffect">
                                  <p:stCondLst>
                                    <p:cond delay="9000"/>
                                  </p:stCondLst>
                                  <p:childTnLst>
                                    <p:set>
                                      <p:cBhvr>
                                        <p:cTn id="150" dur="1" fill="hold">
                                          <p:stCondLst>
                                            <p:cond delay="0"/>
                                          </p:stCondLst>
                                        </p:cTn>
                                        <p:tgtEl>
                                          <p:spTgt spid="35"/>
                                        </p:tgtEl>
                                        <p:attrNameLst>
                                          <p:attrName>style.visibility</p:attrName>
                                        </p:attrNameLst>
                                      </p:cBhvr>
                                      <p:to>
                                        <p:strVal val="visible"/>
                                      </p:to>
                                    </p:set>
                                    <p:animEffect transition="in" filter="wheel(1)">
                                      <p:cBhvr>
                                        <p:cTn id="151" dur="1000"/>
                                        <p:tgtEl>
                                          <p:spTgt spid="35"/>
                                        </p:tgtEl>
                                      </p:cBhvr>
                                    </p:animEffect>
                                  </p:childTnLst>
                                  <p:subTnLst>
                                    <p:audio>
                                      <p:cMediaNode>
                                        <p:cTn display="0" masterRel="sameClick">
                                          <p:stCondLst>
                                            <p:cond evt="begin" delay="0">
                                              <p:tn val="149"/>
                                            </p:cond>
                                          </p:stCondLst>
                                          <p:endCondLst>
                                            <p:cond evt="onStopAudio" delay="0">
                                              <p:tgtEl>
                                                <p:sldTgt/>
                                              </p:tgtEl>
                                            </p:cond>
                                          </p:endCondLst>
                                        </p:cTn>
                                        <p:tgtEl>
                                          <p:sndTgt r:embed="rId5" name="coin.wav"/>
                                        </p:tgtEl>
                                      </p:cMediaNode>
                                    </p:audio>
                                  </p:subTnLst>
                                </p:cTn>
                              </p:par>
                              <p:par>
                                <p:cTn id="152" presetID="1" presetClass="entr" presetSubtype="0" fill="hold" grpId="1" nodeType="withEffect">
                                  <p:stCondLst>
                                    <p:cond delay="10000"/>
                                  </p:stCondLst>
                                  <p:childTnLst>
                                    <p:set>
                                      <p:cBhvr>
                                        <p:cTn id="153" dur="1" fill="hold">
                                          <p:stCondLst>
                                            <p:cond delay="0"/>
                                          </p:stCondLst>
                                        </p:cTn>
                                        <p:tgtEl>
                                          <p:spTgt spid="24"/>
                                        </p:tgtEl>
                                        <p:attrNameLst>
                                          <p:attrName>style.visibility</p:attrName>
                                        </p:attrNameLst>
                                      </p:cBhvr>
                                      <p:to>
                                        <p:strVal val="visible"/>
                                      </p:to>
                                    </p:set>
                                  </p:childTnLst>
                                </p:cTn>
                              </p:par>
                              <p:par>
                                <p:cTn id="154" presetID="1" presetClass="exit" presetSubtype="0" fill="hold" grpId="0" nodeType="withEffect">
                                  <p:stCondLst>
                                    <p:cond delay="11000"/>
                                  </p:stCondLst>
                                  <p:childTnLst>
                                    <p:set>
                                      <p:cBhvr>
                                        <p:cTn id="155" dur="1" fill="hold">
                                          <p:stCondLst>
                                            <p:cond delay="0"/>
                                          </p:stCondLst>
                                        </p:cTn>
                                        <p:tgtEl>
                                          <p:spTgt spid="24"/>
                                        </p:tgtEl>
                                        <p:attrNameLst>
                                          <p:attrName>style.visibility</p:attrName>
                                        </p:attrNameLst>
                                      </p:cBhvr>
                                      <p:to>
                                        <p:strVal val="hidden"/>
                                      </p:to>
                                    </p:set>
                                  </p:childTnLst>
                                </p:cTn>
                              </p:par>
                              <p:par>
                                <p:cTn id="156" presetID="21" presetClass="entr" presetSubtype="1" fill="hold" grpId="11" nodeType="withEffect">
                                  <p:stCondLst>
                                    <p:cond delay="10000"/>
                                  </p:stCondLst>
                                  <p:childTnLst>
                                    <p:set>
                                      <p:cBhvr>
                                        <p:cTn id="157" dur="1" fill="hold">
                                          <p:stCondLst>
                                            <p:cond delay="0"/>
                                          </p:stCondLst>
                                        </p:cTn>
                                        <p:tgtEl>
                                          <p:spTgt spid="35"/>
                                        </p:tgtEl>
                                        <p:attrNameLst>
                                          <p:attrName>style.visibility</p:attrName>
                                        </p:attrNameLst>
                                      </p:cBhvr>
                                      <p:to>
                                        <p:strVal val="visible"/>
                                      </p:to>
                                    </p:set>
                                    <p:animEffect transition="in" filter="wheel(1)">
                                      <p:cBhvr>
                                        <p:cTn id="158" dur="1000"/>
                                        <p:tgtEl>
                                          <p:spTgt spid="35"/>
                                        </p:tgtEl>
                                      </p:cBhvr>
                                    </p:animEffect>
                                  </p:childTnLst>
                                  <p:subTnLst>
                                    <p:audio>
                                      <p:cMediaNode>
                                        <p:cTn display="0" masterRel="sameClick">
                                          <p:stCondLst>
                                            <p:cond evt="begin" delay="0">
                                              <p:tn val="156"/>
                                            </p:cond>
                                          </p:stCondLst>
                                          <p:endCondLst>
                                            <p:cond evt="onStopAudio" delay="0">
                                              <p:tgtEl>
                                                <p:sldTgt/>
                                              </p:tgtEl>
                                            </p:cond>
                                          </p:endCondLst>
                                        </p:cTn>
                                        <p:tgtEl>
                                          <p:sndTgt r:embed="rId5" name="coin.wav"/>
                                        </p:tgtEl>
                                      </p:cMediaNode>
                                    </p:audio>
                                  </p:subTnLst>
                                </p:cTn>
                              </p:par>
                              <p:par>
                                <p:cTn id="159" presetID="1" presetClass="entr" presetSubtype="0" fill="hold" grpId="1" nodeType="withEffect">
                                  <p:stCondLst>
                                    <p:cond delay="11000"/>
                                  </p:stCondLst>
                                  <p:childTnLst>
                                    <p:set>
                                      <p:cBhvr>
                                        <p:cTn id="160" dur="1" fill="hold">
                                          <p:stCondLst>
                                            <p:cond delay="0"/>
                                          </p:stCondLst>
                                        </p:cTn>
                                        <p:tgtEl>
                                          <p:spTgt spid="23"/>
                                        </p:tgtEl>
                                        <p:attrNameLst>
                                          <p:attrName>style.visibility</p:attrName>
                                        </p:attrNameLst>
                                      </p:cBhvr>
                                      <p:to>
                                        <p:strVal val="visible"/>
                                      </p:to>
                                    </p:set>
                                  </p:childTnLst>
                                </p:cTn>
                              </p:par>
                              <p:par>
                                <p:cTn id="161" presetID="1" presetClass="exit" presetSubtype="0" fill="hold" grpId="0" nodeType="withEffect">
                                  <p:stCondLst>
                                    <p:cond delay="12000"/>
                                  </p:stCondLst>
                                  <p:childTnLst>
                                    <p:set>
                                      <p:cBhvr>
                                        <p:cTn id="162" dur="1" fill="hold">
                                          <p:stCondLst>
                                            <p:cond delay="0"/>
                                          </p:stCondLst>
                                        </p:cTn>
                                        <p:tgtEl>
                                          <p:spTgt spid="23"/>
                                        </p:tgtEl>
                                        <p:attrNameLst>
                                          <p:attrName>style.visibility</p:attrName>
                                        </p:attrNameLst>
                                      </p:cBhvr>
                                      <p:to>
                                        <p:strVal val="hidden"/>
                                      </p:to>
                                    </p:set>
                                  </p:childTnLst>
                                </p:cTn>
                              </p:par>
                              <p:par>
                                <p:cTn id="163" presetID="21" presetClass="entr" presetSubtype="1" fill="hold" grpId="12" nodeType="withEffect">
                                  <p:stCondLst>
                                    <p:cond delay="11000"/>
                                  </p:stCondLst>
                                  <p:childTnLst>
                                    <p:set>
                                      <p:cBhvr>
                                        <p:cTn id="164" dur="1" fill="hold">
                                          <p:stCondLst>
                                            <p:cond delay="0"/>
                                          </p:stCondLst>
                                        </p:cTn>
                                        <p:tgtEl>
                                          <p:spTgt spid="35"/>
                                        </p:tgtEl>
                                        <p:attrNameLst>
                                          <p:attrName>style.visibility</p:attrName>
                                        </p:attrNameLst>
                                      </p:cBhvr>
                                      <p:to>
                                        <p:strVal val="visible"/>
                                      </p:to>
                                    </p:set>
                                    <p:animEffect transition="in" filter="wheel(1)">
                                      <p:cBhvr>
                                        <p:cTn id="165" dur="1000"/>
                                        <p:tgtEl>
                                          <p:spTgt spid="35"/>
                                        </p:tgtEl>
                                      </p:cBhvr>
                                    </p:animEffect>
                                  </p:childTnLst>
                                  <p:subTnLst>
                                    <p:audio>
                                      <p:cMediaNode>
                                        <p:cTn display="0" masterRel="sameClick">
                                          <p:stCondLst>
                                            <p:cond evt="begin" delay="0">
                                              <p:tn val="163"/>
                                            </p:cond>
                                          </p:stCondLst>
                                          <p:endCondLst>
                                            <p:cond evt="onStopAudio" delay="0">
                                              <p:tgtEl>
                                                <p:sldTgt/>
                                              </p:tgtEl>
                                            </p:cond>
                                          </p:endCondLst>
                                        </p:cTn>
                                        <p:tgtEl>
                                          <p:sndTgt r:embed="rId5" name="coin.wav"/>
                                        </p:tgtEl>
                                      </p:cMediaNode>
                                    </p:audio>
                                  </p:subTnLst>
                                </p:cTn>
                              </p:par>
                              <p:par>
                                <p:cTn id="166" presetID="1" presetClass="entr" presetSubtype="0" fill="hold" grpId="1" nodeType="withEffect">
                                  <p:stCondLst>
                                    <p:cond delay="12000"/>
                                  </p:stCondLst>
                                  <p:childTnLst>
                                    <p:set>
                                      <p:cBhvr>
                                        <p:cTn id="167" dur="1" fill="hold">
                                          <p:stCondLst>
                                            <p:cond delay="0"/>
                                          </p:stCondLst>
                                        </p:cTn>
                                        <p:tgtEl>
                                          <p:spTgt spid="22"/>
                                        </p:tgtEl>
                                        <p:attrNameLst>
                                          <p:attrName>style.visibility</p:attrName>
                                        </p:attrNameLst>
                                      </p:cBhvr>
                                      <p:to>
                                        <p:strVal val="visible"/>
                                      </p:to>
                                    </p:set>
                                  </p:childTnLst>
                                </p:cTn>
                              </p:par>
                              <p:par>
                                <p:cTn id="168" presetID="1" presetClass="exit" presetSubtype="0" fill="hold" grpId="0" nodeType="withEffect">
                                  <p:stCondLst>
                                    <p:cond delay="13000"/>
                                  </p:stCondLst>
                                  <p:childTnLst>
                                    <p:set>
                                      <p:cBhvr>
                                        <p:cTn id="169" dur="1" fill="hold">
                                          <p:stCondLst>
                                            <p:cond delay="0"/>
                                          </p:stCondLst>
                                        </p:cTn>
                                        <p:tgtEl>
                                          <p:spTgt spid="22"/>
                                        </p:tgtEl>
                                        <p:attrNameLst>
                                          <p:attrName>style.visibility</p:attrName>
                                        </p:attrNameLst>
                                      </p:cBhvr>
                                      <p:to>
                                        <p:strVal val="hidden"/>
                                      </p:to>
                                    </p:set>
                                  </p:childTnLst>
                                </p:cTn>
                              </p:par>
                              <p:par>
                                <p:cTn id="170" presetID="21" presetClass="entr" presetSubtype="1" fill="hold" grpId="13" nodeType="withEffect">
                                  <p:stCondLst>
                                    <p:cond delay="12000"/>
                                  </p:stCondLst>
                                  <p:childTnLst>
                                    <p:set>
                                      <p:cBhvr>
                                        <p:cTn id="171" dur="1" fill="hold">
                                          <p:stCondLst>
                                            <p:cond delay="0"/>
                                          </p:stCondLst>
                                        </p:cTn>
                                        <p:tgtEl>
                                          <p:spTgt spid="35"/>
                                        </p:tgtEl>
                                        <p:attrNameLst>
                                          <p:attrName>style.visibility</p:attrName>
                                        </p:attrNameLst>
                                      </p:cBhvr>
                                      <p:to>
                                        <p:strVal val="visible"/>
                                      </p:to>
                                    </p:set>
                                    <p:animEffect transition="in" filter="wheel(1)">
                                      <p:cBhvr>
                                        <p:cTn id="172" dur="1000"/>
                                        <p:tgtEl>
                                          <p:spTgt spid="35"/>
                                        </p:tgtEl>
                                      </p:cBhvr>
                                    </p:animEffect>
                                  </p:childTnLst>
                                  <p:subTnLst>
                                    <p:audio>
                                      <p:cMediaNode>
                                        <p:cTn display="0" masterRel="sameClick">
                                          <p:stCondLst>
                                            <p:cond evt="begin" delay="0">
                                              <p:tn val="170"/>
                                            </p:cond>
                                          </p:stCondLst>
                                          <p:endCondLst>
                                            <p:cond evt="onStopAudio" delay="0">
                                              <p:tgtEl>
                                                <p:sldTgt/>
                                              </p:tgtEl>
                                            </p:cond>
                                          </p:endCondLst>
                                        </p:cTn>
                                        <p:tgtEl>
                                          <p:sndTgt r:embed="rId5" name="coin.wav"/>
                                        </p:tgtEl>
                                      </p:cMediaNode>
                                    </p:audio>
                                  </p:subTnLst>
                                </p:cTn>
                              </p:par>
                              <p:par>
                                <p:cTn id="173" presetID="1" presetClass="entr" presetSubtype="0" fill="hold" grpId="1" nodeType="withEffect">
                                  <p:stCondLst>
                                    <p:cond delay="13000"/>
                                  </p:stCondLst>
                                  <p:childTnLst>
                                    <p:set>
                                      <p:cBhvr>
                                        <p:cTn id="174" dur="1" fill="hold">
                                          <p:stCondLst>
                                            <p:cond delay="0"/>
                                          </p:stCondLst>
                                        </p:cTn>
                                        <p:tgtEl>
                                          <p:spTgt spid="21"/>
                                        </p:tgtEl>
                                        <p:attrNameLst>
                                          <p:attrName>style.visibility</p:attrName>
                                        </p:attrNameLst>
                                      </p:cBhvr>
                                      <p:to>
                                        <p:strVal val="visible"/>
                                      </p:to>
                                    </p:set>
                                  </p:childTnLst>
                                </p:cTn>
                              </p:par>
                              <p:par>
                                <p:cTn id="175" presetID="1" presetClass="exit" presetSubtype="0" fill="hold" grpId="0" nodeType="withEffect">
                                  <p:stCondLst>
                                    <p:cond delay="14000"/>
                                  </p:stCondLst>
                                  <p:childTnLst>
                                    <p:set>
                                      <p:cBhvr>
                                        <p:cTn id="176" dur="1" fill="hold">
                                          <p:stCondLst>
                                            <p:cond delay="0"/>
                                          </p:stCondLst>
                                        </p:cTn>
                                        <p:tgtEl>
                                          <p:spTgt spid="21"/>
                                        </p:tgtEl>
                                        <p:attrNameLst>
                                          <p:attrName>style.visibility</p:attrName>
                                        </p:attrNameLst>
                                      </p:cBhvr>
                                      <p:to>
                                        <p:strVal val="hidden"/>
                                      </p:to>
                                    </p:set>
                                  </p:childTnLst>
                                </p:cTn>
                              </p:par>
                              <p:par>
                                <p:cTn id="177" presetID="21" presetClass="entr" presetSubtype="1" fill="hold" grpId="14" nodeType="withEffect">
                                  <p:stCondLst>
                                    <p:cond delay="13000"/>
                                  </p:stCondLst>
                                  <p:childTnLst>
                                    <p:set>
                                      <p:cBhvr>
                                        <p:cTn id="178" dur="1" fill="hold">
                                          <p:stCondLst>
                                            <p:cond delay="0"/>
                                          </p:stCondLst>
                                        </p:cTn>
                                        <p:tgtEl>
                                          <p:spTgt spid="35"/>
                                        </p:tgtEl>
                                        <p:attrNameLst>
                                          <p:attrName>style.visibility</p:attrName>
                                        </p:attrNameLst>
                                      </p:cBhvr>
                                      <p:to>
                                        <p:strVal val="visible"/>
                                      </p:to>
                                    </p:set>
                                    <p:animEffect transition="in" filter="wheel(1)">
                                      <p:cBhvr>
                                        <p:cTn id="179" dur="1000"/>
                                        <p:tgtEl>
                                          <p:spTgt spid="35"/>
                                        </p:tgtEl>
                                      </p:cBhvr>
                                    </p:animEffect>
                                  </p:childTnLst>
                                  <p:subTnLst>
                                    <p:audio>
                                      <p:cMediaNode>
                                        <p:cTn display="0" masterRel="sameClick">
                                          <p:stCondLst>
                                            <p:cond evt="begin" delay="0">
                                              <p:tn val="177"/>
                                            </p:cond>
                                          </p:stCondLst>
                                          <p:endCondLst>
                                            <p:cond evt="onStopAudio" delay="0">
                                              <p:tgtEl>
                                                <p:sldTgt/>
                                              </p:tgtEl>
                                            </p:cond>
                                          </p:endCondLst>
                                        </p:cTn>
                                        <p:tgtEl>
                                          <p:sndTgt r:embed="rId5" name="coin.wav"/>
                                        </p:tgtEl>
                                      </p:cMediaNode>
                                    </p:audio>
                                  </p:subTnLst>
                                </p:cTn>
                              </p:par>
                              <p:par>
                                <p:cTn id="180" presetID="1" presetClass="entr" presetSubtype="0" fill="hold" grpId="1" nodeType="withEffect">
                                  <p:stCondLst>
                                    <p:cond delay="14000"/>
                                  </p:stCondLst>
                                  <p:childTnLst>
                                    <p:set>
                                      <p:cBhvr>
                                        <p:cTn id="181" dur="1" fill="hold">
                                          <p:stCondLst>
                                            <p:cond delay="0"/>
                                          </p:stCondLst>
                                        </p:cTn>
                                        <p:tgtEl>
                                          <p:spTgt spid="20"/>
                                        </p:tgtEl>
                                        <p:attrNameLst>
                                          <p:attrName>style.visibility</p:attrName>
                                        </p:attrNameLst>
                                      </p:cBhvr>
                                      <p:to>
                                        <p:strVal val="visible"/>
                                      </p:to>
                                    </p:set>
                                  </p:childTnLst>
                                </p:cTn>
                              </p:par>
                              <p:par>
                                <p:cTn id="182" presetID="1" presetClass="exit" presetSubtype="0" fill="hold" grpId="0" nodeType="withEffect">
                                  <p:stCondLst>
                                    <p:cond delay="15000"/>
                                  </p:stCondLst>
                                  <p:childTnLst>
                                    <p:set>
                                      <p:cBhvr>
                                        <p:cTn id="183" dur="1" fill="hold">
                                          <p:stCondLst>
                                            <p:cond delay="0"/>
                                          </p:stCondLst>
                                        </p:cTn>
                                        <p:tgtEl>
                                          <p:spTgt spid="20"/>
                                        </p:tgtEl>
                                        <p:attrNameLst>
                                          <p:attrName>style.visibility</p:attrName>
                                        </p:attrNameLst>
                                      </p:cBhvr>
                                      <p:to>
                                        <p:strVal val="hidden"/>
                                      </p:to>
                                    </p:set>
                                  </p:childTnLst>
                                  <p:subTnLst>
                                    <p:audio>
                                      <p:cMediaNode>
                                        <p:cTn display="0" masterRel="sameClick">
                                          <p:stCondLst>
                                            <p:cond evt="begin" delay="0">
                                              <p:tn val="182"/>
                                            </p:cond>
                                          </p:stCondLst>
                                          <p:endCondLst>
                                            <p:cond evt="onStopAudio" delay="0">
                                              <p:tgtEl>
                                                <p:sldTgt/>
                                              </p:tgtEl>
                                            </p:cond>
                                          </p:endCondLst>
                                        </p:cTn>
                                        <p:tgtEl>
                                          <p:sndTgt r:embed="rId5" name="coin.wav"/>
                                        </p:tgtEl>
                                      </p:cMediaNode>
                                    </p:audio>
                                  </p:subTnLst>
                                </p:cTn>
                              </p:par>
                              <p:par>
                                <p:cTn id="184" presetID="21" presetClass="entr" presetSubtype="1" fill="hold" grpId="9" nodeType="withEffect">
                                  <p:stCondLst>
                                    <p:cond delay="14000"/>
                                  </p:stCondLst>
                                  <p:childTnLst>
                                    <p:set>
                                      <p:cBhvr>
                                        <p:cTn id="185" dur="1" fill="hold">
                                          <p:stCondLst>
                                            <p:cond delay="0"/>
                                          </p:stCondLst>
                                        </p:cTn>
                                        <p:tgtEl>
                                          <p:spTgt spid="35"/>
                                        </p:tgtEl>
                                        <p:attrNameLst>
                                          <p:attrName>style.visibility</p:attrName>
                                        </p:attrNameLst>
                                      </p:cBhvr>
                                      <p:to>
                                        <p:strVal val="visible"/>
                                      </p:to>
                                    </p:set>
                                    <p:animEffect transition="in" filter="wheel(1)">
                                      <p:cBhvr>
                                        <p:cTn id="186" dur="1000"/>
                                        <p:tgtEl>
                                          <p:spTgt spid="35"/>
                                        </p:tgtEl>
                                      </p:cBhvr>
                                    </p:animEffect>
                                  </p:childTnLst>
                                  <p:subTnLst>
                                    <p:audio>
                                      <p:cMediaNode vol="100000">
                                        <p:cTn display="0" masterRel="sameClick">
                                          <p:stCondLst>
                                            <p:cond evt="begin" delay="0">
                                              <p:tn val="184"/>
                                            </p:cond>
                                          </p:stCondLst>
                                          <p:endCondLst>
                                            <p:cond evt="onStopAudio" delay="0">
                                              <p:tgtEl>
                                                <p:sldTgt/>
                                              </p:tgtEl>
                                            </p:cond>
                                          </p:endCondLst>
                                        </p:cTn>
                                        <p:tgtEl>
                                          <p:sndTgt r:embed="rId5" name="coin.wav"/>
                                        </p:tgtEl>
                                      </p:cMediaNode>
                                    </p:audio>
                                  </p:subTnLst>
                                </p:cTn>
                              </p:par>
                              <p:par>
                                <p:cTn id="187" presetID="1" presetClass="entr" presetSubtype="0" fill="hold" grpId="1" nodeType="withEffect">
                                  <p:stCondLst>
                                    <p:cond delay="15000"/>
                                  </p:stCondLst>
                                  <p:childTnLst>
                                    <p:set>
                                      <p:cBhvr>
                                        <p:cTn id="188" dur="1" fill="hold">
                                          <p:stCondLst>
                                            <p:cond delay="0"/>
                                          </p:stCondLst>
                                        </p:cTn>
                                        <p:tgtEl>
                                          <p:spTgt spid="19"/>
                                        </p:tgtEl>
                                        <p:attrNameLst>
                                          <p:attrName>style.visibility</p:attrName>
                                        </p:attrNameLst>
                                      </p:cBhvr>
                                      <p:to>
                                        <p:strVal val="visible"/>
                                      </p:to>
                                    </p:set>
                                  </p:childTnLst>
                                  <p:subTnLst>
                                    <p:audio>
                                      <p:cMediaNode vol="100000">
                                        <p:cTn display="0" masterRel="sameClick">
                                          <p:stCondLst>
                                            <p:cond evt="begin" delay="0">
                                              <p:tn val="187"/>
                                            </p:cond>
                                          </p:stCondLst>
                                          <p:endCondLst>
                                            <p:cond evt="onStopAudio" delay="0">
                                              <p:tgtEl>
                                                <p:sldTgt/>
                                              </p:tgtEl>
                                            </p:cond>
                                          </p:endCondLst>
                                        </p:cTn>
                                        <p:tgtEl>
                                          <p:sndTgt r:embed="rId6" name="cashreg.wav"/>
                                        </p:tgtEl>
                                      </p:cMediaNode>
                                    </p:audio>
                                  </p:subTnLst>
                                </p:cTn>
                              </p:par>
                              <p:par>
                                <p:cTn id="189" presetID="1" presetClass="exit" presetSubtype="0" fill="hold" grpId="0" nodeType="withEffect">
                                  <p:stCondLst>
                                    <p:cond delay="16000"/>
                                  </p:stCondLst>
                                  <p:childTnLst>
                                    <p:set>
                                      <p:cBhvr>
                                        <p:cTn id="190" dur="1" fill="hold">
                                          <p:stCondLst>
                                            <p:cond delay="0"/>
                                          </p:stCondLst>
                                        </p:cTn>
                                        <p:tgtEl>
                                          <p:spTgt spid="19"/>
                                        </p:tgtEl>
                                        <p:attrNameLst>
                                          <p:attrName>style.visibility</p:attrName>
                                        </p:attrNameLst>
                                      </p:cBhvr>
                                      <p:to>
                                        <p:strVal val="hidden"/>
                                      </p:to>
                                    </p:set>
                                  </p:childTnLst>
                                </p:cTn>
                              </p:par>
                              <p:par>
                                <p:cTn id="191" presetID="21" presetClass="entr" presetSubtype="1" fill="hold" grpId="0" nodeType="withEffect">
                                  <p:stCondLst>
                                    <p:cond delay="15000"/>
                                  </p:stCondLst>
                                  <p:childTnLst>
                                    <p:set>
                                      <p:cBhvr>
                                        <p:cTn id="192" dur="1" fill="hold">
                                          <p:stCondLst>
                                            <p:cond delay="0"/>
                                          </p:stCondLst>
                                        </p:cTn>
                                        <p:tgtEl>
                                          <p:spTgt spid="35"/>
                                        </p:tgtEl>
                                        <p:attrNameLst>
                                          <p:attrName>style.visibility</p:attrName>
                                        </p:attrNameLst>
                                      </p:cBhvr>
                                      <p:to>
                                        <p:strVal val="visible"/>
                                      </p:to>
                                    </p:set>
                                    <p:animEffect transition="in" filter="wheel(1)">
                                      <p:cBhvr>
                                        <p:cTn id="193" dur="1000"/>
                                        <p:tgtEl>
                                          <p:spTgt spid="35"/>
                                        </p:tgtEl>
                                      </p:cBhvr>
                                    </p:animEffect>
                                  </p:childTnLst>
                                  <p:subTnLst>
                                    <p:audio>
                                      <p:cMediaNode vol="100000">
                                        <p:cTn display="0" masterRel="sameClick">
                                          <p:stCondLst>
                                            <p:cond evt="begin" delay="0">
                                              <p:tn val="191"/>
                                            </p:cond>
                                          </p:stCondLst>
                                          <p:endCondLst>
                                            <p:cond evt="onStopAudio" delay="0">
                                              <p:tgtEl>
                                                <p:sldTgt/>
                                              </p:tgtEl>
                                            </p:cond>
                                          </p:endCondLst>
                                        </p:cTn>
                                        <p:tgtEl>
                                          <p:sndTgt r:embed="rId6" name="cashreg.wav"/>
                                        </p:tgtEl>
                                      </p:cMediaNode>
                                    </p:audio>
                                  </p:subTnLst>
                                </p:cTn>
                              </p:par>
                              <p:par>
                                <p:cTn id="194" presetID="1" presetClass="exit" presetSubtype="0" fill="hold" grpId="15" nodeType="withEffect">
                                  <p:stCondLst>
                                    <p:cond delay="16000"/>
                                  </p:stCondLst>
                                  <p:childTnLst>
                                    <p:set>
                                      <p:cBhvr>
                                        <p:cTn id="195" dur="1" fill="hold">
                                          <p:stCondLst>
                                            <p:cond delay="0"/>
                                          </p:stCondLst>
                                        </p:cTn>
                                        <p:tgtEl>
                                          <p:spTgt spid="35"/>
                                        </p:tgtEl>
                                        <p:attrNameLst>
                                          <p:attrName>style.visibility</p:attrName>
                                        </p:attrNameLst>
                                      </p:cBhvr>
                                      <p:to>
                                        <p:strVal val="hidden"/>
                                      </p:to>
                                    </p:set>
                                  </p:childTnLst>
                                </p:cTn>
                              </p:par>
                            </p:childTnLst>
                          </p:cTn>
                        </p:par>
                      </p:childTnLst>
                    </p:cTn>
                  </p:par>
                </p:childTnLst>
              </p:cTn>
              <p:nextCondLst>
                <p:cond evt="onClick" delay="0">
                  <p:tgtEl>
                    <p:spTgt spid="17"/>
                  </p:tgtEl>
                </p:cond>
              </p:nextCondLst>
            </p:seq>
            <p:video>
              <p:cMediaNode vol="100000">
                <p:cTn id="196" fill="hold" display="0">
                  <p:stCondLst>
                    <p:cond delay="indefinite"/>
                  </p:stCondLst>
                  <p:endCondLst>
                    <p:cond evt="onStopAudio" delay="0">
                      <p:tgtEl>
                        <p:sldTgt/>
                      </p:tgtEl>
                    </p:cond>
                  </p:endCondLst>
                </p:cTn>
                <p:tgtEl>
                  <p:spTgt spid="18"/>
                </p:tgtEl>
              </p:cMediaNode>
            </p:video>
            <p:seq concurrent="1" nextAc="seek">
              <p:cTn id="197" restart="whenNotActive" fill="hold" evtFilter="cancelBubble" nodeType="interactiveSeq">
                <p:stCondLst>
                  <p:cond evt="onClick" delay="0">
                    <p:tgtEl>
                      <p:spTgt spid="15"/>
                    </p:tgtEl>
                  </p:cond>
                </p:stCondLst>
                <p:endSync evt="end" delay="0">
                  <p:rtn val="all"/>
                </p:endSync>
                <p:childTnLst>
                  <p:par>
                    <p:cTn id="198" fill="hold">
                      <p:stCondLst>
                        <p:cond delay="0"/>
                      </p:stCondLst>
                      <p:childTnLst>
                        <p:par>
                          <p:cTn id="199" fill="hold">
                            <p:stCondLst>
                              <p:cond delay="0"/>
                            </p:stCondLst>
                            <p:childTnLst>
                              <p:par>
                                <p:cTn id="200" presetID="37" presetClass="exit" presetSubtype="0" fill="hold" grpId="1" nodeType="clickEffect">
                                  <p:stCondLst>
                                    <p:cond delay="0"/>
                                  </p:stCondLst>
                                  <p:childTnLst>
                                    <p:animEffect transition="out" filter="fade">
                                      <p:cBhvr>
                                        <p:cTn id="201" dur="1000"/>
                                        <p:tgtEl>
                                          <p:spTgt spid="38"/>
                                        </p:tgtEl>
                                      </p:cBhvr>
                                    </p:animEffect>
                                    <p:anim calcmode="lin" valueType="num">
                                      <p:cBhvr>
                                        <p:cTn id="202" dur="1000"/>
                                        <p:tgtEl>
                                          <p:spTgt spid="38"/>
                                        </p:tgtEl>
                                        <p:attrNameLst>
                                          <p:attrName>ppt_x</p:attrName>
                                        </p:attrNameLst>
                                      </p:cBhvr>
                                      <p:tavLst>
                                        <p:tav tm="0">
                                          <p:val>
                                            <p:strVal val="ppt_x"/>
                                          </p:val>
                                        </p:tav>
                                        <p:tav tm="100000">
                                          <p:val>
                                            <p:strVal val="ppt_x"/>
                                          </p:val>
                                        </p:tav>
                                      </p:tavLst>
                                    </p:anim>
                                    <p:anim calcmode="lin" valueType="num">
                                      <p:cBhvr>
                                        <p:cTn id="203" dur="100" decel="100000"/>
                                        <p:tgtEl>
                                          <p:spTgt spid="38"/>
                                        </p:tgtEl>
                                        <p:attrNameLst>
                                          <p:attrName>ppt_y</p:attrName>
                                        </p:attrNameLst>
                                      </p:cBhvr>
                                      <p:tavLst>
                                        <p:tav tm="0">
                                          <p:val>
                                            <p:strVal val="ppt_y"/>
                                          </p:val>
                                        </p:tav>
                                        <p:tav tm="100000">
                                          <p:val>
                                            <p:strVal val="ppt_y-.03"/>
                                          </p:val>
                                        </p:tav>
                                      </p:tavLst>
                                    </p:anim>
                                    <p:anim calcmode="lin" valueType="num">
                                      <p:cBhvr>
                                        <p:cTn id="204" dur="900" accel="100000">
                                          <p:stCondLst>
                                            <p:cond delay="100"/>
                                          </p:stCondLst>
                                        </p:cTn>
                                        <p:tgtEl>
                                          <p:spTgt spid="38"/>
                                        </p:tgtEl>
                                        <p:attrNameLst>
                                          <p:attrName>ppt_y</p:attrName>
                                        </p:attrNameLst>
                                      </p:cBhvr>
                                      <p:tavLst>
                                        <p:tav tm="0">
                                          <p:val>
                                            <p:strVal val="ppt_y"/>
                                          </p:val>
                                        </p:tav>
                                        <p:tav tm="100000">
                                          <p:val>
                                            <p:strVal val="ppt_y+1"/>
                                          </p:val>
                                        </p:tav>
                                      </p:tavLst>
                                    </p:anim>
                                    <p:set>
                                      <p:cBhvr>
                                        <p:cTn id="205" dur="1" fill="hold">
                                          <p:stCondLst>
                                            <p:cond delay="999"/>
                                          </p:stCondLst>
                                        </p:cTn>
                                        <p:tgtEl>
                                          <p:spTgt spid="38"/>
                                        </p:tgtEl>
                                        <p:attrNameLst>
                                          <p:attrName>style.visibility</p:attrName>
                                        </p:attrNameLst>
                                      </p:cBhvr>
                                      <p:to>
                                        <p:strVal val="hidden"/>
                                      </p:to>
                                    </p:set>
                                  </p:childTnLst>
                                </p:cTn>
                              </p:par>
                              <p:par>
                                <p:cTn id="206" presetID="37" presetClass="exit" presetSubtype="0" fill="hold" grpId="1" nodeType="withEffect">
                                  <p:stCondLst>
                                    <p:cond delay="0"/>
                                  </p:stCondLst>
                                  <p:childTnLst>
                                    <p:animEffect transition="out" filter="fade">
                                      <p:cBhvr>
                                        <p:cTn id="207" dur="1000"/>
                                        <p:tgtEl>
                                          <p:spTgt spid="44"/>
                                        </p:tgtEl>
                                      </p:cBhvr>
                                    </p:animEffect>
                                    <p:anim calcmode="lin" valueType="num">
                                      <p:cBhvr>
                                        <p:cTn id="208" dur="1000"/>
                                        <p:tgtEl>
                                          <p:spTgt spid="44"/>
                                        </p:tgtEl>
                                        <p:attrNameLst>
                                          <p:attrName>ppt_x</p:attrName>
                                        </p:attrNameLst>
                                      </p:cBhvr>
                                      <p:tavLst>
                                        <p:tav tm="0">
                                          <p:val>
                                            <p:strVal val="ppt_x"/>
                                          </p:val>
                                        </p:tav>
                                        <p:tav tm="100000">
                                          <p:val>
                                            <p:strVal val="ppt_x"/>
                                          </p:val>
                                        </p:tav>
                                      </p:tavLst>
                                    </p:anim>
                                    <p:anim calcmode="lin" valueType="num">
                                      <p:cBhvr>
                                        <p:cTn id="209" dur="100" decel="100000"/>
                                        <p:tgtEl>
                                          <p:spTgt spid="44"/>
                                        </p:tgtEl>
                                        <p:attrNameLst>
                                          <p:attrName>ppt_y</p:attrName>
                                        </p:attrNameLst>
                                      </p:cBhvr>
                                      <p:tavLst>
                                        <p:tav tm="0">
                                          <p:val>
                                            <p:strVal val="ppt_y"/>
                                          </p:val>
                                        </p:tav>
                                        <p:tav tm="100000">
                                          <p:val>
                                            <p:strVal val="ppt_y-.03"/>
                                          </p:val>
                                        </p:tav>
                                      </p:tavLst>
                                    </p:anim>
                                    <p:anim calcmode="lin" valueType="num">
                                      <p:cBhvr>
                                        <p:cTn id="210" dur="900" accel="100000">
                                          <p:stCondLst>
                                            <p:cond delay="100"/>
                                          </p:stCondLst>
                                        </p:cTn>
                                        <p:tgtEl>
                                          <p:spTgt spid="44"/>
                                        </p:tgtEl>
                                        <p:attrNameLst>
                                          <p:attrName>ppt_y</p:attrName>
                                        </p:attrNameLst>
                                      </p:cBhvr>
                                      <p:tavLst>
                                        <p:tav tm="0">
                                          <p:val>
                                            <p:strVal val="ppt_y"/>
                                          </p:val>
                                        </p:tav>
                                        <p:tav tm="100000">
                                          <p:val>
                                            <p:strVal val="ppt_y+1"/>
                                          </p:val>
                                        </p:tav>
                                      </p:tavLst>
                                    </p:anim>
                                    <p:set>
                                      <p:cBhvr>
                                        <p:cTn id="211" dur="1" fill="hold">
                                          <p:stCondLst>
                                            <p:cond delay="999"/>
                                          </p:stCondLst>
                                        </p:cTn>
                                        <p:tgtEl>
                                          <p:spTgt spid="44"/>
                                        </p:tgtEl>
                                        <p:attrNameLst>
                                          <p:attrName>style.visibility</p:attrName>
                                        </p:attrNameLst>
                                      </p:cBhvr>
                                      <p:to>
                                        <p:strVal val="hidden"/>
                                      </p:to>
                                    </p:set>
                                  </p:childTnLst>
                                </p:cTn>
                              </p:par>
                              <p:par>
                                <p:cTn id="212" presetID="37" presetClass="exit" presetSubtype="0" fill="hold" grpId="1" nodeType="withEffect">
                                  <p:stCondLst>
                                    <p:cond delay="0"/>
                                  </p:stCondLst>
                                  <p:childTnLst>
                                    <p:animEffect transition="out" filter="fade">
                                      <p:cBhvr>
                                        <p:cTn id="213" dur="1000"/>
                                        <p:tgtEl>
                                          <p:spTgt spid="40"/>
                                        </p:tgtEl>
                                      </p:cBhvr>
                                    </p:animEffect>
                                    <p:anim calcmode="lin" valueType="num">
                                      <p:cBhvr>
                                        <p:cTn id="214" dur="1000"/>
                                        <p:tgtEl>
                                          <p:spTgt spid="40"/>
                                        </p:tgtEl>
                                        <p:attrNameLst>
                                          <p:attrName>ppt_x</p:attrName>
                                        </p:attrNameLst>
                                      </p:cBhvr>
                                      <p:tavLst>
                                        <p:tav tm="0">
                                          <p:val>
                                            <p:strVal val="ppt_x"/>
                                          </p:val>
                                        </p:tav>
                                        <p:tav tm="100000">
                                          <p:val>
                                            <p:strVal val="ppt_x"/>
                                          </p:val>
                                        </p:tav>
                                      </p:tavLst>
                                    </p:anim>
                                    <p:anim calcmode="lin" valueType="num">
                                      <p:cBhvr>
                                        <p:cTn id="215" dur="100" decel="100000"/>
                                        <p:tgtEl>
                                          <p:spTgt spid="40"/>
                                        </p:tgtEl>
                                        <p:attrNameLst>
                                          <p:attrName>ppt_y</p:attrName>
                                        </p:attrNameLst>
                                      </p:cBhvr>
                                      <p:tavLst>
                                        <p:tav tm="0">
                                          <p:val>
                                            <p:strVal val="ppt_y"/>
                                          </p:val>
                                        </p:tav>
                                        <p:tav tm="100000">
                                          <p:val>
                                            <p:strVal val="ppt_y-.03"/>
                                          </p:val>
                                        </p:tav>
                                      </p:tavLst>
                                    </p:anim>
                                    <p:anim calcmode="lin" valueType="num">
                                      <p:cBhvr>
                                        <p:cTn id="216" dur="900" accel="100000">
                                          <p:stCondLst>
                                            <p:cond delay="100"/>
                                          </p:stCondLst>
                                        </p:cTn>
                                        <p:tgtEl>
                                          <p:spTgt spid="40"/>
                                        </p:tgtEl>
                                        <p:attrNameLst>
                                          <p:attrName>ppt_y</p:attrName>
                                        </p:attrNameLst>
                                      </p:cBhvr>
                                      <p:tavLst>
                                        <p:tav tm="0">
                                          <p:val>
                                            <p:strVal val="ppt_y"/>
                                          </p:val>
                                        </p:tav>
                                        <p:tav tm="100000">
                                          <p:val>
                                            <p:strVal val="ppt_y+1"/>
                                          </p:val>
                                        </p:tav>
                                      </p:tavLst>
                                    </p:anim>
                                    <p:set>
                                      <p:cBhvr>
                                        <p:cTn id="217" dur="1" fill="hold">
                                          <p:stCondLst>
                                            <p:cond delay="999"/>
                                          </p:stCondLst>
                                        </p:cTn>
                                        <p:tgtEl>
                                          <p:spTgt spid="40"/>
                                        </p:tgtEl>
                                        <p:attrNameLst>
                                          <p:attrName>style.visibility</p:attrName>
                                        </p:attrNameLst>
                                      </p:cBhvr>
                                      <p:to>
                                        <p:strVal val="hidden"/>
                                      </p:to>
                                    </p:set>
                                  </p:childTnLst>
                                </p:cTn>
                              </p:par>
                              <p:par>
                                <p:cTn id="218" presetID="22" presetClass="emph" presetSubtype="0" fill="hold" grpId="1" nodeType="withEffect">
                                  <p:stCondLst>
                                    <p:cond delay="0"/>
                                  </p:stCondLst>
                                  <p:childTnLst>
                                    <p:animClr clrSpc="hsl" dir="cw">
                                      <p:cBhvr override="childStyle">
                                        <p:cTn id="219" dur="1000" fill="hold"/>
                                        <p:tgtEl>
                                          <p:spTgt spid="2"/>
                                        </p:tgtEl>
                                        <p:attrNameLst>
                                          <p:attrName>style.color</p:attrName>
                                        </p:attrNameLst>
                                      </p:cBhvr>
                                      <p:by>
                                        <p:hsl h="-7200000" s="0" l="0"/>
                                      </p:by>
                                    </p:animClr>
                                    <p:animClr clrSpc="hsl" dir="cw">
                                      <p:cBhvr>
                                        <p:cTn id="220" dur="1000" fill="hold"/>
                                        <p:tgtEl>
                                          <p:spTgt spid="2"/>
                                        </p:tgtEl>
                                        <p:attrNameLst>
                                          <p:attrName>fillcolor</p:attrName>
                                        </p:attrNameLst>
                                      </p:cBhvr>
                                      <p:by>
                                        <p:hsl h="-7200000" s="0" l="0"/>
                                      </p:by>
                                    </p:animClr>
                                    <p:animClr clrSpc="hsl" dir="cw">
                                      <p:cBhvr>
                                        <p:cTn id="221" dur="1000" fill="hold"/>
                                        <p:tgtEl>
                                          <p:spTgt spid="2"/>
                                        </p:tgtEl>
                                        <p:attrNameLst>
                                          <p:attrName>stroke.color</p:attrName>
                                        </p:attrNameLst>
                                      </p:cBhvr>
                                      <p:by>
                                        <p:hsl h="-7200000" s="0" l="0"/>
                                      </p:by>
                                    </p:animClr>
                                    <p:set>
                                      <p:cBhvr>
                                        <p:cTn id="222" dur="1000" fill="hold"/>
                                        <p:tgtEl>
                                          <p:spTgt spid="2"/>
                                        </p:tgtEl>
                                        <p:attrNameLst>
                                          <p:attrName>fill.type</p:attrName>
                                        </p:attrNameLst>
                                      </p:cBhvr>
                                      <p:to>
                                        <p:strVal val="solid"/>
                                      </p:to>
                                    </p:set>
                                  </p:childTnLst>
                                  <p:subTnLst>
                                    <p:audio>
                                      <p:cMediaNode vol="100000">
                                        <p:cTn display="0" masterRel="sameClick">
                                          <p:stCondLst>
                                            <p:cond evt="begin" delay="0">
                                              <p:tn val="218"/>
                                            </p:cond>
                                          </p:stCondLst>
                                          <p:endCondLst>
                                            <p:cond evt="onStopAudio" delay="0">
                                              <p:tgtEl>
                                                <p:sldTgt/>
                                              </p:tgtEl>
                                            </p:cond>
                                          </p:endCondLst>
                                        </p:cTn>
                                        <p:tgtEl>
                                          <p:sndTgt r:embed="rId6" name="cashreg.wav"/>
                                        </p:tgtEl>
                                      </p:cMediaNode>
                                    </p:audio>
                                  </p:subTnLst>
                                </p:cTn>
                              </p:par>
                              <p:par>
                                <p:cTn id="223" presetID="22" presetClass="emph" presetSubtype="0" fill="hold" grpId="1" nodeType="withEffect">
                                  <p:stCondLst>
                                    <p:cond delay="0"/>
                                  </p:stCondLst>
                                  <p:childTnLst>
                                    <p:animClr clrSpc="hsl" dir="cw">
                                      <p:cBhvr override="childStyle">
                                        <p:cTn id="224" dur="1000" fill="hold"/>
                                        <p:tgtEl>
                                          <p:spTgt spid="42"/>
                                        </p:tgtEl>
                                        <p:attrNameLst>
                                          <p:attrName>style.color</p:attrName>
                                        </p:attrNameLst>
                                      </p:cBhvr>
                                      <p:by>
                                        <p:hsl h="-7200000" s="0" l="0"/>
                                      </p:by>
                                    </p:animClr>
                                    <p:animClr clrSpc="hsl" dir="cw">
                                      <p:cBhvr>
                                        <p:cTn id="225" dur="1000" fill="hold"/>
                                        <p:tgtEl>
                                          <p:spTgt spid="42"/>
                                        </p:tgtEl>
                                        <p:attrNameLst>
                                          <p:attrName>fillcolor</p:attrName>
                                        </p:attrNameLst>
                                      </p:cBhvr>
                                      <p:by>
                                        <p:hsl h="-7200000" s="0" l="0"/>
                                      </p:by>
                                    </p:animClr>
                                    <p:animClr clrSpc="hsl" dir="cw">
                                      <p:cBhvr>
                                        <p:cTn id="226" dur="1000" fill="hold"/>
                                        <p:tgtEl>
                                          <p:spTgt spid="42"/>
                                        </p:tgtEl>
                                        <p:attrNameLst>
                                          <p:attrName>stroke.color</p:attrName>
                                        </p:attrNameLst>
                                      </p:cBhvr>
                                      <p:by>
                                        <p:hsl h="-7200000" s="0" l="0"/>
                                      </p:by>
                                    </p:animClr>
                                    <p:set>
                                      <p:cBhvr>
                                        <p:cTn id="227" dur="1000" fill="hold"/>
                                        <p:tgtEl>
                                          <p:spTgt spid="42"/>
                                        </p:tgtEl>
                                        <p:attrNameLst>
                                          <p:attrName>fill.type</p:attrName>
                                        </p:attrNameLst>
                                      </p:cBhvr>
                                      <p:to>
                                        <p:strVal val="solid"/>
                                      </p:to>
                                    </p:set>
                                  </p:childTnLst>
                                  <p:subTnLst>
                                    <p:audio>
                                      <p:cMediaNode vol="100000">
                                        <p:cTn display="0" masterRel="sameClick">
                                          <p:stCondLst>
                                            <p:cond evt="begin" delay="0">
                                              <p:tn val="223"/>
                                            </p:cond>
                                          </p:stCondLst>
                                          <p:endCondLst>
                                            <p:cond evt="onStopAudio" delay="0">
                                              <p:tgtEl>
                                                <p:sldTgt/>
                                              </p:tgtEl>
                                            </p:cond>
                                          </p:endCondLst>
                                        </p:cTn>
                                        <p:tgtEl>
                                          <p:sndTgt r:embed="rId6" name="cashreg.wav"/>
                                        </p:tgtEl>
                                      </p:cMediaNode>
                                    </p:audio>
                                  </p:subTnLst>
                                </p:cTn>
                              </p:par>
                              <p:par>
                                <p:cTn id="228" presetID="22" presetClass="emph" presetSubtype="0" fill="hold" grpId="1" nodeType="withEffect">
                                  <p:stCondLst>
                                    <p:cond delay="0"/>
                                  </p:stCondLst>
                                  <p:childTnLst>
                                    <p:animClr clrSpc="hsl" dir="cw">
                                      <p:cBhvr override="childStyle">
                                        <p:cTn id="229" dur="1000" fill="hold"/>
                                        <p:tgtEl>
                                          <p:spTgt spid="4"/>
                                        </p:tgtEl>
                                        <p:attrNameLst>
                                          <p:attrName>style.color</p:attrName>
                                        </p:attrNameLst>
                                      </p:cBhvr>
                                      <p:by>
                                        <p:hsl h="-7200000" s="0" l="0"/>
                                      </p:by>
                                    </p:animClr>
                                    <p:animClr clrSpc="hsl" dir="cw">
                                      <p:cBhvr>
                                        <p:cTn id="230" dur="1000" fill="hold"/>
                                        <p:tgtEl>
                                          <p:spTgt spid="4"/>
                                        </p:tgtEl>
                                        <p:attrNameLst>
                                          <p:attrName>fillcolor</p:attrName>
                                        </p:attrNameLst>
                                      </p:cBhvr>
                                      <p:by>
                                        <p:hsl h="-7200000" s="0" l="0"/>
                                      </p:by>
                                    </p:animClr>
                                    <p:animClr clrSpc="hsl" dir="cw">
                                      <p:cBhvr>
                                        <p:cTn id="231" dur="1000" fill="hold"/>
                                        <p:tgtEl>
                                          <p:spTgt spid="4"/>
                                        </p:tgtEl>
                                        <p:attrNameLst>
                                          <p:attrName>stroke.color</p:attrName>
                                        </p:attrNameLst>
                                      </p:cBhvr>
                                      <p:by>
                                        <p:hsl h="-7200000" s="0" l="0"/>
                                      </p:by>
                                    </p:animClr>
                                    <p:set>
                                      <p:cBhvr>
                                        <p:cTn id="232" dur="1000" fill="hold"/>
                                        <p:tgtEl>
                                          <p:spTgt spid="4"/>
                                        </p:tgtEl>
                                        <p:attrNameLst>
                                          <p:attrName>fill.type</p:attrName>
                                        </p:attrNameLst>
                                      </p:cBhvr>
                                      <p:to>
                                        <p:strVal val="solid"/>
                                      </p:to>
                                    </p:set>
                                  </p:childTnLst>
                                  <p:subTnLst>
                                    <p:audio>
                                      <p:cMediaNode vol="100000">
                                        <p:cTn display="0" masterRel="sameClick">
                                          <p:stCondLst>
                                            <p:cond evt="begin" delay="0">
                                              <p:tn val="228"/>
                                            </p:cond>
                                          </p:stCondLst>
                                          <p:endCondLst>
                                            <p:cond evt="onStopAudio" delay="0">
                                              <p:tgtEl>
                                                <p:sldTgt/>
                                              </p:tgtEl>
                                            </p:cond>
                                          </p:endCondLst>
                                        </p:cTn>
                                        <p:tgtEl>
                                          <p:sndTgt r:embed="rId6" name="cashreg.wav"/>
                                        </p:tgtEl>
                                      </p:cMediaNode>
                                    </p:audio>
                                  </p:subTnLst>
                                </p:cTn>
                              </p:par>
                              <p:par>
                                <p:cTn id="233" presetID="37" presetClass="exit" presetSubtype="0" fill="hold" grpId="1" nodeType="withEffect">
                                  <p:stCondLst>
                                    <p:cond delay="0"/>
                                  </p:stCondLst>
                                  <p:childTnLst>
                                    <p:animEffect transition="out" filter="fade">
                                      <p:cBhvr>
                                        <p:cTn id="234" dur="1000"/>
                                        <p:tgtEl>
                                          <p:spTgt spid="36"/>
                                        </p:tgtEl>
                                      </p:cBhvr>
                                    </p:animEffect>
                                    <p:anim calcmode="lin" valueType="num">
                                      <p:cBhvr>
                                        <p:cTn id="235" dur="1000"/>
                                        <p:tgtEl>
                                          <p:spTgt spid="36"/>
                                        </p:tgtEl>
                                        <p:attrNameLst>
                                          <p:attrName>ppt_x</p:attrName>
                                        </p:attrNameLst>
                                      </p:cBhvr>
                                      <p:tavLst>
                                        <p:tav tm="0">
                                          <p:val>
                                            <p:strVal val="ppt_x"/>
                                          </p:val>
                                        </p:tav>
                                        <p:tav tm="100000">
                                          <p:val>
                                            <p:strVal val="ppt_x"/>
                                          </p:val>
                                        </p:tav>
                                      </p:tavLst>
                                    </p:anim>
                                    <p:anim calcmode="lin" valueType="num">
                                      <p:cBhvr>
                                        <p:cTn id="236" dur="100" decel="100000"/>
                                        <p:tgtEl>
                                          <p:spTgt spid="36"/>
                                        </p:tgtEl>
                                        <p:attrNameLst>
                                          <p:attrName>ppt_y</p:attrName>
                                        </p:attrNameLst>
                                      </p:cBhvr>
                                      <p:tavLst>
                                        <p:tav tm="0">
                                          <p:val>
                                            <p:strVal val="ppt_y"/>
                                          </p:val>
                                        </p:tav>
                                        <p:tav tm="100000">
                                          <p:val>
                                            <p:strVal val="ppt_y-.03"/>
                                          </p:val>
                                        </p:tav>
                                      </p:tavLst>
                                    </p:anim>
                                    <p:anim calcmode="lin" valueType="num">
                                      <p:cBhvr>
                                        <p:cTn id="237" dur="900" accel="100000">
                                          <p:stCondLst>
                                            <p:cond delay="100"/>
                                          </p:stCondLst>
                                        </p:cTn>
                                        <p:tgtEl>
                                          <p:spTgt spid="36"/>
                                        </p:tgtEl>
                                        <p:attrNameLst>
                                          <p:attrName>ppt_y</p:attrName>
                                        </p:attrNameLst>
                                      </p:cBhvr>
                                      <p:tavLst>
                                        <p:tav tm="0">
                                          <p:val>
                                            <p:strVal val="ppt_y"/>
                                          </p:val>
                                        </p:tav>
                                        <p:tav tm="100000">
                                          <p:val>
                                            <p:strVal val="ppt_y+1"/>
                                          </p:val>
                                        </p:tav>
                                      </p:tavLst>
                                    </p:anim>
                                    <p:set>
                                      <p:cBhvr>
                                        <p:cTn id="238" dur="1" fill="hold">
                                          <p:stCondLst>
                                            <p:cond delay="999"/>
                                          </p:stCondLst>
                                        </p:cTn>
                                        <p:tgtEl>
                                          <p:spTgt spid="36"/>
                                        </p:tgtEl>
                                        <p:attrNameLst>
                                          <p:attrName>style.visibility</p:attrName>
                                        </p:attrNameLst>
                                      </p:cBhvr>
                                      <p:to>
                                        <p:strVal val="hidden"/>
                                      </p:to>
                                    </p:set>
                                  </p:childTnLst>
                                  <p:subTnLst>
                                    <p:audio>
                                      <p:cMediaNode vol="100000">
                                        <p:cTn display="0" masterRel="sameClick">
                                          <p:stCondLst>
                                            <p:cond evt="begin" delay="0">
                                              <p:tn val="233"/>
                                            </p:cond>
                                          </p:stCondLst>
                                          <p:endCondLst>
                                            <p:cond evt="onStopAudio" delay="0">
                                              <p:tgtEl>
                                                <p:sldTgt/>
                                              </p:tgtEl>
                                            </p:cond>
                                          </p:endCondLst>
                                        </p:cTn>
                                        <p:tgtEl>
                                          <p:sndTgt r:embed="rId6" name="cashreg.wav"/>
                                        </p:tgtEl>
                                      </p:cMediaNode>
                                    </p:audio>
                                  </p:subTnLst>
                                </p:cTn>
                              </p:par>
                              <p:par>
                                <p:cTn id="239" presetID="37" presetClass="exit" presetSubtype="0" fill="hold" grpId="1" nodeType="withEffect">
                                  <p:stCondLst>
                                    <p:cond delay="0"/>
                                  </p:stCondLst>
                                  <p:childTnLst>
                                    <p:animEffect transition="out" filter="fade">
                                      <p:cBhvr>
                                        <p:cTn id="240" dur="1000"/>
                                        <p:tgtEl>
                                          <p:spTgt spid="43"/>
                                        </p:tgtEl>
                                      </p:cBhvr>
                                    </p:animEffect>
                                    <p:anim calcmode="lin" valueType="num">
                                      <p:cBhvr>
                                        <p:cTn id="241" dur="1000"/>
                                        <p:tgtEl>
                                          <p:spTgt spid="43"/>
                                        </p:tgtEl>
                                        <p:attrNameLst>
                                          <p:attrName>ppt_x</p:attrName>
                                        </p:attrNameLst>
                                      </p:cBhvr>
                                      <p:tavLst>
                                        <p:tav tm="0">
                                          <p:val>
                                            <p:strVal val="ppt_x"/>
                                          </p:val>
                                        </p:tav>
                                        <p:tav tm="100000">
                                          <p:val>
                                            <p:strVal val="ppt_x"/>
                                          </p:val>
                                        </p:tav>
                                      </p:tavLst>
                                    </p:anim>
                                    <p:anim calcmode="lin" valueType="num">
                                      <p:cBhvr>
                                        <p:cTn id="242" dur="100" decel="100000"/>
                                        <p:tgtEl>
                                          <p:spTgt spid="43"/>
                                        </p:tgtEl>
                                        <p:attrNameLst>
                                          <p:attrName>ppt_y</p:attrName>
                                        </p:attrNameLst>
                                      </p:cBhvr>
                                      <p:tavLst>
                                        <p:tav tm="0">
                                          <p:val>
                                            <p:strVal val="ppt_y"/>
                                          </p:val>
                                        </p:tav>
                                        <p:tav tm="100000">
                                          <p:val>
                                            <p:strVal val="ppt_y-.03"/>
                                          </p:val>
                                        </p:tav>
                                      </p:tavLst>
                                    </p:anim>
                                    <p:anim calcmode="lin" valueType="num">
                                      <p:cBhvr>
                                        <p:cTn id="243" dur="900" accel="100000">
                                          <p:stCondLst>
                                            <p:cond delay="100"/>
                                          </p:stCondLst>
                                        </p:cTn>
                                        <p:tgtEl>
                                          <p:spTgt spid="43"/>
                                        </p:tgtEl>
                                        <p:attrNameLst>
                                          <p:attrName>ppt_y</p:attrName>
                                        </p:attrNameLst>
                                      </p:cBhvr>
                                      <p:tavLst>
                                        <p:tav tm="0">
                                          <p:val>
                                            <p:strVal val="ppt_y"/>
                                          </p:val>
                                        </p:tav>
                                        <p:tav tm="100000">
                                          <p:val>
                                            <p:strVal val="ppt_y+1"/>
                                          </p:val>
                                        </p:tav>
                                      </p:tavLst>
                                    </p:anim>
                                    <p:set>
                                      <p:cBhvr>
                                        <p:cTn id="244" dur="1" fill="hold">
                                          <p:stCondLst>
                                            <p:cond delay="999"/>
                                          </p:stCondLst>
                                        </p:cTn>
                                        <p:tgtEl>
                                          <p:spTgt spid="43"/>
                                        </p:tgtEl>
                                        <p:attrNameLst>
                                          <p:attrName>style.visibility</p:attrName>
                                        </p:attrNameLst>
                                      </p:cBhvr>
                                      <p:to>
                                        <p:strVal val="hidden"/>
                                      </p:to>
                                    </p:set>
                                  </p:childTnLst>
                                  <p:subTnLst>
                                    <p:audio>
                                      <p:cMediaNode vol="100000">
                                        <p:cTn display="0" masterRel="sameClick">
                                          <p:stCondLst>
                                            <p:cond evt="begin" delay="0">
                                              <p:tn val="239"/>
                                            </p:cond>
                                          </p:stCondLst>
                                          <p:endCondLst>
                                            <p:cond evt="onStopAudio" delay="0">
                                              <p:tgtEl>
                                                <p:sldTgt/>
                                              </p:tgtEl>
                                            </p:cond>
                                          </p:endCondLst>
                                        </p:cTn>
                                        <p:tgtEl>
                                          <p:sndTgt r:embed="rId6" name="cashreg.wav"/>
                                        </p:tgtEl>
                                      </p:cMediaNode>
                                    </p:audio>
                                  </p:subTnLst>
                                </p:cTn>
                              </p:par>
                              <p:par>
                                <p:cTn id="245" presetID="37" presetClass="exit" presetSubtype="0" fill="hold" grpId="1" nodeType="withEffect">
                                  <p:stCondLst>
                                    <p:cond delay="0"/>
                                  </p:stCondLst>
                                  <p:childTnLst>
                                    <p:animEffect transition="out" filter="fade">
                                      <p:cBhvr>
                                        <p:cTn id="246" dur="1000"/>
                                        <p:tgtEl>
                                          <p:spTgt spid="39"/>
                                        </p:tgtEl>
                                      </p:cBhvr>
                                    </p:animEffect>
                                    <p:anim calcmode="lin" valueType="num">
                                      <p:cBhvr>
                                        <p:cTn id="247" dur="1000"/>
                                        <p:tgtEl>
                                          <p:spTgt spid="39"/>
                                        </p:tgtEl>
                                        <p:attrNameLst>
                                          <p:attrName>ppt_x</p:attrName>
                                        </p:attrNameLst>
                                      </p:cBhvr>
                                      <p:tavLst>
                                        <p:tav tm="0">
                                          <p:val>
                                            <p:strVal val="ppt_x"/>
                                          </p:val>
                                        </p:tav>
                                        <p:tav tm="100000">
                                          <p:val>
                                            <p:strVal val="ppt_x"/>
                                          </p:val>
                                        </p:tav>
                                      </p:tavLst>
                                    </p:anim>
                                    <p:anim calcmode="lin" valueType="num">
                                      <p:cBhvr>
                                        <p:cTn id="248" dur="100" decel="100000"/>
                                        <p:tgtEl>
                                          <p:spTgt spid="39"/>
                                        </p:tgtEl>
                                        <p:attrNameLst>
                                          <p:attrName>ppt_y</p:attrName>
                                        </p:attrNameLst>
                                      </p:cBhvr>
                                      <p:tavLst>
                                        <p:tav tm="0">
                                          <p:val>
                                            <p:strVal val="ppt_y"/>
                                          </p:val>
                                        </p:tav>
                                        <p:tav tm="100000">
                                          <p:val>
                                            <p:strVal val="ppt_y-.03"/>
                                          </p:val>
                                        </p:tav>
                                      </p:tavLst>
                                    </p:anim>
                                    <p:anim calcmode="lin" valueType="num">
                                      <p:cBhvr>
                                        <p:cTn id="249" dur="900" accel="100000">
                                          <p:stCondLst>
                                            <p:cond delay="100"/>
                                          </p:stCondLst>
                                        </p:cTn>
                                        <p:tgtEl>
                                          <p:spTgt spid="39"/>
                                        </p:tgtEl>
                                        <p:attrNameLst>
                                          <p:attrName>ppt_y</p:attrName>
                                        </p:attrNameLst>
                                      </p:cBhvr>
                                      <p:tavLst>
                                        <p:tav tm="0">
                                          <p:val>
                                            <p:strVal val="ppt_y"/>
                                          </p:val>
                                        </p:tav>
                                        <p:tav tm="100000">
                                          <p:val>
                                            <p:strVal val="ppt_y+1"/>
                                          </p:val>
                                        </p:tav>
                                      </p:tavLst>
                                    </p:anim>
                                    <p:set>
                                      <p:cBhvr>
                                        <p:cTn id="250" dur="1" fill="hold">
                                          <p:stCondLst>
                                            <p:cond delay="999"/>
                                          </p:stCondLst>
                                        </p:cTn>
                                        <p:tgtEl>
                                          <p:spTgt spid="39"/>
                                        </p:tgtEl>
                                        <p:attrNameLst>
                                          <p:attrName>style.visibility</p:attrName>
                                        </p:attrNameLst>
                                      </p:cBhvr>
                                      <p:to>
                                        <p:strVal val="hidden"/>
                                      </p:to>
                                    </p:set>
                                  </p:childTnLst>
                                  <p:subTnLst>
                                    <p:audio>
                                      <p:cMediaNode vol="100000">
                                        <p:cTn display="0" masterRel="sameClick">
                                          <p:stCondLst>
                                            <p:cond evt="begin" delay="0">
                                              <p:tn val="245"/>
                                            </p:cond>
                                          </p:stCondLst>
                                          <p:endCondLst>
                                            <p:cond evt="onStopAudio" delay="0">
                                              <p:tgtEl>
                                                <p:sldTgt/>
                                              </p:tgtEl>
                                            </p:cond>
                                          </p:endCondLst>
                                        </p:cTn>
                                        <p:tgtEl>
                                          <p:sndTgt r:embed="rId6" name="cashreg.wav"/>
                                        </p:tgtEl>
                                      </p:cMediaNode>
                                    </p:audio>
                                  </p:subTnLst>
                                </p:cTn>
                              </p:par>
                              <p:par>
                                <p:cTn id="251" presetID="37" presetClass="exit" presetSubtype="0" fill="hold" grpId="1" nodeType="withEffect">
                                  <p:stCondLst>
                                    <p:cond delay="0"/>
                                  </p:stCondLst>
                                  <p:childTnLst>
                                    <p:animEffect transition="out" filter="fade">
                                      <p:cBhvr>
                                        <p:cTn id="252" dur="1000"/>
                                        <p:tgtEl>
                                          <p:spTgt spid="37"/>
                                        </p:tgtEl>
                                      </p:cBhvr>
                                    </p:animEffect>
                                    <p:anim calcmode="lin" valueType="num">
                                      <p:cBhvr>
                                        <p:cTn id="253" dur="1000"/>
                                        <p:tgtEl>
                                          <p:spTgt spid="37"/>
                                        </p:tgtEl>
                                        <p:attrNameLst>
                                          <p:attrName>ppt_x</p:attrName>
                                        </p:attrNameLst>
                                      </p:cBhvr>
                                      <p:tavLst>
                                        <p:tav tm="0">
                                          <p:val>
                                            <p:strVal val="ppt_x"/>
                                          </p:val>
                                        </p:tav>
                                        <p:tav tm="100000">
                                          <p:val>
                                            <p:strVal val="ppt_x"/>
                                          </p:val>
                                        </p:tav>
                                      </p:tavLst>
                                    </p:anim>
                                    <p:anim calcmode="lin" valueType="num">
                                      <p:cBhvr>
                                        <p:cTn id="254" dur="100" decel="100000"/>
                                        <p:tgtEl>
                                          <p:spTgt spid="37"/>
                                        </p:tgtEl>
                                        <p:attrNameLst>
                                          <p:attrName>ppt_y</p:attrName>
                                        </p:attrNameLst>
                                      </p:cBhvr>
                                      <p:tavLst>
                                        <p:tav tm="0">
                                          <p:val>
                                            <p:strVal val="ppt_y"/>
                                          </p:val>
                                        </p:tav>
                                        <p:tav tm="100000">
                                          <p:val>
                                            <p:strVal val="ppt_y-.03"/>
                                          </p:val>
                                        </p:tav>
                                      </p:tavLst>
                                    </p:anim>
                                    <p:anim calcmode="lin" valueType="num">
                                      <p:cBhvr>
                                        <p:cTn id="255" dur="900" accel="100000">
                                          <p:stCondLst>
                                            <p:cond delay="100"/>
                                          </p:stCondLst>
                                        </p:cTn>
                                        <p:tgtEl>
                                          <p:spTgt spid="37"/>
                                        </p:tgtEl>
                                        <p:attrNameLst>
                                          <p:attrName>ppt_y</p:attrName>
                                        </p:attrNameLst>
                                      </p:cBhvr>
                                      <p:tavLst>
                                        <p:tav tm="0">
                                          <p:val>
                                            <p:strVal val="ppt_y"/>
                                          </p:val>
                                        </p:tav>
                                        <p:tav tm="100000">
                                          <p:val>
                                            <p:strVal val="ppt_y+1"/>
                                          </p:val>
                                        </p:tav>
                                      </p:tavLst>
                                    </p:anim>
                                    <p:set>
                                      <p:cBhvr>
                                        <p:cTn id="256" dur="1" fill="hold">
                                          <p:stCondLst>
                                            <p:cond delay="999"/>
                                          </p:stCondLst>
                                        </p:cTn>
                                        <p:tgtEl>
                                          <p:spTgt spid="37"/>
                                        </p:tgtEl>
                                        <p:attrNameLst>
                                          <p:attrName>style.visibility</p:attrName>
                                        </p:attrNameLst>
                                      </p:cBhvr>
                                      <p:to>
                                        <p:strVal val="hidden"/>
                                      </p:to>
                                    </p:set>
                                  </p:childTnLst>
                                  <p:subTnLst>
                                    <p:audio>
                                      <p:cMediaNode vol="100000">
                                        <p:cTn display="0" masterRel="sameClick">
                                          <p:stCondLst>
                                            <p:cond evt="begin" delay="0">
                                              <p:tn val="251"/>
                                            </p:cond>
                                          </p:stCondLst>
                                          <p:endCondLst>
                                            <p:cond evt="onStopAudio" delay="0">
                                              <p:tgtEl>
                                                <p:sldTgt/>
                                              </p:tgtEl>
                                            </p:cond>
                                          </p:endCondLst>
                                        </p:cTn>
                                        <p:tgtEl>
                                          <p:sndTgt r:embed="rId6" name="cashreg.wav"/>
                                        </p:tgtEl>
                                      </p:cMediaNode>
                                    </p:audio>
                                  </p:subTnLst>
                                </p:cTn>
                              </p:par>
                              <p:par>
                                <p:cTn id="257" presetID="37" presetClass="exit" presetSubtype="0" fill="hold" grpId="1" nodeType="withEffect">
                                  <p:stCondLst>
                                    <p:cond delay="0"/>
                                  </p:stCondLst>
                                  <p:childTnLst>
                                    <p:animEffect transition="out" filter="fade">
                                      <p:cBhvr>
                                        <p:cTn id="258" dur="1000"/>
                                        <p:tgtEl>
                                          <p:spTgt spid="45"/>
                                        </p:tgtEl>
                                      </p:cBhvr>
                                    </p:animEffect>
                                    <p:anim calcmode="lin" valueType="num">
                                      <p:cBhvr>
                                        <p:cTn id="259" dur="1000"/>
                                        <p:tgtEl>
                                          <p:spTgt spid="45"/>
                                        </p:tgtEl>
                                        <p:attrNameLst>
                                          <p:attrName>ppt_x</p:attrName>
                                        </p:attrNameLst>
                                      </p:cBhvr>
                                      <p:tavLst>
                                        <p:tav tm="0">
                                          <p:val>
                                            <p:strVal val="ppt_x"/>
                                          </p:val>
                                        </p:tav>
                                        <p:tav tm="100000">
                                          <p:val>
                                            <p:strVal val="ppt_x"/>
                                          </p:val>
                                        </p:tav>
                                      </p:tavLst>
                                    </p:anim>
                                    <p:anim calcmode="lin" valueType="num">
                                      <p:cBhvr>
                                        <p:cTn id="260" dur="100" decel="100000"/>
                                        <p:tgtEl>
                                          <p:spTgt spid="45"/>
                                        </p:tgtEl>
                                        <p:attrNameLst>
                                          <p:attrName>ppt_y</p:attrName>
                                        </p:attrNameLst>
                                      </p:cBhvr>
                                      <p:tavLst>
                                        <p:tav tm="0">
                                          <p:val>
                                            <p:strVal val="ppt_y"/>
                                          </p:val>
                                        </p:tav>
                                        <p:tav tm="100000">
                                          <p:val>
                                            <p:strVal val="ppt_y-.03"/>
                                          </p:val>
                                        </p:tav>
                                      </p:tavLst>
                                    </p:anim>
                                    <p:anim calcmode="lin" valueType="num">
                                      <p:cBhvr>
                                        <p:cTn id="261" dur="900" accel="100000">
                                          <p:stCondLst>
                                            <p:cond delay="100"/>
                                          </p:stCondLst>
                                        </p:cTn>
                                        <p:tgtEl>
                                          <p:spTgt spid="45"/>
                                        </p:tgtEl>
                                        <p:attrNameLst>
                                          <p:attrName>ppt_y</p:attrName>
                                        </p:attrNameLst>
                                      </p:cBhvr>
                                      <p:tavLst>
                                        <p:tav tm="0">
                                          <p:val>
                                            <p:strVal val="ppt_y"/>
                                          </p:val>
                                        </p:tav>
                                        <p:tav tm="100000">
                                          <p:val>
                                            <p:strVal val="ppt_y+1"/>
                                          </p:val>
                                        </p:tav>
                                      </p:tavLst>
                                    </p:anim>
                                    <p:set>
                                      <p:cBhvr>
                                        <p:cTn id="262" dur="1" fill="hold">
                                          <p:stCondLst>
                                            <p:cond delay="999"/>
                                          </p:stCondLst>
                                        </p:cTn>
                                        <p:tgtEl>
                                          <p:spTgt spid="45"/>
                                        </p:tgtEl>
                                        <p:attrNameLst>
                                          <p:attrName>style.visibility</p:attrName>
                                        </p:attrNameLst>
                                      </p:cBhvr>
                                      <p:to>
                                        <p:strVal val="hidden"/>
                                      </p:to>
                                    </p:set>
                                  </p:childTnLst>
                                  <p:subTnLst>
                                    <p:audio>
                                      <p:cMediaNode vol="100000">
                                        <p:cTn display="0" masterRel="sameClick">
                                          <p:stCondLst>
                                            <p:cond evt="begin" delay="0">
                                              <p:tn val="257"/>
                                            </p:cond>
                                          </p:stCondLst>
                                          <p:endCondLst>
                                            <p:cond evt="onStopAudio" delay="0">
                                              <p:tgtEl>
                                                <p:sldTgt/>
                                              </p:tgtEl>
                                            </p:cond>
                                          </p:endCondLst>
                                        </p:cTn>
                                        <p:tgtEl>
                                          <p:sndTgt r:embed="rId6" name="cashreg.wav"/>
                                        </p:tgtEl>
                                      </p:cMediaNode>
                                    </p:audio>
                                  </p:subTnLst>
                                </p:cTn>
                              </p:par>
                              <p:par>
                                <p:cTn id="263" presetID="37" presetClass="exit" presetSubtype="0" fill="hold" grpId="1" nodeType="withEffect">
                                  <p:stCondLst>
                                    <p:cond delay="0"/>
                                  </p:stCondLst>
                                  <p:childTnLst>
                                    <p:animEffect transition="out" filter="fade">
                                      <p:cBhvr>
                                        <p:cTn id="264" dur="1000"/>
                                        <p:tgtEl>
                                          <p:spTgt spid="41"/>
                                        </p:tgtEl>
                                      </p:cBhvr>
                                    </p:animEffect>
                                    <p:anim calcmode="lin" valueType="num">
                                      <p:cBhvr>
                                        <p:cTn id="265" dur="1000"/>
                                        <p:tgtEl>
                                          <p:spTgt spid="41"/>
                                        </p:tgtEl>
                                        <p:attrNameLst>
                                          <p:attrName>ppt_x</p:attrName>
                                        </p:attrNameLst>
                                      </p:cBhvr>
                                      <p:tavLst>
                                        <p:tav tm="0">
                                          <p:val>
                                            <p:strVal val="ppt_x"/>
                                          </p:val>
                                        </p:tav>
                                        <p:tav tm="100000">
                                          <p:val>
                                            <p:strVal val="ppt_x"/>
                                          </p:val>
                                        </p:tav>
                                      </p:tavLst>
                                    </p:anim>
                                    <p:anim calcmode="lin" valueType="num">
                                      <p:cBhvr>
                                        <p:cTn id="266" dur="100" decel="100000"/>
                                        <p:tgtEl>
                                          <p:spTgt spid="41"/>
                                        </p:tgtEl>
                                        <p:attrNameLst>
                                          <p:attrName>ppt_y</p:attrName>
                                        </p:attrNameLst>
                                      </p:cBhvr>
                                      <p:tavLst>
                                        <p:tav tm="0">
                                          <p:val>
                                            <p:strVal val="ppt_y"/>
                                          </p:val>
                                        </p:tav>
                                        <p:tav tm="100000">
                                          <p:val>
                                            <p:strVal val="ppt_y-.03"/>
                                          </p:val>
                                        </p:tav>
                                      </p:tavLst>
                                    </p:anim>
                                    <p:anim calcmode="lin" valueType="num">
                                      <p:cBhvr>
                                        <p:cTn id="267" dur="900" accel="100000">
                                          <p:stCondLst>
                                            <p:cond delay="100"/>
                                          </p:stCondLst>
                                        </p:cTn>
                                        <p:tgtEl>
                                          <p:spTgt spid="41"/>
                                        </p:tgtEl>
                                        <p:attrNameLst>
                                          <p:attrName>ppt_y</p:attrName>
                                        </p:attrNameLst>
                                      </p:cBhvr>
                                      <p:tavLst>
                                        <p:tav tm="0">
                                          <p:val>
                                            <p:strVal val="ppt_y"/>
                                          </p:val>
                                        </p:tav>
                                        <p:tav tm="100000">
                                          <p:val>
                                            <p:strVal val="ppt_y+1"/>
                                          </p:val>
                                        </p:tav>
                                      </p:tavLst>
                                    </p:anim>
                                    <p:set>
                                      <p:cBhvr>
                                        <p:cTn id="268" dur="1" fill="hold">
                                          <p:stCondLst>
                                            <p:cond delay="999"/>
                                          </p:stCondLst>
                                        </p:cTn>
                                        <p:tgtEl>
                                          <p:spTgt spid="41"/>
                                        </p:tgtEl>
                                        <p:attrNameLst>
                                          <p:attrName>style.visibility</p:attrName>
                                        </p:attrNameLst>
                                      </p:cBhvr>
                                      <p:to>
                                        <p:strVal val="hidden"/>
                                      </p:to>
                                    </p:set>
                                  </p:childTnLst>
                                  <p:subTnLst>
                                    <p:audio>
                                      <p:cMediaNode vol="100000">
                                        <p:cTn display="0" masterRel="sameClick">
                                          <p:stCondLst>
                                            <p:cond evt="begin" delay="0">
                                              <p:tn val="263"/>
                                            </p:cond>
                                          </p:stCondLst>
                                          <p:endCondLst>
                                            <p:cond evt="onStopAudio" delay="0">
                                              <p:tgtEl>
                                                <p:sldTgt/>
                                              </p:tgtEl>
                                            </p:cond>
                                          </p:endCondLst>
                                        </p:cTn>
                                        <p:tgtEl>
                                          <p:sndTgt r:embed="rId6" name="cashreg.wav"/>
                                        </p:tgtEl>
                                      </p:cMediaNode>
                                    </p:audio>
                                  </p:subTnLst>
                                </p:cTn>
                              </p:par>
                            </p:childTnLst>
                          </p:cTn>
                        </p:par>
                      </p:childTnLst>
                    </p:cTn>
                  </p:par>
                </p:childTnLst>
              </p:cTn>
              <p:nextCondLst>
                <p:cond evt="onClick" delay="0">
                  <p:tgtEl>
                    <p:spTgt spid="15"/>
                  </p:tgtEl>
                </p:cond>
              </p:nextCondLst>
            </p:seq>
          </p:childTnLst>
        </p:cTn>
      </p:par>
    </p:tnLst>
    <p:bldLst>
      <p:bldP spid="6" grpId="0" animBg="1"/>
      <p:bldP spid="19" grpId="0" animBg="1"/>
      <p:bldP spid="19" grpId="1" animBg="1"/>
      <p:bldP spid="20" grpId="0" animBg="1"/>
      <p:bldP spid="20" grpId="1" animBg="1"/>
      <p:bldP spid="21" grpId="0" animBg="1"/>
      <p:bldP spid="21" grpId="1" animBg="1"/>
      <p:bldP spid="22" grpId="0" animBg="1"/>
      <p:bldP spid="22" grpId="1" animBg="1"/>
      <p:bldP spid="23" grpId="0" animBg="1"/>
      <p:bldP spid="23" grpId="1" animBg="1"/>
      <p:bldP spid="24" grpId="0" animBg="1"/>
      <p:bldP spid="24" grpId="1" animBg="1"/>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P spid="34" grpId="0" animBg="1"/>
      <p:bldP spid="34" grpId="1" animBg="1"/>
      <p:bldP spid="35" grpId="0" animBg="1"/>
      <p:bldP spid="35" grpId="1" animBg="1"/>
      <p:bldP spid="35" grpId="2" animBg="1"/>
      <p:bldP spid="35" grpId="3" animBg="1"/>
      <p:bldP spid="35" grpId="4" animBg="1"/>
      <p:bldP spid="35" grpId="5" animBg="1"/>
      <p:bldP spid="35" grpId="6" animBg="1"/>
      <p:bldP spid="35" grpId="7" animBg="1"/>
      <p:bldP spid="35" grpId="8" animBg="1"/>
      <p:bldP spid="35" grpId="9" animBg="1"/>
      <p:bldP spid="35" grpId="10" animBg="1"/>
      <p:bldP spid="35" grpId="11" animBg="1"/>
      <p:bldP spid="35" grpId="12" animBg="1"/>
      <p:bldP spid="35" grpId="13" animBg="1"/>
      <p:bldP spid="35" grpId="14" animBg="1"/>
      <p:bldP spid="35" grpId="15" animBg="1"/>
      <p:bldP spid="35" grpId="16" animBg="1"/>
      <p:bldP spid="2" grpId="0" animBg="1"/>
      <p:bldP spid="2" grpId="1" animBg="1"/>
      <p:bldP spid="36" grpId="0" animBg="1"/>
      <p:bldP spid="36" grpId="1" animBg="1"/>
      <p:bldP spid="37" grpId="0" animBg="1"/>
      <p:bldP spid="37" grpId="1" animBg="1"/>
      <p:bldP spid="38" grpId="0" animBg="1"/>
      <p:bldP spid="38" grpId="1" animBg="1"/>
      <p:bldP spid="4" grpId="0" animBg="1"/>
      <p:bldP spid="4" grpId="1" animBg="1"/>
      <p:bldP spid="39" grpId="0" animBg="1"/>
      <p:bldP spid="39" grpId="1" animBg="1"/>
      <p:bldP spid="40" grpId="0" animBg="1"/>
      <p:bldP spid="40" grpId="1" animBg="1"/>
      <p:bldP spid="41" grpId="0" animBg="1"/>
      <p:bldP spid="41" grpId="1" animBg="1"/>
      <p:bldP spid="42" grpId="0"/>
      <p:bldP spid="42" grpId="1"/>
      <p:bldP spid="43" grpId="0"/>
      <p:bldP spid="43" grpId="1"/>
      <p:bldP spid="44" grpId="0"/>
      <p:bldP spid="44" grpId="1"/>
      <p:bldP spid="45" grpId="0"/>
      <p:bldP spid="45"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686541" y="218374"/>
            <a:ext cx="6305059" cy="1839384"/>
          </a:xfrm>
          <a:prstGeom prst="roundRect">
            <a:avLst/>
          </a:prstGeom>
          <a:solidFill>
            <a:srgbClr val="C00000"/>
          </a:solidFill>
          <a:scene3d>
            <a:camera prst="orthographicFront"/>
            <a:lightRig rig="threePt" dir="t"/>
          </a:scene3d>
          <a:sp3d>
            <a:bevelT w="101600" prst="riblet"/>
          </a:sp3d>
        </p:spPr>
        <p:style>
          <a:lnRef idx="1">
            <a:schemeClr val="accent1"/>
          </a:lnRef>
          <a:fillRef idx="2">
            <a:schemeClr val="accent1"/>
          </a:fillRef>
          <a:effectRef idx="1">
            <a:schemeClr val="accent1"/>
          </a:effectRef>
          <a:fontRef idx="minor">
            <a:schemeClr val="dk1"/>
          </a:fontRef>
        </p:style>
        <p:txBody>
          <a:bodyPr rtlCol="0" anchor="ctr"/>
          <a:lstStyle/>
          <a:p>
            <a:pPr lvl="0" algn="ctr" defTabSz="914126">
              <a:defRPr/>
            </a:pPr>
            <a:r>
              <a:rPr lang="en-US" sz="3200" smtClean="0">
                <a:solidFill>
                  <a:schemeClr val="bg1"/>
                </a:solidFill>
              </a:rPr>
              <a:t>Kí hiệu nào sau đây là kí hiệu của sodium? </a:t>
            </a:r>
            <a:endParaRPr kumimoji="0" lang="en-US" sz="3200" b="0" i="0"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endParaRPr>
          </a:p>
        </p:txBody>
      </p:sp>
      <p:grpSp>
        <p:nvGrpSpPr>
          <p:cNvPr id="3" name="Group 142"/>
          <p:cNvGrpSpPr>
            <a:grpSpLocks/>
          </p:cNvGrpSpPr>
          <p:nvPr/>
        </p:nvGrpSpPr>
        <p:grpSpPr bwMode="auto">
          <a:xfrm>
            <a:off x="-570161" y="-456188"/>
            <a:ext cx="2285405" cy="3123386"/>
            <a:chOff x="819" y="1243"/>
            <a:chExt cx="454" cy="518"/>
          </a:xfrm>
        </p:grpSpPr>
        <p:grpSp>
          <p:nvGrpSpPr>
            <p:cNvPr id="5" name="Group 143"/>
            <p:cNvGrpSpPr>
              <a:grpSpLocks/>
            </p:cNvGrpSpPr>
            <p:nvPr/>
          </p:nvGrpSpPr>
          <p:grpSpPr bwMode="auto">
            <a:xfrm>
              <a:off x="819" y="1243"/>
              <a:ext cx="454" cy="518"/>
              <a:chOff x="192" y="1917"/>
              <a:chExt cx="1042" cy="1102"/>
            </a:xfrm>
          </p:grpSpPr>
          <p:pic>
            <p:nvPicPr>
              <p:cNvPr id="11" name="Picture 144" descr="light_shadow"/>
              <p:cNvPicPr>
                <a:picLocks noChangeAspect="1" noChangeArrowheads="1"/>
              </p:cNvPicPr>
              <p:nvPr/>
            </p:nvPicPr>
            <p:blipFill>
              <a:blip r:embed="rId8">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291" y="2781"/>
                <a:ext cx="858"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45" descr="circuler_1">
                <a:hlinkClick r:id="" action="ppaction://noaction"/>
              </p:cNvPr>
              <p:cNvPicPr>
                <a:picLocks noChangeAspect="1" noChangeArrowheads="1"/>
              </p:cNvPicPr>
              <p:nvPr/>
            </p:nvPicPr>
            <p:blipFill>
              <a:blip r:embed="rId9">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192" y="1917"/>
                <a:ext cx="1042" cy="1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Oval 146"/>
              <p:cNvSpPr>
                <a:spLocks noChangeArrowheads="1"/>
              </p:cNvSpPr>
              <p:nvPr/>
            </p:nvSpPr>
            <p:spPr bwMode="gray">
              <a:xfrm>
                <a:off x="192" y="1917"/>
                <a:ext cx="1035" cy="1019"/>
              </a:xfrm>
              <a:prstGeom prst="ellipse">
                <a:avLst/>
              </a:prstGeom>
              <a:ln/>
            </p:spPr>
            <p:style>
              <a:lnRef idx="1">
                <a:schemeClr val="accent2"/>
              </a:lnRef>
              <a:fillRef idx="3">
                <a:schemeClr val="accent2"/>
              </a:fillRef>
              <a:effectRef idx="2">
                <a:schemeClr val="accent2"/>
              </a:effectRef>
              <a:fontRef idx="minor">
                <a:schemeClr val="lt1"/>
              </a:fontRef>
            </p:style>
            <p:txBody>
              <a:bodyPr wrap="none" anchor="ct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1" u="none" strike="noStrike" kern="0" cap="none" spc="0" normalizeH="0" baseline="0" noProof="0" dirty="0">
                  <a:ln>
                    <a:noFill/>
                  </a:ln>
                  <a:solidFill>
                    <a:srgbClr val="FFFFFF"/>
                  </a:solidFill>
                  <a:effectLst/>
                  <a:uLnTx/>
                  <a:uFillTx/>
                  <a:latin typeface="Arial" panose="020B0604020202020204" pitchFamily="34" charset="0"/>
                  <a:ea typeface="+mn-ea"/>
                  <a:cs typeface="+mn-cs"/>
                </a:endParaRPr>
              </a:p>
            </p:txBody>
          </p:sp>
        </p:grpSp>
        <p:pic>
          <p:nvPicPr>
            <p:cNvPr id="10" name="Picture 147" descr="Picture2"/>
            <p:cNvPicPr>
              <a:picLocks noChangeAspect="1" noChangeArrowheads="1"/>
            </p:cNvPicPr>
            <p:nvPr/>
          </p:nvPicPr>
          <p:blipFill>
            <a:blip r:embed="rId10" cstate="print">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864" y="1248"/>
              <a:ext cx="359"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 name="Picture 14"/>
          <p:cNvPicPr>
            <a:picLocks noChangeAspect="1"/>
          </p:cNvPicPr>
          <p:nvPr/>
        </p:nvPicPr>
        <p:blipFill rotWithShape="1">
          <a:blip r:embed="rId11" cstate="print">
            <a:extLst>
              <a:ext uri="{28A0092B-C50C-407E-A947-70E740481C1C}">
                <a14:useLocalDpi xmlns:a14="http://schemas.microsoft.com/office/drawing/2010/main" val="0"/>
              </a:ext>
            </a:extLst>
          </a:blip>
          <a:srcRect l="50000" b="49512"/>
          <a:stretch/>
        </p:blipFill>
        <p:spPr>
          <a:xfrm>
            <a:off x="79160" y="2006492"/>
            <a:ext cx="571352" cy="76923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6" name="nhac 10s 2.wav">
            <a:hlinkClick r:id="" action="ppaction://media"/>
          </p:cNvPr>
          <p:cNvPicPr>
            <a:picLocks noChangeAspect="1"/>
          </p:cNvPicPr>
          <p:nvPr>
            <a:videoFile r:link="rId2"/>
            <p:extLst>
              <p:ext uri="{DAA4B4D4-6D71-4841-9C94-3DE7FCFB9230}">
                <p14:media xmlns:p14="http://schemas.microsoft.com/office/powerpoint/2010/main"/>
              </p:ext>
            </p:extLst>
          </p:nvPr>
        </p:nvPicPr>
        <p:blipFill>
          <a:blip r:embed="rId12" cstate="print"/>
          <a:stretch>
            <a:fillRect/>
          </a:stretch>
        </p:blipFill>
        <p:spPr>
          <a:xfrm>
            <a:off x="-1741613" y="318068"/>
            <a:ext cx="411182" cy="548243"/>
          </a:xfrm>
          <a:prstGeom prst="rect">
            <a:avLst/>
          </a:prstGeom>
        </p:spPr>
      </p:pic>
      <p:pic>
        <p:nvPicPr>
          <p:cNvPr id="17" name="Picture 1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752600" y="152400"/>
            <a:ext cx="590357" cy="787142"/>
          </a:xfrm>
          <a:prstGeom prst="rect">
            <a:avLst/>
          </a:prstGeom>
        </p:spPr>
      </p:pic>
      <p:pic>
        <p:nvPicPr>
          <p:cNvPr id="18" name="nhac thoi gian 15s.wav">
            <a:hlinkClick r:id="" action="ppaction://media"/>
          </p:cNvPr>
          <p:cNvPicPr>
            <a:picLocks noChangeAspect="1"/>
          </p:cNvPicPr>
          <p:nvPr>
            <a:videoFile r:link="rId2"/>
            <p:extLst>
              <p:ext uri="{DAA4B4D4-6D71-4841-9C94-3DE7FCFB9230}">
                <p14:media xmlns:p14="http://schemas.microsoft.com/office/powerpoint/2010/main"/>
              </p:ext>
            </p:extLst>
          </p:nvPr>
        </p:nvPicPr>
        <p:blipFill>
          <a:blip r:embed="rId12" cstate="print"/>
          <a:stretch>
            <a:fillRect/>
          </a:stretch>
        </p:blipFill>
        <p:spPr>
          <a:xfrm>
            <a:off x="-1611018" y="1067417"/>
            <a:ext cx="411182" cy="548243"/>
          </a:xfrm>
          <a:prstGeom prst="rect">
            <a:avLst/>
          </a:prstGeom>
        </p:spPr>
      </p:pic>
      <p:sp>
        <p:nvSpPr>
          <p:cNvPr id="19" name="TextBox 18"/>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00</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0" name="TextBox 19"/>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01</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1" name="TextBox 20"/>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02</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2" name="TextBox 21"/>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03</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3" name="TextBox 22"/>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04</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4" name="TextBox 23"/>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05</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5" name="TextBox 24"/>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06</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6" name="TextBox 25"/>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07</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7" name="TextBox 26"/>
          <p:cNvSpPr txBox="1"/>
          <p:nvPr/>
        </p:nvSpPr>
        <p:spPr>
          <a:xfrm>
            <a:off x="1600200" y="1066800"/>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08</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8" name="TextBox 27"/>
          <p:cNvSpPr txBox="1"/>
          <p:nvPr/>
        </p:nvSpPr>
        <p:spPr>
          <a:xfrm>
            <a:off x="1600200" y="1066800"/>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09</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9" name="TextBox 28"/>
          <p:cNvSpPr txBox="1"/>
          <p:nvPr/>
        </p:nvSpPr>
        <p:spPr>
          <a:xfrm>
            <a:off x="1600200" y="1066800"/>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10</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0" name="TextBox 29"/>
          <p:cNvSpPr txBox="1"/>
          <p:nvPr/>
        </p:nvSpPr>
        <p:spPr>
          <a:xfrm>
            <a:off x="1600200" y="990600"/>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11</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1" name="TextBox 30"/>
          <p:cNvSpPr txBox="1"/>
          <p:nvPr/>
        </p:nvSpPr>
        <p:spPr>
          <a:xfrm>
            <a:off x="1600200" y="1066800"/>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dirty="0">
                <a:ln>
                  <a:noFill/>
                </a:ln>
                <a:solidFill>
                  <a:sysClr val="windowText" lastClr="000000"/>
                </a:solidFill>
                <a:effectLst/>
                <a:uLnTx/>
                <a:uFillTx/>
                <a:latin typeface="Calibri"/>
                <a:ea typeface="+mn-ea"/>
                <a:cs typeface="+mn-cs"/>
              </a:rPr>
              <a:t>12</a:t>
            </a:r>
            <a:endParaRPr kumimoji="0" lang="vi-VN" sz="4799" b="1" i="0" u="none" strike="noStrike" kern="0" cap="none" spc="0" normalizeH="0" baseline="0" noProof="0" dirty="0">
              <a:ln>
                <a:noFill/>
              </a:ln>
              <a:solidFill>
                <a:sysClr val="windowText" lastClr="000000"/>
              </a:solidFill>
              <a:effectLst/>
              <a:uLnTx/>
              <a:uFillTx/>
              <a:latin typeface="Arial" panose="020B0604020202020204" pitchFamily="34" charset="0"/>
              <a:ea typeface="+mn-ea"/>
              <a:cs typeface="+mn-cs"/>
            </a:endParaRPr>
          </a:p>
        </p:txBody>
      </p:sp>
      <p:sp>
        <p:nvSpPr>
          <p:cNvPr id="32" name="TextBox 31"/>
          <p:cNvSpPr txBox="1"/>
          <p:nvPr/>
        </p:nvSpPr>
        <p:spPr>
          <a:xfrm>
            <a:off x="1600200" y="1066800"/>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dirty="0">
                <a:ln>
                  <a:noFill/>
                </a:ln>
                <a:solidFill>
                  <a:sysClr val="windowText" lastClr="000000"/>
                </a:solidFill>
                <a:effectLst/>
                <a:uLnTx/>
                <a:uFillTx/>
                <a:latin typeface="Calibri"/>
                <a:ea typeface="+mn-ea"/>
                <a:cs typeface="+mn-cs"/>
              </a:rPr>
              <a:t>13</a:t>
            </a:r>
            <a:endParaRPr kumimoji="0" lang="vi-VN" sz="4799" b="1" i="0" u="none" strike="noStrike" kern="0" cap="none" spc="0" normalizeH="0" baseline="0" noProof="0" dirty="0">
              <a:ln>
                <a:noFill/>
              </a:ln>
              <a:solidFill>
                <a:sysClr val="windowText" lastClr="000000"/>
              </a:solidFill>
              <a:effectLst/>
              <a:uLnTx/>
              <a:uFillTx/>
              <a:latin typeface="Arial" panose="020B0604020202020204" pitchFamily="34" charset="0"/>
              <a:ea typeface="+mn-ea"/>
              <a:cs typeface="+mn-cs"/>
            </a:endParaRPr>
          </a:p>
        </p:txBody>
      </p:sp>
      <p:sp>
        <p:nvSpPr>
          <p:cNvPr id="33" name="TextBox 32"/>
          <p:cNvSpPr txBox="1"/>
          <p:nvPr/>
        </p:nvSpPr>
        <p:spPr>
          <a:xfrm>
            <a:off x="1600200" y="1143000"/>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dirty="0">
                <a:ln>
                  <a:noFill/>
                </a:ln>
                <a:solidFill>
                  <a:sysClr val="windowText" lastClr="000000"/>
                </a:solidFill>
                <a:effectLst/>
                <a:uLnTx/>
                <a:uFillTx/>
                <a:latin typeface="Calibri"/>
                <a:ea typeface="+mn-ea"/>
                <a:cs typeface="+mn-cs"/>
              </a:rPr>
              <a:t>14</a:t>
            </a:r>
            <a:endParaRPr kumimoji="0" lang="vi-VN" sz="4799" b="1" i="0" u="none" strike="noStrike" kern="0" cap="none" spc="0" normalizeH="0" baseline="0" noProof="0" dirty="0">
              <a:ln>
                <a:noFill/>
              </a:ln>
              <a:solidFill>
                <a:sysClr val="windowText" lastClr="000000"/>
              </a:solidFill>
              <a:effectLst/>
              <a:uLnTx/>
              <a:uFillTx/>
              <a:latin typeface="Arial" panose="020B0604020202020204" pitchFamily="34" charset="0"/>
              <a:ea typeface="+mn-ea"/>
              <a:cs typeface="+mn-cs"/>
            </a:endParaRPr>
          </a:p>
        </p:txBody>
      </p:sp>
      <p:sp>
        <p:nvSpPr>
          <p:cNvPr id="34" name="TextBox 33"/>
          <p:cNvSpPr txBox="1"/>
          <p:nvPr/>
        </p:nvSpPr>
        <p:spPr>
          <a:xfrm>
            <a:off x="1600200" y="1066800"/>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dirty="0">
                <a:ln>
                  <a:noFill/>
                </a:ln>
                <a:solidFill>
                  <a:sysClr val="windowText" lastClr="000000"/>
                </a:solidFill>
                <a:effectLst/>
                <a:uLnTx/>
                <a:uFillTx/>
                <a:latin typeface="Calibri"/>
                <a:ea typeface="+mn-ea"/>
                <a:cs typeface="+mn-cs"/>
              </a:rPr>
              <a:t>15</a:t>
            </a:r>
            <a:endParaRPr kumimoji="0" lang="vi-VN" sz="4799" b="1" i="0" u="none" strike="noStrike" kern="0" cap="none" spc="0" normalizeH="0" baseline="0" noProof="0" dirty="0">
              <a:ln>
                <a:noFill/>
              </a:ln>
              <a:solidFill>
                <a:sysClr val="windowText" lastClr="000000"/>
              </a:solidFill>
              <a:effectLst/>
              <a:uLnTx/>
              <a:uFillTx/>
              <a:latin typeface="Arial" panose="020B0604020202020204" pitchFamily="34" charset="0"/>
              <a:ea typeface="+mn-ea"/>
              <a:cs typeface="+mn-cs"/>
            </a:endParaRPr>
          </a:p>
        </p:txBody>
      </p:sp>
      <p:sp>
        <p:nvSpPr>
          <p:cNvPr id="35" name="Donut 34"/>
          <p:cNvSpPr/>
          <p:nvPr/>
        </p:nvSpPr>
        <p:spPr>
          <a:xfrm>
            <a:off x="1600200" y="1066800"/>
            <a:ext cx="966694" cy="1295063"/>
          </a:xfrm>
          <a:prstGeom prst="donut">
            <a:avLst>
              <a:gd name="adj" fmla="val 10370"/>
            </a:avLst>
          </a:prstGeom>
          <a:solidFill>
            <a:srgbClr val="C0504D"/>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vi-VN" sz="3999" b="0"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 name="Isosceles Triangle 1"/>
          <p:cNvSpPr/>
          <p:nvPr/>
        </p:nvSpPr>
        <p:spPr>
          <a:xfrm rot="5400000">
            <a:off x="80034" y="3025363"/>
            <a:ext cx="907162" cy="563710"/>
          </a:xfrm>
          <a:prstGeom prst="triangl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6" name="Isosceles Triangle 35"/>
          <p:cNvSpPr/>
          <p:nvPr/>
        </p:nvSpPr>
        <p:spPr>
          <a:xfrm rot="5400000">
            <a:off x="80034" y="4004363"/>
            <a:ext cx="907162" cy="563710"/>
          </a:xfrm>
          <a:prstGeom prst="triangle">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7" name="Isosceles Triangle 36"/>
          <p:cNvSpPr/>
          <p:nvPr/>
        </p:nvSpPr>
        <p:spPr>
          <a:xfrm rot="5400000">
            <a:off x="80034" y="6045493"/>
            <a:ext cx="907162" cy="563710"/>
          </a:xfrm>
          <a:prstGeom prst="triangle">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8" name="Isosceles Triangle 37"/>
          <p:cNvSpPr/>
          <p:nvPr/>
        </p:nvSpPr>
        <p:spPr>
          <a:xfrm rot="5400000">
            <a:off x="80034" y="5022832"/>
            <a:ext cx="907162" cy="563710"/>
          </a:xfrm>
          <a:prstGeom prst="triangle">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4" name="Rounded Rectangle 3"/>
          <p:cNvSpPr/>
          <p:nvPr/>
        </p:nvSpPr>
        <p:spPr>
          <a:xfrm>
            <a:off x="762000" y="2895600"/>
            <a:ext cx="8098799" cy="953166"/>
          </a:xfrm>
          <a:prstGeom prst="round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126">
              <a:defRPr/>
            </a:pPr>
            <a:r>
              <a:rPr lang="en-US" sz="3200" smtClean="0"/>
              <a:t>An.</a:t>
            </a:r>
            <a:endParaRPr kumimoji="0" lang="en-US" sz="60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39" name="Rounded Rectangle 38"/>
          <p:cNvSpPr/>
          <p:nvPr/>
        </p:nvSpPr>
        <p:spPr>
          <a:xfrm>
            <a:off x="838200" y="3810000"/>
            <a:ext cx="8098799" cy="953166"/>
          </a:xfrm>
          <a:prstGeom prst="roundRect">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smtClean="0"/>
              <a:t>NA.</a:t>
            </a:r>
            <a:endParaRPr lang="en-SG" sz="3200" dirty="0"/>
          </a:p>
        </p:txBody>
      </p:sp>
      <p:sp>
        <p:nvSpPr>
          <p:cNvPr id="40" name="Rounded Rectangle 39"/>
          <p:cNvSpPr/>
          <p:nvPr/>
        </p:nvSpPr>
        <p:spPr>
          <a:xfrm>
            <a:off x="825859" y="4828101"/>
            <a:ext cx="8098799" cy="953166"/>
          </a:xfrm>
          <a:prstGeom prst="roundRect">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126">
              <a:defRPr/>
            </a:pPr>
            <a:r>
              <a:rPr lang="en-US" sz="3600" smtClean="0">
                <a:solidFill>
                  <a:prstClr val="white"/>
                </a:solidFill>
              </a:rPr>
              <a:t>Na.</a:t>
            </a:r>
            <a:endParaRPr lang="en-US" sz="3600" dirty="0">
              <a:solidFill>
                <a:prstClr val="white"/>
              </a:solidFill>
              <a:latin typeface="Times New Roman" panose="02020603050405020304" pitchFamily="18" charset="0"/>
              <a:cs typeface="Times New Roman" panose="02020603050405020304" pitchFamily="18" charset="0"/>
            </a:endParaRPr>
          </a:p>
        </p:txBody>
      </p:sp>
      <p:sp>
        <p:nvSpPr>
          <p:cNvPr id="41" name="Rounded Rectangle 40"/>
          <p:cNvSpPr/>
          <p:nvPr/>
        </p:nvSpPr>
        <p:spPr>
          <a:xfrm>
            <a:off x="824521" y="5846294"/>
            <a:ext cx="8098799" cy="953166"/>
          </a:xfrm>
          <a:prstGeom prst="roundRect">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126">
              <a:defRPr/>
            </a:pPr>
            <a:r>
              <a:rPr lang="en-US" sz="3600" smtClean="0"/>
              <a:t>na.</a:t>
            </a:r>
            <a:endParaRPr lang="en-US" sz="6600" b="1" dirty="0">
              <a:solidFill>
                <a:prstClr val="white"/>
              </a:solidFill>
              <a:latin typeface="Times New Roman" panose="02020603050405020304" pitchFamily="18" charset="0"/>
              <a:cs typeface="Times New Roman" panose="02020603050405020304" pitchFamily="18" charset="0"/>
            </a:endParaRPr>
          </a:p>
        </p:txBody>
      </p:sp>
      <p:sp>
        <p:nvSpPr>
          <p:cNvPr id="42" name="TextBox 41"/>
          <p:cNvSpPr txBox="1"/>
          <p:nvPr/>
        </p:nvSpPr>
        <p:spPr>
          <a:xfrm>
            <a:off x="229732" y="2991332"/>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A</a:t>
            </a:r>
          </a:p>
        </p:txBody>
      </p:sp>
      <p:sp>
        <p:nvSpPr>
          <p:cNvPr id="43" name="TextBox 42"/>
          <p:cNvSpPr txBox="1"/>
          <p:nvPr/>
        </p:nvSpPr>
        <p:spPr>
          <a:xfrm>
            <a:off x="217797" y="3963136"/>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B</a:t>
            </a:r>
          </a:p>
        </p:txBody>
      </p:sp>
      <p:sp>
        <p:nvSpPr>
          <p:cNvPr id="44" name="TextBox 43"/>
          <p:cNvSpPr txBox="1"/>
          <p:nvPr/>
        </p:nvSpPr>
        <p:spPr>
          <a:xfrm>
            <a:off x="204444" y="4981605"/>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C</a:t>
            </a:r>
          </a:p>
        </p:txBody>
      </p:sp>
      <p:sp>
        <p:nvSpPr>
          <p:cNvPr id="45" name="TextBox 44"/>
          <p:cNvSpPr txBox="1"/>
          <p:nvPr/>
        </p:nvSpPr>
        <p:spPr>
          <a:xfrm>
            <a:off x="229732" y="6004266"/>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D</a:t>
            </a:r>
          </a:p>
        </p:txBody>
      </p:sp>
      <p:pic>
        <p:nvPicPr>
          <p:cNvPr id="47" name="Picture 8" descr="num2"/>
          <p:cNvPicPr>
            <a:picLocks noChangeAspect="1" noChangeArrowheads="1"/>
          </p:cNvPicPr>
          <p:nvPr/>
        </p:nvPicPr>
        <p:blipFill>
          <a:blip r:embed="rId14">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265785">
            <a:off x="389047" y="57823"/>
            <a:ext cx="870949" cy="1916785"/>
          </a:xfrm>
          <a:prstGeom prst="rect">
            <a:avLst/>
          </a:prstGeom>
          <a:noFill/>
          <a:extLst>
            <a:ext uri="{909E8E84-426E-40DD-AFC4-6F175D3DCCD1}">
              <a14:hiddenFill xmlns:a14="http://schemas.microsoft.com/office/drawing/2010/main">
                <a:solidFill>
                  <a:srgbClr val="FFFFFF"/>
                </a:solidFill>
              </a14:hiddenFill>
            </a:ext>
          </a:extLst>
        </p:spPr>
      </p:pic>
      <p:pic>
        <p:nvPicPr>
          <p:cNvPr id="46" name="Đồ họa 45" descr="Cuốn sách đang mở">
            <a:hlinkClick r:id="" action="ppaction://noaction"/>
            <a:extLst>
              <a:ext uri="{FF2B5EF4-FFF2-40B4-BE49-F238E27FC236}">
                <a16:creationId xmlns:a16="http://schemas.microsoft.com/office/drawing/2014/main" id="{6B784701-2D46-40D9-9B5D-EE7B15AFB5D2}"/>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xmlns="" r:embed=""/>
              </a:ext>
            </a:extLst>
          </a:blip>
          <a:stretch>
            <a:fillRect/>
          </a:stretch>
        </p:blipFill>
        <p:spPr>
          <a:xfrm>
            <a:off x="4685081" y="1966249"/>
            <a:ext cx="685800" cy="914400"/>
          </a:xfrm>
          <a:prstGeom prst="rect">
            <a:avLst/>
          </a:prstGeom>
        </p:spPr>
      </p:pic>
    </p:spTree>
    <p:custDataLst>
      <p:tags r:id="rId1"/>
    </p:custDataLst>
    <p:extLst>
      <p:ext uri="{BB962C8B-B14F-4D97-AF65-F5344CB8AC3E}">
        <p14:creationId xmlns:p14="http://schemas.microsoft.com/office/powerpoint/2010/main" val="34473518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sndAc>
          <p:stSnd>
            <p:snd r:embed="rId16"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9731" fill="hold"/>
                                        <p:tgtEl>
                                          <p:spTgt spid="16"/>
                                        </p:tgtEl>
                                      </p:cBhvr>
                                    </p:cmd>
                                  </p:childTnLst>
                                </p:cTn>
                              </p:par>
                              <p:par>
                                <p:cTn id="7" presetID="53" presetClass="entr" presetSubtype="16" fill="hold" nodeType="withEffect">
                                  <p:stCondLst>
                                    <p:cond delay="0"/>
                                  </p:stCondLst>
                                  <p:childTnLst>
                                    <p:set>
                                      <p:cBhvr>
                                        <p:cTn id="8" dur="1" fill="hold">
                                          <p:stCondLst>
                                            <p:cond delay="0"/>
                                          </p:stCondLst>
                                        </p:cTn>
                                        <p:tgtEl>
                                          <p:spTgt spid="47"/>
                                        </p:tgtEl>
                                        <p:attrNameLst>
                                          <p:attrName>style.visibility</p:attrName>
                                        </p:attrNameLst>
                                      </p:cBhvr>
                                      <p:to>
                                        <p:strVal val="visible"/>
                                      </p:to>
                                    </p:set>
                                    <p:anim calcmode="lin" valueType="num">
                                      <p:cBhvr>
                                        <p:cTn id="9" dur="1250" fill="hold"/>
                                        <p:tgtEl>
                                          <p:spTgt spid="47"/>
                                        </p:tgtEl>
                                        <p:attrNameLst>
                                          <p:attrName>ppt_w</p:attrName>
                                        </p:attrNameLst>
                                      </p:cBhvr>
                                      <p:tavLst>
                                        <p:tav tm="0">
                                          <p:val>
                                            <p:fltVal val="0"/>
                                          </p:val>
                                        </p:tav>
                                        <p:tav tm="100000">
                                          <p:val>
                                            <p:strVal val="#ppt_w"/>
                                          </p:val>
                                        </p:tav>
                                      </p:tavLst>
                                    </p:anim>
                                    <p:anim calcmode="lin" valueType="num">
                                      <p:cBhvr>
                                        <p:cTn id="10" dur="1250" fill="hold"/>
                                        <p:tgtEl>
                                          <p:spTgt spid="47"/>
                                        </p:tgtEl>
                                        <p:attrNameLst>
                                          <p:attrName>ppt_h</p:attrName>
                                        </p:attrNameLst>
                                      </p:cBhvr>
                                      <p:tavLst>
                                        <p:tav tm="0">
                                          <p:val>
                                            <p:fltVal val="0"/>
                                          </p:val>
                                        </p:tav>
                                        <p:tav tm="100000">
                                          <p:val>
                                            <p:strVal val="#ppt_h"/>
                                          </p:val>
                                        </p:tav>
                                      </p:tavLst>
                                    </p:anim>
                                    <p:animEffect transition="in" filter="fade">
                                      <p:cBhvr>
                                        <p:cTn id="11" dur="1250"/>
                                        <p:tgtEl>
                                          <p:spTgt spid="47"/>
                                        </p:tgtEl>
                                      </p:cBhvr>
                                    </p:animEffect>
                                  </p:childTnLst>
                                </p:cTn>
                              </p:par>
                              <p:par>
                                <p:cTn id="12" presetID="6" presetClass="entr" presetSubtype="16" fill="hold"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ircle(in)">
                                      <p:cBhvr>
                                        <p:cTn id="14" dur="1250"/>
                                        <p:tgtEl>
                                          <p:spTgt spid="3"/>
                                        </p:tgtEl>
                                      </p:cBhvr>
                                    </p:animEffect>
                                  </p:childTnLst>
                                </p:cTn>
                              </p:par>
                              <p:par>
                                <p:cTn id="15" presetID="6" presetClass="entr" presetSubtype="16"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circle(in)">
                                      <p:cBhvr>
                                        <p:cTn id="17" dur="1250"/>
                                        <p:tgtEl>
                                          <p:spTgt spid="15"/>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1750"/>
                                        <p:tgtEl>
                                          <p:spTgt spid="6"/>
                                        </p:tgtEl>
                                      </p:cBhvr>
                                    </p:animEffect>
                                  </p:childTnLst>
                                </p:cTn>
                              </p:par>
                              <p:par>
                                <p:cTn id="21" presetID="21" presetClass="entr" presetSubtype="1" fill="hold" nodeType="with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heel(1)">
                                      <p:cBhvr>
                                        <p:cTn id="23" dur="3000"/>
                                        <p:tgtEl>
                                          <p:spTgt spid="17"/>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 calcmode="lin" valueType="num">
                                      <p:cBhvr additive="base">
                                        <p:cTn id="28" dur="750" fill="hold"/>
                                        <p:tgtEl>
                                          <p:spTgt spid="2"/>
                                        </p:tgtEl>
                                        <p:attrNameLst>
                                          <p:attrName>ppt_x</p:attrName>
                                        </p:attrNameLst>
                                      </p:cBhvr>
                                      <p:tavLst>
                                        <p:tav tm="0">
                                          <p:val>
                                            <p:strVal val="0-#ppt_w/2"/>
                                          </p:val>
                                        </p:tav>
                                        <p:tav tm="100000">
                                          <p:val>
                                            <p:strVal val="#ppt_x"/>
                                          </p:val>
                                        </p:tav>
                                      </p:tavLst>
                                    </p:anim>
                                    <p:anim calcmode="lin" valueType="num">
                                      <p:cBhvr additive="base">
                                        <p:cTn id="29" dur="750" fill="hold"/>
                                        <p:tgtEl>
                                          <p:spTgt spid="2"/>
                                        </p:tgtEl>
                                        <p:attrNameLst>
                                          <p:attrName>ppt_y</p:attrName>
                                        </p:attrNameLst>
                                      </p:cBhvr>
                                      <p:tavLst>
                                        <p:tav tm="0">
                                          <p:val>
                                            <p:strVal val="#ppt_y"/>
                                          </p:val>
                                        </p:tav>
                                        <p:tav tm="100000">
                                          <p:val>
                                            <p:strVal val="#ppt_y"/>
                                          </p:val>
                                        </p:tav>
                                      </p:tavLst>
                                    </p:anim>
                                  </p:childTnLst>
                                </p:cTn>
                              </p:par>
                              <p:par>
                                <p:cTn id="30" presetID="2" presetClass="entr" presetSubtype="8" fill="hold" grpId="0" nodeType="withEffect">
                                  <p:stCondLst>
                                    <p:cond delay="0"/>
                                  </p:stCondLst>
                                  <p:childTnLst>
                                    <p:set>
                                      <p:cBhvr>
                                        <p:cTn id="31" dur="1" fill="hold">
                                          <p:stCondLst>
                                            <p:cond delay="0"/>
                                          </p:stCondLst>
                                        </p:cTn>
                                        <p:tgtEl>
                                          <p:spTgt spid="42"/>
                                        </p:tgtEl>
                                        <p:attrNameLst>
                                          <p:attrName>style.visibility</p:attrName>
                                        </p:attrNameLst>
                                      </p:cBhvr>
                                      <p:to>
                                        <p:strVal val="visible"/>
                                      </p:to>
                                    </p:set>
                                    <p:anim calcmode="lin" valueType="num">
                                      <p:cBhvr additive="base">
                                        <p:cTn id="32" dur="750" fill="hold"/>
                                        <p:tgtEl>
                                          <p:spTgt spid="42"/>
                                        </p:tgtEl>
                                        <p:attrNameLst>
                                          <p:attrName>ppt_x</p:attrName>
                                        </p:attrNameLst>
                                      </p:cBhvr>
                                      <p:tavLst>
                                        <p:tav tm="0">
                                          <p:val>
                                            <p:strVal val="0-#ppt_w/2"/>
                                          </p:val>
                                        </p:tav>
                                        <p:tav tm="100000">
                                          <p:val>
                                            <p:strVal val="#ppt_x"/>
                                          </p:val>
                                        </p:tav>
                                      </p:tavLst>
                                    </p:anim>
                                    <p:anim calcmode="lin" valueType="num">
                                      <p:cBhvr additive="base">
                                        <p:cTn id="33" dur="750" fill="hold"/>
                                        <p:tgtEl>
                                          <p:spTgt spid="42"/>
                                        </p:tgtEl>
                                        <p:attrNameLst>
                                          <p:attrName>ppt_y</p:attrName>
                                        </p:attrNameLst>
                                      </p:cBhvr>
                                      <p:tavLst>
                                        <p:tav tm="0">
                                          <p:val>
                                            <p:strVal val="#ppt_y"/>
                                          </p:val>
                                        </p:tav>
                                        <p:tav tm="100000">
                                          <p:val>
                                            <p:strVal val="#ppt_y"/>
                                          </p:val>
                                        </p:tav>
                                      </p:tavLst>
                                    </p:anim>
                                  </p:childTnLst>
                                </p:cTn>
                              </p:par>
                              <p:par>
                                <p:cTn id="34" presetID="22" presetClass="entr" presetSubtype="8" fill="hold" grpId="0" nodeType="withEffect">
                                  <p:stCondLst>
                                    <p:cond delay="750"/>
                                  </p:stCondLst>
                                  <p:childTnLst>
                                    <p:set>
                                      <p:cBhvr>
                                        <p:cTn id="35" dur="1" fill="hold">
                                          <p:stCondLst>
                                            <p:cond delay="0"/>
                                          </p:stCondLst>
                                        </p:cTn>
                                        <p:tgtEl>
                                          <p:spTgt spid="4"/>
                                        </p:tgtEl>
                                        <p:attrNameLst>
                                          <p:attrName>style.visibility</p:attrName>
                                        </p:attrNameLst>
                                      </p:cBhvr>
                                      <p:to>
                                        <p:strVal val="visible"/>
                                      </p:to>
                                    </p:set>
                                    <p:animEffect transition="in" filter="wipe(left)">
                                      <p:cBhvr>
                                        <p:cTn id="36" dur="1250"/>
                                        <p:tgtEl>
                                          <p:spTgt spid="4"/>
                                        </p:tgtEl>
                                      </p:cBhvr>
                                    </p:animEffect>
                                  </p:childTnLst>
                                  <p:subTnLst>
                                    <p:audio>
                                      <p:cMediaNode vol="100000">
                                        <p:cTn display="0" masterRel="sameClick">
                                          <p:stCondLst>
                                            <p:cond evt="begin" delay="0">
                                              <p:tn val="34"/>
                                            </p:cond>
                                          </p:stCondLst>
                                          <p:endCondLst>
                                            <p:cond evt="onStopAudio" delay="0">
                                              <p:tgtEl>
                                                <p:sldTgt/>
                                              </p:tgtEl>
                                            </p:cond>
                                          </p:endCondLst>
                                        </p:cTn>
                                        <p:tgtEl>
                                          <p:sndTgt r:embed="rId5" name="bomb.wav"/>
                                        </p:tgtEl>
                                      </p:cMediaNode>
                                    </p:audio>
                                  </p:sub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36"/>
                                        </p:tgtEl>
                                        <p:attrNameLst>
                                          <p:attrName>style.visibility</p:attrName>
                                        </p:attrNameLst>
                                      </p:cBhvr>
                                      <p:to>
                                        <p:strVal val="visible"/>
                                      </p:to>
                                    </p:set>
                                    <p:anim calcmode="lin" valueType="num">
                                      <p:cBhvr additive="base">
                                        <p:cTn id="41" dur="750" fill="hold"/>
                                        <p:tgtEl>
                                          <p:spTgt spid="36"/>
                                        </p:tgtEl>
                                        <p:attrNameLst>
                                          <p:attrName>ppt_x</p:attrName>
                                        </p:attrNameLst>
                                      </p:cBhvr>
                                      <p:tavLst>
                                        <p:tav tm="0">
                                          <p:val>
                                            <p:strVal val="0-#ppt_w/2"/>
                                          </p:val>
                                        </p:tav>
                                        <p:tav tm="100000">
                                          <p:val>
                                            <p:strVal val="#ppt_x"/>
                                          </p:val>
                                        </p:tav>
                                      </p:tavLst>
                                    </p:anim>
                                    <p:anim calcmode="lin" valueType="num">
                                      <p:cBhvr additive="base">
                                        <p:cTn id="42" dur="750" fill="hold"/>
                                        <p:tgtEl>
                                          <p:spTgt spid="36"/>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childTnLst>
                                    <p:set>
                                      <p:cBhvr>
                                        <p:cTn id="44" dur="1" fill="hold">
                                          <p:stCondLst>
                                            <p:cond delay="0"/>
                                          </p:stCondLst>
                                        </p:cTn>
                                        <p:tgtEl>
                                          <p:spTgt spid="43"/>
                                        </p:tgtEl>
                                        <p:attrNameLst>
                                          <p:attrName>style.visibility</p:attrName>
                                        </p:attrNameLst>
                                      </p:cBhvr>
                                      <p:to>
                                        <p:strVal val="visible"/>
                                      </p:to>
                                    </p:set>
                                    <p:anim calcmode="lin" valueType="num">
                                      <p:cBhvr additive="base">
                                        <p:cTn id="45" dur="750" fill="hold"/>
                                        <p:tgtEl>
                                          <p:spTgt spid="43"/>
                                        </p:tgtEl>
                                        <p:attrNameLst>
                                          <p:attrName>ppt_x</p:attrName>
                                        </p:attrNameLst>
                                      </p:cBhvr>
                                      <p:tavLst>
                                        <p:tav tm="0">
                                          <p:val>
                                            <p:strVal val="0-#ppt_w/2"/>
                                          </p:val>
                                        </p:tav>
                                        <p:tav tm="100000">
                                          <p:val>
                                            <p:strVal val="#ppt_x"/>
                                          </p:val>
                                        </p:tav>
                                      </p:tavLst>
                                    </p:anim>
                                    <p:anim calcmode="lin" valueType="num">
                                      <p:cBhvr additive="base">
                                        <p:cTn id="46" dur="750" fill="hold"/>
                                        <p:tgtEl>
                                          <p:spTgt spid="43"/>
                                        </p:tgtEl>
                                        <p:attrNameLst>
                                          <p:attrName>ppt_y</p:attrName>
                                        </p:attrNameLst>
                                      </p:cBhvr>
                                      <p:tavLst>
                                        <p:tav tm="0">
                                          <p:val>
                                            <p:strVal val="#ppt_y"/>
                                          </p:val>
                                        </p:tav>
                                        <p:tav tm="100000">
                                          <p:val>
                                            <p:strVal val="#ppt_y"/>
                                          </p:val>
                                        </p:tav>
                                      </p:tavLst>
                                    </p:anim>
                                  </p:childTnLst>
                                </p:cTn>
                              </p:par>
                              <p:par>
                                <p:cTn id="47" presetID="22" presetClass="entr" presetSubtype="8" fill="hold" grpId="0" nodeType="withEffect">
                                  <p:stCondLst>
                                    <p:cond delay="750"/>
                                  </p:stCondLst>
                                  <p:childTnLst>
                                    <p:set>
                                      <p:cBhvr>
                                        <p:cTn id="48" dur="1" fill="hold">
                                          <p:stCondLst>
                                            <p:cond delay="0"/>
                                          </p:stCondLst>
                                        </p:cTn>
                                        <p:tgtEl>
                                          <p:spTgt spid="39"/>
                                        </p:tgtEl>
                                        <p:attrNameLst>
                                          <p:attrName>style.visibility</p:attrName>
                                        </p:attrNameLst>
                                      </p:cBhvr>
                                      <p:to>
                                        <p:strVal val="visible"/>
                                      </p:to>
                                    </p:set>
                                    <p:animEffect transition="in" filter="wipe(left)">
                                      <p:cBhvr>
                                        <p:cTn id="49" dur="1250"/>
                                        <p:tgtEl>
                                          <p:spTgt spid="39"/>
                                        </p:tgtEl>
                                      </p:cBhvr>
                                    </p:animEffect>
                                  </p:childTnLst>
                                  <p:subTnLst>
                                    <p:audio>
                                      <p:cMediaNode vol="100000">
                                        <p:cTn display="0" masterRel="sameClick">
                                          <p:stCondLst>
                                            <p:cond evt="begin" delay="0">
                                              <p:tn val="47"/>
                                            </p:cond>
                                          </p:stCondLst>
                                          <p:endCondLst>
                                            <p:cond evt="onStopAudio" delay="0">
                                              <p:tgtEl>
                                                <p:sldTgt/>
                                              </p:tgtEl>
                                            </p:cond>
                                          </p:endCondLst>
                                        </p:cTn>
                                        <p:tgtEl>
                                          <p:sndTgt r:embed="rId5" name="bomb.wav"/>
                                        </p:tgtEl>
                                      </p:cMediaNode>
                                    </p:audio>
                                  </p:subTnLst>
                                </p:cTn>
                              </p:par>
                            </p:childTnLst>
                          </p:cTn>
                        </p:par>
                      </p:childTnLst>
                    </p:cTn>
                  </p:par>
                  <p:par>
                    <p:cTn id="50" fill="hold">
                      <p:stCondLst>
                        <p:cond delay="indefinite"/>
                      </p:stCondLst>
                      <p:childTnLst>
                        <p:par>
                          <p:cTn id="51" fill="hold">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38"/>
                                        </p:tgtEl>
                                        <p:attrNameLst>
                                          <p:attrName>style.visibility</p:attrName>
                                        </p:attrNameLst>
                                      </p:cBhvr>
                                      <p:to>
                                        <p:strVal val="visible"/>
                                      </p:to>
                                    </p:set>
                                    <p:anim calcmode="lin" valueType="num">
                                      <p:cBhvr additive="base">
                                        <p:cTn id="54" dur="750" fill="hold"/>
                                        <p:tgtEl>
                                          <p:spTgt spid="38"/>
                                        </p:tgtEl>
                                        <p:attrNameLst>
                                          <p:attrName>ppt_x</p:attrName>
                                        </p:attrNameLst>
                                      </p:cBhvr>
                                      <p:tavLst>
                                        <p:tav tm="0">
                                          <p:val>
                                            <p:strVal val="0-#ppt_w/2"/>
                                          </p:val>
                                        </p:tav>
                                        <p:tav tm="100000">
                                          <p:val>
                                            <p:strVal val="#ppt_x"/>
                                          </p:val>
                                        </p:tav>
                                      </p:tavLst>
                                    </p:anim>
                                    <p:anim calcmode="lin" valueType="num">
                                      <p:cBhvr additive="base">
                                        <p:cTn id="55" dur="750" fill="hold"/>
                                        <p:tgtEl>
                                          <p:spTgt spid="38"/>
                                        </p:tgtEl>
                                        <p:attrNameLst>
                                          <p:attrName>ppt_y</p:attrName>
                                        </p:attrNameLst>
                                      </p:cBhvr>
                                      <p:tavLst>
                                        <p:tav tm="0">
                                          <p:val>
                                            <p:strVal val="#ppt_y"/>
                                          </p:val>
                                        </p:tav>
                                        <p:tav tm="100000">
                                          <p:val>
                                            <p:strVal val="#ppt_y"/>
                                          </p:val>
                                        </p:tav>
                                      </p:tavLst>
                                    </p:anim>
                                  </p:childTnLst>
                                </p:cTn>
                              </p:par>
                              <p:par>
                                <p:cTn id="56" presetID="2" presetClass="entr" presetSubtype="8" fill="hold" grpId="0" nodeType="withEffect">
                                  <p:stCondLst>
                                    <p:cond delay="0"/>
                                  </p:stCondLst>
                                  <p:childTnLst>
                                    <p:set>
                                      <p:cBhvr>
                                        <p:cTn id="57" dur="1" fill="hold">
                                          <p:stCondLst>
                                            <p:cond delay="0"/>
                                          </p:stCondLst>
                                        </p:cTn>
                                        <p:tgtEl>
                                          <p:spTgt spid="44"/>
                                        </p:tgtEl>
                                        <p:attrNameLst>
                                          <p:attrName>style.visibility</p:attrName>
                                        </p:attrNameLst>
                                      </p:cBhvr>
                                      <p:to>
                                        <p:strVal val="visible"/>
                                      </p:to>
                                    </p:set>
                                    <p:anim calcmode="lin" valueType="num">
                                      <p:cBhvr additive="base">
                                        <p:cTn id="58" dur="750" fill="hold"/>
                                        <p:tgtEl>
                                          <p:spTgt spid="44"/>
                                        </p:tgtEl>
                                        <p:attrNameLst>
                                          <p:attrName>ppt_x</p:attrName>
                                        </p:attrNameLst>
                                      </p:cBhvr>
                                      <p:tavLst>
                                        <p:tav tm="0">
                                          <p:val>
                                            <p:strVal val="0-#ppt_w/2"/>
                                          </p:val>
                                        </p:tav>
                                        <p:tav tm="100000">
                                          <p:val>
                                            <p:strVal val="#ppt_x"/>
                                          </p:val>
                                        </p:tav>
                                      </p:tavLst>
                                    </p:anim>
                                    <p:anim calcmode="lin" valueType="num">
                                      <p:cBhvr additive="base">
                                        <p:cTn id="59" dur="750" fill="hold"/>
                                        <p:tgtEl>
                                          <p:spTgt spid="44"/>
                                        </p:tgtEl>
                                        <p:attrNameLst>
                                          <p:attrName>ppt_y</p:attrName>
                                        </p:attrNameLst>
                                      </p:cBhvr>
                                      <p:tavLst>
                                        <p:tav tm="0">
                                          <p:val>
                                            <p:strVal val="#ppt_y"/>
                                          </p:val>
                                        </p:tav>
                                        <p:tav tm="100000">
                                          <p:val>
                                            <p:strVal val="#ppt_y"/>
                                          </p:val>
                                        </p:tav>
                                      </p:tavLst>
                                    </p:anim>
                                  </p:childTnLst>
                                </p:cTn>
                              </p:par>
                              <p:par>
                                <p:cTn id="60" presetID="22" presetClass="entr" presetSubtype="8" fill="hold" grpId="0" nodeType="withEffect">
                                  <p:stCondLst>
                                    <p:cond delay="750"/>
                                  </p:stCondLst>
                                  <p:childTnLst>
                                    <p:set>
                                      <p:cBhvr>
                                        <p:cTn id="61" dur="1" fill="hold">
                                          <p:stCondLst>
                                            <p:cond delay="0"/>
                                          </p:stCondLst>
                                        </p:cTn>
                                        <p:tgtEl>
                                          <p:spTgt spid="40"/>
                                        </p:tgtEl>
                                        <p:attrNameLst>
                                          <p:attrName>style.visibility</p:attrName>
                                        </p:attrNameLst>
                                      </p:cBhvr>
                                      <p:to>
                                        <p:strVal val="visible"/>
                                      </p:to>
                                    </p:set>
                                    <p:animEffect transition="in" filter="wipe(left)">
                                      <p:cBhvr>
                                        <p:cTn id="62" dur="1250"/>
                                        <p:tgtEl>
                                          <p:spTgt spid="40"/>
                                        </p:tgtEl>
                                      </p:cBhvr>
                                    </p:animEffect>
                                  </p:childTnLst>
                                  <p:subTnLst>
                                    <p:audio>
                                      <p:cMediaNode vol="100000">
                                        <p:cTn display="0" masterRel="sameClick">
                                          <p:stCondLst>
                                            <p:cond evt="begin" delay="0">
                                              <p:tn val="60"/>
                                            </p:cond>
                                          </p:stCondLst>
                                          <p:endCondLst>
                                            <p:cond evt="onStopAudio" delay="0">
                                              <p:tgtEl>
                                                <p:sldTgt/>
                                              </p:tgtEl>
                                            </p:cond>
                                          </p:endCondLst>
                                        </p:cTn>
                                        <p:tgtEl>
                                          <p:sndTgt r:embed="rId5" name="bomb.wav"/>
                                        </p:tgtEl>
                                      </p:cMediaNode>
                                    </p:audio>
                                  </p:sub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37"/>
                                        </p:tgtEl>
                                        <p:attrNameLst>
                                          <p:attrName>style.visibility</p:attrName>
                                        </p:attrNameLst>
                                      </p:cBhvr>
                                      <p:to>
                                        <p:strVal val="visible"/>
                                      </p:to>
                                    </p:set>
                                    <p:anim calcmode="lin" valueType="num">
                                      <p:cBhvr additive="base">
                                        <p:cTn id="67" dur="750" fill="hold"/>
                                        <p:tgtEl>
                                          <p:spTgt spid="37"/>
                                        </p:tgtEl>
                                        <p:attrNameLst>
                                          <p:attrName>ppt_x</p:attrName>
                                        </p:attrNameLst>
                                      </p:cBhvr>
                                      <p:tavLst>
                                        <p:tav tm="0">
                                          <p:val>
                                            <p:strVal val="0-#ppt_w/2"/>
                                          </p:val>
                                        </p:tav>
                                        <p:tav tm="100000">
                                          <p:val>
                                            <p:strVal val="#ppt_x"/>
                                          </p:val>
                                        </p:tav>
                                      </p:tavLst>
                                    </p:anim>
                                    <p:anim calcmode="lin" valueType="num">
                                      <p:cBhvr additive="base">
                                        <p:cTn id="68" dur="750" fill="hold"/>
                                        <p:tgtEl>
                                          <p:spTgt spid="37"/>
                                        </p:tgtEl>
                                        <p:attrNameLst>
                                          <p:attrName>ppt_y</p:attrName>
                                        </p:attrNameLst>
                                      </p:cBhvr>
                                      <p:tavLst>
                                        <p:tav tm="0">
                                          <p:val>
                                            <p:strVal val="#ppt_y"/>
                                          </p:val>
                                        </p:tav>
                                        <p:tav tm="100000">
                                          <p:val>
                                            <p:strVal val="#ppt_y"/>
                                          </p:val>
                                        </p:tav>
                                      </p:tavLst>
                                    </p:anim>
                                  </p:childTnLst>
                                </p:cTn>
                              </p:par>
                              <p:par>
                                <p:cTn id="69" presetID="2" presetClass="entr" presetSubtype="8" fill="hold" grpId="0" nodeType="withEffect">
                                  <p:stCondLst>
                                    <p:cond delay="0"/>
                                  </p:stCondLst>
                                  <p:childTnLst>
                                    <p:set>
                                      <p:cBhvr>
                                        <p:cTn id="70" dur="1" fill="hold">
                                          <p:stCondLst>
                                            <p:cond delay="0"/>
                                          </p:stCondLst>
                                        </p:cTn>
                                        <p:tgtEl>
                                          <p:spTgt spid="45"/>
                                        </p:tgtEl>
                                        <p:attrNameLst>
                                          <p:attrName>style.visibility</p:attrName>
                                        </p:attrNameLst>
                                      </p:cBhvr>
                                      <p:to>
                                        <p:strVal val="visible"/>
                                      </p:to>
                                    </p:set>
                                    <p:anim calcmode="lin" valueType="num">
                                      <p:cBhvr additive="base">
                                        <p:cTn id="71" dur="750" fill="hold"/>
                                        <p:tgtEl>
                                          <p:spTgt spid="45"/>
                                        </p:tgtEl>
                                        <p:attrNameLst>
                                          <p:attrName>ppt_x</p:attrName>
                                        </p:attrNameLst>
                                      </p:cBhvr>
                                      <p:tavLst>
                                        <p:tav tm="0">
                                          <p:val>
                                            <p:strVal val="0-#ppt_w/2"/>
                                          </p:val>
                                        </p:tav>
                                        <p:tav tm="100000">
                                          <p:val>
                                            <p:strVal val="#ppt_x"/>
                                          </p:val>
                                        </p:tav>
                                      </p:tavLst>
                                    </p:anim>
                                    <p:anim calcmode="lin" valueType="num">
                                      <p:cBhvr additive="base">
                                        <p:cTn id="72" dur="750" fill="hold"/>
                                        <p:tgtEl>
                                          <p:spTgt spid="45"/>
                                        </p:tgtEl>
                                        <p:attrNameLst>
                                          <p:attrName>ppt_y</p:attrName>
                                        </p:attrNameLst>
                                      </p:cBhvr>
                                      <p:tavLst>
                                        <p:tav tm="0">
                                          <p:val>
                                            <p:strVal val="#ppt_y"/>
                                          </p:val>
                                        </p:tav>
                                        <p:tav tm="100000">
                                          <p:val>
                                            <p:strVal val="#ppt_y"/>
                                          </p:val>
                                        </p:tav>
                                      </p:tavLst>
                                    </p:anim>
                                  </p:childTnLst>
                                </p:cTn>
                              </p:par>
                              <p:par>
                                <p:cTn id="73" presetID="22" presetClass="entr" presetSubtype="8" fill="hold" grpId="0" nodeType="withEffect">
                                  <p:stCondLst>
                                    <p:cond delay="750"/>
                                  </p:stCondLst>
                                  <p:childTnLst>
                                    <p:set>
                                      <p:cBhvr>
                                        <p:cTn id="74" dur="1" fill="hold">
                                          <p:stCondLst>
                                            <p:cond delay="0"/>
                                          </p:stCondLst>
                                        </p:cTn>
                                        <p:tgtEl>
                                          <p:spTgt spid="41"/>
                                        </p:tgtEl>
                                        <p:attrNameLst>
                                          <p:attrName>style.visibility</p:attrName>
                                        </p:attrNameLst>
                                      </p:cBhvr>
                                      <p:to>
                                        <p:strVal val="visible"/>
                                      </p:to>
                                    </p:set>
                                    <p:animEffect transition="in" filter="wipe(left)">
                                      <p:cBhvr>
                                        <p:cTn id="75" dur="1250"/>
                                        <p:tgtEl>
                                          <p:spTgt spid="41"/>
                                        </p:tgtEl>
                                      </p:cBhvr>
                                    </p:animEffect>
                                  </p:childTnLst>
                                  <p:subTnLst>
                                    <p:audio>
                                      <p:cMediaNode vol="100000">
                                        <p:cTn display="0" masterRel="sameClick">
                                          <p:stCondLst>
                                            <p:cond evt="begin" delay="0">
                                              <p:tn val="73"/>
                                            </p:cond>
                                          </p:stCondLst>
                                          <p:endCondLst>
                                            <p:cond evt="onStopAudio" delay="0">
                                              <p:tgtEl>
                                                <p:sldTgt/>
                                              </p:tgtEl>
                                            </p:cond>
                                          </p:endCondLst>
                                        </p:cTn>
                                        <p:tgtEl>
                                          <p:sndTgt r:embed="rId5"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video>
              <p:cMediaNode vol="100000">
                <p:cTn id="76" fill="hold" display="0">
                  <p:stCondLst>
                    <p:cond delay="indefinite"/>
                  </p:stCondLst>
                  <p:endCondLst>
                    <p:cond evt="onStopAudio" delay="0">
                      <p:tgtEl>
                        <p:sldTgt/>
                      </p:tgtEl>
                    </p:cond>
                  </p:endCondLst>
                </p:cTn>
                <p:tgtEl>
                  <p:spTgt spid="16"/>
                </p:tgtEl>
              </p:cMediaNode>
            </p:video>
            <p:seq concurrent="1" nextAc="seek">
              <p:cTn id="77" restart="whenNotActive" fill="hold" evtFilter="cancelBubble" nodeType="interactiveSeq">
                <p:stCondLst>
                  <p:cond evt="onClick" delay="0">
                    <p:tgtEl>
                      <p:spTgt spid="17"/>
                    </p:tgtEl>
                  </p:cond>
                </p:stCondLst>
                <p:endSync evt="end" delay="0">
                  <p:rtn val="all"/>
                </p:endSync>
                <p:childTnLst>
                  <p:par>
                    <p:cTn id="78" fill="hold">
                      <p:stCondLst>
                        <p:cond delay="0"/>
                      </p:stCondLst>
                      <p:childTnLst>
                        <p:par>
                          <p:cTn id="79" fill="hold">
                            <p:stCondLst>
                              <p:cond delay="0"/>
                            </p:stCondLst>
                            <p:childTnLst>
                              <p:par>
                                <p:cTn id="80" presetID="1" presetClass="mediacall" presetSubtype="0" fill="hold" nodeType="clickEffect">
                                  <p:stCondLst>
                                    <p:cond delay="0"/>
                                  </p:stCondLst>
                                  <p:childTnLst>
                                    <p:cmd type="call" cmd="playFrom(0.0)">
                                      <p:cBhvr>
                                        <p:cTn id="81" dur="16735" fill="hold"/>
                                        <p:tgtEl>
                                          <p:spTgt spid="18"/>
                                        </p:tgtEl>
                                      </p:cBhvr>
                                    </p:cmd>
                                  </p:childTnLst>
                                </p:cTn>
                              </p:par>
                              <p:par>
                                <p:cTn id="82" presetID="1" presetClass="entr" presetSubtype="0" fill="hold" grpId="1" nodeType="withEffect">
                                  <p:stCondLst>
                                    <p:cond delay="0"/>
                                  </p:stCondLst>
                                  <p:childTnLst>
                                    <p:set>
                                      <p:cBhvr>
                                        <p:cTn id="83" dur="1" fill="hold">
                                          <p:stCondLst>
                                            <p:cond delay="0"/>
                                          </p:stCondLst>
                                        </p:cTn>
                                        <p:tgtEl>
                                          <p:spTgt spid="34"/>
                                        </p:tgtEl>
                                        <p:attrNameLst>
                                          <p:attrName>style.visibility</p:attrName>
                                        </p:attrNameLst>
                                      </p:cBhvr>
                                      <p:to>
                                        <p:strVal val="visible"/>
                                      </p:to>
                                    </p:set>
                                  </p:childTnLst>
                                </p:cTn>
                              </p:par>
                              <p:par>
                                <p:cTn id="84" presetID="1" presetClass="exit" presetSubtype="0" fill="hold" grpId="0" nodeType="withEffect">
                                  <p:stCondLst>
                                    <p:cond delay="1000"/>
                                  </p:stCondLst>
                                  <p:childTnLst>
                                    <p:set>
                                      <p:cBhvr>
                                        <p:cTn id="85" dur="1" fill="hold">
                                          <p:stCondLst>
                                            <p:cond delay="0"/>
                                          </p:stCondLst>
                                        </p:cTn>
                                        <p:tgtEl>
                                          <p:spTgt spid="34"/>
                                        </p:tgtEl>
                                        <p:attrNameLst>
                                          <p:attrName>style.visibility</p:attrName>
                                        </p:attrNameLst>
                                      </p:cBhvr>
                                      <p:to>
                                        <p:strVal val="hidden"/>
                                      </p:to>
                                    </p:set>
                                  </p:childTnLst>
                                </p:cTn>
                              </p:par>
                              <p:par>
                                <p:cTn id="86" presetID="21" presetClass="entr" presetSubtype="1" fill="hold" grpId="16" nodeType="withEffect">
                                  <p:stCondLst>
                                    <p:cond delay="0"/>
                                  </p:stCondLst>
                                  <p:childTnLst>
                                    <p:set>
                                      <p:cBhvr>
                                        <p:cTn id="87" dur="1" fill="hold">
                                          <p:stCondLst>
                                            <p:cond delay="0"/>
                                          </p:stCondLst>
                                        </p:cTn>
                                        <p:tgtEl>
                                          <p:spTgt spid="35"/>
                                        </p:tgtEl>
                                        <p:attrNameLst>
                                          <p:attrName>style.visibility</p:attrName>
                                        </p:attrNameLst>
                                      </p:cBhvr>
                                      <p:to>
                                        <p:strVal val="visible"/>
                                      </p:to>
                                    </p:set>
                                    <p:animEffect transition="in" filter="wheel(1)">
                                      <p:cBhvr>
                                        <p:cTn id="88" dur="1000"/>
                                        <p:tgtEl>
                                          <p:spTgt spid="35"/>
                                        </p:tgtEl>
                                      </p:cBhvr>
                                    </p:animEffect>
                                  </p:childTnLst>
                                </p:cTn>
                              </p:par>
                              <p:par>
                                <p:cTn id="89" presetID="1" presetClass="entr" presetSubtype="0" fill="hold" grpId="1" nodeType="withEffect">
                                  <p:stCondLst>
                                    <p:cond delay="1000"/>
                                  </p:stCondLst>
                                  <p:childTnLst>
                                    <p:set>
                                      <p:cBhvr>
                                        <p:cTn id="90" dur="1" fill="hold">
                                          <p:stCondLst>
                                            <p:cond delay="0"/>
                                          </p:stCondLst>
                                        </p:cTn>
                                        <p:tgtEl>
                                          <p:spTgt spid="33"/>
                                        </p:tgtEl>
                                        <p:attrNameLst>
                                          <p:attrName>style.visibility</p:attrName>
                                        </p:attrNameLst>
                                      </p:cBhvr>
                                      <p:to>
                                        <p:strVal val="visible"/>
                                      </p:to>
                                    </p:set>
                                  </p:childTnLst>
                                </p:cTn>
                              </p:par>
                              <p:par>
                                <p:cTn id="91" presetID="1" presetClass="exit" presetSubtype="0" fill="hold" grpId="0" nodeType="withEffect">
                                  <p:stCondLst>
                                    <p:cond delay="2000"/>
                                  </p:stCondLst>
                                  <p:childTnLst>
                                    <p:set>
                                      <p:cBhvr>
                                        <p:cTn id="92" dur="1" fill="hold">
                                          <p:stCondLst>
                                            <p:cond delay="0"/>
                                          </p:stCondLst>
                                        </p:cTn>
                                        <p:tgtEl>
                                          <p:spTgt spid="33"/>
                                        </p:tgtEl>
                                        <p:attrNameLst>
                                          <p:attrName>style.visibility</p:attrName>
                                        </p:attrNameLst>
                                      </p:cBhvr>
                                      <p:to>
                                        <p:strVal val="hidden"/>
                                      </p:to>
                                    </p:set>
                                  </p:childTnLst>
                                </p:cTn>
                              </p:par>
                              <p:par>
                                <p:cTn id="93" presetID="21" presetClass="entr" presetSubtype="1" fill="hold" grpId="1" nodeType="withEffect">
                                  <p:stCondLst>
                                    <p:cond delay="1000"/>
                                  </p:stCondLst>
                                  <p:childTnLst>
                                    <p:set>
                                      <p:cBhvr>
                                        <p:cTn id="94" dur="1" fill="hold">
                                          <p:stCondLst>
                                            <p:cond delay="0"/>
                                          </p:stCondLst>
                                        </p:cTn>
                                        <p:tgtEl>
                                          <p:spTgt spid="35"/>
                                        </p:tgtEl>
                                        <p:attrNameLst>
                                          <p:attrName>style.visibility</p:attrName>
                                        </p:attrNameLst>
                                      </p:cBhvr>
                                      <p:to>
                                        <p:strVal val="visible"/>
                                      </p:to>
                                    </p:set>
                                    <p:animEffect transition="in" filter="wheel(1)">
                                      <p:cBhvr>
                                        <p:cTn id="95" dur="1000"/>
                                        <p:tgtEl>
                                          <p:spTgt spid="35"/>
                                        </p:tgtEl>
                                      </p:cBhvr>
                                    </p:animEffect>
                                  </p:childTnLst>
                                  <p:subTnLst>
                                    <p:audio>
                                      <p:cMediaNode>
                                        <p:cTn display="0" masterRel="sameClick">
                                          <p:stCondLst>
                                            <p:cond evt="begin" delay="0">
                                              <p:tn val="93"/>
                                            </p:cond>
                                          </p:stCondLst>
                                          <p:endCondLst>
                                            <p:cond evt="onStopAudio" delay="0">
                                              <p:tgtEl>
                                                <p:sldTgt/>
                                              </p:tgtEl>
                                            </p:cond>
                                          </p:endCondLst>
                                        </p:cTn>
                                        <p:tgtEl>
                                          <p:sndTgt r:embed="rId6" name="coin.wav"/>
                                        </p:tgtEl>
                                      </p:cMediaNode>
                                    </p:audio>
                                  </p:subTnLst>
                                </p:cTn>
                              </p:par>
                              <p:par>
                                <p:cTn id="96" presetID="1" presetClass="entr" presetSubtype="0" fill="hold" grpId="1" nodeType="withEffect">
                                  <p:stCondLst>
                                    <p:cond delay="2000"/>
                                  </p:stCondLst>
                                  <p:childTnLst>
                                    <p:set>
                                      <p:cBhvr>
                                        <p:cTn id="97" dur="1" fill="hold">
                                          <p:stCondLst>
                                            <p:cond delay="0"/>
                                          </p:stCondLst>
                                        </p:cTn>
                                        <p:tgtEl>
                                          <p:spTgt spid="32"/>
                                        </p:tgtEl>
                                        <p:attrNameLst>
                                          <p:attrName>style.visibility</p:attrName>
                                        </p:attrNameLst>
                                      </p:cBhvr>
                                      <p:to>
                                        <p:strVal val="visible"/>
                                      </p:to>
                                    </p:set>
                                  </p:childTnLst>
                                </p:cTn>
                              </p:par>
                              <p:par>
                                <p:cTn id="98" presetID="1" presetClass="exit" presetSubtype="0" fill="hold" grpId="0" nodeType="withEffect">
                                  <p:stCondLst>
                                    <p:cond delay="3000"/>
                                  </p:stCondLst>
                                  <p:childTnLst>
                                    <p:set>
                                      <p:cBhvr>
                                        <p:cTn id="99" dur="1" fill="hold">
                                          <p:stCondLst>
                                            <p:cond delay="0"/>
                                          </p:stCondLst>
                                        </p:cTn>
                                        <p:tgtEl>
                                          <p:spTgt spid="32"/>
                                        </p:tgtEl>
                                        <p:attrNameLst>
                                          <p:attrName>style.visibility</p:attrName>
                                        </p:attrNameLst>
                                      </p:cBhvr>
                                      <p:to>
                                        <p:strVal val="hidden"/>
                                      </p:to>
                                    </p:set>
                                  </p:childTnLst>
                                </p:cTn>
                              </p:par>
                              <p:par>
                                <p:cTn id="100" presetID="21" presetClass="entr" presetSubtype="1" fill="hold" grpId="3" nodeType="withEffect">
                                  <p:stCondLst>
                                    <p:cond delay="2000"/>
                                  </p:stCondLst>
                                  <p:childTnLst>
                                    <p:set>
                                      <p:cBhvr>
                                        <p:cTn id="101" dur="1" fill="hold">
                                          <p:stCondLst>
                                            <p:cond delay="0"/>
                                          </p:stCondLst>
                                        </p:cTn>
                                        <p:tgtEl>
                                          <p:spTgt spid="35"/>
                                        </p:tgtEl>
                                        <p:attrNameLst>
                                          <p:attrName>style.visibility</p:attrName>
                                        </p:attrNameLst>
                                      </p:cBhvr>
                                      <p:to>
                                        <p:strVal val="visible"/>
                                      </p:to>
                                    </p:set>
                                    <p:animEffect transition="in" filter="wheel(1)">
                                      <p:cBhvr>
                                        <p:cTn id="102" dur="1000"/>
                                        <p:tgtEl>
                                          <p:spTgt spid="35"/>
                                        </p:tgtEl>
                                      </p:cBhvr>
                                    </p:animEffect>
                                  </p:childTnLst>
                                  <p:subTnLst>
                                    <p:audio>
                                      <p:cMediaNode>
                                        <p:cTn display="0" masterRel="sameClick">
                                          <p:stCondLst>
                                            <p:cond evt="begin" delay="0">
                                              <p:tn val="100"/>
                                            </p:cond>
                                          </p:stCondLst>
                                          <p:endCondLst>
                                            <p:cond evt="onStopAudio" delay="0">
                                              <p:tgtEl>
                                                <p:sldTgt/>
                                              </p:tgtEl>
                                            </p:cond>
                                          </p:endCondLst>
                                        </p:cTn>
                                        <p:tgtEl>
                                          <p:sndTgt r:embed="rId6" name="coin.wav"/>
                                        </p:tgtEl>
                                      </p:cMediaNode>
                                    </p:audio>
                                  </p:subTnLst>
                                </p:cTn>
                              </p:par>
                              <p:par>
                                <p:cTn id="103" presetID="1" presetClass="entr" presetSubtype="0" fill="hold" grpId="1" nodeType="withEffect">
                                  <p:stCondLst>
                                    <p:cond delay="3000"/>
                                  </p:stCondLst>
                                  <p:childTnLst>
                                    <p:set>
                                      <p:cBhvr>
                                        <p:cTn id="104" dur="1" fill="hold">
                                          <p:stCondLst>
                                            <p:cond delay="0"/>
                                          </p:stCondLst>
                                        </p:cTn>
                                        <p:tgtEl>
                                          <p:spTgt spid="31"/>
                                        </p:tgtEl>
                                        <p:attrNameLst>
                                          <p:attrName>style.visibility</p:attrName>
                                        </p:attrNameLst>
                                      </p:cBhvr>
                                      <p:to>
                                        <p:strVal val="visible"/>
                                      </p:to>
                                    </p:set>
                                  </p:childTnLst>
                                </p:cTn>
                              </p:par>
                              <p:par>
                                <p:cTn id="105" presetID="1" presetClass="exit" presetSubtype="0" fill="hold" grpId="0" nodeType="withEffect">
                                  <p:stCondLst>
                                    <p:cond delay="4000"/>
                                  </p:stCondLst>
                                  <p:childTnLst>
                                    <p:set>
                                      <p:cBhvr>
                                        <p:cTn id="106" dur="1" fill="hold">
                                          <p:stCondLst>
                                            <p:cond delay="0"/>
                                          </p:stCondLst>
                                        </p:cTn>
                                        <p:tgtEl>
                                          <p:spTgt spid="31"/>
                                        </p:tgtEl>
                                        <p:attrNameLst>
                                          <p:attrName>style.visibility</p:attrName>
                                        </p:attrNameLst>
                                      </p:cBhvr>
                                      <p:to>
                                        <p:strVal val="hidden"/>
                                      </p:to>
                                    </p:set>
                                  </p:childTnLst>
                                </p:cTn>
                              </p:par>
                              <p:par>
                                <p:cTn id="107" presetID="21" presetClass="entr" presetSubtype="1" fill="hold" grpId="4" nodeType="withEffect">
                                  <p:stCondLst>
                                    <p:cond delay="3000"/>
                                  </p:stCondLst>
                                  <p:childTnLst>
                                    <p:set>
                                      <p:cBhvr>
                                        <p:cTn id="108" dur="1" fill="hold">
                                          <p:stCondLst>
                                            <p:cond delay="0"/>
                                          </p:stCondLst>
                                        </p:cTn>
                                        <p:tgtEl>
                                          <p:spTgt spid="35"/>
                                        </p:tgtEl>
                                        <p:attrNameLst>
                                          <p:attrName>style.visibility</p:attrName>
                                        </p:attrNameLst>
                                      </p:cBhvr>
                                      <p:to>
                                        <p:strVal val="visible"/>
                                      </p:to>
                                    </p:set>
                                    <p:animEffect transition="in" filter="wheel(1)">
                                      <p:cBhvr>
                                        <p:cTn id="109" dur="1000"/>
                                        <p:tgtEl>
                                          <p:spTgt spid="35"/>
                                        </p:tgtEl>
                                      </p:cBhvr>
                                    </p:animEffect>
                                  </p:childTnLst>
                                  <p:subTnLst>
                                    <p:audio>
                                      <p:cMediaNode>
                                        <p:cTn display="0" masterRel="sameClick">
                                          <p:stCondLst>
                                            <p:cond evt="begin" delay="0">
                                              <p:tn val="107"/>
                                            </p:cond>
                                          </p:stCondLst>
                                          <p:endCondLst>
                                            <p:cond evt="onStopAudio" delay="0">
                                              <p:tgtEl>
                                                <p:sldTgt/>
                                              </p:tgtEl>
                                            </p:cond>
                                          </p:endCondLst>
                                        </p:cTn>
                                        <p:tgtEl>
                                          <p:sndTgt r:embed="rId6" name="coin.wav"/>
                                        </p:tgtEl>
                                      </p:cMediaNode>
                                    </p:audio>
                                  </p:subTnLst>
                                </p:cTn>
                              </p:par>
                              <p:par>
                                <p:cTn id="110" presetID="1" presetClass="entr" presetSubtype="0" fill="hold" grpId="1" nodeType="withEffect">
                                  <p:stCondLst>
                                    <p:cond delay="4000"/>
                                  </p:stCondLst>
                                  <p:childTnLst>
                                    <p:set>
                                      <p:cBhvr>
                                        <p:cTn id="111" dur="1" fill="hold">
                                          <p:stCondLst>
                                            <p:cond delay="0"/>
                                          </p:stCondLst>
                                        </p:cTn>
                                        <p:tgtEl>
                                          <p:spTgt spid="30"/>
                                        </p:tgtEl>
                                        <p:attrNameLst>
                                          <p:attrName>style.visibility</p:attrName>
                                        </p:attrNameLst>
                                      </p:cBhvr>
                                      <p:to>
                                        <p:strVal val="visible"/>
                                      </p:to>
                                    </p:set>
                                  </p:childTnLst>
                                </p:cTn>
                              </p:par>
                              <p:par>
                                <p:cTn id="112" presetID="1" presetClass="exit" presetSubtype="0" fill="hold" grpId="0" nodeType="withEffect">
                                  <p:stCondLst>
                                    <p:cond delay="5000"/>
                                  </p:stCondLst>
                                  <p:childTnLst>
                                    <p:set>
                                      <p:cBhvr>
                                        <p:cTn id="113" dur="1" fill="hold">
                                          <p:stCondLst>
                                            <p:cond delay="0"/>
                                          </p:stCondLst>
                                        </p:cTn>
                                        <p:tgtEl>
                                          <p:spTgt spid="30"/>
                                        </p:tgtEl>
                                        <p:attrNameLst>
                                          <p:attrName>style.visibility</p:attrName>
                                        </p:attrNameLst>
                                      </p:cBhvr>
                                      <p:to>
                                        <p:strVal val="hidden"/>
                                      </p:to>
                                    </p:set>
                                  </p:childTnLst>
                                </p:cTn>
                              </p:par>
                              <p:par>
                                <p:cTn id="114" presetID="21" presetClass="entr" presetSubtype="1" fill="hold" grpId="5" nodeType="withEffect">
                                  <p:stCondLst>
                                    <p:cond delay="4000"/>
                                  </p:stCondLst>
                                  <p:childTnLst>
                                    <p:set>
                                      <p:cBhvr>
                                        <p:cTn id="115" dur="1" fill="hold">
                                          <p:stCondLst>
                                            <p:cond delay="0"/>
                                          </p:stCondLst>
                                        </p:cTn>
                                        <p:tgtEl>
                                          <p:spTgt spid="35"/>
                                        </p:tgtEl>
                                        <p:attrNameLst>
                                          <p:attrName>style.visibility</p:attrName>
                                        </p:attrNameLst>
                                      </p:cBhvr>
                                      <p:to>
                                        <p:strVal val="visible"/>
                                      </p:to>
                                    </p:set>
                                    <p:animEffect transition="in" filter="wheel(1)">
                                      <p:cBhvr>
                                        <p:cTn id="116" dur="1000"/>
                                        <p:tgtEl>
                                          <p:spTgt spid="35"/>
                                        </p:tgtEl>
                                      </p:cBhvr>
                                    </p:animEffect>
                                  </p:childTnLst>
                                  <p:subTnLst>
                                    <p:audio>
                                      <p:cMediaNode>
                                        <p:cTn display="0" masterRel="sameClick">
                                          <p:stCondLst>
                                            <p:cond evt="begin" delay="0">
                                              <p:tn val="114"/>
                                            </p:cond>
                                          </p:stCondLst>
                                          <p:endCondLst>
                                            <p:cond evt="onStopAudio" delay="0">
                                              <p:tgtEl>
                                                <p:sldTgt/>
                                              </p:tgtEl>
                                            </p:cond>
                                          </p:endCondLst>
                                        </p:cTn>
                                        <p:tgtEl>
                                          <p:sndTgt r:embed="rId6" name="coin.wav"/>
                                        </p:tgtEl>
                                      </p:cMediaNode>
                                    </p:audio>
                                  </p:subTnLst>
                                </p:cTn>
                              </p:par>
                              <p:par>
                                <p:cTn id="117" presetID="1" presetClass="entr" presetSubtype="0" fill="hold" grpId="1" nodeType="withEffect">
                                  <p:stCondLst>
                                    <p:cond delay="5000"/>
                                  </p:stCondLst>
                                  <p:childTnLst>
                                    <p:set>
                                      <p:cBhvr>
                                        <p:cTn id="118" dur="1" fill="hold">
                                          <p:stCondLst>
                                            <p:cond delay="0"/>
                                          </p:stCondLst>
                                        </p:cTn>
                                        <p:tgtEl>
                                          <p:spTgt spid="29"/>
                                        </p:tgtEl>
                                        <p:attrNameLst>
                                          <p:attrName>style.visibility</p:attrName>
                                        </p:attrNameLst>
                                      </p:cBhvr>
                                      <p:to>
                                        <p:strVal val="visible"/>
                                      </p:to>
                                    </p:set>
                                  </p:childTnLst>
                                </p:cTn>
                              </p:par>
                              <p:par>
                                <p:cTn id="119" presetID="1" presetClass="exit" presetSubtype="0" fill="hold" grpId="0" nodeType="withEffect">
                                  <p:stCondLst>
                                    <p:cond delay="6000"/>
                                  </p:stCondLst>
                                  <p:childTnLst>
                                    <p:set>
                                      <p:cBhvr>
                                        <p:cTn id="120" dur="1" fill="hold">
                                          <p:stCondLst>
                                            <p:cond delay="0"/>
                                          </p:stCondLst>
                                        </p:cTn>
                                        <p:tgtEl>
                                          <p:spTgt spid="29"/>
                                        </p:tgtEl>
                                        <p:attrNameLst>
                                          <p:attrName>style.visibility</p:attrName>
                                        </p:attrNameLst>
                                      </p:cBhvr>
                                      <p:to>
                                        <p:strVal val="hidden"/>
                                      </p:to>
                                    </p:set>
                                  </p:childTnLst>
                                </p:cTn>
                              </p:par>
                              <p:par>
                                <p:cTn id="121" presetID="21" presetClass="entr" presetSubtype="1" fill="hold" grpId="6" nodeType="withEffect">
                                  <p:stCondLst>
                                    <p:cond delay="5000"/>
                                  </p:stCondLst>
                                  <p:childTnLst>
                                    <p:set>
                                      <p:cBhvr>
                                        <p:cTn id="122" dur="1" fill="hold">
                                          <p:stCondLst>
                                            <p:cond delay="0"/>
                                          </p:stCondLst>
                                        </p:cTn>
                                        <p:tgtEl>
                                          <p:spTgt spid="35"/>
                                        </p:tgtEl>
                                        <p:attrNameLst>
                                          <p:attrName>style.visibility</p:attrName>
                                        </p:attrNameLst>
                                      </p:cBhvr>
                                      <p:to>
                                        <p:strVal val="visible"/>
                                      </p:to>
                                    </p:set>
                                    <p:animEffect transition="in" filter="wheel(1)">
                                      <p:cBhvr>
                                        <p:cTn id="123" dur="1000"/>
                                        <p:tgtEl>
                                          <p:spTgt spid="35"/>
                                        </p:tgtEl>
                                      </p:cBhvr>
                                    </p:animEffect>
                                  </p:childTnLst>
                                  <p:subTnLst>
                                    <p:audio>
                                      <p:cMediaNode>
                                        <p:cTn display="0" masterRel="sameClick">
                                          <p:stCondLst>
                                            <p:cond evt="begin" delay="0">
                                              <p:tn val="121"/>
                                            </p:cond>
                                          </p:stCondLst>
                                          <p:endCondLst>
                                            <p:cond evt="onStopAudio" delay="0">
                                              <p:tgtEl>
                                                <p:sldTgt/>
                                              </p:tgtEl>
                                            </p:cond>
                                          </p:endCondLst>
                                        </p:cTn>
                                        <p:tgtEl>
                                          <p:sndTgt r:embed="rId6" name="coin.wav"/>
                                        </p:tgtEl>
                                      </p:cMediaNode>
                                    </p:audio>
                                  </p:subTnLst>
                                </p:cTn>
                              </p:par>
                              <p:par>
                                <p:cTn id="124" presetID="1" presetClass="entr" presetSubtype="0" fill="hold" grpId="1" nodeType="withEffect">
                                  <p:stCondLst>
                                    <p:cond delay="6000"/>
                                  </p:stCondLst>
                                  <p:childTnLst>
                                    <p:set>
                                      <p:cBhvr>
                                        <p:cTn id="125" dur="1" fill="hold">
                                          <p:stCondLst>
                                            <p:cond delay="0"/>
                                          </p:stCondLst>
                                        </p:cTn>
                                        <p:tgtEl>
                                          <p:spTgt spid="28"/>
                                        </p:tgtEl>
                                        <p:attrNameLst>
                                          <p:attrName>style.visibility</p:attrName>
                                        </p:attrNameLst>
                                      </p:cBhvr>
                                      <p:to>
                                        <p:strVal val="visible"/>
                                      </p:to>
                                    </p:set>
                                  </p:childTnLst>
                                </p:cTn>
                              </p:par>
                              <p:par>
                                <p:cTn id="126" presetID="1" presetClass="exit" presetSubtype="0" fill="hold" grpId="0" nodeType="withEffect">
                                  <p:stCondLst>
                                    <p:cond delay="7000"/>
                                  </p:stCondLst>
                                  <p:childTnLst>
                                    <p:set>
                                      <p:cBhvr>
                                        <p:cTn id="127" dur="1" fill="hold">
                                          <p:stCondLst>
                                            <p:cond delay="0"/>
                                          </p:stCondLst>
                                        </p:cTn>
                                        <p:tgtEl>
                                          <p:spTgt spid="28"/>
                                        </p:tgtEl>
                                        <p:attrNameLst>
                                          <p:attrName>style.visibility</p:attrName>
                                        </p:attrNameLst>
                                      </p:cBhvr>
                                      <p:to>
                                        <p:strVal val="hidden"/>
                                      </p:to>
                                    </p:set>
                                  </p:childTnLst>
                                </p:cTn>
                              </p:par>
                              <p:par>
                                <p:cTn id="128" presetID="21" presetClass="entr" presetSubtype="1" fill="hold" grpId="7" nodeType="withEffect">
                                  <p:stCondLst>
                                    <p:cond delay="6000"/>
                                  </p:stCondLst>
                                  <p:childTnLst>
                                    <p:set>
                                      <p:cBhvr>
                                        <p:cTn id="129" dur="1" fill="hold">
                                          <p:stCondLst>
                                            <p:cond delay="0"/>
                                          </p:stCondLst>
                                        </p:cTn>
                                        <p:tgtEl>
                                          <p:spTgt spid="35"/>
                                        </p:tgtEl>
                                        <p:attrNameLst>
                                          <p:attrName>style.visibility</p:attrName>
                                        </p:attrNameLst>
                                      </p:cBhvr>
                                      <p:to>
                                        <p:strVal val="visible"/>
                                      </p:to>
                                    </p:set>
                                    <p:animEffect transition="in" filter="wheel(1)">
                                      <p:cBhvr>
                                        <p:cTn id="130" dur="1000"/>
                                        <p:tgtEl>
                                          <p:spTgt spid="35"/>
                                        </p:tgtEl>
                                      </p:cBhvr>
                                    </p:animEffect>
                                  </p:childTnLst>
                                  <p:subTnLst>
                                    <p:audio>
                                      <p:cMediaNode>
                                        <p:cTn display="0" masterRel="sameClick">
                                          <p:stCondLst>
                                            <p:cond evt="begin" delay="0">
                                              <p:tn val="128"/>
                                            </p:cond>
                                          </p:stCondLst>
                                          <p:endCondLst>
                                            <p:cond evt="onStopAudio" delay="0">
                                              <p:tgtEl>
                                                <p:sldTgt/>
                                              </p:tgtEl>
                                            </p:cond>
                                          </p:endCondLst>
                                        </p:cTn>
                                        <p:tgtEl>
                                          <p:sndTgt r:embed="rId6" name="coin.wav"/>
                                        </p:tgtEl>
                                      </p:cMediaNode>
                                    </p:audio>
                                  </p:subTnLst>
                                </p:cTn>
                              </p:par>
                              <p:par>
                                <p:cTn id="131" presetID="1" presetClass="entr" presetSubtype="0" fill="hold" grpId="1" nodeType="withEffect">
                                  <p:stCondLst>
                                    <p:cond delay="7000"/>
                                  </p:stCondLst>
                                  <p:childTnLst>
                                    <p:set>
                                      <p:cBhvr>
                                        <p:cTn id="132" dur="1" fill="hold">
                                          <p:stCondLst>
                                            <p:cond delay="0"/>
                                          </p:stCondLst>
                                        </p:cTn>
                                        <p:tgtEl>
                                          <p:spTgt spid="27"/>
                                        </p:tgtEl>
                                        <p:attrNameLst>
                                          <p:attrName>style.visibility</p:attrName>
                                        </p:attrNameLst>
                                      </p:cBhvr>
                                      <p:to>
                                        <p:strVal val="visible"/>
                                      </p:to>
                                    </p:set>
                                  </p:childTnLst>
                                </p:cTn>
                              </p:par>
                              <p:par>
                                <p:cTn id="133" presetID="1" presetClass="exit" presetSubtype="0" fill="hold" grpId="0" nodeType="withEffect">
                                  <p:stCondLst>
                                    <p:cond delay="8000"/>
                                  </p:stCondLst>
                                  <p:childTnLst>
                                    <p:set>
                                      <p:cBhvr>
                                        <p:cTn id="134" dur="1" fill="hold">
                                          <p:stCondLst>
                                            <p:cond delay="0"/>
                                          </p:stCondLst>
                                        </p:cTn>
                                        <p:tgtEl>
                                          <p:spTgt spid="27"/>
                                        </p:tgtEl>
                                        <p:attrNameLst>
                                          <p:attrName>style.visibility</p:attrName>
                                        </p:attrNameLst>
                                      </p:cBhvr>
                                      <p:to>
                                        <p:strVal val="hidden"/>
                                      </p:to>
                                    </p:set>
                                  </p:childTnLst>
                                </p:cTn>
                              </p:par>
                              <p:par>
                                <p:cTn id="135" presetID="21" presetClass="entr" presetSubtype="1" fill="hold" grpId="8" nodeType="withEffect">
                                  <p:stCondLst>
                                    <p:cond delay="7000"/>
                                  </p:stCondLst>
                                  <p:childTnLst>
                                    <p:set>
                                      <p:cBhvr>
                                        <p:cTn id="136" dur="1" fill="hold">
                                          <p:stCondLst>
                                            <p:cond delay="0"/>
                                          </p:stCondLst>
                                        </p:cTn>
                                        <p:tgtEl>
                                          <p:spTgt spid="35"/>
                                        </p:tgtEl>
                                        <p:attrNameLst>
                                          <p:attrName>style.visibility</p:attrName>
                                        </p:attrNameLst>
                                      </p:cBhvr>
                                      <p:to>
                                        <p:strVal val="visible"/>
                                      </p:to>
                                    </p:set>
                                    <p:animEffect transition="in" filter="wheel(1)">
                                      <p:cBhvr>
                                        <p:cTn id="137" dur="1000"/>
                                        <p:tgtEl>
                                          <p:spTgt spid="35"/>
                                        </p:tgtEl>
                                      </p:cBhvr>
                                    </p:animEffect>
                                  </p:childTnLst>
                                  <p:subTnLst>
                                    <p:audio>
                                      <p:cMediaNode>
                                        <p:cTn display="0" masterRel="sameClick">
                                          <p:stCondLst>
                                            <p:cond evt="begin" delay="0">
                                              <p:tn val="135"/>
                                            </p:cond>
                                          </p:stCondLst>
                                          <p:endCondLst>
                                            <p:cond evt="onStopAudio" delay="0">
                                              <p:tgtEl>
                                                <p:sldTgt/>
                                              </p:tgtEl>
                                            </p:cond>
                                          </p:endCondLst>
                                        </p:cTn>
                                        <p:tgtEl>
                                          <p:sndTgt r:embed="rId6" name="coin.wav"/>
                                        </p:tgtEl>
                                      </p:cMediaNode>
                                    </p:audio>
                                  </p:subTnLst>
                                </p:cTn>
                              </p:par>
                              <p:par>
                                <p:cTn id="138" presetID="1" presetClass="entr" presetSubtype="0" fill="hold" grpId="1" nodeType="withEffect">
                                  <p:stCondLst>
                                    <p:cond delay="8000"/>
                                  </p:stCondLst>
                                  <p:childTnLst>
                                    <p:set>
                                      <p:cBhvr>
                                        <p:cTn id="139" dur="1" fill="hold">
                                          <p:stCondLst>
                                            <p:cond delay="0"/>
                                          </p:stCondLst>
                                        </p:cTn>
                                        <p:tgtEl>
                                          <p:spTgt spid="26"/>
                                        </p:tgtEl>
                                        <p:attrNameLst>
                                          <p:attrName>style.visibility</p:attrName>
                                        </p:attrNameLst>
                                      </p:cBhvr>
                                      <p:to>
                                        <p:strVal val="visible"/>
                                      </p:to>
                                    </p:set>
                                  </p:childTnLst>
                                </p:cTn>
                              </p:par>
                              <p:par>
                                <p:cTn id="140" presetID="1" presetClass="exit" presetSubtype="0" fill="hold" grpId="0" nodeType="withEffect">
                                  <p:stCondLst>
                                    <p:cond delay="9000"/>
                                  </p:stCondLst>
                                  <p:childTnLst>
                                    <p:set>
                                      <p:cBhvr>
                                        <p:cTn id="141" dur="1" fill="hold">
                                          <p:stCondLst>
                                            <p:cond delay="0"/>
                                          </p:stCondLst>
                                        </p:cTn>
                                        <p:tgtEl>
                                          <p:spTgt spid="26"/>
                                        </p:tgtEl>
                                        <p:attrNameLst>
                                          <p:attrName>style.visibility</p:attrName>
                                        </p:attrNameLst>
                                      </p:cBhvr>
                                      <p:to>
                                        <p:strVal val="hidden"/>
                                      </p:to>
                                    </p:set>
                                  </p:childTnLst>
                                </p:cTn>
                              </p:par>
                              <p:par>
                                <p:cTn id="142" presetID="21" presetClass="entr" presetSubtype="1" fill="hold" grpId="2" nodeType="withEffect">
                                  <p:stCondLst>
                                    <p:cond delay="8000"/>
                                  </p:stCondLst>
                                  <p:childTnLst>
                                    <p:set>
                                      <p:cBhvr>
                                        <p:cTn id="143" dur="1" fill="hold">
                                          <p:stCondLst>
                                            <p:cond delay="0"/>
                                          </p:stCondLst>
                                        </p:cTn>
                                        <p:tgtEl>
                                          <p:spTgt spid="35"/>
                                        </p:tgtEl>
                                        <p:attrNameLst>
                                          <p:attrName>style.visibility</p:attrName>
                                        </p:attrNameLst>
                                      </p:cBhvr>
                                      <p:to>
                                        <p:strVal val="visible"/>
                                      </p:to>
                                    </p:set>
                                    <p:animEffect transition="in" filter="wheel(1)">
                                      <p:cBhvr>
                                        <p:cTn id="144" dur="1000"/>
                                        <p:tgtEl>
                                          <p:spTgt spid="35"/>
                                        </p:tgtEl>
                                      </p:cBhvr>
                                    </p:animEffect>
                                  </p:childTnLst>
                                  <p:subTnLst>
                                    <p:audio>
                                      <p:cMediaNode>
                                        <p:cTn display="0" masterRel="sameClick">
                                          <p:stCondLst>
                                            <p:cond evt="begin" delay="0">
                                              <p:tn val="142"/>
                                            </p:cond>
                                          </p:stCondLst>
                                          <p:endCondLst>
                                            <p:cond evt="onStopAudio" delay="0">
                                              <p:tgtEl>
                                                <p:sldTgt/>
                                              </p:tgtEl>
                                            </p:cond>
                                          </p:endCondLst>
                                        </p:cTn>
                                        <p:tgtEl>
                                          <p:sndTgt r:embed="rId6" name="coin.wav"/>
                                        </p:tgtEl>
                                      </p:cMediaNode>
                                    </p:audio>
                                  </p:subTnLst>
                                </p:cTn>
                              </p:par>
                              <p:par>
                                <p:cTn id="145" presetID="1" presetClass="entr" presetSubtype="0" fill="hold" grpId="1" nodeType="withEffect">
                                  <p:stCondLst>
                                    <p:cond delay="9000"/>
                                  </p:stCondLst>
                                  <p:childTnLst>
                                    <p:set>
                                      <p:cBhvr>
                                        <p:cTn id="146" dur="1" fill="hold">
                                          <p:stCondLst>
                                            <p:cond delay="0"/>
                                          </p:stCondLst>
                                        </p:cTn>
                                        <p:tgtEl>
                                          <p:spTgt spid="25"/>
                                        </p:tgtEl>
                                        <p:attrNameLst>
                                          <p:attrName>style.visibility</p:attrName>
                                        </p:attrNameLst>
                                      </p:cBhvr>
                                      <p:to>
                                        <p:strVal val="visible"/>
                                      </p:to>
                                    </p:set>
                                  </p:childTnLst>
                                </p:cTn>
                              </p:par>
                              <p:par>
                                <p:cTn id="147" presetID="1" presetClass="exit" presetSubtype="0" fill="hold" grpId="0" nodeType="withEffect">
                                  <p:stCondLst>
                                    <p:cond delay="10000"/>
                                  </p:stCondLst>
                                  <p:childTnLst>
                                    <p:set>
                                      <p:cBhvr>
                                        <p:cTn id="148" dur="1" fill="hold">
                                          <p:stCondLst>
                                            <p:cond delay="0"/>
                                          </p:stCondLst>
                                        </p:cTn>
                                        <p:tgtEl>
                                          <p:spTgt spid="25"/>
                                        </p:tgtEl>
                                        <p:attrNameLst>
                                          <p:attrName>style.visibility</p:attrName>
                                        </p:attrNameLst>
                                      </p:cBhvr>
                                      <p:to>
                                        <p:strVal val="hidden"/>
                                      </p:to>
                                    </p:set>
                                  </p:childTnLst>
                                </p:cTn>
                              </p:par>
                              <p:par>
                                <p:cTn id="149" presetID="21" presetClass="entr" presetSubtype="1" fill="hold" grpId="10" nodeType="withEffect">
                                  <p:stCondLst>
                                    <p:cond delay="9000"/>
                                  </p:stCondLst>
                                  <p:childTnLst>
                                    <p:set>
                                      <p:cBhvr>
                                        <p:cTn id="150" dur="1" fill="hold">
                                          <p:stCondLst>
                                            <p:cond delay="0"/>
                                          </p:stCondLst>
                                        </p:cTn>
                                        <p:tgtEl>
                                          <p:spTgt spid="35"/>
                                        </p:tgtEl>
                                        <p:attrNameLst>
                                          <p:attrName>style.visibility</p:attrName>
                                        </p:attrNameLst>
                                      </p:cBhvr>
                                      <p:to>
                                        <p:strVal val="visible"/>
                                      </p:to>
                                    </p:set>
                                    <p:animEffect transition="in" filter="wheel(1)">
                                      <p:cBhvr>
                                        <p:cTn id="151" dur="1000"/>
                                        <p:tgtEl>
                                          <p:spTgt spid="35"/>
                                        </p:tgtEl>
                                      </p:cBhvr>
                                    </p:animEffect>
                                  </p:childTnLst>
                                  <p:subTnLst>
                                    <p:audio>
                                      <p:cMediaNode>
                                        <p:cTn display="0" masterRel="sameClick">
                                          <p:stCondLst>
                                            <p:cond evt="begin" delay="0">
                                              <p:tn val="149"/>
                                            </p:cond>
                                          </p:stCondLst>
                                          <p:endCondLst>
                                            <p:cond evt="onStopAudio" delay="0">
                                              <p:tgtEl>
                                                <p:sldTgt/>
                                              </p:tgtEl>
                                            </p:cond>
                                          </p:endCondLst>
                                        </p:cTn>
                                        <p:tgtEl>
                                          <p:sndTgt r:embed="rId6" name="coin.wav"/>
                                        </p:tgtEl>
                                      </p:cMediaNode>
                                    </p:audio>
                                  </p:subTnLst>
                                </p:cTn>
                              </p:par>
                              <p:par>
                                <p:cTn id="152" presetID="1" presetClass="entr" presetSubtype="0" fill="hold" grpId="1" nodeType="withEffect">
                                  <p:stCondLst>
                                    <p:cond delay="10000"/>
                                  </p:stCondLst>
                                  <p:childTnLst>
                                    <p:set>
                                      <p:cBhvr>
                                        <p:cTn id="153" dur="1" fill="hold">
                                          <p:stCondLst>
                                            <p:cond delay="0"/>
                                          </p:stCondLst>
                                        </p:cTn>
                                        <p:tgtEl>
                                          <p:spTgt spid="24"/>
                                        </p:tgtEl>
                                        <p:attrNameLst>
                                          <p:attrName>style.visibility</p:attrName>
                                        </p:attrNameLst>
                                      </p:cBhvr>
                                      <p:to>
                                        <p:strVal val="visible"/>
                                      </p:to>
                                    </p:set>
                                  </p:childTnLst>
                                </p:cTn>
                              </p:par>
                              <p:par>
                                <p:cTn id="154" presetID="1" presetClass="exit" presetSubtype="0" fill="hold" grpId="0" nodeType="withEffect">
                                  <p:stCondLst>
                                    <p:cond delay="11000"/>
                                  </p:stCondLst>
                                  <p:childTnLst>
                                    <p:set>
                                      <p:cBhvr>
                                        <p:cTn id="155" dur="1" fill="hold">
                                          <p:stCondLst>
                                            <p:cond delay="0"/>
                                          </p:stCondLst>
                                        </p:cTn>
                                        <p:tgtEl>
                                          <p:spTgt spid="24"/>
                                        </p:tgtEl>
                                        <p:attrNameLst>
                                          <p:attrName>style.visibility</p:attrName>
                                        </p:attrNameLst>
                                      </p:cBhvr>
                                      <p:to>
                                        <p:strVal val="hidden"/>
                                      </p:to>
                                    </p:set>
                                  </p:childTnLst>
                                </p:cTn>
                              </p:par>
                              <p:par>
                                <p:cTn id="156" presetID="21" presetClass="entr" presetSubtype="1" fill="hold" grpId="11" nodeType="withEffect">
                                  <p:stCondLst>
                                    <p:cond delay="10000"/>
                                  </p:stCondLst>
                                  <p:childTnLst>
                                    <p:set>
                                      <p:cBhvr>
                                        <p:cTn id="157" dur="1" fill="hold">
                                          <p:stCondLst>
                                            <p:cond delay="0"/>
                                          </p:stCondLst>
                                        </p:cTn>
                                        <p:tgtEl>
                                          <p:spTgt spid="35"/>
                                        </p:tgtEl>
                                        <p:attrNameLst>
                                          <p:attrName>style.visibility</p:attrName>
                                        </p:attrNameLst>
                                      </p:cBhvr>
                                      <p:to>
                                        <p:strVal val="visible"/>
                                      </p:to>
                                    </p:set>
                                    <p:animEffect transition="in" filter="wheel(1)">
                                      <p:cBhvr>
                                        <p:cTn id="158" dur="1000"/>
                                        <p:tgtEl>
                                          <p:spTgt spid="35"/>
                                        </p:tgtEl>
                                      </p:cBhvr>
                                    </p:animEffect>
                                  </p:childTnLst>
                                  <p:subTnLst>
                                    <p:audio>
                                      <p:cMediaNode>
                                        <p:cTn display="0" masterRel="sameClick">
                                          <p:stCondLst>
                                            <p:cond evt="begin" delay="0">
                                              <p:tn val="156"/>
                                            </p:cond>
                                          </p:stCondLst>
                                          <p:endCondLst>
                                            <p:cond evt="onStopAudio" delay="0">
                                              <p:tgtEl>
                                                <p:sldTgt/>
                                              </p:tgtEl>
                                            </p:cond>
                                          </p:endCondLst>
                                        </p:cTn>
                                        <p:tgtEl>
                                          <p:sndTgt r:embed="rId6" name="coin.wav"/>
                                        </p:tgtEl>
                                      </p:cMediaNode>
                                    </p:audio>
                                  </p:subTnLst>
                                </p:cTn>
                              </p:par>
                              <p:par>
                                <p:cTn id="159" presetID="1" presetClass="entr" presetSubtype="0" fill="hold" grpId="1" nodeType="withEffect">
                                  <p:stCondLst>
                                    <p:cond delay="11000"/>
                                  </p:stCondLst>
                                  <p:childTnLst>
                                    <p:set>
                                      <p:cBhvr>
                                        <p:cTn id="160" dur="1" fill="hold">
                                          <p:stCondLst>
                                            <p:cond delay="0"/>
                                          </p:stCondLst>
                                        </p:cTn>
                                        <p:tgtEl>
                                          <p:spTgt spid="23"/>
                                        </p:tgtEl>
                                        <p:attrNameLst>
                                          <p:attrName>style.visibility</p:attrName>
                                        </p:attrNameLst>
                                      </p:cBhvr>
                                      <p:to>
                                        <p:strVal val="visible"/>
                                      </p:to>
                                    </p:set>
                                  </p:childTnLst>
                                </p:cTn>
                              </p:par>
                              <p:par>
                                <p:cTn id="161" presetID="1" presetClass="exit" presetSubtype="0" fill="hold" grpId="0" nodeType="withEffect">
                                  <p:stCondLst>
                                    <p:cond delay="12000"/>
                                  </p:stCondLst>
                                  <p:childTnLst>
                                    <p:set>
                                      <p:cBhvr>
                                        <p:cTn id="162" dur="1" fill="hold">
                                          <p:stCondLst>
                                            <p:cond delay="0"/>
                                          </p:stCondLst>
                                        </p:cTn>
                                        <p:tgtEl>
                                          <p:spTgt spid="23"/>
                                        </p:tgtEl>
                                        <p:attrNameLst>
                                          <p:attrName>style.visibility</p:attrName>
                                        </p:attrNameLst>
                                      </p:cBhvr>
                                      <p:to>
                                        <p:strVal val="hidden"/>
                                      </p:to>
                                    </p:set>
                                  </p:childTnLst>
                                </p:cTn>
                              </p:par>
                              <p:par>
                                <p:cTn id="163" presetID="21" presetClass="entr" presetSubtype="1" fill="hold" grpId="12" nodeType="withEffect">
                                  <p:stCondLst>
                                    <p:cond delay="11000"/>
                                  </p:stCondLst>
                                  <p:childTnLst>
                                    <p:set>
                                      <p:cBhvr>
                                        <p:cTn id="164" dur="1" fill="hold">
                                          <p:stCondLst>
                                            <p:cond delay="0"/>
                                          </p:stCondLst>
                                        </p:cTn>
                                        <p:tgtEl>
                                          <p:spTgt spid="35"/>
                                        </p:tgtEl>
                                        <p:attrNameLst>
                                          <p:attrName>style.visibility</p:attrName>
                                        </p:attrNameLst>
                                      </p:cBhvr>
                                      <p:to>
                                        <p:strVal val="visible"/>
                                      </p:to>
                                    </p:set>
                                    <p:animEffect transition="in" filter="wheel(1)">
                                      <p:cBhvr>
                                        <p:cTn id="165" dur="1000"/>
                                        <p:tgtEl>
                                          <p:spTgt spid="35"/>
                                        </p:tgtEl>
                                      </p:cBhvr>
                                    </p:animEffect>
                                  </p:childTnLst>
                                  <p:subTnLst>
                                    <p:audio>
                                      <p:cMediaNode>
                                        <p:cTn display="0" masterRel="sameClick">
                                          <p:stCondLst>
                                            <p:cond evt="begin" delay="0">
                                              <p:tn val="163"/>
                                            </p:cond>
                                          </p:stCondLst>
                                          <p:endCondLst>
                                            <p:cond evt="onStopAudio" delay="0">
                                              <p:tgtEl>
                                                <p:sldTgt/>
                                              </p:tgtEl>
                                            </p:cond>
                                          </p:endCondLst>
                                        </p:cTn>
                                        <p:tgtEl>
                                          <p:sndTgt r:embed="rId6" name="coin.wav"/>
                                        </p:tgtEl>
                                      </p:cMediaNode>
                                    </p:audio>
                                  </p:subTnLst>
                                </p:cTn>
                              </p:par>
                              <p:par>
                                <p:cTn id="166" presetID="1" presetClass="entr" presetSubtype="0" fill="hold" grpId="1" nodeType="withEffect">
                                  <p:stCondLst>
                                    <p:cond delay="12000"/>
                                  </p:stCondLst>
                                  <p:childTnLst>
                                    <p:set>
                                      <p:cBhvr>
                                        <p:cTn id="167" dur="1" fill="hold">
                                          <p:stCondLst>
                                            <p:cond delay="0"/>
                                          </p:stCondLst>
                                        </p:cTn>
                                        <p:tgtEl>
                                          <p:spTgt spid="22"/>
                                        </p:tgtEl>
                                        <p:attrNameLst>
                                          <p:attrName>style.visibility</p:attrName>
                                        </p:attrNameLst>
                                      </p:cBhvr>
                                      <p:to>
                                        <p:strVal val="visible"/>
                                      </p:to>
                                    </p:set>
                                  </p:childTnLst>
                                </p:cTn>
                              </p:par>
                              <p:par>
                                <p:cTn id="168" presetID="1" presetClass="exit" presetSubtype="0" fill="hold" grpId="0" nodeType="withEffect">
                                  <p:stCondLst>
                                    <p:cond delay="13000"/>
                                  </p:stCondLst>
                                  <p:childTnLst>
                                    <p:set>
                                      <p:cBhvr>
                                        <p:cTn id="169" dur="1" fill="hold">
                                          <p:stCondLst>
                                            <p:cond delay="0"/>
                                          </p:stCondLst>
                                        </p:cTn>
                                        <p:tgtEl>
                                          <p:spTgt spid="22"/>
                                        </p:tgtEl>
                                        <p:attrNameLst>
                                          <p:attrName>style.visibility</p:attrName>
                                        </p:attrNameLst>
                                      </p:cBhvr>
                                      <p:to>
                                        <p:strVal val="hidden"/>
                                      </p:to>
                                    </p:set>
                                  </p:childTnLst>
                                </p:cTn>
                              </p:par>
                              <p:par>
                                <p:cTn id="170" presetID="21" presetClass="entr" presetSubtype="1" fill="hold" grpId="13" nodeType="withEffect">
                                  <p:stCondLst>
                                    <p:cond delay="12000"/>
                                  </p:stCondLst>
                                  <p:childTnLst>
                                    <p:set>
                                      <p:cBhvr>
                                        <p:cTn id="171" dur="1" fill="hold">
                                          <p:stCondLst>
                                            <p:cond delay="0"/>
                                          </p:stCondLst>
                                        </p:cTn>
                                        <p:tgtEl>
                                          <p:spTgt spid="35"/>
                                        </p:tgtEl>
                                        <p:attrNameLst>
                                          <p:attrName>style.visibility</p:attrName>
                                        </p:attrNameLst>
                                      </p:cBhvr>
                                      <p:to>
                                        <p:strVal val="visible"/>
                                      </p:to>
                                    </p:set>
                                    <p:animEffect transition="in" filter="wheel(1)">
                                      <p:cBhvr>
                                        <p:cTn id="172" dur="1000"/>
                                        <p:tgtEl>
                                          <p:spTgt spid="35"/>
                                        </p:tgtEl>
                                      </p:cBhvr>
                                    </p:animEffect>
                                  </p:childTnLst>
                                  <p:subTnLst>
                                    <p:audio>
                                      <p:cMediaNode>
                                        <p:cTn display="0" masterRel="sameClick">
                                          <p:stCondLst>
                                            <p:cond evt="begin" delay="0">
                                              <p:tn val="170"/>
                                            </p:cond>
                                          </p:stCondLst>
                                          <p:endCondLst>
                                            <p:cond evt="onStopAudio" delay="0">
                                              <p:tgtEl>
                                                <p:sldTgt/>
                                              </p:tgtEl>
                                            </p:cond>
                                          </p:endCondLst>
                                        </p:cTn>
                                        <p:tgtEl>
                                          <p:sndTgt r:embed="rId6" name="coin.wav"/>
                                        </p:tgtEl>
                                      </p:cMediaNode>
                                    </p:audio>
                                  </p:subTnLst>
                                </p:cTn>
                              </p:par>
                              <p:par>
                                <p:cTn id="173" presetID="1" presetClass="entr" presetSubtype="0" fill="hold" grpId="1" nodeType="withEffect">
                                  <p:stCondLst>
                                    <p:cond delay="13000"/>
                                  </p:stCondLst>
                                  <p:childTnLst>
                                    <p:set>
                                      <p:cBhvr>
                                        <p:cTn id="174" dur="1" fill="hold">
                                          <p:stCondLst>
                                            <p:cond delay="0"/>
                                          </p:stCondLst>
                                        </p:cTn>
                                        <p:tgtEl>
                                          <p:spTgt spid="21"/>
                                        </p:tgtEl>
                                        <p:attrNameLst>
                                          <p:attrName>style.visibility</p:attrName>
                                        </p:attrNameLst>
                                      </p:cBhvr>
                                      <p:to>
                                        <p:strVal val="visible"/>
                                      </p:to>
                                    </p:set>
                                  </p:childTnLst>
                                </p:cTn>
                              </p:par>
                              <p:par>
                                <p:cTn id="175" presetID="1" presetClass="exit" presetSubtype="0" fill="hold" grpId="0" nodeType="withEffect">
                                  <p:stCondLst>
                                    <p:cond delay="14000"/>
                                  </p:stCondLst>
                                  <p:childTnLst>
                                    <p:set>
                                      <p:cBhvr>
                                        <p:cTn id="176" dur="1" fill="hold">
                                          <p:stCondLst>
                                            <p:cond delay="0"/>
                                          </p:stCondLst>
                                        </p:cTn>
                                        <p:tgtEl>
                                          <p:spTgt spid="21"/>
                                        </p:tgtEl>
                                        <p:attrNameLst>
                                          <p:attrName>style.visibility</p:attrName>
                                        </p:attrNameLst>
                                      </p:cBhvr>
                                      <p:to>
                                        <p:strVal val="hidden"/>
                                      </p:to>
                                    </p:set>
                                  </p:childTnLst>
                                </p:cTn>
                              </p:par>
                              <p:par>
                                <p:cTn id="177" presetID="21" presetClass="entr" presetSubtype="1" fill="hold" grpId="14" nodeType="withEffect">
                                  <p:stCondLst>
                                    <p:cond delay="13000"/>
                                  </p:stCondLst>
                                  <p:childTnLst>
                                    <p:set>
                                      <p:cBhvr>
                                        <p:cTn id="178" dur="1" fill="hold">
                                          <p:stCondLst>
                                            <p:cond delay="0"/>
                                          </p:stCondLst>
                                        </p:cTn>
                                        <p:tgtEl>
                                          <p:spTgt spid="35"/>
                                        </p:tgtEl>
                                        <p:attrNameLst>
                                          <p:attrName>style.visibility</p:attrName>
                                        </p:attrNameLst>
                                      </p:cBhvr>
                                      <p:to>
                                        <p:strVal val="visible"/>
                                      </p:to>
                                    </p:set>
                                    <p:animEffect transition="in" filter="wheel(1)">
                                      <p:cBhvr>
                                        <p:cTn id="179" dur="1000"/>
                                        <p:tgtEl>
                                          <p:spTgt spid="35"/>
                                        </p:tgtEl>
                                      </p:cBhvr>
                                    </p:animEffect>
                                  </p:childTnLst>
                                  <p:subTnLst>
                                    <p:audio>
                                      <p:cMediaNode>
                                        <p:cTn display="0" masterRel="sameClick">
                                          <p:stCondLst>
                                            <p:cond evt="begin" delay="0">
                                              <p:tn val="177"/>
                                            </p:cond>
                                          </p:stCondLst>
                                          <p:endCondLst>
                                            <p:cond evt="onStopAudio" delay="0">
                                              <p:tgtEl>
                                                <p:sldTgt/>
                                              </p:tgtEl>
                                            </p:cond>
                                          </p:endCondLst>
                                        </p:cTn>
                                        <p:tgtEl>
                                          <p:sndTgt r:embed="rId6" name="coin.wav"/>
                                        </p:tgtEl>
                                      </p:cMediaNode>
                                    </p:audio>
                                  </p:subTnLst>
                                </p:cTn>
                              </p:par>
                              <p:par>
                                <p:cTn id="180" presetID="1" presetClass="entr" presetSubtype="0" fill="hold" grpId="1" nodeType="withEffect">
                                  <p:stCondLst>
                                    <p:cond delay="14000"/>
                                  </p:stCondLst>
                                  <p:childTnLst>
                                    <p:set>
                                      <p:cBhvr>
                                        <p:cTn id="181" dur="1" fill="hold">
                                          <p:stCondLst>
                                            <p:cond delay="0"/>
                                          </p:stCondLst>
                                        </p:cTn>
                                        <p:tgtEl>
                                          <p:spTgt spid="20"/>
                                        </p:tgtEl>
                                        <p:attrNameLst>
                                          <p:attrName>style.visibility</p:attrName>
                                        </p:attrNameLst>
                                      </p:cBhvr>
                                      <p:to>
                                        <p:strVal val="visible"/>
                                      </p:to>
                                    </p:set>
                                  </p:childTnLst>
                                  <p:subTnLst>
                                    <p:audio>
                                      <p:cMediaNode vol="100000">
                                        <p:cTn display="0" masterRel="sameClick">
                                          <p:stCondLst>
                                            <p:cond evt="begin" delay="0">
                                              <p:tn val="180"/>
                                            </p:cond>
                                          </p:stCondLst>
                                          <p:endCondLst>
                                            <p:cond evt="onStopAudio" delay="0">
                                              <p:tgtEl>
                                                <p:sldTgt/>
                                              </p:tgtEl>
                                            </p:cond>
                                          </p:endCondLst>
                                        </p:cTn>
                                        <p:tgtEl>
                                          <p:sndTgt r:embed="rId6" name="coin.wav"/>
                                        </p:tgtEl>
                                      </p:cMediaNode>
                                    </p:audio>
                                  </p:subTnLst>
                                </p:cTn>
                              </p:par>
                              <p:par>
                                <p:cTn id="182" presetID="1" presetClass="exit" presetSubtype="0" fill="hold" grpId="0" nodeType="withEffect">
                                  <p:stCondLst>
                                    <p:cond delay="15000"/>
                                  </p:stCondLst>
                                  <p:childTnLst>
                                    <p:set>
                                      <p:cBhvr>
                                        <p:cTn id="183" dur="1" fill="hold">
                                          <p:stCondLst>
                                            <p:cond delay="0"/>
                                          </p:stCondLst>
                                        </p:cTn>
                                        <p:tgtEl>
                                          <p:spTgt spid="20"/>
                                        </p:tgtEl>
                                        <p:attrNameLst>
                                          <p:attrName>style.visibility</p:attrName>
                                        </p:attrNameLst>
                                      </p:cBhvr>
                                      <p:to>
                                        <p:strVal val="hidden"/>
                                      </p:to>
                                    </p:set>
                                  </p:childTnLst>
                                  <p:subTnLst>
                                    <p:audio>
                                      <p:cMediaNode>
                                        <p:cTn display="0" masterRel="sameClick">
                                          <p:stCondLst>
                                            <p:cond evt="begin" delay="0">
                                              <p:tn val="182"/>
                                            </p:cond>
                                          </p:stCondLst>
                                          <p:endCondLst>
                                            <p:cond evt="onStopAudio" delay="0">
                                              <p:tgtEl>
                                                <p:sldTgt/>
                                              </p:tgtEl>
                                            </p:cond>
                                          </p:endCondLst>
                                        </p:cTn>
                                        <p:tgtEl>
                                          <p:sndTgt r:embed="rId7" name="cashreg.wav"/>
                                        </p:tgtEl>
                                      </p:cMediaNode>
                                    </p:audio>
                                  </p:subTnLst>
                                </p:cTn>
                              </p:par>
                              <p:par>
                                <p:cTn id="184" presetID="21" presetClass="entr" presetSubtype="1" fill="hold" grpId="9" nodeType="withEffect">
                                  <p:stCondLst>
                                    <p:cond delay="14000"/>
                                  </p:stCondLst>
                                  <p:childTnLst>
                                    <p:set>
                                      <p:cBhvr>
                                        <p:cTn id="185" dur="1" fill="hold">
                                          <p:stCondLst>
                                            <p:cond delay="0"/>
                                          </p:stCondLst>
                                        </p:cTn>
                                        <p:tgtEl>
                                          <p:spTgt spid="35"/>
                                        </p:tgtEl>
                                        <p:attrNameLst>
                                          <p:attrName>style.visibility</p:attrName>
                                        </p:attrNameLst>
                                      </p:cBhvr>
                                      <p:to>
                                        <p:strVal val="visible"/>
                                      </p:to>
                                    </p:set>
                                    <p:animEffect transition="in" filter="wheel(1)">
                                      <p:cBhvr>
                                        <p:cTn id="186" dur="1000"/>
                                        <p:tgtEl>
                                          <p:spTgt spid="35"/>
                                        </p:tgtEl>
                                      </p:cBhvr>
                                    </p:animEffect>
                                  </p:childTnLst>
                                  <p:subTnLst>
                                    <p:audio>
                                      <p:cMediaNode>
                                        <p:cTn display="0" masterRel="sameClick">
                                          <p:stCondLst>
                                            <p:cond evt="begin" delay="0">
                                              <p:tn val="184"/>
                                            </p:cond>
                                          </p:stCondLst>
                                          <p:endCondLst>
                                            <p:cond evt="onStopAudio" delay="0">
                                              <p:tgtEl>
                                                <p:sldTgt/>
                                              </p:tgtEl>
                                            </p:cond>
                                          </p:endCondLst>
                                        </p:cTn>
                                        <p:tgtEl>
                                          <p:sndTgt r:embed="rId6" name="coin.wav"/>
                                        </p:tgtEl>
                                      </p:cMediaNode>
                                    </p:audio>
                                  </p:subTnLst>
                                </p:cTn>
                              </p:par>
                              <p:par>
                                <p:cTn id="187" presetID="1" presetClass="entr" presetSubtype="0" fill="hold" grpId="1" nodeType="withEffect">
                                  <p:stCondLst>
                                    <p:cond delay="15000"/>
                                  </p:stCondLst>
                                  <p:childTnLst>
                                    <p:set>
                                      <p:cBhvr>
                                        <p:cTn id="188" dur="1" fill="hold">
                                          <p:stCondLst>
                                            <p:cond delay="0"/>
                                          </p:stCondLst>
                                        </p:cTn>
                                        <p:tgtEl>
                                          <p:spTgt spid="19"/>
                                        </p:tgtEl>
                                        <p:attrNameLst>
                                          <p:attrName>style.visibility</p:attrName>
                                        </p:attrNameLst>
                                      </p:cBhvr>
                                      <p:to>
                                        <p:strVal val="visible"/>
                                      </p:to>
                                    </p:set>
                                  </p:childTnLst>
                                  <p:subTnLst>
                                    <p:audio>
                                      <p:cMediaNode vol="100000">
                                        <p:cTn display="0" masterRel="sameClick">
                                          <p:stCondLst>
                                            <p:cond evt="begin" delay="0">
                                              <p:tn val="187"/>
                                            </p:cond>
                                          </p:stCondLst>
                                          <p:endCondLst>
                                            <p:cond evt="onStopAudio" delay="0">
                                              <p:tgtEl>
                                                <p:sldTgt/>
                                              </p:tgtEl>
                                            </p:cond>
                                          </p:endCondLst>
                                        </p:cTn>
                                        <p:tgtEl>
                                          <p:sndTgt r:embed="rId7" name="cashreg.wav"/>
                                        </p:tgtEl>
                                      </p:cMediaNode>
                                    </p:audio>
                                  </p:subTnLst>
                                </p:cTn>
                              </p:par>
                              <p:par>
                                <p:cTn id="189" presetID="1" presetClass="exit" presetSubtype="0" fill="hold" grpId="0" nodeType="withEffect">
                                  <p:stCondLst>
                                    <p:cond delay="16000"/>
                                  </p:stCondLst>
                                  <p:childTnLst>
                                    <p:set>
                                      <p:cBhvr>
                                        <p:cTn id="190" dur="1" fill="hold">
                                          <p:stCondLst>
                                            <p:cond delay="0"/>
                                          </p:stCondLst>
                                        </p:cTn>
                                        <p:tgtEl>
                                          <p:spTgt spid="19"/>
                                        </p:tgtEl>
                                        <p:attrNameLst>
                                          <p:attrName>style.visibility</p:attrName>
                                        </p:attrNameLst>
                                      </p:cBhvr>
                                      <p:to>
                                        <p:strVal val="hidden"/>
                                      </p:to>
                                    </p:set>
                                  </p:childTnLst>
                                </p:cTn>
                              </p:par>
                              <p:par>
                                <p:cTn id="191" presetID="21" presetClass="entr" presetSubtype="1" fill="hold" grpId="0" nodeType="withEffect">
                                  <p:stCondLst>
                                    <p:cond delay="15000"/>
                                  </p:stCondLst>
                                  <p:childTnLst>
                                    <p:set>
                                      <p:cBhvr>
                                        <p:cTn id="192" dur="1" fill="hold">
                                          <p:stCondLst>
                                            <p:cond delay="0"/>
                                          </p:stCondLst>
                                        </p:cTn>
                                        <p:tgtEl>
                                          <p:spTgt spid="35"/>
                                        </p:tgtEl>
                                        <p:attrNameLst>
                                          <p:attrName>style.visibility</p:attrName>
                                        </p:attrNameLst>
                                      </p:cBhvr>
                                      <p:to>
                                        <p:strVal val="visible"/>
                                      </p:to>
                                    </p:set>
                                    <p:animEffect transition="in" filter="wheel(1)">
                                      <p:cBhvr>
                                        <p:cTn id="193" dur="1000"/>
                                        <p:tgtEl>
                                          <p:spTgt spid="35"/>
                                        </p:tgtEl>
                                      </p:cBhvr>
                                    </p:animEffect>
                                  </p:childTnLst>
                                  <p:subTnLst>
                                    <p:audio>
                                      <p:cMediaNode vol="100000">
                                        <p:cTn display="0" masterRel="sameClick">
                                          <p:stCondLst>
                                            <p:cond evt="begin" delay="0">
                                              <p:tn val="191"/>
                                            </p:cond>
                                          </p:stCondLst>
                                          <p:endCondLst>
                                            <p:cond evt="onStopAudio" delay="0">
                                              <p:tgtEl>
                                                <p:sldTgt/>
                                              </p:tgtEl>
                                            </p:cond>
                                          </p:endCondLst>
                                        </p:cTn>
                                        <p:tgtEl>
                                          <p:sndTgt r:embed="rId7" name="cashreg.wav"/>
                                        </p:tgtEl>
                                      </p:cMediaNode>
                                    </p:audio>
                                  </p:subTnLst>
                                </p:cTn>
                              </p:par>
                              <p:par>
                                <p:cTn id="194" presetID="1" presetClass="exit" presetSubtype="0" fill="hold" grpId="15" nodeType="withEffect">
                                  <p:stCondLst>
                                    <p:cond delay="16000"/>
                                  </p:stCondLst>
                                  <p:childTnLst>
                                    <p:set>
                                      <p:cBhvr>
                                        <p:cTn id="195" dur="1" fill="hold">
                                          <p:stCondLst>
                                            <p:cond delay="0"/>
                                          </p:stCondLst>
                                        </p:cTn>
                                        <p:tgtEl>
                                          <p:spTgt spid="35"/>
                                        </p:tgtEl>
                                        <p:attrNameLst>
                                          <p:attrName>style.visibility</p:attrName>
                                        </p:attrNameLst>
                                      </p:cBhvr>
                                      <p:to>
                                        <p:strVal val="hidden"/>
                                      </p:to>
                                    </p:set>
                                  </p:childTnLst>
                                </p:cTn>
                              </p:par>
                            </p:childTnLst>
                          </p:cTn>
                        </p:par>
                      </p:childTnLst>
                    </p:cTn>
                  </p:par>
                </p:childTnLst>
              </p:cTn>
              <p:nextCondLst>
                <p:cond evt="onClick" delay="0">
                  <p:tgtEl>
                    <p:spTgt spid="17"/>
                  </p:tgtEl>
                </p:cond>
              </p:nextCondLst>
            </p:seq>
            <p:video>
              <p:cMediaNode vol="100000">
                <p:cTn id="196" fill="hold" display="0">
                  <p:stCondLst>
                    <p:cond delay="indefinite"/>
                  </p:stCondLst>
                  <p:endCondLst>
                    <p:cond evt="onStopAudio" delay="0">
                      <p:tgtEl>
                        <p:sldTgt/>
                      </p:tgtEl>
                    </p:cond>
                  </p:endCondLst>
                </p:cTn>
                <p:tgtEl>
                  <p:spTgt spid="18"/>
                </p:tgtEl>
              </p:cMediaNode>
            </p:video>
            <p:seq concurrent="1" nextAc="seek">
              <p:cTn id="197" restart="whenNotActive" fill="hold" evtFilter="cancelBubble" nodeType="interactiveSeq">
                <p:stCondLst>
                  <p:cond evt="onClick" delay="0">
                    <p:tgtEl>
                      <p:spTgt spid="15"/>
                    </p:tgtEl>
                  </p:cond>
                </p:stCondLst>
                <p:endSync evt="end" delay="0">
                  <p:rtn val="all"/>
                </p:endSync>
                <p:childTnLst>
                  <p:par>
                    <p:cTn id="198" fill="hold">
                      <p:stCondLst>
                        <p:cond delay="0"/>
                      </p:stCondLst>
                      <p:childTnLst>
                        <p:par>
                          <p:cTn id="199" fill="hold">
                            <p:stCondLst>
                              <p:cond delay="0"/>
                            </p:stCondLst>
                            <p:childTnLst>
                              <p:par>
                                <p:cTn id="200" presetID="37" presetClass="exit" presetSubtype="0" fill="hold" grpId="1" nodeType="clickEffect">
                                  <p:stCondLst>
                                    <p:cond delay="0"/>
                                  </p:stCondLst>
                                  <p:childTnLst>
                                    <p:animEffect transition="out" filter="fade">
                                      <p:cBhvr>
                                        <p:cTn id="201" dur="1000"/>
                                        <p:tgtEl>
                                          <p:spTgt spid="42"/>
                                        </p:tgtEl>
                                      </p:cBhvr>
                                    </p:animEffect>
                                    <p:anim calcmode="lin" valueType="num">
                                      <p:cBhvr>
                                        <p:cTn id="202" dur="1000"/>
                                        <p:tgtEl>
                                          <p:spTgt spid="42"/>
                                        </p:tgtEl>
                                        <p:attrNameLst>
                                          <p:attrName>ppt_x</p:attrName>
                                        </p:attrNameLst>
                                      </p:cBhvr>
                                      <p:tavLst>
                                        <p:tav tm="0">
                                          <p:val>
                                            <p:strVal val="ppt_x"/>
                                          </p:val>
                                        </p:tav>
                                        <p:tav tm="100000">
                                          <p:val>
                                            <p:strVal val="ppt_x"/>
                                          </p:val>
                                        </p:tav>
                                      </p:tavLst>
                                    </p:anim>
                                    <p:anim calcmode="lin" valueType="num">
                                      <p:cBhvr>
                                        <p:cTn id="203" dur="100" decel="100000"/>
                                        <p:tgtEl>
                                          <p:spTgt spid="42"/>
                                        </p:tgtEl>
                                        <p:attrNameLst>
                                          <p:attrName>ppt_y</p:attrName>
                                        </p:attrNameLst>
                                      </p:cBhvr>
                                      <p:tavLst>
                                        <p:tav tm="0">
                                          <p:val>
                                            <p:strVal val="ppt_y"/>
                                          </p:val>
                                        </p:tav>
                                        <p:tav tm="100000">
                                          <p:val>
                                            <p:strVal val="ppt_y-.03"/>
                                          </p:val>
                                        </p:tav>
                                      </p:tavLst>
                                    </p:anim>
                                    <p:anim calcmode="lin" valueType="num">
                                      <p:cBhvr>
                                        <p:cTn id="204" dur="900" accel="100000">
                                          <p:stCondLst>
                                            <p:cond delay="100"/>
                                          </p:stCondLst>
                                        </p:cTn>
                                        <p:tgtEl>
                                          <p:spTgt spid="42"/>
                                        </p:tgtEl>
                                        <p:attrNameLst>
                                          <p:attrName>ppt_y</p:attrName>
                                        </p:attrNameLst>
                                      </p:cBhvr>
                                      <p:tavLst>
                                        <p:tav tm="0">
                                          <p:val>
                                            <p:strVal val="ppt_y"/>
                                          </p:val>
                                        </p:tav>
                                        <p:tav tm="100000">
                                          <p:val>
                                            <p:strVal val="ppt_y+1"/>
                                          </p:val>
                                        </p:tav>
                                      </p:tavLst>
                                    </p:anim>
                                    <p:set>
                                      <p:cBhvr>
                                        <p:cTn id="205" dur="1" fill="hold">
                                          <p:stCondLst>
                                            <p:cond delay="999"/>
                                          </p:stCondLst>
                                        </p:cTn>
                                        <p:tgtEl>
                                          <p:spTgt spid="42"/>
                                        </p:tgtEl>
                                        <p:attrNameLst>
                                          <p:attrName>style.visibility</p:attrName>
                                        </p:attrNameLst>
                                      </p:cBhvr>
                                      <p:to>
                                        <p:strVal val="hidden"/>
                                      </p:to>
                                    </p:set>
                                  </p:childTnLst>
                                </p:cTn>
                              </p:par>
                              <p:par>
                                <p:cTn id="206" presetID="37" presetClass="exit" presetSubtype="0" fill="hold" grpId="1" nodeType="withEffect">
                                  <p:stCondLst>
                                    <p:cond delay="0"/>
                                  </p:stCondLst>
                                  <p:childTnLst>
                                    <p:animEffect transition="out" filter="fade">
                                      <p:cBhvr>
                                        <p:cTn id="207" dur="1000"/>
                                        <p:tgtEl>
                                          <p:spTgt spid="4"/>
                                        </p:tgtEl>
                                      </p:cBhvr>
                                    </p:animEffect>
                                    <p:anim calcmode="lin" valueType="num">
                                      <p:cBhvr>
                                        <p:cTn id="208" dur="1000"/>
                                        <p:tgtEl>
                                          <p:spTgt spid="4"/>
                                        </p:tgtEl>
                                        <p:attrNameLst>
                                          <p:attrName>ppt_x</p:attrName>
                                        </p:attrNameLst>
                                      </p:cBhvr>
                                      <p:tavLst>
                                        <p:tav tm="0">
                                          <p:val>
                                            <p:strVal val="ppt_x"/>
                                          </p:val>
                                        </p:tav>
                                        <p:tav tm="100000">
                                          <p:val>
                                            <p:strVal val="ppt_x"/>
                                          </p:val>
                                        </p:tav>
                                      </p:tavLst>
                                    </p:anim>
                                    <p:anim calcmode="lin" valueType="num">
                                      <p:cBhvr>
                                        <p:cTn id="209" dur="100" decel="100000"/>
                                        <p:tgtEl>
                                          <p:spTgt spid="4"/>
                                        </p:tgtEl>
                                        <p:attrNameLst>
                                          <p:attrName>ppt_y</p:attrName>
                                        </p:attrNameLst>
                                      </p:cBhvr>
                                      <p:tavLst>
                                        <p:tav tm="0">
                                          <p:val>
                                            <p:strVal val="ppt_y"/>
                                          </p:val>
                                        </p:tav>
                                        <p:tav tm="100000">
                                          <p:val>
                                            <p:strVal val="ppt_y-.03"/>
                                          </p:val>
                                        </p:tav>
                                      </p:tavLst>
                                    </p:anim>
                                    <p:anim calcmode="lin" valueType="num">
                                      <p:cBhvr>
                                        <p:cTn id="210" dur="900" accel="100000">
                                          <p:stCondLst>
                                            <p:cond delay="100"/>
                                          </p:stCondLst>
                                        </p:cTn>
                                        <p:tgtEl>
                                          <p:spTgt spid="4"/>
                                        </p:tgtEl>
                                        <p:attrNameLst>
                                          <p:attrName>ppt_y</p:attrName>
                                        </p:attrNameLst>
                                      </p:cBhvr>
                                      <p:tavLst>
                                        <p:tav tm="0">
                                          <p:val>
                                            <p:strVal val="ppt_y"/>
                                          </p:val>
                                        </p:tav>
                                        <p:tav tm="100000">
                                          <p:val>
                                            <p:strVal val="ppt_y+1"/>
                                          </p:val>
                                        </p:tav>
                                      </p:tavLst>
                                    </p:anim>
                                    <p:set>
                                      <p:cBhvr>
                                        <p:cTn id="211" dur="1" fill="hold">
                                          <p:stCondLst>
                                            <p:cond delay="999"/>
                                          </p:stCondLst>
                                        </p:cTn>
                                        <p:tgtEl>
                                          <p:spTgt spid="4"/>
                                        </p:tgtEl>
                                        <p:attrNameLst>
                                          <p:attrName>style.visibility</p:attrName>
                                        </p:attrNameLst>
                                      </p:cBhvr>
                                      <p:to>
                                        <p:strVal val="hidden"/>
                                      </p:to>
                                    </p:set>
                                  </p:childTnLst>
                                </p:cTn>
                              </p:par>
                              <p:par>
                                <p:cTn id="212" presetID="37" presetClass="exit" presetSubtype="0" fill="hold" grpId="1" nodeType="withEffect">
                                  <p:stCondLst>
                                    <p:cond delay="0"/>
                                  </p:stCondLst>
                                  <p:childTnLst>
                                    <p:animEffect transition="out" filter="fade">
                                      <p:cBhvr>
                                        <p:cTn id="213" dur="1000"/>
                                        <p:tgtEl>
                                          <p:spTgt spid="2"/>
                                        </p:tgtEl>
                                      </p:cBhvr>
                                    </p:animEffect>
                                    <p:anim calcmode="lin" valueType="num">
                                      <p:cBhvr>
                                        <p:cTn id="214" dur="1000"/>
                                        <p:tgtEl>
                                          <p:spTgt spid="2"/>
                                        </p:tgtEl>
                                        <p:attrNameLst>
                                          <p:attrName>ppt_x</p:attrName>
                                        </p:attrNameLst>
                                      </p:cBhvr>
                                      <p:tavLst>
                                        <p:tav tm="0">
                                          <p:val>
                                            <p:strVal val="ppt_x"/>
                                          </p:val>
                                        </p:tav>
                                        <p:tav tm="100000">
                                          <p:val>
                                            <p:strVal val="ppt_x"/>
                                          </p:val>
                                        </p:tav>
                                      </p:tavLst>
                                    </p:anim>
                                    <p:anim calcmode="lin" valueType="num">
                                      <p:cBhvr>
                                        <p:cTn id="215" dur="100" decel="100000"/>
                                        <p:tgtEl>
                                          <p:spTgt spid="2"/>
                                        </p:tgtEl>
                                        <p:attrNameLst>
                                          <p:attrName>ppt_y</p:attrName>
                                        </p:attrNameLst>
                                      </p:cBhvr>
                                      <p:tavLst>
                                        <p:tav tm="0">
                                          <p:val>
                                            <p:strVal val="ppt_y"/>
                                          </p:val>
                                        </p:tav>
                                        <p:tav tm="100000">
                                          <p:val>
                                            <p:strVal val="ppt_y-.03"/>
                                          </p:val>
                                        </p:tav>
                                      </p:tavLst>
                                    </p:anim>
                                    <p:anim calcmode="lin" valueType="num">
                                      <p:cBhvr>
                                        <p:cTn id="216" dur="900" accel="100000">
                                          <p:stCondLst>
                                            <p:cond delay="100"/>
                                          </p:stCondLst>
                                        </p:cTn>
                                        <p:tgtEl>
                                          <p:spTgt spid="2"/>
                                        </p:tgtEl>
                                        <p:attrNameLst>
                                          <p:attrName>ppt_y</p:attrName>
                                        </p:attrNameLst>
                                      </p:cBhvr>
                                      <p:tavLst>
                                        <p:tav tm="0">
                                          <p:val>
                                            <p:strVal val="ppt_y"/>
                                          </p:val>
                                        </p:tav>
                                        <p:tav tm="100000">
                                          <p:val>
                                            <p:strVal val="ppt_y+1"/>
                                          </p:val>
                                        </p:tav>
                                      </p:tavLst>
                                    </p:anim>
                                    <p:set>
                                      <p:cBhvr>
                                        <p:cTn id="217" dur="1" fill="hold">
                                          <p:stCondLst>
                                            <p:cond delay="999"/>
                                          </p:stCondLst>
                                        </p:cTn>
                                        <p:tgtEl>
                                          <p:spTgt spid="2"/>
                                        </p:tgtEl>
                                        <p:attrNameLst>
                                          <p:attrName>style.visibility</p:attrName>
                                        </p:attrNameLst>
                                      </p:cBhvr>
                                      <p:to>
                                        <p:strVal val="hidden"/>
                                      </p:to>
                                    </p:set>
                                  </p:childTnLst>
                                </p:cTn>
                              </p:par>
                              <p:par>
                                <p:cTn id="218" presetID="37" presetClass="exit" presetSubtype="0" fill="hold" grpId="1" nodeType="withEffect">
                                  <p:stCondLst>
                                    <p:cond delay="0"/>
                                  </p:stCondLst>
                                  <p:childTnLst>
                                    <p:animEffect transition="out" filter="fade">
                                      <p:cBhvr>
                                        <p:cTn id="219" dur="1000"/>
                                        <p:tgtEl>
                                          <p:spTgt spid="36"/>
                                        </p:tgtEl>
                                      </p:cBhvr>
                                    </p:animEffect>
                                    <p:anim calcmode="lin" valueType="num">
                                      <p:cBhvr>
                                        <p:cTn id="220" dur="1000"/>
                                        <p:tgtEl>
                                          <p:spTgt spid="36"/>
                                        </p:tgtEl>
                                        <p:attrNameLst>
                                          <p:attrName>ppt_x</p:attrName>
                                        </p:attrNameLst>
                                      </p:cBhvr>
                                      <p:tavLst>
                                        <p:tav tm="0">
                                          <p:val>
                                            <p:strVal val="ppt_x"/>
                                          </p:val>
                                        </p:tav>
                                        <p:tav tm="100000">
                                          <p:val>
                                            <p:strVal val="ppt_x"/>
                                          </p:val>
                                        </p:tav>
                                      </p:tavLst>
                                    </p:anim>
                                    <p:anim calcmode="lin" valueType="num">
                                      <p:cBhvr>
                                        <p:cTn id="221" dur="100" decel="100000"/>
                                        <p:tgtEl>
                                          <p:spTgt spid="36"/>
                                        </p:tgtEl>
                                        <p:attrNameLst>
                                          <p:attrName>ppt_y</p:attrName>
                                        </p:attrNameLst>
                                      </p:cBhvr>
                                      <p:tavLst>
                                        <p:tav tm="0">
                                          <p:val>
                                            <p:strVal val="ppt_y"/>
                                          </p:val>
                                        </p:tav>
                                        <p:tav tm="100000">
                                          <p:val>
                                            <p:strVal val="ppt_y-.03"/>
                                          </p:val>
                                        </p:tav>
                                      </p:tavLst>
                                    </p:anim>
                                    <p:anim calcmode="lin" valueType="num">
                                      <p:cBhvr>
                                        <p:cTn id="222" dur="900" accel="100000">
                                          <p:stCondLst>
                                            <p:cond delay="100"/>
                                          </p:stCondLst>
                                        </p:cTn>
                                        <p:tgtEl>
                                          <p:spTgt spid="36"/>
                                        </p:tgtEl>
                                        <p:attrNameLst>
                                          <p:attrName>ppt_y</p:attrName>
                                        </p:attrNameLst>
                                      </p:cBhvr>
                                      <p:tavLst>
                                        <p:tav tm="0">
                                          <p:val>
                                            <p:strVal val="ppt_y"/>
                                          </p:val>
                                        </p:tav>
                                        <p:tav tm="100000">
                                          <p:val>
                                            <p:strVal val="ppt_y+1"/>
                                          </p:val>
                                        </p:tav>
                                      </p:tavLst>
                                    </p:anim>
                                    <p:set>
                                      <p:cBhvr>
                                        <p:cTn id="223" dur="1" fill="hold">
                                          <p:stCondLst>
                                            <p:cond delay="999"/>
                                          </p:stCondLst>
                                        </p:cTn>
                                        <p:tgtEl>
                                          <p:spTgt spid="36"/>
                                        </p:tgtEl>
                                        <p:attrNameLst>
                                          <p:attrName>style.visibility</p:attrName>
                                        </p:attrNameLst>
                                      </p:cBhvr>
                                      <p:to>
                                        <p:strVal val="hidden"/>
                                      </p:to>
                                    </p:set>
                                  </p:childTnLst>
                                  <p:subTnLst>
                                    <p:audio>
                                      <p:cMediaNode>
                                        <p:cTn display="0" masterRel="sameClick">
                                          <p:stCondLst>
                                            <p:cond evt="begin" delay="0">
                                              <p:tn val="218"/>
                                            </p:cond>
                                          </p:stCondLst>
                                          <p:endCondLst>
                                            <p:cond evt="onStopAudio" delay="0">
                                              <p:tgtEl>
                                                <p:sldTgt/>
                                              </p:tgtEl>
                                            </p:cond>
                                          </p:endCondLst>
                                        </p:cTn>
                                        <p:tgtEl>
                                          <p:sndTgt r:embed="rId7" name="cashreg.wav"/>
                                        </p:tgtEl>
                                      </p:cMediaNode>
                                    </p:audio>
                                  </p:subTnLst>
                                </p:cTn>
                              </p:par>
                              <p:par>
                                <p:cTn id="224" presetID="37" presetClass="exit" presetSubtype="0" fill="hold" grpId="1" nodeType="withEffect">
                                  <p:stCondLst>
                                    <p:cond delay="0"/>
                                  </p:stCondLst>
                                  <p:childTnLst>
                                    <p:animEffect transition="out" filter="fade">
                                      <p:cBhvr>
                                        <p:cTn id="225" dur="1000"/>
                                        <p:tgtEl>
                                          <p:spTgt spid="43"/>
                                        </p:tgtEl>
                                      </p:cBhvr>
                                    </p:animEffect>
                                    <p:anim calcmode="lin" valueType="num">
                                      <p:cBhvr>
                                        <p:cTn id="226" dur="1000"/>
                                        <p:tgtEl>
                                          <p:spTgt spid="43"/>
                                        </p:tgtEl>
                                        <p:attrNameLst>
                                          <p:attrName>ppt_x</p:attrName>
                                        </p:attrNameLst>
                                      </p:cBhvr>
                                      <p:tavLst>
                                        <p:tav tm="0">
                                          <p:val>
                                            <p:strVal val="ppt_x"/>
                                          </p:val>
                                        </p:tav>
                                        <p:tav tm="100000">
                                          <p:val>
                                            <p:strVal val="ppt_x"/>
                                          </p:val>
                                        </p:tav>
                                      </p:tavLst>
                                    </p:anim>
                                    <p:anim calcmode="lin" valueType="num">
                                      <p:cBhvr>
                                        <p:cTn id="227" dur="100" decel="100000"/>
                                        <p:tgtEl>
                                          <p:spTgt spid="43"/>
                                        </p:tgtEl>
                                        <p:attrNameLst>
                                          <p:attrName>ppt_y</p:attrName>
                                        </p:attrNameLst>
                                      </p:cBhvr>
                                      <p:tavLst>
                                        <p:tav tm="0">
                                          <p:val>
                                            <p:strVal val="ppt_y"/>
                                          </p:val>
                                        </p:tav>
                                        <p:tav tm="100000">
                                          <p:val>
                                            <p:strVal val="ppt_y-.03"/>
                                          </p:val>
                                        </p:tav>
                                      </p:tavLst>
                                    </p:anim>
                                    <p:anim calcmode="lin" valueType="num">
                                      <p:cBhvr>
                                        <p:cTn id="228" dur="900" accel="100000">
                                          <p:stCondLst>
                                            <p:cond delay="100"/>
                                          </p:stCondLst>
                                        </p:cTn>
                                        <p:tgtEl>
                                          <p:spTgt spid="43"/>
                                        </p:tgtEl>
                                        <p:attrNameLst>
                                          <p:attrName>ppt_y</p:attrName>
                                        </p:attrNameLst>
                                      </p:cBhvr>
                                      <p:tavLst>
                                        <p:tav tm="0">
                                          <p:val>
                                            <p:strVal val="ppt_y"/>
                                          </p:val>
                                        </p:tav>
                                        <p:tav tm="100000">
                                          <p:val>
                                            <p:strVal val="ppt_y+1"/>
                                          </p:val>
                                        </p:tav>
                                      </p:tavLst>
                                    </p:anim>
                                    <p:set>
                                      <p:cBhvr>
                                        <p:cTn id="229" dur="1" fill="hold">
                                          <p:stCondLst>
                                            <p:cond delay="999"/>
                                          </p:stCondLst>
                                        </p:cTn>
                                        <p:tgtEl>
                                          <p:spTgt spid="43"/>
                                        </p:tgtEl>
                                        <p:attrNameLst>
                                          <p:attrName>style.visibility</p:attrName>
                                        </p:attrNameLst>
                                      </p:cBhvr>
                                      <p:to>
                                        <p:strVal val="hidden"/>
                                      </p:to>
                                    </p:set>
                                  </p:childTnLst>
                                  <p:subTnLst>
                                    <p:audio>
                                      <p:cMediaNode>
                                        <p:cTn display="0" masterRel="sameClick">
                                          <p:stCondLst>
                                            <p:cond evt="begin" delay="0">
                                              <p:tn val="224"/>
                                            </p:cond>
                                          </p:stCondLst>
                                          <p:endCondLst>
                                            <p:cond evt="onStopAudio" delay="0">
                                              <p:tgtEl>
                                                <p:sldTgt/>
                                              </p:tgtEl>
                                            </p:cond>
                                          </p:endCondLst>
                                        </p:cTn>
                                        <p:tgtEl>
                                          <p:sndTgt r:embed="rId7" name="cashreg.wav"/>
                                        </p:tgtEl>
                                      </p:cMediaNode>
                                    </p:audio>
                                  </p:subTnLst>
                                </p:cTn>
                              </p:par>
                              <p:par>
                                <p:cTn id="230" presetID="37" presetClass="exit" presetSubtype="0" fill="hold" grpId="1" nodeType="withEffect">
                                  <p:stCondLst>
                                    <p:cond delay="0"/>
                                  </p:stCondLst>
                                  <p:childTnLst>
                                    <p:animEffect transition="out" filter="fade">
                                      <p:cBhvr>
                                        <p:cTn id="231" dur="1000"/>
                                        <p:tgtEl>
                                          <p:spTgt spid="39"/>
                                        </p:tgtEl>
                                      </p:cBhvr>
                                    </p:animEffect>
                                    <p:anim calcmode="lin" valueType="num">
                                      <p:cBhvr>
                                        <p:cTn id="232" dur="1000"/>
                                        <p:tgtEl>
                                          <p:spTgt spid="39"/>
                                        </p:tgtEl>
                                        <p:attrNameLst>
                                          <p:attrName>ppt_x</p:attrName>
                                        </p:attrNameLst>
                                      </p:cBhvr>
                                      <p:tavLst>
                                        <p:tav tm="0">
                                          <p:val>
                                            <p:strVal val="ppt_x"/>
                                          </p:val>
                                        </p:tav>
                                        <p:tav tm="100000">
                                          <p:val>
                                            <p:strVal val="ppt_x"/>
                                          </p:val>
                                        </p:tav>
                                      </p:tavLst>
                                    </p:anim>
                                    <p:anim calcmode="lin" valueType="num">
                                      <p:cBhvr>
                                        <p:cTn id="233" dur="100" decel="100000"/>
                                        <p:tgtEl>
                                          <p:spTgt spid="39"/>
                                        </p:tgtEl>
                                        <p:attrNameLst>
                                          <p:attrName>ppt_y</p:attrName>
                                        </p:attrNameLst>
                                      </p:cBhvr>
                                      <p:tavLst>
                                        <p:tav tm="0">
                                          <p:val>
                                            <p:strVal val="ppt_y"/>
                                          </p:val>
                                        </p:tav>
                                        <p:tav tm="100000">
                                          <p:val>
                                            <p:strVal val="ppt_y-.03"/>
                                          </p:val>
                                        </p:tav>
                                      </p:tavLst>
                                    </p:anim>
                                    <p:anim calcmode="lin" valueType="num">
                                      <p:cBhvr>
                                        <p:cTn id="234" dur="900" accel="100000">
                                          <p:stCondLst>
                                            <p:cond delay="100"/>
                                          </p:stCondLst>
                                        </p:cTn>
                                        <p:tgtEl>
                                          <p:spTgt spid="39"/>
                                        </p:tgtEl>
                                        <p:attrNameLst>
                                          <p:attrName>ppt_y</p:attrName>
                                        </p:attrNameLst>
                                      </p:cBhvr>
                                      <p:tavLst>
                                        <p:tav tm="0">
                                          <p:val>
                                            <p:strVal val="ppt_y"/>
                                          </p:val>
                                        </p:tav>
                                        <p:tav tm="100000">
                                          <p:val>
                                            <p:strVal val="ppt_y+1"/>
                                          </p:val>
                                        </p:tav>
                                      </p:tavLst>
                                    </p:anim>
                                    <p:set>
                                      <p:cBhvr>
                                        <p:cTn id="235" dur="1" fill="hold">
                                          <p:stCondLst>
                                            <p:cond delay="999"/>
                                          </p:stCondLst>
                                        </p:cTn>
                                        <p:tgtEl>
                                          <p:spTgt spid="39"/>
                                        </p:tgtEl>
                                        <p:attrNameLst>
                                          <p:attrName>style.visibility</p:attrName>
                                        </p:attrNameLst>
                                      </p:cBhvr>
                                      <p:to>
                                        <p:strVal val="hidden"/>
                                      </p:to>
                                    </p:set>
                                  </p:childTnLst>
                                  <p:subTnLst>
                                    <p:audio>
                                      <p:cMediaNode>
                                        <p:cTn display="0" masterRel="sameClick">
                                          <p:stCondLst>
                                            <p:cond evt="begin" delay="0">
                                              <p:tn val="230"/>
                                            </p:cond>
                                          </p:stCondLst>
                                          <p:endCondLst>
                                            <p:cond evt="onStopAudio" delay="0">
                                              <p:tgtEl>
                                                <p:sldTgt/>
                                              </p:tgtEl>
                                            </p:cond>
                                          </p:endCondLst>
                                        </p:cTn>
                                        <p:tgtEl>
                                          <p:sndTgt r:embed="rId7" name="cashreg.wav"/>
                                        </p:tgtEl>
                                      </p:cMediaNode>
                                    </p:audio>
                                  </p:subTnLst>
                                </p:cTn>
                              </p:par>
                              <p:par>
                                <p:cTn id="236" presetID="22" presetClass="emph" presetSubtype="0" fill="hold" grpId="1" nodeType="withEffect">
                                  <p:stCondLst>
                                    <p:cond delay="0"/>
                                  </p:stCondLst>
                                  <p:childTnLst>
                                    <p:animClr clrSpc="hsl" dir="cw">
                                      <p:cBhvr override="childStyle">
                                        <p:cTn id="237" dur="1000" fill="hold"/>
                                        <p:tgtEl>
                                          <p:spTgt spid="38"/>
                                        </p:tgtEl>
                                        <p:attrNameLst>
                                          <p:attrName>style.color</p:attrName>
                                        </p:attrNameLst>
                                      </p:cBhvr>
                                      <p:by>
                                        <p:hsl h="-7200000" s="0" l="0"/>
                                      </p:by>
                                    </p:animClr>
                                    <p:animClr clrSpc="hsl" dir="cw">
                                      <p:cBhvr>
                                        <p:cTn id="238" dur="1000" fill="hold"/>
                                        <p:tgtEl>
                                          <p:spTgt spid="38"/>
                                        </p:tgtEl>
                                        <p:attrNameLst>
                                          <p:attrName>fillcolor</p:attrName>
                                        </p:attrNameLst>
                                      </p:cBhvr>
                                      <p:by>
                                        <p:hsl h="-7200000" s="0" l="0"/>
                                      </p:by>
                                    </p:animClr>
                                    <p:animClr clrSpc="hsl" dir="cw">
                                      <p:cBhvr>
                                        <p:cTn id="239" dur="1000" fill="hold"/>
                                        <p:tgtEl>
                                          <p:spTgt spid="38"/>
                                        </p:tgtEl>
                                        <p:attrNameLst>
                                          <p:attrName>stroke.color</p:attrName>
                                        </p:attrNameLst>
                                      </p:cBhvr>
                                      <p:by>
                                        <p:hsl h="-7200000" s="0" l="0"/>
                                      </p:by>
                                    </p:animClr>
                                    <p:set>
                                      <p:cBhvr>
                                        <p:cTn id="240" dur="1000" fill="hold"/>
                                        <p:tgtEl>
                                          <p:spTgt spid="38"/>
                                        </p:tgtEl>
                                        <p:attrNameLst>
                                          <p:attrName>fill.type</p:attrName>
                                        </p:attrNameLst>
                                      </p:cBhvr>
                                      <p:to>
                                        <p:strVal val="solid"/>
                                      </p:to>
                                    </p:set>
                                  </p:childTnLst>
                                  <p:subTnLst>
                                    <p:audio>
                                      <p:cMediaNode>
                                        <p:cTn display="0" masterRel="sameClick">
                                          <p:stCondLst>
                                            <p:cond evt="begin" delay="0">
                                              <p:tn val="236"/>
                                            </p:cond>
                                          </p:stCondLst>
                                          <p:endCondLst>
                                            <p:cond evt="onStopAudio" delay="0">
                                              <p:tgtEl>
                                                <p:sldTgt/>
                                              </p:tgtEl>
                                            </p:cond>
                                          </p:endCondLst>
                                        </p:cTn>
                                        <p:tgtEl>
                                          <p:sndTgt r:embed="rId7" name="cashreg.wav"/>
                                        </p:tgtEl>
                                      </p:cMediaNode>
                                    </p:audio>
                                  </p:subTnLst>
                                </p:cTn>
                              </p:par>
                              <p:par>
                                <p:cTn id="241" presetID="22" presetClass="emph" presetSubtype="0" fill="hold" grpId="1" nodeType="withEffect">
                                  <p:stCondLst>
                                    <p:cond delay="0"/>
                                  </p:stCondLst>
                                  <p:childTnLst>
                                    <p:animClr clrSpc="hsl" dir="cw">
                                      <p:cBhvr override="childStyle">
                                        <p:cTn id="242" dur="1000" fill="hold"/>
                                        <p:tgtEl>
                                          <p:spTgt spid="44"/>
                                        </p:tgtEl>
                                        <p:attrNameLst>
                                          <p:attrName>style.color</p:attrName>
                                        </p:attrNameLst>
                                      </p:cBhvr>
                                      <p:by>
                                        <p:hsl h="-7200000" s="0" l="0"/>
                                      </p:by>
                                    </p:animClr>
                                    <p:animClr clrSpc="hsl" dir="cw">
                                      <p:cBhvr>
                                        <p:cTn id="243" dur="1000" fill="hold"/>
                                        <p:tgtEl>
                                          <p:spTgt spid="44"/>
                                        </p:tgtEl>
                                        <p:attrNameLst>
                                          <p:attrName>fillcolor</p:attrName>
                                        </p:attrNameLst>
                                      </p:cBhvr>
                                      <p:by>
                                        <p:hsl h="-7200000" s="0" l="0"/>
                                      </p:by>
                                    </p:animClr>
                                    <p:animClr clrSpc="hsl" dir="cw">
                                      <p:cBhvr>
                                        <p:cTn id="244" dur="1000" fill="hold"/>
                                        <p:tgtEl>
                                          <p:spTgt spid="44"/>
                                        </p:tgtEl>
                                        <p:attrNameLst>
                                          <p:attrName>stroke.color</p:attrName>
                                        </p:attrNameLst>
                                      </p:cBhvr>
                                      <p:by>
                                        <p:hsl h="-7200000" s="0" l="0"/>
                                      </p:by>
                                    </p:animClr>
                                    <p:set>
                                      <p:cBhvr>
                                        <p:cTn id="245" dur="1000" fill="hold"/>
                                        <p:tgtEl>
                                          <p:spTgt spid="44"/>
                                        </p:tgtEl>
                                        <p:attrNameLst>
                                          <p:attrName>fill.type</p:attrName>
                                        </p:attrNameLst>
                                      </p:cBhvr>
                                      <p:to>
                                        <p:strVal val="solid"/>
                                      </p:to>
                                    </p:set>
                                  </p:childTnLst>
                                  <p:subTnLst>
                                    <p:audio>
                                      <p:cMediaNode>
                                        <p:cTn display="0" masterRel="sameClick">
                                          <p:stCondLst>
                                            <p:cond evt="begin" delay="0">
                                              <p:tn val="241"/>
                                            </p:cond>
                                          </p:stCondLst>
                                          <p:endCondLst>
                                            <p:cond evt="onStopAudio" delay="0">
                                              <p:tgtEl>
                                                <p:sldTgt/>
                                              </p:tgtEl>
                                            </p:cond>
                                          </p:endCondLst>
                                        </p:cTn>
                                        <p:tgtEl>
                                          <p:sndTgt r:embed="rId7" name="cashreg.wav"/>
                                        </p:tgtEl>
                                      </p:cMediaNode>
                                    </p:audio>
                                  </p:subTnLst>
                                </p:cTn>
                              </p:par>
                              <p:par>
                                <p:cTn id="246" presetID="22" presetClass="emph" presetSubtype="0" fill="hold" grpId="1" nodeType="withEffect">
                                  <p:stCondLst>
                                    <p:cond delay="0"/>
                                  </p:stCondLst>
                                  <p:childTnLst>
                                    <p:animClr clrSpc="hsl" dir="cw">
                                      <p:cBhvr override="childStyle">
                                        <p:cTn id="247" dur="1000" fill="hold"/>
                                        <p:tgtEl>
                                          <p:spTgt spid="40"/>
                                        </p:tgtEl>
                                        <p:attrNameLst>
                                          <p:attrName>style.color</p:attrName>
                                        </p:attrNameLst>
                                      </p:cBhvr>
                                      <p:by>
                                        <p:hsl h="-7200000" s="0" l="0"/>
                                      </p:by>
                                    </p:animClr>
                                    <p:animClr clrSpc="hsl" dir="cw">
                                      <p:cBhvr>
                                        <p:cTn id="248" dur="1000" fill="hold"/>
                                        <p:tgtEl>
                                          <p:spTgt spid="40"/>
                                        </p:tgtEl>
                                        <p:attrNameLst>
                                          <p:attrName>fillcolor</p:attrName>
                                        </p:attrNameLst>
                                      </p:cBhvr>
                                      <p:by>
                                        <p:hsl h="-7200000" s="0" l="0"/>
                                      </p:by>
                                    </p:animClr>
                                    <p:animClr clrSpc="hsl" dir="cw">
                                      <p:cBhvr>
                                        <p:cTn id="249" dur="1000" fill="hold"/>
                                        <p:tgtEl>
                                          <p:spTgt spid="40"/>
                                        </p:tgtEl>
                                        <p:attrNameLst>
                                          <p:attrName>stroke.color</p:attrName>
                                        </p:attrNameLst>
                                      </p:cBhvr>
                                      <p:by>
                                        <p:hsl h="-7200000" s="0" l="0"/>
                                      </p:by>
                                    </p:animClr>
                                    <p:set>
                                      <p:cBhvr>
                                        <p:cTn id="250" dur="1000" fill="hold"/>
                                        <p:tgtEl>
                                          <p:spTgt spid="40"/>
                                        </p:tgtEl>
                                        <p:attrNameLst>
                                          <p:attrName>fill.type</p:attrName>
                                        </p:attrNameLst>
                                      </p:cBhvr>
                                      <p:to>
                                        <p:strVal val="solid"/>
                                      </p:to>
                                    </p:set>
                                  </p:childTnLst>
                                  <p:subTnLst>
                                    <p:audio>
                                      <p:cMediaNode>
                                        <p:cTn display="0" masterRel="sameClick">
                                          <p:stCondLst>
                                            <p:cond evt="begin" delay="0">
                                              <p:tn val="246"/>
                                            </p:cond>
                                          </p:stCondLst>
                                          <p:endCondLst>
                                            <p:cond evt="onStopAudio" delay="0">
                                              <p:tgtEl>
                                                <p:sldTgt/>
                                              </p:tgtEl>
                                            </p:cond>
                                          </p:endCondLst>
                                        </p:cTn>
                                        <p:tgtEl>
                                          <p:sndTgt r:embed="rId7" name="cashreg.wav"/>
                                        </p:tgtEl>
                                      </p:cMediaNode>
                                    </p:audio>
                                  </p:subTnLst>
                                </p:cTn>
                              </p:par>
                              <p:par>
                                <p:cTn id="251" presetID="37" presetClass="exit" presetSubtype="0" fill="hold" grpId="1" nodeType="withEffect">
                                  <p:stCondLst>
                                    <p:cond delay="0"/>
                                  </p:stCondLst>
                                  <p:childTnLst>
                                    <p:animEffect transition="out" filter="fade">
                                      <p:cBhvr>
                                        <p:cTn id="252" dur="1000"/>
                                        <p:tgtEl>
                                          <p:spTgt spid="37"/>
                                        </p:tgtEl>
                                      </p:cBhvr>
                                    </p:animEffect>
                                    <p:anim calcmode="lin" valueType="num">
                                      <p:cBhvr>
                                        <p:cTn id="253" dur="1000"/>
                                        <p:tgtEl>
                                          <p:spTgt spid="37"/>
                                        </p:tgtEl>
                                        <p:attrNameLst>
                                          <p:attrName>ppt_x</p:attrName>
                                        </p:attrNameLst>
                                      </p:cBhvr>
                                      <p:tavLst>
                                        <p:tav tm="0">
                                          <p:val>
                                            <p:strVal val="ppt_x"/>
                                          </p:val>
                                        </p:tav>
                                        <p:tav tm="100000">
                                          <p:val>
                                            <p:strVal val="ppt_x"/>
                                          </p:val>
                                        </p:tav>
                                      </p:tavLst>
                                    </p:anim>
                                    <p:anim calcmode="lin" valueType="num">
                                      <p:cBhvr>
                                        <p:cTn id="254" dur="100" decel="100000"/>
                                        <p:tgtEl>
                                          <p:spTgt spid="37"/>
                                        </p:tgtEl>
                                        <p:attrNameLst>
                                          <p:attrName>ppt_y</p:attrName>
                                        </p:attrNameLst>
                                      </p:cBhvr>
                                      <p:tavLst>
                                        <p:tav tm="0">
                                          <p:val>
                                            <p:strVal val="ppt_y"/>
                                          </p:val>
                                        </p:tav>
                                        <p:tav tm="100000">
                                          <p:val>
                                            <p:strVal val="ppt_y-.03"/>
                                          </p:val>
                                        </p:tav>
                                      </p:tavLst>
                                    </p:anim>
                                    <p:anim calcmode="lin" valueType="num">
                                      <p:cBhvr>
                                        <p:cTn id="255" dur="900" accel="100000">
                                          <p:stCondLst>
                                            <p:cond delay="100"/>
                                          </p:stCondLst>
                                        </p:cTn>
                                        <p:tgtEl>
                                          <p:spTgt spid="37"/>
                                        </p:tgtEl>
                                        <p:attrNameLst>
                                          <p:attrName>ppt_y</p:attrName>
                                        </p:attrNameLst>
                                      </p:cBhvr>
                                      <p:tavLst>
                                        <p:tav tm="0">
                                          <p:val>
                                            <p:strVal val="ppt_y"/>
                                          </p:val>
                                        </p:tav>
                                        <p:tav tm="100000">
                                          <p:val>
                                            <p:strVal val="ppt_y+1"/>
                                          </p:val>
                                        </p:tav>
                                      </p:tavLst>
                                    </p:anim>
                                    <p:set>
                                      <p:cBhvr>
                                        <p:cTn id="256" dur="1" fill="hold">
                                          <p:stCondLst>
                                            <p:cond delay="999"/>
                                          </p:stCondLst>
                                        </p:cTn>
                                        <p:tgtEl>
                                          <p:spTgt spid="37"/>
                                        </p:tgtEl>
                                        <p:attrNameLst>
                                          <p:attrName>style.visibility</p:attrName>
                                        </p:attrNameLst>
                                      </p:cBhvr>
                                      <p:to>
                                        <p:strVal val="hidden"/>
                                      </p:to>
                                    </p:set>
                                  </p:childTnLst>
                                  <p:subTnLst>
                                    <p:audio>
                                      <p:cMediaNode>
                                        <p:cTn display="0" masterRel="sameClick">
                                          <p:stCondLst>
                                            <p:cond evt="begin" delay="0">
                                              <p:tn val="251"/>
                                            </p:cond>
                                          </p:stCondLst>
                                          <p:endCondLst>
                                            <p:cond evt="onStopAudio" delay="0">
                                              <p:tgtEl>
                                                <p:sldTgt/>
                                              </p:tgtEl>
                                            </p:cond>
                                          </p:endCondLst>
                                        </p:cTn>
                                        <p:tgtEl>
                                          <p:sndTgt r:embed="rId7" name="cashreg.wav"/>
                                        </p:tgtEl>
                                      </p:cMediaNode>
                                    </p:audio>
                                  </p:subTnLst>
                                </p:cTn>
                              </p:par>
                              <p:par>
                                <p:cTn id="257" presetID="37" presetClass="exit" presetSubtype="0" fill="hold" grpId="1" nodeType="withEffect">
                                  <p:stCondLst>
                                    <p:cond delay="0"/>
                                  </p:stCondLst>
                                  <p:childTnLst>
                                    <p:animEffect transition="out" filter="fade">
                                      <p:cBhvr>
                                        <p:cTn id="258" dur="1000"/>
                                        <p:tgtEl>
                                          <p:spTgt spid="45"/>
                                        </p:tgtEl>
                                      </p:cBhvr>
                                    </p:animEffect>
                                    <p:anim calcmode="lin" valueType="num">
                                      <p:cBhvr>
                                        <p:cTn id="259" dur="1000"/>
                                        <p:tgtEl>
                                          <p:spTgt spid="45"/>
                                        </p:tgtEl>
                                        <p:attrNameLst>
                                          <p:attrName>ppt_x</p:attrName>
                                        </p:attrNameLst>
                                      </p:cBhvr>
                                      <p:tavLst>
                                        <p:tav tm="0">
                                          <p:val>
                                            <p:strVal val="ppt_x"/>
                                          </p:val>
                                        </p:tav>
                                        <p:tav tm="100000">
                                          <p:val>
                                            <p:strVal val="ppt_x"/>
                                          </p:val>
                                        </p:tav>
                                      </p:tavLst>
                                    </p:anim>
                                    <p:anim calcmode="lin" valueType="num">
                                      <p:cBhvr>
                                        <p:cTn id="260" dur="100" decel="100000"/>
                                        <p:tgtEl>
                                          <p:spTgt spid="45"/>
                                        </p:tgtEl>
                                        <p:attrNameLst>
                                          <p:attrName>ppt_y</p:attrName>
                                        </p:attrNameLst>
                                      </p:cBhvr>
                                      <p:tavLst>
                                        <p:tav tm="0">
                                          <p:val>
                                            <p:strVal val="ppt_y"/>
                                          </p:val>
                                        </p:tav>
                                        <p:tav tm="100000">
                                          <p:val>
                                            <p:strVal val="ppt_y-.03"/>
                                          </p:val>
                                        </p:tav>
                                      </p:tavLst>
                                    </p:anim>
                                    <p:anim calcmode="lin" valueType="num">
                                      <p:cBhvr>
                                        <p:cTn id="261" dur="900" accel="100000">
                                          <p:stCondLst>
                                            <p:cond delay="100"/>
                                          </p:stCondLst>
                                        </p:cTn>
                                        <p:tgtEl>
                                          <p:spTgt spid="45"/>
                                        </p:tgtEl>
                                        <p:attrNameLst>
                                          <p:attrName>ppt_y</p:attrName>
                                        </p:attrNameLst>
                                      </p:cBhvr>
                                      <p:tavLst>
                                        <p:tav tm="0">
                                          <p:val>
                                            <p:strVal val="ppt_y"/>
                                          </p:val>
                                        </p:tav>
                                        <p:tav tm="100000">
                                          <p:val>
                                            <p:strVal val="ppt_y+1"/>
                                          </p:val>
                                        </p:tav>
                                      </p:tavLst>
                                    </p:anim>
                                    <p:set>
                                      <p:cBhvr>
                                        <p:cTn id="262" dur="1" fill="hold">
                                          <p:stCondLst>
                                            <p:cond delay="999"/>
                                          </p:stCondLst>
                                        </p:cTn>
                                        <p:tgtEl>
                                          <p:spTgt spid="45"/>
                                        </p:tgtEl>
                                        <p:attrNameLst>
                                          <p:attrName>style.visibility</p:attrName>
                                        </p:attrNameLst>
                                      </p:cBhvr>
                                      <p:to>
                                        <p:strVal val="hidden"/>
                                      </p:to>
                                    </p:set>
                                  </p:childTnLst>
                                  <p:subTnLst>
                                    <p:audio>
                                      <p:cMediaNode>
                                        <p:cTn display="0" masterRel="sameClick">
                                          <p:stCondLst>
                                            <p:cond evt="begin" delay="0">
                                              <p:tn val="257"/>
                                            </p:cond>
                                          </p:stCondLst>
                                          <p:endCondLst>
                                            <p:cond evt="onStopAudio" delay="0">
                                              <p:tgtEl>
                                                <p:sldTgt/>
                                              </p:tgtEl>
                                            </p:cond>
                                          </p:endCondLst>
                                        </p:cTn>
                                        <p:tgtEl>
                                          <p:sndTgt r:embed="rId7" name="cashreg.wav"/>
                                        </p:tgtEl>
                                      </p:cMediaNode>
                                    </p:audio>
                                  </p:subTnLst>
                                </p:cTn>
                              </p:par>
                              <p:par>
                                <p:cTn id="263" presetID="37" presetClass="exit" presetSubtype="0" fill="hold" grpId="1" nodeType="withEffect">
                                  <p:stCondLst>
                                    <p:cond delay="0"/>
                                  </p:stCondLst>
                                  <p:childTnLst>
                                    <p:animEffect transition="out" filter="fade">
                                      <p:cBhvr>
                                        <p:cTn id="264" dur="1000"/>
                                        <p:tgtEl>
                                          <p:spTgt spid="41"/>
                                        </p:tgtEl>
                                      </p:cBhvr>
                                    </p:animEffect>
                                    <p:anim calcmode="lin" valueType="num">
                                      <p:cBhvr>
                                        <p:cTn id="265" dur="1000"/>
                                        <p:tgtEl>
                                          <p:spTgt spid="41"/>
                                        </p:tgtEl>
                                        <p:attrNameLst>
                                          <p:attrName>ppt_x</p:attrName>
                                        </p:attrNameLst>
                                      </p:cBhvr>
                                      <p:tavLst>
                                        <p:tav tm="0">
                                          <p:val>
                                            <p:strVal val="ppt_x"/>
                                          </p:val>
                                        </p:tav>
                                        <p:tav tm="100000">
                                          <p:val>
                                            <p:strVal val="ppt_x"/>
                                          </p:val>
                                        </p:tav>
                                      </p:tavLst>
                                    </p:anim>
                                    <p:anim calcmode="lin" valueType="num">
                                      <p:cBhvr>
                                        <p:cTn id="266" dur="100" decel="100000"/>
                                        <p:tgtEl>
                                          <p:spTgt spid="41"/>
                                        </p:tgtEl>
                                        <p:attrNameLst>
                                          <p:attrName>ppt_y</p:attrName>
                                        </p:attrNameLst>
                                      </p:cBhvr>
                                      <p:tavLst>
                                        <p:tav tm="0">
                                          <p:val>
                                            <p:strVal val="ppt_y"/>
                                          </p:val>
                                        </p:tav>
                                        <p:tav tm="100000">
                                          <p:val>
                                            <p:strVal val="ppt_y-.03"/>
                                          </p:val>
                                        </p:tav>
                                      </p:tavLst>
                                    </p:anim>
                                    <p:anim calcmode="lin" valueType="num">
                                      <p:cBhvr>
                                        <p:cTn id="267" dur="900" accel="100000">
                                          <p:stCondLst>
                                            <p:cond delay="100"/>
                                          </p:stCondLst>
                                        </p:cTn>
                                        <p:tgtEl>
                                          <p:spTgt spid="41"/>
                                        </p:tgtEl>
                                        <p:attrNameLst>
                                          <p:attrName>ppt_y</p:attrName>
                                        </p:attrNameLst>
                                      </p:cBhvr>
                                      <p:tavLst>
                                        <p:tav tm="0">
                                          <p:val>
                                            <p:strVal val="ppt_y"/>
                                          </p:val>
                                        </p:tav>
                                        <p:tav tm="100000">
                                          <p:val>
                                            <p:strVal val="ppt_y+1"/>
                                          </p:val>
                                        </p:tav>
                                      </p:tavLst>
                                    </p:anim>
                                    <p:set>
                                      <p:cBhvr>
                                        <p:cTn id="268" dur="1" fill="hold">
                                          <p:stCondLst>
                                            <p:cond delay="999"/>
                                          </p:stCondLst>
                                        </p:cTn>
                                        <p:tgtEl>
                                          <p:spTgt spid="41"/>
                                        </p:tgtEl>
                                        <p:attrNameLst>
                                          <p:attrName>style.visibility</p:attrName>
                                        </p:attrNameLst>
                                      </p:cBhvr>
                                      <p:to>
                                        <p:strVal val="hidden"/>
                                      </p:to>
                                    </p:set>
                                  </p:childTnLst>
                                  <p:subTnLst>
                                    <p:audio>
                                      <p:cMediaNode>
                                        <p:cTn display="0" masterRel="sameClick">
                                          <p:stCondLst>
                                            <p:cond evt="begin" delay="0">
                                              <p:tn val="263"/>
                                            </p:cond>
                                          </p:stCondLst>
                                          <p:endCondLst>
                                            <p:cond evt="onStopAudio" delay="0">
                                              <p:tgtEl>
                                                <p:sldTgt/>
                                              </p:tgtEl>
                                            </p:cond>
                                          </p:endCondLst>
                                        </p:cTn>
                                        <p:tgtEl>
                                          <p:sndTgt r:embed="rId7" name="cashreg.wav"/>
                                        </p:tgtEl>
                                      </p:cMediaNode>
                                    </p:audio>
                                  </p:subTnLst>
                                </p:cTn>
                              </p:par>
                            </p:childTnLst>
                          </p:cTn>
                        </p:par>
                      </p:childTnLst>
                    </p:cTn>
                  </p:par>
                </p:childTnLst>
              </p:cTn>
              <p:nextCondLst>
                <p:cond evt="onClick" delay="0">
                  <p:tgtEl>
                    <p:spTgt spid="15"/>
                  </p:tgtEl>
                </p:cond>
              </p:nextCondLst>
            </p:seq>
          </p:childTnLst>
        </p:cTn>
      </p:par>
    </p:tnLst>
    <p:bldLst>
      <p:bldP spid="6" grpId="0" animBg="1"/>
      <p:bldP spid="19" grpId="0" animBg="1"/>
      <p:bldP spid="19" grpId="1" animBg="1"/>
      <p:bldP spid="20" grpId="0" animBg="1"/>
      <p:bldP spid="20" grpId="1" animBg="1"/>
      <p:bldP spid="21" grpId="0" animBg="1"/>
      <p:bldP spid="21" grpId="1" animBg="1"/>
      <p:bldP spid="22" grpId="0" animBg="1"/>
      <p:bldP spid="22" grpId="1" animBg="1"/>
      <p:bldP spid="23" grpId="0" animBg="1"/>
      <p:bldP spid="23" grpId="1" animBg="1"/>
      <p:bldP spid="24" grpId="0" animBg="1"/>
      <p:bldP spid="24" grpId="1" animBg="1"/>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P spid="34" grpId="0" animBg="1"/>
      <p:bldP spid="34" grpId="1" animBg="1"/>
      <p:bldP spid="35" grpId="0" animBg="1"/>
      <p:bldP spid="35" grpId="1" animBg="1"/>
      <p:bldP spid="35" grpId="2" animBg="1"/>
      <p:bldP spid="35" grpId="3" animBg="1"/>
      <p:bldP spid="35" grpId="4" animBg="1"/>
      <p:bldP spid="35" grpId="5" animBg="1"/>
      <p:bldP spid="35" grpId="6" animBg="1"/>
      <p:bldP spid="35" grpId="7" animBg="1"/>
      <p:bldP spid="35" grpId="8" animBg="1"/>
      <p:bldP spid="35" grpId="9" animBg="1"/>
      <p:bldP spid="35" grpId="10" animBg="1"/>
      <p:bldP spid="35" grpId="11" animBg="1"/>
      <p:bldP spid="35" grpId="12" animBg="1"/>
      <p:bldP spid="35" grpId="13" animBg="1"/>
      <p:bldP spid="35" grpId="14" animBg="1"/>
      <p:bldP spid="35" grpId="15" animBg="1"/>
      <p:bldP spid="35" grpId="16" animBg="1"/>
      <p:bldP spid="2" grpId="0" animBg="1"/>
      <p:bldP spid="2" grpId="1" animBg="1"/>
      <p:bldP spid="36" grpId="0" animBg="1"/>
      <p:bldP spid="36" grpId="1" animBg="1"/>
      <p:bldP spid="37" grpId="0" animBg="1"/>
      <p:bldP spid="37" grpId="1" animBg="1"/>
      <p:bldP spid="38" grpId="0" animBg="1"/>
      <p:bldP spid="38" grpId="1" animBg="1"/>
      <p:bldP spid="4" grpId="0" animBg="1"/>
      <p:bldP spid="4" grpId="1" animBg="1"/>
      <p:bldP spid="39" grpId="0" animBg="1"/>
      <p:bldP spid="39" grpId="1" animBg="1"/>
      <p:bldP spid="40" grpId="0" animBg="1"/>
      <p:bldP spid="40" grpId="1" animBg="1"/>
      <p:bldP spid="41" grpId="0" animBg="1"/>
      <p:bldP spid="41" grpId="1" animBg="1"/>
      <p:bldP spid="42" grpId="0"/>
      <p:bldP spid="42" grpId="1"/>
      <p:bldP spid="43" grpId="0"/>
      <p:bldP spid="43" grpId="1"/>
      <p:bldP spid="44" grpId="0"/>
      <p:bldP spid="44" grpId="1"/>
      <p:bldP spid="45" grpId="0"/>
      <p:bldP spid="45"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445222" y="201179"/>
            <a:ext cx="6341998" cy="1523602"/>
          </a:xfrm>
          <a:prstGeom prst="roundRect">
            <a:avLst/>
          </a:prstGeom>
          <a:solidFill>
            <a:srgbClr val="C00000"/>
          </a:solidFill>
          <a:scene3d>
            <a:camera prst="orthographicFront"/>
            <a:lightRig rig="threePt" dir="t"/>
          </a:scene3d>
          <a:sp3d>
            <a:bevelT w="101600" prst="riblet"/>
          </a:sp3d>
        </p:spPr>
        <p:style>
          <a:lnRef idx="1">
            <a:schemeClr val="accent1"/>
          </a:lnRef>
          <a:fillRef idx="2">
            <a:schemeClr val="accent1"/>
          </a:fillRef>
          <a:effectRef idx="1">
            <a:schemeClr val="accent1"/>
          </a:effectRef>
          <a:fontRef idx="minor">
            <a:schemeClr val="dk1"/>
          </a:fontRef>
        </p:style>
        <p:txBody>
          <a:bodyPr rtlCol="0" anchor="ctr"/>
          <a:lstStyle/>
          <a:p>
            <a:r>
              <a:rPr lang="en-US" sz="3200" smtClean="0">
                <a:solidFill>
                  <a:srgbClr val="FFFF00"/>
                </a:solidFill>
              </a:rPr>
              <a:t>Đến nay con người đã tìm ra bao nhiêu nguyên tố hóa học</a:t>
            </a:r>
            <a:r>
              <a:rPr lang="vi-VN" sz="3200" smtClean="0">
                <a:solidFill>
                  <a:srgbClr val="FFFF00"/>
                </a:solidFill>
              </a:rPr>
              <a:t>?</a:t>
            </a:r>
            <a:endParaRPr lang="en-SG" sz="3200" dirty="0">
              <a:solidFill>
                <a:srgbClr val="FFFF00"/>
              </a:solidFill>
            </a:endParaRPr>
          </a:p>
        </p:txBody>
      </p:sp>
      <p:grpSp>
        <p:nvGrpSpPr>
          <p:cNvPr id="3" name="Group 142"/>
          <p:cNvGrpSpPr>
            <a:grpSpLocks/>
          </p:cNvGrpSpPr>
          <p:nvPr/>
        </p:nvGrpSpPr>
        <p:grpSpPr bwMode="auto">
          <a:xfrm>
            <a:off x="-570161" y="-456188"/>
            <a:ext cx="2285405" cy="3123386"/>
            <a:chOff x="819" y="1243"/>
            <a:chExt cx="454" cy="518"/>
          </a:xfrm>
        </p:grpSpPr>
        <p:grpSp>
          <p:nvGrpSpPr>
            <p:cNvPr id="5" name="Group 143"/>
            <p:cNvGrpSpPr>
              <a:grpSpLocks/>
            </p:cNvGrpSpPr>
            <p:nvPr/>
          </p:nvGrpSpPr>
          <p:grpSpPr bwMode="auto">
            <a:xfrm>
              <a:off x="819" y="1243"/>
              <a:ext cx="454" cy="518"/>
              <a:chOff x="192" y="1917"/>
              <a:chExt cx="1042" cy="1102"/>
            </a:xfrm>
          </p:grpSpPr>
          <p:pic>
            <p:nvPicPr>
              <p:cNvPr id="11" name="Picture 144" descr="light_shadow"/>
              <p:cNvPicPr>
                <a:picLocks noChangeAspect="1" noChangeArrowheads="1"/>
              </p:cNvPicPr>
              <p:nvPr/>
            </p:nvPicPr>
            <p:blipFill>
              <a:blip r:embed="rId7">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291" y="2781"/>
                <a:ext cx="858"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45" descr="circuler_1"/>
              <p:cNvPicPr>
                <a:picLocks noChangeAspect="1" noChangeArrowheads="1"/>
              </p:cNvPicPr>
              <p:nvPr/>
            </p:nvPicPr>
            <p:blipFill>
              <a:blip r:embed="rId8">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192" y="1917"/>
                <a:ext cx="1042" cy="1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Oval 146"/>
              <p:cNvSpPr>
                <a:spLocks noChangeArrowheads="1"/>
              </p:cNvSpPr>
              <p:nvPr/>
            </p:nvSpPr>
            <p:spPr bwMode="gray">
              <a:xfrm>
                <a:off x="192" y="1917"/>
                <a:ext cx="1035" cy="1019"/>
              </a:xfrm>
              <a:prstGeom prst="ellipse">
                <a:avLst/>
              </a:prstGeom>
              <a:ln/>
            </p:spPr>
            <p:style>
              <a:lnRef idx="1">
                <a:schemeClr val="accent2"/>
              </a:lnRef>
              <a:fillRef idx="3">
                <a:schemeClr val="accent2"/>
              </a:fillRef>
              <a:effectRef idx="2">
                <a:schemeClr val="accent2"/>
              </a:effectRef>
              <a:fontRef idx="minor">
                <a:schemeClr val="lt1"/>
              </a:fontRef>
            </p:style>
            <p:txBody>
              <a:bodyPr wrap="none" anchor="ct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1" u="none" strike="noStrike" kern="0" cap="none" spc="0" normalizeH="0" baseline="0" noProof="0">
                  <a:ln>
                    <a:noFill/>
                  </a:ln>
                  <a:solidFill>
                    <a:srgbClr val="FFFFFF"/>
                  </a:solidFill>
                  <a:effectLst/>
                  <a:uLnTx/>
                  <a:uFillTx/>
                  <a:latin typeface="Arial" panose="020B0604020202020204" pitchFamily="34" charset="0"/>
                  <a:ea typeface="+mn-ea"/>
                  <a:cs typeface="+mn-cs"/>
                </a:endParaRPr>
              </a:p>
            </p:txBody>
          </p:sp>
        </p:grpSp>
        <p:pic>
          <p:nvPicPr>
            <p:cNvPr id="10" name="Picture 147" descr="Picture2"/>
            <p:cNvPicPr>
              <a:picLocks noChangeAspect="1" noChangeArrowheads="1"/>
            </p:cNvPicPr>
            <p:nvPr/>
          </p:nvPicPr>
          <p:blipFill>
            <a:blip r:embed="rId9" cstate="print">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864" y="1248"/>
              <a:ext cx="359"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 name="Picture 14"/>
          <p:cNvPicPr>
            <a:picLocks noChangeAspect="1"/>
          </p:cNvPicPr>
          <p:nvPr/>
        </p:nvPicPr>
        <p:blipFill rotWithShape="1">
          <a:blip r:embed="rId10" cstate="print">
            <a:extLst>
              <a:ext uri="{28A0092B-C50C-407E-A947-70E740481C1C}">
                <a14:useLocalDpi xmlns:a14="http://schemas.microsoft.com/office/drawing/2010/main" val="0"/>
              </a:ext>
            </a:extLst>
          </a:blip>
          <a:srcRect l="50000" b="49512"/>
          <a:stretch/>
        </p:blipFill>
        <p:spPr>
          <a:xfrm>
            <a:off x="79160" y="2006492"/>
            <a:ext cx="571352" cy="76923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6" name="nhac 10s 2.wav">
            <a:hlinkClick r:id="" action="ppaction://media"/>
          </p:cNvPr>
          <p:cNvPicPr>
            <a:picLocks noChangeAspect="1"/>
          </p:cNvPicPr>
          <p:nvPr>
            <a:videoFile r:link="rId2"/>
            <p:extLst>
              <p:ext uri="{DAA4B4D4-6D71-4841-9C94-3DE7FCFB9230}">
                <p14:media xmlns:p14="http://schemas.microsoft.com/office/powerpoint/2010/main"/>
              </p:ext>
            </p:extLst>
          </p:nvPr>
        </p:nvPicPr>
        <p:blipFill>
          <a:blip r:embed="rId11" cstate="print"/>
          <a:stretch>
            <a:fillRect/>
          </a:stretch>
        </p:blipFill>
        <p:spPr>
          <a:xfrm>
            <a:off x="-1741613" y="318068"/>
            <a:ext cx="411182" cy="548243"/>
          </a:xfrm>
          <a:prstGeom prst="rect">
            <a:avLst/>
          </a:prstGeom>
        </p:spPr>
      </p:pic>
      <p:pic>
        <p:nvPicPr>
          <p:cNvPr id="17" name="Picture 16"/>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72380" y="280274"/>
            <a:ext cx="590357" cy="787142"/>
          </a:xfrm>
          <a:prstGeom prst="rect">
            <a:avLst/>
          </a:prstGeom>
        </p:spPr>
      </p:pic>
      <p:pic>
        <p:nvPicPr>
          <p:cNvPr id="18" name="nhac thoi gian 15s.wav">
            <a:hlinkClick r:id="" action="ppaction://media"/>
          </p:cNvPr>
          <p:cNvPicPr>
            <a:picLocks noChangeAspect="1"/>
          </p:cNvPicPr>
          <p:nvPr>
            <a:videoFile r:link="rId2"/>
            <p:extLst>
              <p:ext uri="{DAA4B4D4-6D71-4841-9C94-3DE7FCFB9230}">
                <p14:media xmlns:p14="http://schemas.microsoft.com/office/powerpoint/2010/main"/>
              </p:ext>
            </p:extLst>
          </p:nvPr>
        </p:nvPicPr>
        <p:blipFill>
          <a:blip r:embed="rId11" cstate="print"/>
          <a:stretch>
            <a:fillRect/>
          </a:stretch>
        </p:blipFill>
        <p:spPr>
          <a:xfrm>
            <a:off x="-1611018" y="1067417"/>
            <a:ext cx="411182" cy="548243"/>
          </a:xfrm>
          <a:prstGeom prst="rect">
            <a:avLst/>
          </a:prstGeom>
        </p:spPr>
      </p:pic>
      <p:sp>
        <p:nvSpPr>
          <p:cNvPr id="19" name="TextBox 18"/>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00</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0" name="TextBox 19"/>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01</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1" name="TextBox 20"/>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02</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2" name="TextBox 21"/>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03</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3" name="TextBox 22"/>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04</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4" name="TextBox 23"/>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05</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5" name="TextBox 24"/>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06</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6" name="TextBox 25"/>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07</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7" name="TextBox 26"/>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08</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8" name="TextBox 27"/>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09</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9" name="TextBox 28"/>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10</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0" name="TextBox 29"/>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11</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1" name="TextBox 30"/>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12</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2" name="TextBox 31"/>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13</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3" name="TextBox 32"/>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14</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4" name="TextBox 33"/>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15</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5" name="Donut 34"/>
          <p:cNvSpPr/>
          <p:nvPr/>
        </p:nvSpPr>
        <p:spPr>
          <a:xfrm>
            <a:off x="1548444" y="1372138"/>
            <a:ext cx="966694" cy="1295063"/>
          </a:xfrm>
          <a:prstGeom prst="donut">
            <a:avLst>
              <a:gd name="adj" fmla="val 10370"/>
            </a:avLst>
          </a:prstGeom>
          <a:solidFill>
            <a:srgbClr val="C0504D"/>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vi-VN" sz="3999" b="0"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 name="Isosceles Triangle 1"/>
          <p:cNvSpPr/>
          <p:nvPr/>
        </p:nvSpPr>
        <p:spPr>
          <a:xfrm rot="5400000">
            <a:off x="80034" y="3025363"/>
            <a:ext cx="907162" cy="563710"/>
          </a:xfrm>
          <a:prstGeom prst="triangl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6" name="Isosceles Triangle 35"/>
          <p:cNvSpPr/>
          <p:nvPr/>
        </p:nvSpPr>
        <p:spPr>
          <a:xfrm rot="5400000">
            <a:off x="80034" y="4004363"/>
            <a:ext cx="907162" cy="563710"/>
          </a:xfrm>
          <a:prstGeom prst="triangle">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7" name="Isosceles Triangle 36"/>
          <p:cNvSpPr/>
          <p:nvPr/>
        </p:nvSpPr>
        <p:spPr>
          <a:xfrm rot="5400000">
            <a:off x="80034" y="6045493"/>
            <a:ext cx="907162" cy="563710"/>
          </a:xfrm>
          <a:prstGeom prst="triangle">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8" name="Isosceles Triangle 37"/>
          <p:cNvSpPr/>
          <p:nvPr/>
        </p:nvSpPr>
        <p:spPr>
          <a:xfrm rot="5400000">
            <a:off x="80034" y="5022832"/>
            <a:ext cx="907162" cy="563710"/>
          </a:xfrm>
          <a:prstGeom prst="triangle">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4" name="Rounded Rectangle 3"/>
          <p:cNvSpPr/>
          <p:nvPr/>
        </p:nvSpPr>
        <p:spPr>
          <a:xfrm>
            <a:off x="815471" y="2799511"/>
            <a:ext cx="8098799" cy="953166"/>
          </a:xfrm>
          <a:prstGeom prst="round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914126">
              <a:defRPr/>
            </a:pPr>
            <a:r>
              <a:rPr lang="en-US" sz="2800" smtClean="0"/>
              <a:t>98.</a:t>
            </a:r>
            <a:endParaRPr kumimoji="0" lang="en-US" sz="28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39" name="Rounded Rectangle 38"/>
          <p:cNvSpPr/>
          <p:nvPr/>
        </p:nvSpPr>
        <p:spPr>
          <a:xfrm>
            <a:off x="825859" y="3809901"/>
            <a:ext cx="8098799" cy="953166"/>
          </a:xfrm>
          <a:prstGeom prst="roundRect">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126">
              <a:defRPr/>
            </a:pPr>
            <a:endParaRPr lang="en-US" sz="3200" dirty="0" smtClean="0"/>
          </a:p>
          <a:p>
            <a:pPr defTabSz="914126">
              <a:defRPr/>
            </a:pPr>
            <a:endParaRPr lang="en-US" sz="2800" dirty="0" smtClean="0"/>
          </a:p>
          <a:p>
            <a:pPr defTabSz="914126">
              <a:defRPr/>
            </a:pPr>
            <a:r>
              <a:rPr lang="en-US" sz="2800" smtClean="0"/>
              <a:t>118</a:t>
            </a:r>
            <a:endParaRPr lang="en-US" sz="2800" b="1" dirty="0" smtClean="0">
              <a:solidFill>
                <a:prstClr val="white"/>
              </a:solidFill>
              <a:latin typeface="Times New Roman" panose="02020603050405020304" pitchFamily="18" charset="0"/>
              <a:cs typeface="Times New Roman" panose="02020603050405020304" pitchFamily="18" charset="0"/>
            </a:endParaRPr>
          </a:p>
          <a:p>
            <a:pPr lvl="0" defTabSz="914126">
              <a:defRPr/>
            </a:pPr>
            <a:endParaRPr lang="en-US" sz="5400" b="1" dirty="0">
              <a:solidFill>
                <a:prstClr val="white"/>
              </a:solidFill>
              <a:latin typeface="Times New Roman" panose="02020603050405020304" pitchFamily="18" charset="0"/>
              <a:cs typeface="Times New Roman" panose="02020603050405020304" pitchFamily="18" charset="0"/>
            </a:endParaRPr>
          </a:p>
        </p:txBody>
      </p:sp>
      <p:sp>
        <p:nvSpPr>
          <p:cNvPr id="40" name="Rounded Rectangle 39"/>
          <p:cNvSpPr/>
          <p:nvPr/>
        </p:nvSpPr>
        <p:spPr>
          <a:xfrm>
            <a:off x="825859" y="4828101"/>
            <a:ext cx="8098799" cy="953166"/>
          </a:xfrm>
          <a:prstGeom prst="roundRect">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914126">
              <a:defRPr/>
            </a:pPr>
            <a:endParaRPr lang="en-US" sz="5400" b="1" dirty="0">
              <a:solidFill>
                <a:prstClr val="white"/>
              </a:solidFill>
              <a:latin typeface="Times New Roman" panose="02020603050405020304" pitchFamily="18" charset="0"/>
              <a:cs typeface="Times New Roman" panose="02020603050405020304" pitchFamily="18" charset="0"/>
            </a:endParaRPr>
          </a:p>
        </p:txBody>
      </p:sp>
      <p:sp>
        <p:nvSpPr>
          <p:cNvPr id="41" name="Rounded Rectangle 40"/>
          <p:cNvSpPr/>
          <p:nvPr/>
        </p:nvSpPr>
        <p:spPr>
          <a:xfrm>
            <a:off x="825859" y="5832044"/>
            <a:ext cx="8098799" cy="953166"/>
          </a:xfrm>
          <a:prstGeom prst="roundRect">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914126">
              <a:buSzPts val="1000"/>
              <a:tabLst>
                <a:tab pos="457063" algn="l"/>
              </a:tabLst>
              <a:defRPr/>
            </a:pPr>
            <a:r>
              <a:rPr lang="en-US" sz="3200" smtClean="0"/>
              <a:t>1000.</a:t>
            </a:r>
            <a:endParaRPr kumimoji="0" lang="en-US" sz="6000" b="1" i="0" u="none" strike="noStrike" kern="1200" cap="none" spc="0" normalizeH="0" baseline="0" noProof="0" dirty="0">
              <a:ln>
                <a:noFill/>
              </a:ln>
              <a:solidFill>
                <a:prstClr val="white"/>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2" name="TextBox 41"/>
          <p:cNvSpPr txBox="1"/>
          <p:nvPr/>
        </p:nvSpPr>
        <p:spPr>
          <a:xfrm>
            <a:off x="229732" y="2991332"/>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A</a:t>
            </a:r>
          </a:p>
        </p:txBody>
      </p:sp>
      <p:sp>
        <p:nvSpPr>
          <p:cNvPr id="43" name="TextBox 42"/>
          <p:cNvSpPr txBox="1"/>
          <p:nvPr/>
        </p:nvSpPr>
        <p:spPr>
          <a:xfrm>
            <a:off x="217797" y="3963136"/>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B</a:t>
            </a:r>
          </a:p>
        </p:txBody>
      </p:sp>
      <p:sp>
        <p:nvSpPr>
          <p:cNvPr id="44" name="TextBox 43"/>
          <p:cNvSpPr txBox="1"/>
          <p:nvPr/>
        </p:nvSpPr>
        <p:spPr>
          <a:xfrm>
            <a:off x="204444" y="4981605"/>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C</a:t>
            </a:r>
          </a:p>
        </p:txBody>
      </p:sp>
      <p:sp>
        <p:nvSpPr>
          <p:cNvPr id="45" name="TextBox 44"/>
          <p:cNvSpPr txBox="1"/>
          <p:nvPr/>
        </p:nvSpPr>
        <p:spPr>
          <a:xfrm>
            <a:off x="229732" y="6004266"/>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D</a:t>
            </a:r>
          </a:p>
        </p:txBody>
      </p:sp>
      <p:pic>
        <p:nvPicPr>
          <p:cNvPr id="47" name="Picture 9" descr="num3"/>
          <p:cNvPicPr>
            <a:picLocks noChangeAspect="1" noChangeArrowheads="1"/>
          </p:cNvPicPr>
          <p:nvPr/>
        </p:nvPicPr>
        <p:blipFill>
          <a:blip r:embed="rId13">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230727">
            <a:off x="374140" y="157162"/>
            <a:ext cx="907617" cy="1850010"/>
          </a:xfrm>
          <a:prstGeom prst="rect">
            <a:avLst/>
          </a:prstGeom>
          <a:noFill/>
          <a:extLst>
            <a:ext uri="{909E8E84-426E-40DD-AFC4-6F175D3DCCD1}">
              <a14:hiddenFill xmlns:a14="http://schemas.microsoft.com/office/drawing/2010/main">
                <a:solidFill>
                  <a:srgbClr val="FFFFFF"/>
                </a:solidFill>
              </a14:hiddenFill>
            </a:ext>
          </a:extLst>
        </p:spPr>
      </p:pic>
      <p:pic>
        <p:nvPicPr>
          <p:cNvPr id="46" name="Đồ họa 45" descr="Cuốn sách đang mở">
            <a:hlinkClick r:id="" action="ppaction://noaction"/>
            <a:extLst>
              <a:ext uri="{FF2B5EF4-FFF2-40B4-BE49-F238E27FC236}">
                <a16:creationId xmlns:a16="http://schemas.microsoft.com/office/drawing/2014/main" id="{56F57680-A419-41A4-90E1-5A5085016440}"/>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xmlns="" r:embed=""/>
              </a:ext>
            </a:extLst>
          </a:blip>
          <a:stretch>
            <a:fillRect/>
          </a:stretch>
        </p:blipFill>
        <p:spPr>
          <a:xfrm>
            <a:off x="4628868" y="1741891"/>
            <a:ext cx="685800" cy="914400"/>
          </a:xfrm>
          <a:prstGeom prst="rect">
            <a:avLst/>
          </a:prstGeom>
        </p:spPr>
      </p:pic>
      <p:sp>
        <p:nvSpPr>
          <p:cNvPr id="48" name="Hình Chữ nhật 47"/>
          <p:cNvSpPr/>
          <p:nvPr/>
        </p:nvSpPr>
        <p:spPr>
          <a:xfrm>
            <a:off x="914400" y="4876800"/>
            <a:ext cx="8001000" cy="523220"/>
          </a:xfrm>
          <a:prstGeom prst="rect">
            <a:avLst/>
          </a:prstGeom>
        </p:spPr>
        <p:txBody>
          <a:bodyPr wrap="square">
            <a:spAutoFit/>
          </a:bodyPr>
          <a:lstStyle/>
          <a:p>
            <a:pPr lvl="0" defTabSz="914126">
              <a:defRPr/>
            </a:pPr>
            <a:r>
              <a:rPr lang="en-US" sz="2800" smtClean="0">
                <a:solidFill>
                  <a:prstClr val="white"/>
                </a:solidFill>
              </a:rPr>
              <a:t>108.</a:t>
            </a:r>
            <a:endParaRPr lang="en-US" sz="2800" b="1" dirty="0">
              <a:solidFill>
                <a:prstClr val="white"/>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4543992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sndAc>
          <p:stSnd>
            <p:snd r:embed="rId15"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9731" fill="hold"/>
                                        <p:tgtEl>
                                          <p:spTgt spid="16"/>
                                        </p:tgtEl>
                                      </p:cBhvr>
                                    </p:cmd>
                                  </p:childTnLst>
                                </p:cTn>
                              </p:par>
                              <p:par>
                                <p:cTn id="7" presetID="6" presetClass="entr" presetSubtype="16" fill="hold" nodeType="withEffect">
                                  <p:stCondLst>
                                    <p:cond delay="0"/>
                                  </p:stCondLst>
                                  <p:childTnLst>
                                    <p:set>
                                      <p:cBhvr>
                                        <p:cTn id="8" dur="1" fill="hold">
                                          <p:stCondLst>
                                            <p:cond delay="0"/>
                                          </p:stCondLst>
                                        </p:cTn>
                                        <p:tgtEl>
                                          <p:spTgt spid="3"/>
                                        </p:tgtEl>
                                        <p:attrNameLst>
                                          <p:attrName>style.visibility</p:attrName>
                                        </p:attrNameLst>
                                      </p:cBhvr>
                                      <p:to>
                                        <p:strVal val="visible"/>
                                      </p:to>
                                    </p:set>
                                    <p:animEffect transition="in" filter="circle(in)">
                                      <p:cBhvr>
                                        <p:cTn id="9" dur="1250"/>
                                        <p:tgtEl>
                                          <p:spTgt spid="3"/>
                                        </p:tgtEl>
                                      </p:cBhvr>
                                    </p:animEffect>
                                  </p:childTnLst>
                                </p:cTn>
                              </p:par>
                              <p:par>
                                <p:cTn id="10" presetID="6" presetClass="entr" presetSubtype="16" fill="hold" nodeType="with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circle(in)">
                                      <p:cBhvr>
                                        <p:cTn id="12" dur="1250"/>
                                        <p:tgtEl>
                                          <p:spTgt spid="15"/>
                                        </p:tgtEl>
                                      </p:cBhvr>
                                    </p:animEffect>
                                  </p:childTnLst>
                                </p:cTn>
                              </p:par>
                              <p:par>
                                <p:cTn id="13" presetID="53" presetClass="entr" presetSubtype="16" fill="hold" nodeType="withEffect">
                                  <p:stCondLst>
                                    <p:cond delay="0"/>
                                  </p:stCondLst>
                                  <p:childTnLst>
                                    <p:set>
                                      <p:cBhvr>
                                        <p:cTn id="14" dur="1" fill="hold">
                                          <p:stCondLst>
                                            <p:cond delay="0"/>
                                          </p:stCondLst>
                                        </p:cTn>
                                        <p:tgtEl>
                                          <p:spTgt spid="47"/>
                                        </p:tgtEl>
                                        <p:attrNameLst>
                                          <p:attrName>style.visibility</p:attrName>
                                        </p:attrNameLst>
                                      </p:cBhvr>
                                      <p:to>
                                        <p:strVal val="visible"/>
                                      </p:to>
                                    </p:set>
                                    <p:anim calcmode="lin" valueType="num">
                                      <p:cBhvr>
                                        <p:cTn id="15" dur="1250" fill="hold"/>
                                        <p:tgtEl>
                                          <p:spTgt spid="47"/>
                                        </p:tgtEl>
                                        <p:attrNameLst>
                                          <p:attrName>ppt_w</p:attrName>
                                        </p:attrNameLst>
                                      </p:cBhvr>
                                      <p:tavLst>
                                        <p:tav tm="0">
                                          <p:val>
                                            <p:fltVal val="0"/>
                                          </p:val>
                                        </p:tav>
                                        <p:tav tm="100000">
                                          <p:val>
                                            <p:strVal val="#ppt_w"/>
                                          </p:val>
                                        </p:tav>
                                      </p:tavLst>
                                    </p:anim>
                                    <p:anim calcmode="lin" valueType="num">
                                      <p:cBhvr>
                                        <p:cTn id="16" dur="1250" fill="hold"/>
                                        <p:tgtEl>
                                          <p:spTgt spid="47"/>
                                        </p:tgtEl>
                                        <p:attrNameLst>
                                          <p:attrName>ppt_h</p:attrName>
                                        </p:attrNameLst>
                                      </p:cBhvr>
                                      <p:tavLst>
                                        <p:tav tm="0">
                                          <p:val>
                                            <p:fltVal val="0"/>
                                          </p:val>
                                        </p:tav>
                                        <p:tav tm="100000">
                                          <p:val>
                                            <p:strVal val="#ppt_h"/>
                                          </p:val>
                                        </p:tav>
                                      </p:tavLst>
                                    </p:anim>
                                    <p:animEffect transition="in" filter="fade">
                                      <p:cBhvr>
                                        <p:cTn id="17" dur="1250"/>
                                        <p:tgtEl>
                                          <p:spTgt spid="47"/>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1750"/>
                                        <p:tgtEl>
                                          <p:spTgt spid="6"/>
                                        </p:tgtEl>
                                      </p:cBhvr>
                                    </p:animEffect>
                                  </p:childTnLst>
                                </p:cTn>
                              </p:par>
                              <p:par>
                                <p:cTn id="21" presetID="21" presetClass="entr" presetSubtype="1" fill="hold" nodeType="with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heel(1)">
                                      <p:cBhvr>
                                        <p:cTn id="23" dur="3000"/>
                                        <p:tgtEl>
                                          <p:spTgt spid="17"/>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 calcmode="lin" valueType="num">
                                      <p:cBhvr additive="base">
                                        <p:cTn id="28" dur="750" fill="hold"/>
                                        <p:tgtEl>
                                          <p:spTgt spid="2"/>
                                        </p:tgtEl>
                                        <p:attrNameLst>
                                          <p:attrName>ppt_x</p:attrName>
                                        </p:attrNameLst>
                                      </p:cBhvr>
                                      <p:tavLst>
                                        <p:tav tm="0">
                                          <p:val>
                                            <p:strVal val="0-#ppt_w/2"/>
                                          </p:val>
                                        </p:tav>
                                        <p:tav tm="100000">
                                          <p:val>
                                            <p:strVal val="#ppt_x"/>
                                          </p:val>
                                        </p:tav>
                                      </p:tavLst>
                                    </p:anim>
                                    <p:anim calcmode="lin" valueType="num">
                                      <p:cBhvr additive="base">
                                        <p:cTn id="29" dur="750" fill="hold"/>
                                        <p:tgtEl>
                                          <p:spTgt spid="2"/>
                                        </p:tgtEl>
                                        <p:attrNameLst>
                                          <p:attrName>ppt_y</p:attrName>
                                        </p:attrNameLst>
                                      </p:cBhvr>
                                      <p:tavLst>
                                        <p:tav tm="0">
                                          <p:val>
                                            <p:strVal val="#ppt_y"/>
                                          </p:val>
                                        </p:tav>
                                        <p:tav tm="100000">
                                          <p:val>
                                            <p:strVal val="#ppt_y"/>
                                          </p:val>
                                        </p:tav>
                                      </p:tavLst>
                                    </p:anim>
                                  </p:childTnLst>
                                </p:cTn>
                              </p:par>
                              <p:par>
                                <p:cTn id="30" presetID="2" presetClass="entr" presetSubtype="8" fill="hold" grpId="0" nodeType="withEffect">
                                  <p:stCondLst>
                                    <p:cond delay="0"/>
                                  </p:stCondLst>
                                  <p:childTnLst>
                                    <p:set>
                                      <p:cBhvr>
                                        <p:cTn id="31" dur="1" fill="hold">
                                          <p:stCondLst>
                                            <p:cond delay="0"/>
                                          </p:stCondLst>
                                        </p:cTn>
                                        <p:tgtEl>
                                          <p:spTgt spid="42"/>
                                        </p:tgtEl>
                                        <p:attrNameLst>
                                          <p:attrName>style.visibility</p:attrName>
                                        </p:attrNameLst>
                                      </p:cBhvr>
                                      <p:to>
                                        <p:strVal val="visible"/>
                                      </p:to>
                                    </p:set>
                                    <p:anim calcmode="lin" valueType="num">
                                      <p:cBhvr additive="base">
                                        <p:cTn id="32" dur="750" fill="hold"/>
                                        <p:tgtEl>
                                          <p:spTgt spid="42"/>
                                        </p:tgtEl>
                                        <p:attrNameLst>
                                          <p:attrName>ppt_x</p:attrName>
                                        </p:attrNameLst>
                                      </p:cBhvr>
                                      <p:tavLst>
                                        <p:tav tm="0">
                                          <p:val>
                                            <p:strVal val="0-#ppt_w/2"/>
                                          </p:val>
                                        </p:tav>
                                        <p:tav tm="100000">
                                          <p:val>
                                            <p:strVal val="#ppt_x"/>
                                          </p:val>
                                        </p:tav>
                                      </p:tavLst>
                                    </p:anim>
                                    <p:anim calcmode="lin" valueType="num">
                                      <p:cBhvr additive="base">
                                        <p:cTn id="33" dur="750" fill="hold"/>
                                        <p:tgtEl>
                                          <p:spTgt spid="42"/>
                                        </p:tgtEl>
                                        <p:attrNameLst>
                                          <p:attrName>ppt_y</p:attrName>
                                        </p:attrNameLst>
                                      </p:cBhvr>
                                      <p:tavLst>
                                        <p:tav tm="0">
                                          <p:val>
                                            <p:strVal val="#ppt_y"/>
                                          </p:val>
                                        </p:tav>
                                        <p:tav tm="100000">
                                          <p:val>
                                            <p:strVal val="#ppt_y"/>
                                          </p:val>
                                        </p:tav>
                                      </p:tavLst>
                                    </p:anim>
                                  </p:childTnLst>
                                </p:cTn>
                              </p:par>
                              <p:par>
                                <p:cTn id="34" presetID="22" presetClass="entr" presetSubtype="8" fill="hold" grpId="0" nodeType="withEffect">
                                  <p:stCondLst>
                                    <p:cond delay="750"/>
                                  </p:stCondLst>
                                  <p:childTnLst>
                                    <p:set>
                                      <p:cBhvr>
                                        <p:cTn id="35" dur="1" fill="hold">
                                          <p:stCondLst>
                                            <p:cond delay="0"/>
                                          </p:stCondLst>
                                        </p:cTn>
                                        <p:tgtEl>
                                          <p:spTgt spid="4"/>
                                        </p:tgtEl>
                                        <p:attrNameLst>
                                          <p:attrName>style.visibility</p:attrName>
                                        </p:attrNameLst>
                                      </p:cBhvr>
                                      <p:to>
                                        <p:strVal val="visible"/>
                                      </p:to>
                                    </p:set>
                                    <p:animEffect transition="in" filter="wipe(left)">
                                      <p:cBhvr>
                                        <p:cTn id="36" dur="1250"/>
                                        <p:tgtEl>
                                          <p:spTgt spid="4"/>
                                        </p:tgtEl>
                                      </p:cBhvr>
                                    </p:animEffect>
                                  </p:childTnLst>
                                  <p:subTnLst>
                                    <p:audio>
                                      <p:cMediaNode vol="100000">
                                        <p:cTn display="0" masterRel="sameClick">
                                          <p:stCondLst>
                                            <p:cond evt="begin" delay="0">
                                              <p:tn val="34"/>
                                            </p:cond>
                                          </p:stCondLst>
                                          <p:endCondLst>
                                            <p:cond evt="onStopAudio" delay="0">
                                              <p:tgtEl>
                                                <p:sldTgt/>
                                              </p:tgtEl>
                                            </p:cond>
                                          </p:endCondLst>
                                        </p:cTn>
                                        <p:tgtEl>
                                          <p:sndTgt r:embed="rId4" name="bomb.wav"/>
                                        </p:tgtEl>
                                      </p:cMediaNode>
                                    </p:audio>
                                  </p:sub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36"/>
                                        </p:tgtEl>
                                        <p:attrNameLst>
                                          <p:attrName>style.visibility</p:attrName>
                                        </p:attrNameLst>
                                      </p:cBhvr>
                                      <p:to>
                                        <p:strVal val="visible"/>
                                      </p:to>
                                    </p:set>
                                    <p:anim calcmode="lin" valueType="num">
                                      <p:cBhvr additive="base">
                                        <p:cTn id="41" dur="750" fill="hold"/>
                                        <p:tgtEl>
                                          <p:spTgt spid="36"/>
                                        </p:tgtEl>
                                        <p:attrNameLst>
                                          <p:attrName>ppt_x</p:attrName>
                                        </p:attrNameLst>
                                      </p:cBhvr>
                                      <p:tavLst>
                                        <p:tav tm="0">
                                          <p:val>
                                            <p:strVal val="0-#ppt_w/2"/>
                                          </p:val>
                                        </p:tav>
                                        <p:tav tm="100000">
                                          <p:val>
                                            <p:strVal val="#ppt_x"/>
                                          </p:val>
                                        </p:tav>
                                      </p:tavLst>
                                    </p:anim>
                                    <p:anim calcmode="lin" valueType="num">
                                      <p:cBhvr additive="base">
                                        <p:cTn id="42" dur="750" fill="hold"/>
                                        <p:tgtEl>
                                          <p:spTgt spid="36"/>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childTnLst>
                                    <p:set>
                                      <p:cBhvr>
                                        <p:cTn id="44" dur="1" fill="hold">
                                          <p:stCondLst>
                                            <p:cond delay="0"/>
                                          </p:stCondLst>
                                        </p:cTn>
                                        <p:tgtEl>
                                          <p:spTgt spid="43"/>
                                        </p:tgtEl>
                                        <p:attrNameLst>
                                          <p:attrName>style.visibility</p:attrName>
                                        </p:attrNameLst>
                                      </p:cBhvr>
                                      <p:to>
                                        <p:strVal val="visible"/>
                                      </p:to>
                                    </p:set>
                                    <p:anim calcmode="lin" valueType="num">
                                      <p:cBhvr additive="base">
                                        <p:cTn id="45" dur="750" fill="hold"/>
                                        <p:tgtEl>
                                          <p:spTgt spid="43"/>
                                        </p:tgtEl>
                                        <p:attrNameLst>
                                          <p:attrName>ppt_x</p:attrName>
                                        </p:attrNameLst>
                                      </p:cBhvr>
                                      <p:tavLst>
                                        <p:tav tm="0">
                                          <p:val>
                                            <p:strVal val="0-#ppt_w/2"/>
                                          </p:val>
                                        </p:tav>
                                        <p:tav tm="100000">
                                          <p:val>
                                            <p:strVal val="#ppt_x"/>
                                          </p:val>
                                        </p:tav>
                                      </p:tavLst>
                                    </p:anim>
                                    <p:anim calcmode="lin" valueType="num">
                                      <p:cBhvr additive="base">
                                        <p:cTn id="46" dur="750" fill="hold"/>
                                        <p:tgtEl>
                                          <p:spTgt spid="43"/>
                                        </p:tgtEl>
                                        <p:attrNameLst>
                                          <p:attrName>ppt_y</p:attrName>
                                        </p:attrNameLst>
                                      </p:cBhvr>
                                      <p:tavLst>
                                        <p:tav tm="0">
                                          <p:val>
                                            <p:strVal val="#ppt_y"/>
                                          </p:val>
                                        </p:tav>
                                        <p:tav tm="100000">
                                          <p:val>
                                            <p:strVal val="#ppt_y"/>
                                          </p:val>
                                        </p:tav>
                                      </p:tavLst>
                                    </p:anim>
                                  </p:childTnLst>
                                </p:cTn>
                              </p:par>
                              <p:par>
                                <p:cTn id="47" presetID="22" presetClass="entr" presetSubtype="8" fill="hold" grpId="0" nodeType="withEffect">
                                  <p:stCondLst>
                                    <p:cond delay="750"/>
                                  </p:stCondLst>
                                  <p:childTnLst>
                                    <p:set>
                                      <p:cBhvr>
                                        <p:cTn id="48" dur="1" fill="hold">
                                          <p:stCondLst>
                                            <p:cond delay="0"/>
                                          </p:stCondLst>
                                        </p:cTn>
                                        <p:tgtEl>
                                          <p:spTgt spid="39"/>
                                        </p:tgtEl>
                                        <p:attrNameLst>
                                          <p:attrName>style.visibility</p:attrName>
                                        </p:attrNameLst>
                                      </p:cBhvr>
                                      <p:to>
                                        <p:strVal val="visible"/>
                                      </p:to>
                                    </p:set>
                                    <p:animEffect transition="in" filter="wipe(left)">
                                      <p:cBhvr>
                                        <p:cTn id="49" dur="1250"/>
                                        <p:tgtEl>
                                          <p:spTgt spid="39"/>
                                        </p:tgtEl>
                                      </p:cBhvr>
                                    </p:animEffect>
                                  </p:childTnLst>
                                  <p:subTnLst>
                                    <p:audio>
                                      <p:cMediaNode vol="100000">
                                        <p:cTn display="0" masterRel="sameClick">
                                          <p:stCondLst>
                                            <p:cond evt="begin" delay="0">
                                              <p:tn val="47"/>
                                            </p:cond>
                                          </p:stCondLst>
                                          <p:endCondLst>
                                            <p:cond evt="onStopAudio" delay="0">
                                              <p:tgtEl>
                                                <p:sldTgt/>
                                              </p:tgtEl>
                                            </p:cond>
                                          </p:endCondLst>
                                        </p:cTn>
                                        <p:tgtEl>
                                          <p:sndTgt r:embed="rId4" name="bomb.wav"/>
                                        </p:tgtEl>
                                      </p:cMediaNode>
                                    </p:audio>
                                  </p:subTnLst>
                                </p:cTn>
                              </p:par>
                            </p:childTnLst>
                          </p:cTn>
                        </p:par>
                      </p:childTnLst>
                    </p:cTn>
                  </p:par>
                  <p:par>
                    <p:cTn id="50" fill="hold">
                      <p:stCondLst>
                        <p:cond delay="indefinite"/>
                      </p:stCondLst>
                      <p:childTnLst>
                        <p:par>
                          <p:cTn id="51" fill="hold">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38"/>
                                        </p:tgtEl>
                                        <p:attrNameLst>
                                          <p:attrName>style.visibility</p:attrName>
                                        </p:attrNameLst>
                                      </p:cBhvr>
                                      <p:to>
                                        <p:strVal val="visible"/>
                                      </p:to>
                                    </p:set>
                                    <p:anim calcmode="lin" valueType="num">
                                      <p:cBhvr additive="base">
                                        <p:cTn id="54" dur="750" fill="hold"/>
                                        <p:tgtEl>
                                          <p:spTgt spid="38"/>
                                        </p:tgtEl>
                                        <p:attrNameLst>
                                          <p:attrName>ppt_x</p:attrName>
                                        </p:attrNameLst>
                                      </p:cBhvr>
                                      <p:tavLst>
                                        <p:tav tm="0">
                                          <p:val>
                                            <p:strVal val="0-#ppt_w/2"/>
                                          </p:val>
                                        </p:tav>
                                        <p:tav tm="100000">
                                          <p:val>
                                            <p:strVal val="#ppt_x"/>
                                          </p:val>
                                        </p:tav>
                                      </p:tavLst>
                                    </p:anim>
                                    <p:anim calcmode="lin" valueType="num">
                                      <p:cBhvr additive="base">
                                        <p:cTn id="55" dur="750" fill="hold"/>
                                        <p:tgtEl>
                                          <p:spTgt spid="38"/>
                                        </p:tgtEl>
                                        <p:attrNameLst>
                                          <p:attrName>ppt_y</p:attrName>
                                        </p:attrNameLst>
                                      </p:cBhvr>
                                      <p:tavLst>
                                        <p:tav tm="0">
                                          <p:val>
                                            <p:strVal val="#ppt_y"/>
                                          </p:val>
                                        </p:tav>
                                        <p:tav tm="100000">
                                          <p:val>
                                            <p:strVal val="#ppt_y"/>
                                          </p:val>
                                        </p:tav>
                                      </p:tavLst>
                                    </p:anim>
                                  </p:childTnLst>
                                </p:cTn>
                              </p:par>
                              <p:par>
                                <p:cTn id="56" presetID="2" presetClass="entr" presetSubtype="8" fill="hold" grpId="0" nodeType="withEffect">
                                  <p:stCondLst>
                                    <p:cond delay="0"/>
                                  </p:stCondLst>
                                  <p:childTnLst>
                                    <p:set>
                                      <p:cBhvr>
                                        <p:cTn id="57" dur="1" fill="hold">
                                          <p:stCondLst>
                                            <p:cond delay="0"/>
                                          </p:stCondLst>
                                        </p:cTn>
                                        <p:tgtEl>
                                          <p:spTgt spid="44"/>
                                        </p:tgtEl>
                                        <p:attrNameLst>
                                          <p:attrName>style.visibility</p:attrName>
                                        </p:attrNameLst>
                                      </p:cBhvr>
                                      <p:to>
                                        <p:strVal val="visible"/>
                                      </p:to>
                                    </p:set>
                                    <p:anim calcmode="lin" valueType="num">
                                      <p:cBhvr additive="base">
                                        <p:cTn id="58" dur="750" fill="hold"/>
                                        <p:tgtEl>
                                          <p:spTgt spid="44"/>
                                        </p:tgtEl>
                                        <p:attrNameLst>
                                          <p:attrName>ppt_x</p:attrName>
                                        </p:attrNameLst>
                                      </p:cBhvr>
                                      <p:tavLst>
                                        <p:tav tm="0">
                                          <p:val>
                                            <p:strVal val="0-#ppt_w/2"/>
                                          </p:val>
                                        </p:tav>
                                        <p:tav tm="100000">
                                          <p:val>
                                            <p:strVal val="#ppt_x"/>
                                          </p:val>
                                        </p:tav>
                                      </p:tavLst>
                                    </p:anim>
                                    <p:anim calcmode="lin" valueType="num">
                                      <p:cBhvr additive="base">
                                        <p:cTn id="59" dur="750" fill="hold"/>
                                        <p:tgtEl>
                                          <p:spTgt spid="44"/>
                                        </p:tgtEl>
                                        <p:attrNameLst>
                                          <p:attrName>ppt_y</p:attrName>
                                        </p:attrNameLst>
                                      </p:cBhvr>
                                      <p:tavLst>
                                        <p:tav tm="0">
                                          <p:val>
                                            <p:strVal val="#ppt_y"/>
                                          </p:val>
                                        </p:tav>
                                        <p:tav tm="100000">
                                          <p:val>
                                            <p:strVal val="#ppt_y"/>
                                          </p:val>
                                        </p:tav>
                                      </p:tavLst>
                                    </p:anim>
                                  </p:childTnLst>
                                </p:cTn>
                              </p:par>
                              <p:par>
                                <p:cTn id="60" presetID="22" presetClass="entr" presetSubtype="8" fill="hold" grpId="0" nodeType="withEffect">
                                  <p:stCondLst>
                                    <p:cond delay="750"/>
                                  </p:stCondLst>
                                  <p:childTnLst>
                                    <p:set>
                                      <p:cBhvr>
                                        <p:cTn id="61" dur="1" fill="hold">
                                          <p:stCondLst>
                                            <p:cond delay="0"/>
                                          </p:stCondLst>
                                        </p:cTn>
                                        <p:tgtEl>
                                          <p:spTgt spid="40"/>
                                        </p:tgtEl>
                                        <p:attrNameLst>
                                          <p:attrName>style.visibility</p:attrName>
                                        </p:attrNameLst>
                                      </p:cBhvr>
                                      <p:to>
                                        <p:strVal val="visible"/>
                                      </p:to>
                                    </p:set>
                                    <p:animEffect transition="in" filter="wipe(left)">
                                      <p:cBhvr>
                                        <p:cTn id="62" dur="1250"/>
                                        <p:tgtEl>
                                          <p:spTgt spid="40"/>
                                        </p:tgtEl>
                                      </p:cBhvr>
                                    </p:animEffect>
                                  </p:childTnLst>
                                  <p:subTnLst>
                                    <p:audio>
                                      <p:cMediaNode vol="100000">
                                        <p:cTn display="0" masterRel="sameClick">
                                          <p:stCondLst>
                                            <p:cond evt="begin" delay="0">
                                              <p:tn val="60"/>
                                            </p:cond>
                                          </p:stCondLst>
                                          <p:endCondLst>
                                            <p:cond evt="onStopAudio" delay="0">
                                              <p:tgtEl>
                                                <p:sldTgt/>
                                              </p:tgtEl>
                                            </p:cond>
                                          </p:endCondLst>
                                        </p:cTn>
                                        <p:tgtEl>
                                          <p:sndTgt r:embed="rId4" name="bomb.wav"/>
                                        </p:tgtEl>
                                      </p:cMediaNode>
                                    </p:audio>
                                  </p:sub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37"/>
                                        </p:tgtEl>
                                        <p:attrNameLst>
                                          <p:attrName>style.visibility</p:attrName>
                                        </p:attrNameLst>
                                      </p:cBhvr>
                                      <p:to>
                                        <p:strVal val="visible"/>
                                      </p:to>
                                    </p:set>
                                    <p:anim calcmode="lin" valueType="num">
                                      <p:cBhvr additive="base">
                                        <p:cTn id="67" dur="750" fill="hold"/>
                                        <p:tgtEl>
                                          <p:spTgt spid="37"/>
                                        </p:tgtEl>
                                        <p:attrNameLst>
                                          <p:attrName>ppt_x</p:attrName>
                                        </p:attrNameLst>
                                      </p:cBhvr>
                                      <p:tavLst>
                                        <p:tav tm="0">
                                          <p:val>
                                            <p:strVal val="0-#ppt_w/2"/>
                                          </p:val>
                                        </p:tav>
                                        <p:tav tm="100000">
                                          <p:val>
                                            <p:strVal val="#ppt_x"/>
                                          </p:val>
                                        </p:tav>
                                      </p:tavLst>
                                    </p:anim>
                                    <p:anim calcmode="lin" valueType="num">
                                      <p:cBhvr additive="base">
                                        <p:cTn id="68" dur="750" fill="hold"/>
                                        <p:tgtEl>
                                          <p:spTgt spid="37"/>
                                        </p:tgtEl>
                                        <p:attrNameLst>
                                          <p:attrName>ppt_y</p:attrName>
                                        </p:attrNameLst>
                                      </p:cBhvr>
                                      <p:tavLst>
                                        <p:tav tm="0">
                                          <p:val>
                                            <p:strVal val="#ppt_y"/>
                                          </p:val>
                                        </p:tav>
                                        <p:tav tm="100000">
                                          <p:val>
                                            <p:strVal val="#ppt_y"/>
                                          </p:val>
                                        </p:tav>
                                      </p:tavLst>
                                    </p:anim>
                                  </p:childTnLst>
                                </p:cTn>
                              </p:par>
                              <p:par>
                                <p:cTn id="69" presetID="2" presetClass="entr" presetSubtype="8" fill="hold" grpId="0" nodeType="withEffect">
                                  <p:stCondLst>
                                    <p:cond delay="0"/>
                                  </p:stCondLst>
                                  <p:childTnLst>
                                    <p:set>
                                      <p:cBhvr>
                                        <p:cTn id="70" dur="1" fill="hold">
                                          <p:stCondLst>
                                            <p:cond delay="0"/>
                                          </p:stCondLst>
                                        </p:cTn>
                                        <p:tgtEl>
                                          <p:spTgt spid="45"/>
                                        </p:tgtEl>
                                        <p:attrNameLst>
                                          <p:attrName>style.visibility</p:attrName>
                                        </p:attrNameLst>
                                      </p:cBhvr>
                                      <p:to>
                                        <p:strVal val="visible"/>
                                      </p:to>
                                    </p:set>
                                    <p:anim calcmode="lin" valueType="num">
                                      <p:cBhvr additive="base">
                                        <p:cTn id="71" dur="750" fill="hold"/>
                                        <p:tgtEl>
                                          <p:spTgt spid="45"/>
                                        </p:tgtEl>
                                        <p:attrNameLst>
                                          <p:attrName>ppt_x</p:attrName>
                                        </p:attrNameLst>
                                      </p:cBhvr>
                                      <p:tavLst>
                                        <p:tav tm="0">
                                          <p:val>
                                            <p:strVal val="0-#ppt_w/2"/>
                                          </p:val>
                                        </p:tav>
                                        <p:tav tm="100000">
                                          <p:val>
                                            <p:strVal val="#ppt_x"/>
                                          </p:val>
                                        </p:tav>
                                      </p:tavLst>
                                    </p:anim>
                                    <p:anim calcmode="lin" valueType="num">
                                      <p:cBhvr additive="base">
                                        <p:cTn id="72" dur="750" fill="hold"/>
                                        <p:tgtEl>
                                          <p:spTgt spid="45"/>
                                        </p:tgtEl>
                                        <p:attrNameLst>
                                          <p:attrName>ppt_y</p:attrName>
                                        </p:attrNameLst>
                                      </p:cBhvr>
                                      <p:tavLst>
                                        <p:tav tm="0">
                                          <p:val>
                                            <p:strVal val="#ppt_y"/>
                                          </p:val>
                                        </p:tav>
                                        <p:tav tm="100000">
                                          <p:val>
                                            <p:strVal val="#ppt_y"/>
                                          </p:val>
                                        </p:tav>
                                      </p:tavLst>
                                    </p:anim>
                                  </p:childTnLst>
                                </p:cTn>
                              </p:par>
                              <p:par>
                                <p:cTn id="73" presetID="22" presetClass="entr" presetSubtype="8" fill="hold" grpId="0" nodeType="withEffect">
                                  <p:stCondLst>
                                    <p:cond delay="750"/>
                                  </p:stCondLst>
                                  <p:childTnLst>
                                    <p:set>
                                      <p:cBhvr>
                                        <p:cTn id="74" dur="1" fill="hold">
                                          <p:stCondLst>
                                            <p:cond delay="0"/>
                                          </p:stCondLst>
                                        </p:cTn>
                                        <p:tgtEl>
                                          <p:spTgt spid="41"/>
                                        </p:tgtEl>
                                        <p:attrNameLst>
                                          <p:attrName>style.visibility</p:attrName>
                                        </p:attrNameLst>
                                      </p:cBhvr>
                                      <p:to>
                                        <p:strVal val="visible"/>
                                      </p:to>
                                    </p:set>
                                    <p:animEffect transition="in" filter="wipe(left)">
                                      <p:cBhvr>
                                        <p:cTn id="75" dur="1250"/>
                                        <p:tgtEl>
                                          <p:spTgt spid="41"/>
                                        </p:tgtEl>
                                      </p:cBhvr>
                                    </p:animEffect>
                                  </p:childTnLst>
                                  <p:subTnLst>
                                    <p:audio>
                                      <p:cMediaNode vol="100000">
                                        <p:cTn display="0" masterRel="sameClick">
                                          <p:stCondLst>
                                            <p:cond evt="begin" delay="0">
                                              <p:tn val="73"/>
                                            </p:cond>
                                          </p:stCondLst>
                                          <p:endCondLst>
                                            <p:cond evt="onStopAudio" delay="0">
                                              <p:tgtEl>
                                                <p:sldTgt/>
                                              </p:tgtEl>
                                            </p:cond>
                                          </p:endCondLst>
                                        </p:cTn>
                                        <p:tgtEl>
                                          <p:sndTgt r:embed="rId4"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video>
              <p:cMediaNode vol="100000">
                <p:cTn id="76" fill="hold" display="0">
                  <p:stCondLst>
                    <p:cond delay="indefinite"/>
                  </p:stCondLst>
                  <p:endCondLst>
                    <p:cond evt="onStopAudio" delay="0">
                      <p:tgtEl>
                        <p:sldTgt/>
                      </p:tgtEl>
                    </p:cond>
                  </p:endCondLst>
                </p:cTn>
                <p:tgtEl>
                  <p:spTgt spid="16"/>
                </p:tgtEl>
              </p:cMediaNode>
            </p:video>
            <p:seq concurrent="1" nextAc="seek">
              <p:cTn id="77" restart="whenNotActive" fill="hold" evtFilter="cancelBubble" nodeType="interactiveSeq">
                <p:stCondLst>
                  <p:cond evt="onClick" delay="0">
                    <p:tgtEl>
                      <p:spTgt spid="17"/>
                    </p:tgtEl>
                  </p:cond>
                </p:stCondLst>
                <p:endSync evt="end" delay="0">
                  <p:rtn val="all"/>
                </p:endSync>
                <p:childTnLst>
                  <p:par>
                    <p:cTn id="78" fill="hold">
                      <p:stCondLst>
                        <p:cond delay="0"/>
                      </p:stCondLst>
                      <p:childTnLst>
                        <p:par>
                          <p:cTn id="79" fill="hold">
                            <p:stCondLst>
                              <p:cond delay="0"/>
                            </p:stCondLst>
                            <p:childTnLst>
                              <p:par>
                                <p:cTn id="80" presetID="1" presetClass="mediacall" presetSubtype="0" fill="hold" nodeType="clickEffect">
                                  <p:stCondLst>
                                    <p:cond delay="0"/>
                                  </p:stCondLst>
                                  <p:childTnLst>
                                    <p:cmd type="call" cmd="playFrom(0.0)">
                                      <p:cBhvr>
                                        <p:cTn id="81" dur="16735" fill="hold"/>
                                        <p:tgtEl>
                                          <p:spTgt spid="18"/>
                                        </p:tgtEl>
                                      </p:cBhvr>
                                    </p:cmd>
                                  </p:childTnLst>
                                </p:cTn>
                              </p:par>
                              <p:par>
                                <p:cTn id="82" presetID="1" presetClass="entr" presetSubtype="0" fill="hold" grpId="1" nodeType="withEffect">
                                  <p:stCondLst>
                                    <p:cond delay="0"/>
                                  </p:stCondLst>
                                  <p:childTnLst>
                                    <p:set>
                                      <p:cBhvr>
                                        <p:cTn id="83" dur="1" fill="hold">
                                          <p:stCondLst>
                                            <p:cond delay="0"/>
                                          </p:stCondLst>
                                        </p:cTn>
                                        <p:tgtEl>
                                          <p:spTgt spid="34"/>
                                        </p:tgtEl>
                                        <p:attrNameLst>
                                          <p:attrName>style.visibility</p:attrName>
                                        </p:attrNameLst>
                                      </p:cBhvr>
                                      <p:to>
                                        <p:strVal val="visible"/>
                                      </p:to>
                                    </p:set>
                                  </p:childTnLst>
                                </p:cTn>
                              </p:par>
                              <p:par>
                                <p:cTn id="84" presetID="1" presetClass="exit" presetSubtype="0" fill="hold" grpId="0" nodeType="withEffect">
                                  <p:stCondLst>
                                    <p:cond delay="1000"/>
                                  </p:stCondLst>
                                  <p:childTnLst>
                                    <p:set>
                                      <p:cBhvr>
                                        <p:cTn id="85" dur="1" fill="hold">
                                          <p:stCondLst>
                                            <p:cond delay="0"/>
                                          </p:stCondLst>
                                        </p:cTn>
                                        <p:tgtEl>
                                          <p:spTgt spid="34"/>
                                        </p:tgtEl>
                                        <p:attrNameLst>
                                          <p:attrName>style.visibility</p:attrName>
                                        </p:attrNameLst>
                                      </p:cBhvr>
                                      <p:to>
                                        <p:strVal val="hidden"/>
                                      </p:to>
                                    </p:set>
                                  </p:childTnLst>
                                </p:cTn>
                              </p:par>
                              <p:par>
                                <p:cTn id="86" presetID="21" presetClass="entr" presetSubtype="1" fill="hold" grpId="16" nodeType="withEffect">
                                  <p:stCondLst>
                                    <p:cond delay="0"/>
                                  </p:stCondLst>
                                  <p:childTnLst>
                                    <p:set>
                                      <p:cBhvr>
                                        <p:cTn id="87" dur="1" fill="hold">
                                          <p:stCondLst>
                                            <p:cond delay="0"/>
                                          </p:stCondLst>
                                        </p:cTn>
                                        <p:tgtEl>
                                          <p:spTgt spid="35"/>
                                        </p:tgtEl>
                                        <p:attrNameLst>
                                          <p:attrName>style.visibility</p:attrName>
                                        </p:attrNameLst>
                                      </p:cBhvr>
                                      <p:to>
                                        <p:strVal val="visible"/>
                                      </p:to>
                                    </p:set>
                                    <p:animEffect transition="in" filter="wheel(1)">
                                      <p:cBhvr>
                                        <p:cTn id="88" dur="1000"/>
                                        <p:tgtEl>
                                          <p:spTgt spid="35"/>
                                        </p:tgtEl>
                                      </p:cBhvr>
                                    </p:animEffect>
                                  </p:childTnLst>
                                </p:cTn>
                              </p:par>
                              <p:par>
                                <p:cTn id="89" presetID="1" presetClass="entr" presetSubtype="0" fill="hold" grpId="1" nodeType="withEffect">
                                  <p:stCondLst>
                                    <p:cond delay="1000"/>
                                  </p:stCondLst>
                                  <p:childTnLst>
                                    <p:set>
                                      <p:cBhvr>
                                        <p:cTn id="90" dur="1" fill="hold">
                                          <p:stCondLst>
                                            <p:cond delay="0"/>
                                          </p:stCondLst>
                                        </p:cTn>
                                        <p:tgtEl>
                                          <p:spTgt spid="33"/>
                                        </p:tgtEl>
                                        <p:attrNameLst>
                                          <p:attrName>style.visibility</p:attrName>
                                        </p:attrNameLst>
                                      </p:cBhvr>
                                      <p:to>
                                        <p:strVal val="visible"/>
                                      </p:to>
                                    </p:set>
                                  </p:childTnLst>
                                </p:cTn>
                              </p:par>
                              <p:par>
                                <p:cTn id="91" presetID="1" presetClass="exit" presetSubtype="0" fill="hold" grpId="0" nodeType="withEffect">
                                  <p:stCondLst>
                                    <p:cond delay="2000"/>
                                  </p:stCondLst>
                                  <p:childTnLst>
                                    <p:set>
                                      <p:cBhvr>
                                        <p:cTn id="92" dur="1" fill="hold">
                                          <p:stCondLst>
                                            <p:cond delay="0"/>
                                          </p:stCondLst>
                                        </p:cTn>
                                        <p:tgtEl>
                                          <p:spTgt spid="33"/>
                                        </p:tgtEl>
                                        <p:attrNameLst>
                                          <p:attrName>style.visibility</p:attrName>
                                        </p:attrNameLst>
                                      </p:cBhvr>
                                      <p:to>
                                        <p:strVal val="hidden"/>
                                      </p:to>
                                    </p:set>
                                  </p:childTnLst>
                                </p:cTn>
                              </p:par>
                              <p:par>
                                <p:cTn id="93" presetID="21" presetClass="entr" presetSubtype="1" fill="hold" grpId="1" nodeType="withEffect">
                                  <p:stCondLst>
                                    <p:cond delay="1000"/>
                                  </p:stCondLst>
                                  <p:childTnLst>
                                    <p:set>
                                      <p:cBhvr>
                                        <p:cTn id="94" dur="1" fill="hold">
                                          <p:stCondLst>
                                            <p:cond delay="0"/>
                                          </p:stCondLst>
                                        </p:cTn>
                                        <p:tgtEl>
                                          <p:spTgt spid="35"/>
                                        </p:tgtEl>
                                        <p:attrNameLst>
                                          <p:attrName>style.visibility</p:attrName>
                                        </p:attrNameLst>
                                      </p:cBhvr>
                                      <p:to>
                                        <p:strVal val="visible"/>
                                      </p:to>
                                    </p:set>
                                    <p:animEffect transition="in" filter="wheel(1)">
                                      <p:cBhvr>
                                        <p:cTn id="95" dur="1000"/>
                                        <p:tgtEl>
                                          <p:spTgt spid="35"/>
                                        </p:tgtEl>
                                      </p:cBhvr>
                                    </p:animEffect>
                                  </p:childTnLst>
                                  <p:subTnLst>
                                    <p:audio>
                                      <p:cMediaNode>
                                        <p:cTn display="0" masterRel="sameClick">
                                          <p:stCondLst>
                                            <p:cond evt="begin" delay="0">
                                              <p:tn val="93"/>
                                            </p:cond>
                                          </p:stCondLst>
                                          <p:endCondLst>
                                            <p:cond evt="onStopAudio" delay="0">
                                              <p:tgtEl>
                                                <p:sldTgt/>
                                              </p:tgtEl>
                                            </p:cond>
                                          </p:endCondLst>
                                        </p:cTn>
                                        <p:tgtEl>
                                          <p:sndTgt r:embed="rId5" name="coin.wav"/>
                                        </p:tgtEl>
                                      </p:cMediaNode>
                                    </p:audio>
                                  </p:subTnLst>
                                </p:cTn>
                              </p:par>
                              <p:par>
                                <p:cTn id="96" presetID="1" presetClass="entr" presetSubtype="0" fill="hold" grpId="1" nodeType="withEffect">
                                  <p:stCondLst>
                                    <p:cond delay="2000"/>
                                  </p:stCondLst>
                                  <p:childTnLst>
                                    <p:set>
                                      <p:cBhvr>
                                        <p:cTn id="97" dur="1" fill="hold">
                                          <p:stCondLst>
                                            <p:cond delay="0"/>
                                          </p:stCondLst>
                                        </p:cTn>
                                        <p:tgtEl>
                                          <p:spTgt spid="32"/>
                                        </p:tgtEl>
                                        <p:attrNameLst>
                                          <p:attrName>style.visibility</p:attrName>
                                        </p:attrNameLst>
                                      </p:cBhvr>
                                      <p:to>
                                        <p:strVal val="visible"/>
                                      </p:to>
                                    </p:set>
                                  </p:childTnLst>
                                </p:cTn>
                              </p:par>
                              <p:par>
                                <p:cTn id="98" presetID="1" presetClass="exit" presetSubtype="0" fill="hold" grpId="0" nodeType="withEffect">
                                  <p:stCondLst>
                                    <p:cond delay="3000"/>
                                  </p:stCondLst>
                                  <p:childTnLst>
                                    <p:set>
                                      <p:cBhvr>
                                        <p:cTn id="99" dur="1" fill="hold">
                                          <p:stCondLst>
                                            <p:cond delay="0"/>
                                          </p:stCondLst>
                                        </p:cTn>
                                        <p:tgtEl>
                                          <p:spTgt spid="32"/>
                                        </p:tgtEl>
                                        <p:attrNameLst>
                                          <p:attrName>style.visibility</p:attrName>
                                        </p:attrNameLst>
                                      </p:cBhvr>
                                      <p:to>
                                        <p:strVal val="hidden"/>
                                      </p:to>
                                    </p:set>
                                  </p:childTnLst>
                                </p:cTn>
                              </p:par>
                              <p:par>
                                <p:cTn id="100" presetID="21" presetClass="entr" presetSubtype="1" fill="hold" grpId="3" nodeType="withEffect">
                                  <p:stCondLst>
                                    <p:cond delay="2000"/>
                                  </p:stCondLst>
                                  <p:childTnLst>
                                    <p:set>
                                      <p:cBhvr>
                                        <p:cTn id="101" dur="1" fill="hold">
                                          <p:stCondLst>
                                            <p:cond delay="0"/>
                                          </p:stCondLst>
                                        </p:cTn>
                                        <p:tgtEl>
                                          <p:spTgt spid="35"/>
                                        </p:tgtEl>
                                        <p:attrNameLst>
                                          <p:attrName>style.visibility</p:attrName>
                                        </p:attrNameLst>
                                      </p:cBhvr>
                                      <p:to>
                                        <p:strVal val="visible"/>
                                      </p:to>
                                    </p:set>
                                    <p:animEffect transition="in" filter="wheel(1)">
                                      <p:cBhvr>
                                        <p:cTn id="102" dur="1000"/>
                                        <p:tgtEl>
                                          <p:spTgt spid="35"/>
                                        </p:tgtEl>
                                      </p:cBhvr>
                                    </p:animEffect>
                                  </p:childTnLst>
                                  <p:subTnLst>
                                    <p:audio>
                                      <p:cMediaNode>
                                        <p:cTn display="0" masterRel="sameClick">
                                          <p:stCondLst>
                                            <p:cond evt="begin" delay="0">
                                              <p:tn val="100"/>
                                            </p:cond>
                                          </p:stCondLst>
                                          <p:endCondLst>
                                            <p:cond evt="onStopAudio" delay="0">
                                              <p:tgtEl>
                                                <p:sldTgt/>
                                              </p:tgtEl>
                                            </p:cond>
                                          </p:endCondLst>
                                        </p:cTn>
                                        <p:tgtEl>
                                          <p:sndTgt r:embed="rId5" name="coin.wav"/>
                                        </p:tgtEl>
                                      </p:cMediaNode>
                                    </p:audio>
                                  </p:subTnLst>
                                </p:cTn>
                              </p:par>
                              <p:par>
                                <p:cTn id="103" presetID="1" presetClass="entr" presetSubtype="0" fill="hold" grpId="1" nodeType="withEffect">
                                  <p:stCondLst>
                                    <p:cond delay="3000"/>
                                  </p:stCondLst>
                                  <p:childTnLst>
                                    <p:set>
                                      <p:cBhvr>
                                        <p:cTn id="104" dur="1" fill="hold">
                                          <p:stCondLst>
                                            <p:cond delay="0"/>
                                          </p:stCondLst>
                                        </p:cTn>
                                        <p:tgtEl>
                                          <p:spTgt spid="31"/>
                                        </p:tgtEl>
                                        <p:attrNameLst>
                                          <p:attrName>style.visibility</p:attrName>
                                        </p:attrNameLst>
                                      </p:cBhvr>
                                      <p:to>
                                        <p:strVal val="visible"/>
                                      </p:to>
                                    </p:set>
                                  </p:childTnLst>
                                </p:cTn>
                              </p:par>
                              <p:par>
                                <p:cTn id="105" presetID="1" presetClass="exit" presetSubtype="0" fill="hold" grpId="0" nodeType="withEffect">
                                  <p:stCondLst>
                                    <p:cond delay="4000"/>
                                  </p:stCondLst>
                                  <p:childTnLst>
                                    <p:set>
                                      <p:cBhvr>
                                        <p:cTn id="106" dur="1" fill="hold">
                                          <p:stCondLst>
                                            <p:cond delay="0"/>
                                          </p:stCondLst>
                                        </p:cTn>
                                        <p:tgtEl>
                                          <p:spTgt spid="31"/>
                                        </p:tgtEl>
                                        <p:attrNameLst>
                                          <p:attrName>style.visibility</p:attrName>
                                        </p:attrNameLst>
                                      </p:cBhvr>
                                      <p:to>
                                        <p:strVal val="hidden"/>
                                      </p:to>
                                    </p:set>
                                  </p:childTnLst>
                                </p:cTn>
                              </p:par>
                              <p:par>
                                <p:cTn id="107" presetID="21" presetClass="entr" presetSubtype="1" fill="hold" grpId="4" nodeType="withEffect">
                                  <p:stCondLst>
                                    <p:cond delay="3000"/>
                                  </p:stCondLst>
                                  <p:childTnLst>
                                    <p:set>
                                      <p:cBhvr>
                                        <p:cTn id="108" dur="1" fill="hold">
                                          <p:stCondLst>
                                            <p:cond delay="0"/>
                                          </p:stCondLst>
                                        </p:cTn>
                                        <p:tgtEl>
                                          <p:spTgt spid="35"/>
                                        </p:tgtEl>
                                        <p:attrNameLst>
                                          <p:attrName>style.visibility</p:attrName>
                                        </p:attrNameLst>
                                      </p:cBhvr>
                                      <p:to>
                                        <p:strVal val="visible"/>
                                      </p:to>
                                    </p:set>
                                    <p:animEffect transition="in" filter="wheel(1)">
                                      <p:cBhvr>
                                        <p:cTn id="109" dur="1000"/>
                                        <p:tgtEl>
                                          <p:spTgt spid="35"/>
                                        </p:tgtEl>
                                      </p:cBhvr>
                                    </p:animEffect>
                                  </p:childTnLst>
                                  <p:subTnLst>
                                    <p:audio>
                                      <p:cMediaNode>
                                        <p:cTn display="0" masterRel="sameClick">
                                          <p:stCondLst>
                                            <p:cond evt="begin" delay="0">
                                              <p:tn val="107"/>
                                            </p:cond>
                                          </p:stCondLst>
                                          <p:endCondLst>
                                            <p:cond evt="onStopAudio" delay="0">
                                              <p:tgtEl>
                                                <p:sldTgt/>
                                              </p:tgtEl>
                                            </p:cond>
                                          </p:endCondLst>
                                        </p:cTn>
                                        <p:tgtEl>
                                          <p:sndTgt r:embed="rId5" name="coin.wav"/>
                                        </p:tgtEl>
                                      </p:cMediaNode>
                                    </p:audio>
                                  </p:subTnLst>
                                </p:cTn>
                              </p:par>
                              <p:par>
                                <p:cTn id="110" presetID="1" presetClass="entr" presetSubtype="0" fill="hold" grpId="1" nodeType="withEffect">
                                  <p:stCondLst>
                                    <p:cond delay="4000"/>
                                  </p:stCondLst>
                                  <p:childTnLst>
                                    <p:set>
                                      <p:cBhvr>
                                        <p:cTn id="111" dur="1" fill="hold">
                                          <p:stCondLst>
                                            <p:cond delay="0"/>
                                          </p:stCondLst>
                                        </p:cTn>
                                        <p:tgtEl>
                                          <p:spTgt spid="30"/>
                                        </p:tgtEl>
                                        <p:attrNameLst>
                                          <p:attrName>style.visibility</p:attrName>
                                        </p:attrNameLst>
                                      </p:cBhvr>
                                      <p:to>
                                        <p:strVal val="visible"/>
                                      </p:to>
                                    </p:set>
                                  </p:childTnLst>
                                </p:cTn>
                              </p:par>
                              <p:par>
                                <p:cTn id="112" presetID="1" presetClass="exit" presetSubtype="0" fill="hold" grpId="0" nodeType="withEffect">
                                  <p:stCondLst>
                                    <p:cond delay="5000"/>
                                  </p:stCondLst>
                                  <p:childTnLst>
                                    <p:set>
                                      <p:cBhvr>
                                        <p:cTn id="113" dur="1" fill="hold">
                                          <p:stCondLst>
                                            <p:cond delay="0"/>
                                          </p:stCondLst>
                                        </p:cTn>
                                        <p:tgtEl>
                                          <p:spTgt spid="30"/>
                                        </p:tgtEl>
                                        <p:attrNameLst>
                                          <p:attrName>style.visibility</p:attrName>
                                        </p:attrNameLst>
                                      </p:cBhvr>
                                      <p:to>
                                        <p:strVal val="hidden"/>
                                      </p:to>
                                    </p:set>
                                  </p:childTnLst>
                                </p:cTn>
                              </p:par>
                              <p:par>
                                <p:cTn id="114" presetID="21" presetClass="entr" presetSubtype="1" fill="hold" grpId="5" nodeType="withEffect">
                                  <p:stCondLst>
                                    <p:cond delay="4000"/>
                                  </p:stCondLst>
                                  <p:childTnLst>
                                    <p:set>
                                      <p:cBhvr>
                                        <p:cTn id="115" dur="1" fill="hold">
                                          <p:stCondLst>
                                            <p:cond delay="0"/>
                                          </p:stCondLst>
                                        </p:cTn>
                                        <p:tgtEl>
                                          <p:spTgt spid="35"/>
                                        </p:tgtEl>
                                        <p:attrNameLst>
                                          <p:attrName>style.visibility</p:attrName>
                                        </p:attrNameLst>
                                      </p:cBhvr>
                                      <p:to>
                                        <p:strVal val="visible"/>
                                      </p:to>
                                    </p:set>
                                    <p:animEffect transition="in" filter="wheel(1)">
                                      <p:cBhvr>
                                        <p:cTn id="116" dur="1000"/>
                                        <p:tgtEl>
                                          <p:spTgt spid="35"/>
                                        </p:tgtEl>
                                      </p:cBhvr>
                                    </p:animEffect>
                                  </p:childTnLst>
                                  <p:subTnLst>
                                    <p:audio>
                                      <p:cMediaNode>
                                        <p:cTn display="0" masterRel="sameClick">
                                          <p:stCondLst>
                                            <p:cond evt="begin" delay="0">
                                              <p:tn val="114"/>
                                            </p:cond>
                                          </p:stCondLst>
                                          <p:endCondLst>
                                            <p:cond evt="onStopAudio" delay="0">
                                              <p:tgtEl>
                                                <p:sldTgt/>
                                              </p:tgtEl>
                                            </p:cond>
                                          </p:endCondLst>
                                        </p:cTn>
                                        <p:tgtEl>
                                          <p:sndTgt r:embed="rId5" name="coin.wav"/>
                                        </p:tgtEl>
                                      </p:cMediaNode>
                                    </p:audio>
                                  </p:subTnLst>
                                </p:cTn>
                              </p:par>
                              <p:par>
                                <p:cTn id="117" presetID="1" presetClass="entr" presetSubtype="0" fill="hold" grpId="1" nodeType="withEffect">
                                  <p:stCondLst>
                                    <p:cond delay="5000"/>
                                  </p:stCondLst>
                                  <p:childTnLst>
                                    <p:set>
                                      <p:cBhvr>
                                        <p:cTn id="118" dur="1" fill="hold">
                                          <p:stCondLst>
                                            <p:cond delay="0"/>
                                          </p:stCondLst>
                                        </p:cTn>
                                        <p:tgtEl>
                                          <p:spTgt spid="29"/>
                                        </p:tgtEl>
                                        <p:attrNameLst>
                                          <p:attrName>style.visibility</p:attrName>
                                        </p:attrNameLst>
                                      </p:cBhvr>
                                      <p:to>
                                        <p:strVal val="visible"/>
                                      </p:to>
                                    </p:set>
                                  </p:childTnLst>
                                </p:cTn>
                              </p:par>
                              <p:par>
                                <p:cTn id="119" presetID="1" presetClass="exit" presetSubtype="0" fill="hold" grpId="0" nodeType="withEffect">
                                  <p:stCondLst>
                                    <p:cond delay="6000"/>
                                  </p:stCondLst>
                                  <p:childTnLst>
                                    <p:set>
                                      <p:cBhvr>
                                        <p:cTn id="120" dur="1" fill="hold">
                                          <p:stCondLst>
                                            <p:cond delay="0"/>
                                          </p:stCondLst>
                                        </p:cTn>
                                        <p:tgtEl>
                                          <p:spTgt spid="29"/>
                                        </p:tgtEl>
                                        <p:attrNameLst>
                                          <p:attrName>style.visibility</p:attrName>
                                        </p:attrNameLst>
                                      </p:cBhvr>
                                      <p:to>
                                        <p:strVal val="hidden"/>
                                      </p:to>
                                    </p:set>
                                  </p:childTnLst>
                                </p:cTn>
                              </p:par>
                              <p:par>
                                <p:cTn id="121" presetID="21" presetClass="entr" presetSubtype="1" fill="hold" grpId="6" nodeType="withEffect">
                                  <p:stCondLst>
                                    <p:cond delay="5000"/>
                                  </p:stCondLst>
                                  <p:childTnLst>
                                    <p:set>
                                      <p:cBhvr>
                                        <p:cTn id="122" dur="1" fill="hold">
                                          <p:stCondLst>
                                            <p:cond delay="0"/>
                                          </p:stCondLst>
                                        </p:cTn>
                                        <p:tgtEl>
                                          <p:spTgt spid="35"/>
                                        </p:tgtEl>
                                        <p:attrNameLst>
                                          <p:attrName>style.visibility</p:attrName>
                                        </p:attrNameLst>
                                      </p:cBhvr>
                                      <p:to>
                                        <p:strVal val="visible"/>
                                      </p:to>
                                    </p:set>
                                    <p:animEffect transition="in" filter="wheel(1)">
                                      <p:cBhvr>
                                        <p:cTn id="123" dur="1000"/>
                                        <p:tgtEl>
                                          <p:spTgt spid="35"/>
                                        </p:tgtEl>
                                      </p:cBhvr>
                                    </p:animEffect>
                                  </p:childTnLst>
                                  <p:subTnLst>
                                    <p:audio>
                                      <p:cMediaNode>
                                        <p:cTn display="0" masterRel="sameClick">
                                          <p:stCondLst>
                                            <p:cond evt="begin" delay="0">
                                              <p:tn val="121"/>
                                            </p:cond>
                                          </p:stCondLst>
                                          <p:endCondLst>
                                            <p:cond evt="onStopAudio" delay="0">
                                              <p:tgtEl>
                                                <p:sldTgt/>
                                              </p:tgtEl>
                                            </p:cond>
                                          </p:endCondLst>
                                        </p:cTn>
                                        <p:tgtEl>
                                          <p:sndTgt r:embed="rId5" name="coin.wav"/>
                                        </p:tgtEl>
                                      </p:cMediaNode>
                                    </p:audio>
                                  </p:subTnLst>
                                </p:cTn>
                              </p:par>
                              <p:par>
                                <p:cTn id="124" presetID="1" presetClass="entr" presetSubtype="0" fill="hold" grpId="1" nodeType="withEffect">
                                  <p:stCondLst>
                                    <p:cond delay="6000"/>
                                  </p:stCondLst>
                                  <p:childTnLst>
                                    <p:set>
                                      <p:cBhvr>
                                        <p:cTn id="125" dur="1" fill="hold">
                                          <p:stCondLst>
                                            <p:cond delay="0"/>
                                          </p:stCondLst>
                                        </p:cTn>
                                        <p:tgtEl>
                                          <p:spTgt spid="28"/>
                                        </p:tgtEl>
                                        <p:attrNameLst>
                                          <p:attrName>style.visibility</p:attrName>
                                        </p:attrNameLst>
                                      </p:cBhvr>
                                      <p:to>
                                        <p:strVal val="visible"/>
                                      </p:to>
                                    </p:set>
                                  </p:childTnLst>
                                </p:cTn>
                              </p:par>
                              <p:par>
                                <p:cTn id="126" presetID="1" presetClass="exit" presetSubtype="0" fill="hold" grpId="0" nodeType="withEffect">
                                  <p:stCondLst>
                                    <p:cond delay="7000"/>
                                  </p:stCondLst>
                                  <p:childTnLst>
                                    <p:set>
                                      <p:cBhvr>
                                        <p:cTn id="127" dur="1" fill="hold">
                                          <p:stCondLst>
                                            <p:cond delay="0"/>
                                          </p:stCondLst>
                                        </p:cTn>
                                        <p:tgtEl>
                                          <p:spTgt spid="28"/>
                                        </p:tgtEl>
                                        <p:attrNameLst>
                                          <p:attrName>style.visibility</p:attrName>
                                        </p:attrNameLst>
                                      </p:cBhvr>
                                      <p:to>
                                        <p:strVal val="hidden"/>
                                      </p:to>
                                    </p:set>
                                  </p:childTnLst>
                                </p:cTn>
                              </p:par>
                              <p:par>
                                <p:cTn id="128" presetID="21" presetClass="entr" presetSubtype="1" fill="hold" grpId="7" nodeType="withEffect">
                                  <p:stCondLst>
                                    <p:cond delay="6000"/>
                                  </p:stCondLst>
                                  <p:childTnLst>
                                    <p:set>
                                      <p:cBhvr>
                                        <p:cTn id="129" dur="1" fill="hold">
                                          <p:stCondLst>
                                            <p:cond delay="0"/>
                                          </p:stCondLst>
                                        </p:cTn>
                                        <p:tgtEl>
                                          <p:spTgt spid="35"/>
                                        </p:tgtEl>
                                        <p:attrNameLst>
                                          <p:attrName>style.visibility</p:attrName>
                                        </p:attrNameLst>
                                      </p:cBhvr>
                                      <p:to>
                                        <p:strVal val="visible"/>
                                      </p:to>
                                    </p:set>
                                    <p:animEffect transition="in" filter="wheel(1)">
                                      <p:cBhvr>
                                        <p:cTn id="130" dur="1000"/>
                                        <p:tgtEl>
                                          <p:spTgt spid="35"/>
                                        </p:tgtEl>
                                      </p:cBhvr>
                                    </p:animEffect>
                                  </p:childTnLst>
                                  <p:subTnLst>
                                    <p:audio>
                                      <p:cMediaNode>
                                        <p:cTn display="0" masterRel="sameClick">
                                          <p:stCondLst>
                                            <p:cond evt="begin" delay="0">
                                              <p:tn val="128"/>
                                            </p:cond>
                                          </p:stCondLst>
                                          <p:endCondLst>
                                            <p:cond evt="onStopAudio" delay="0">
                                              <p:tgtEl>
                                                <p:sldTgt/>
                                              </p:tgtEl>
                                            </p:cond>
                                          </p:endCondLst>
                                        </p:cTn>
                                        <p:tgtEl>
                                          <p:sndTgt r:embed="rId5" name="coin.wav"/>
                                        </p:tgtEl>
                                      </p:cMediaNode>
                                    </p:audio>
                                  </p:subTnLst>
                                </p:cTn>
                              </p:par>
                              <p:par>
                                <p:cTn id="131" presetID="1" presetClass="entr" presetSubtype="0" fill="hold" grpId="1" nodeType="withEffect">
                                  <p:stCondLst>
                                    <p:cond delay="7000"/>
                                  </p:stCondLst>
                                  <p:childTnLst>
                                    <p:set>
                                      <p:cBhvr>
                                        <p:cTn id="132" dur="1" fill="hold">
                                          <p:stCondLst>
                                            <p:cond delay="0"/>
                                          </p:stCondLst>
                                        </p:cTn>
                                        <p:tgtEl>
                                          <p:spTgt spid="27"/>
                                        </p:tgtEl>
                                        <p:attrNameLst>
                                          <p:attrName>style.visibility</p:attrName>
                                        </p:attrNameLst>
                                      </p:cBhvr>
                                      <p:to>
                                        <p:strVal val="visible"/>
                                      </p:to>
                                    </p:set>
                                  </p:childTnLst>
                                </p:cTn>
                              </p:par>
                              <p:par>
                                <p:cTn id="133" presetID="1" presetClass="exit" presetSubtype="0" fill="hold" grpId="0" nodeType="withEffect">
                                  <p:stCondLst>
                                    <p:cond delay="8000"/>
                                  </p:stCondLst>
                                  <p:childTnLst>
                                    <p:set>
                                      <p:cBhvr>
                                        <p:cTn id="134" dur="1" fill="hold">
                                          <p:stCondLst>
                                            <p:cond delay="0"/>
                                          </p:stCondLst>
                                        </p:cTn>
                                        <p:tgtEl>
                                          <p:spTgt spid="27"/>
                                        </p:tgtEl>
                                        <p:attrNameLst>
                                          <p:attrName>style.visibility</p:attrName>
                                        </p:attrNameLst>
                                      </p:cBhvr>
                                      <p:to>
                                        <p:strVal val="hidden"/>
                                      </p:to>
                                    </p:set>
                                  </p:childTnLst>
                                </p:cTn>
                              </p:par>
                              <p:par>
                                <p:cTn id="135" presetID="21" presetClass="entr" presetSubtype="1" fill="hold" grpId="8" nodeType="withEffect">
                                  <p:stCondLst>
                                    <p:cond delay="7000"/>
                                  </p:stCondLst>
                                  <p:childTnLst>
                                    <p:set>
                                      <p:cBhvr>
                                        <p:cTn id="136" dur="1" fill="hold">
                                          <p:stCondLst>
                                            <p:cond delay="0"/>
                                          </p:stCondLst>
                                        </p:cTn>
                                        <p:tgtEl>
                                          <p:spTgt spid="35"/>
                                        </p:tgtEl>
                                        <p:attrNameLst>
                                          <p:attrName>style.visibility</p:attrName>
                                        </p:attrNameLst>
                                      </p:cBhvr>
                                      <p:to>
                                        <p:strVal val="visible"/>
                                      </p:to>
                                    </p:set>
                                    <p:animEffect transition="in" filter="wheel(1)">
                                      <p:cBhvr>
                                        <p:cTn id="137" dur="1000"/>
                                        <p:tgtEl>
                                          <p:spTgt spid="35"/>
                                        </p:tgtEl>
                                      </p:cBhvr>
                                    </p:animEffect>
                                  </p:childTnLst>
                                  <p:subTnLst>
                                    <p:audio>
                                      <p:cMediaNode>
                                        <p:cTn display="0" masterRel="sameClick">
                                          <p:stCondLst>
                                            <p:cond evt="begin" delay="0">
                                              <p:tn val="135"/>
                                            </p:cond>
                                          </p:stCondLst>
                                          <p:endCondLst>
                                            <p:cond evt="onStopAudio" delay="0">
                                              <p:tgtEl>
                                                <p:sldTgt/>
                                              </p:tgtEl>
                                            </p:cond>
                                          </p:endCondLst>
                                        </p:cTn>
                                        <p:tgtEl>
                                          <p:sndTgt r:embed="rId5" name="coin.wav"/>
                                        </p:tgtEl>
                                      </p:cMediaNode>
                                    </p:audio>
                                  </p:subTnLst>
                                </p:cTn>
                              </p:par>
                              <p:par>
                                <p:cTn id="138" presetID="1" presetClass="entr" presetSubtype="0" fill="hold" grpId="1" nodeType="withEffect">
                                  <p:stCondLst>
                                    <p:cond delay="8000"/>
                                  </p:stCondLst>
                                  <p:childTnLst>
                                    <p:set>
                                      <p:cBhvr>
                                        <p:cTn id="139" dur="1" fill="hold">
                                          <p:stCondLst>
                                            <p:cond delay="0"/>
                                          </p:stCondLst>
                                        </p:cTn>
                                        <p:tgtEl>
                                          <p:spTgt spid="26"/>
                                        </p:tgtEl>
                                        <p:attrNameLst>
                                          <p:attrName>style.visibility</p:attrName>
                                        </p:attrNameLst>
                                      </p:cBhvr>
                                      <p:to>
                                        <p:strVal val="visible"/>
                                      </p:to>
                                    </p:set>
                                  </p:childTnLst>
                                </p:cTn>
                              </p:par>
                              <p:par>
                                <p:cTn id="140" presetID="1" presetClass="exit" presetSubtype="0" fill="hold" grpId="0" nodeType="withEffect">
                                  <p:stCondLst>
                                    <p:cond delay="9000"/>
                                  </p:stCondLst>
                                  <p:childTnLst>
                                    <p:set>
                                      <p:cBhvr>
                                        <p:cTn id="141" dur="1" fill="hold">
                                          <p:stCondLst>
                                            <p:cond delay="0"/>
                                          </p:stCondLst>
                                        </p:cTn>
                                        <p:tgtEl>
                                          <p:spTgt spid="26"/>
                                        </p:tgtEl>
                                        <p:attrNameLst>
                                          <p:attrName>style.visibility</p:attrName>
                                        </p:attrNameLst>
                                      </p:cBhvr>
                                      <p:to>
                                        <p:strVal val="hidden"/>
                                      </p:to>
                                    </p:set>
                                  </p:childTnLst>
                                </p:cTn>
                              </p:par>
                              <p:par>
                                <p:cTn id="142" presetID="21" presetClass="entr" presetSubtype="1" fill="hold" grpId="2" nodeType="withEffect">
                                  <p:stCondLst>
                                    <p:cond delay="8000"/>
                                  </p:stCondLst>
                                  <p:childTnLst>
                                    <p:set>
                                      <p:cBhvr>
                                        <p:cTn id="143" dur="1" fill="hold">
                                          <p:stCondLst>
                                            <p:cond delay="0"/>
                                          </p:stCondLst>
                                        </p:cTn>
                                        <p:tgtEl>
                                          <p:spTgt spid="35"/>
                                        </p:tgtEl>
                                        <p:attrNameLst>
                                          <p:attrName>style.visibility</p:attrName>
                                        </p:attrNameLst>
                                      </p:cBhvr>
                                      <p:to>
                                        <p:strVal val="visible"/>
                                      </p:to>
                                    </p:set>
                                    <p:animEffect transition="in" filter="wheel(1)">
                                      <p:cBhvr>
                                        <p:cTn id="144" dur="1000"/>
                                        <p:tgtEl>
                                          <p:spTgt spid="35"/>
                                        </p:tgtEl>
                                      </p:cBhvr>
                                    </p:animEffect>
                                  </p:childTnLst>
                                  <p:subTnLst>
                                    <p:audio>
                                      <p:cMediaNode>
                                        <p:cTn display="0" masterRel="sameClick">
                                          <p:stCondLst>
                                            <p:cond evt="begin" delay="0">
                                              <p:tn val="142"/>
                                            </p:cond>
                                          </p:stCondLst>
                                          <p:endCondLst>
                                            <p:cond evt="onStopAudio" delay="0">
                                              <p:tgtEl>
                                                <p:sldTgt/>
                                              </p:tgtEl>
                                            </p:cond>
                                          </p:endCondLst>
                                        </p:cTn>
                                        <p:tgtEl>
                                          <p:sndTgt r:embed="rId5" name="coin.wav"/>
                                        </p:tgtEl>
                                      </p:cMediaNode>
                                    </p:audio>
                                  </p:subTnLst>
                                </p:cTn>
                              </p:par>
                              <p:par>
                                <p:cTn id="145" presetID="1" presetClass="entr" presetSubtype="0" fill="hold" grpId="1" nodeType="withEffect">
                                  <p:stCondLst>
                                    <p:cond delay="9000"/>
                                  </p:stCondLst>
                                  <p:childTnLst>
                                    <p:set>
                                      <p:cBhvr>
                                        <p:cTn id="146" dur="1" fill="hold">
                                          <p:stCondLst>
                                            <p:cond delay="0"/>
                                          </p:stCondLst>
                                        </p:cTn>
                                        <p:tgtEl>
                                          <p:spTgt spid="25"/>
                                        </p:tgtEl>
                                        <p:attrNameLst>
                                          <p:attrName>style.visibility</p:attrName>
                                        </p:attrNameLst>
                                      </p:cBhvr>
                                      <p:to>
                                        <p:strVal val="visible"/>
                                      </p:to>
                                    </p:set>
                                  </p:childTnLst>
                                </p:cTn>
                              </p:par>
                              <p:par>
                                <p:cTn id="147" presetID="1" presetClass="exit" presetSubtype="0" fill="hold" grpId="0" nodeType="withEffect">
                                  <p:stCondLst>
                                    <p:cond delay="10000"/>
                                  </p:stCondLst>
                                  <p:childTnLst>
                                    <p:set>
                                      <p:cBhvr>
                                        <p:cTn id="148" dur="1" fill="hold">
                                          <p:stCondLst>
                                            <p:cond delay="0"/>
                                          </p:stCondLst>
                                        </p:cTn>
                                        <p:tgtEl>
                                          <p:spTgt spid="25"/>
                                        </p:tgtEl>
                                        <p:attrNameLst>
                                          <p:attrName>style.visibility</p:attrName>
                                        </p:attrNameLst>
                                      </p:cBhvr>
                                      <p:to>
                                        <p:strVal val="hidden"/>
                                      </p:to>
                                    </p:set>
                                  </p:childTnLst>
                                </p:cTn>
                              </p:par>
                              <p:par>
                                <p:cTn id="149" presetID="21" presetClass="entr" presetSubtype="1" fill="hold" grpId="10" nodeType="withEffect">
                                  <p:stCondLst>
                                    <p:cond delay="9000"/>
                                  </p:stCondLst>
                                  <p:childTnLst>
                                    <p:set>
                                      <p:cBhvr>
                                        <p:cTn id="150" dur="1" fill="hold">
                                          <p:stCondLst>
                                            <p:cond delay="0"/>
                                          </p:stCondLst>
                                        </p:cTn>
                                        <p:tgtEl>
                                          <p:spTgt spid="35"/>
                                        </p:tgtEl>
                                        <p:attrNameLst>
                                          <p:attrName>style.visibility</p:attrName>
                                        </p:attrNameLst>
                                      </p:cBhvr>
                                      <p:to>
                                        <p:strVal val="visible"/>
                                      </p:to>
                                    </p:set>
                                    <p:animEffect transition="in" filter="wheel(1)">
                                      <p:cBhvr>
                                        <p:cTn id="151" dur="1000"/>
                                        <p:tgtEl>
                                          <p:spTgt spid="35"/>
                                        </p:tgtEl>
                                      </p:cBhvr>
                                    </p:animEffect>
                                  </p:childTnLst>
                                  <p:subTnLst>
                                    <p:audio>
                                      <p:cMediaNode>
                                        <p:cTn display="0" masterRel="sameClick">
                                          <p:stCondLst>
                                            <p:cond evt="begin" delay="0">
                                              <p:tn val="149"/>
                                            </p:cond>
                                          </p:stCondLst>
                                          <p:endCondLst>
                                            <p:cond evt="onStopAudio" delay="0">
                                              <p:tgtEl>
                                                <p:sldTgt/>
                                              </p:tgtEl>
                                            </p:cond>
                                          </p:endCondLst>
                                        </p:cTn>
                                        <p:tgtEl>
                                          <p:sndTgt r:embed="rId5" name="coin.wav"/>
                                        </p:tgtEl>
                                      </p:cMediaNode>
                                    </p:audio>
                                  </p:subTnLst>
                                </p:cTn>
                              </p:par>
                              <p:par>
                                <p:cTn id="152" presetID="1" presetClass="entr" presetSubtype="0" fill="hold" grpId="1" nodeType="withEffect">
                                  <p:stCondLst>
                                    <p:cond delay="10000"/>
                                  </p:stCondLst>
                                  <p:childTnLst>
                                    <p:set>
                                      <p:cBhvr>
                                        <p:cTn id="153" dur="1" fill="hold">
                                          <p:stCondLst>
                                            <p:cond delay="0"/>
                                          </p:stCondLst>
                                        </p:cTn>
                                        <p:tgtEl>
                                          <p:spTgt spid="24"/>
                                        </p:tgtEl>
                                        <p:attrNameLst>
                                          <p:attrName>style.visibility</p:attrName>
                                        </p:attrNameLst>
                                      </p:cBhvr>
                                      <p:to>
                                        <p:strVal val="visible"/>
                                      </p:to>
                                    </p:set>
                                  </p:childTnLst>
                                </p:cTn>
                              </p:par>
                              <p:par>
                                <p:cTn id="154" presetID="1" presetClass="exit" presetSubtype="0" fill="hold" grpId="0" nodeType="withEffect">
                                  <p:stCondLst>
                                    <p:cond delay="11000"/>
                                  </p:stCondLst>
                                  <p:childTnLst>
                                    <p:set>
                                      <p:cBhvr>
                                        <p:cTn id="155" dur="1" fill="hold">
                                          <p:stCondLst>
                                            <p:cond delay="0"/>
                                          </p:stCondLst>
                                        </p:cTn>
                                        <p:tgtEl>
                                          <p:spTgt spid="24"/>
                                        </p:tgtEl>
                                        <p:attrNameLst>
                                          <p:attrName>style.visibility</p:attrName>
                                        </p:attrNameLst>
                                      </p:cBhvr>
                                      <p:to>
                                        <p:strVal val="hidden"/>
                                      </p:to>
                                    </p:set>
                                  </p:childTnLst>
                                </p:cTn>
                              </p:par>
                              <p:par>
                                <p:cTn id="156" presetID="21" presetClass="entr" presetSubtype="1" fill="hold" grpId="11" nodeType="withEffect">
                                  <p:stCondLst>
                                    <p:cond delay="10000"/>
                                  </p:stCondLst>
                                  <p:childTnLst>
                                    <p:set>
                                      <p:cBhvr>
                                        <p:cTn id="157" dur="1" fill="hold">
                                          <p:stCondLst>
                                            <p:cond delay="0"/>
                                          </p:stCondLst>
                                        </p:cTn>
                                        <p:tgtEl>
                                          <p:spTgt spid="35"/>
                                        </p:tgtEl>
                                        <p:attrNameLst>
                                          <p:attrName>style.visibility</p:attrName>
                                        </p:attrNameLst>
                                      </p:cBhvr>
                                      <p:to>
                                        <p:strVal val="visible"/>
                                      </p:to>
                                    </p:set>
                                    <p:animEffect transition="in" filter="wheel(1)">
                                      <p:cBhvr>
                                        <p:cTn id="158" dur="1000"/>
                                        <p:tgtEl>
                                          <p:spTgt spid="35"/>
                                        </p:tgtEl>
                                      </p:cBhvr>
                                    </p:animEffect>
                                  </p:childTnLst>
                                  <p:subTnLst>
                                    <p:audio>
                                      <p:cMediaNode>
                                        <p:cTn display="0" masterRel="sameClick">
                                          <p:stCondLst>
                                            <p:cond evt="begin" delay="0">
                                              <p:tn val="156"/>
                                            </p:cond>
                                          </p:stCondLst>
                                          <p:endCondLst>
                                            <p:cond evt="onStopAudio" delay="0">
                                              <p:tgtEl>
                                                <p:sldTgt/>
                                              </p:tgtEl>
                                            </p:cond>
                                          </p:endCondLst>
                                        </p:cTn>
                                        <p:tgtEl>
                                          <p:sndTgt r:embed="rId5" name="coin.wav"/>
                                        </p:tgtEl>
                                      </p:cMediaNode>
                                    </p:audio>
                                  </p:subTnLst>
                                </p:cTn>
                              </p:par>
                              <p:par>
                                <p:cTn id="159" presetID="1" presetClass="entr" presetSubtype="0" fill="hold" grpId="1" nodeType="withEffect">
                                  <p:stCondLst>
                                    <p:cond delay="11000"/>
                                  </p:stCondLst>
                                  <p:childTnLst>
                                    <p:set>
                                      <p:cBhvr>
                                        <p:cTn id="160" dur="1" fill="hold">
                                          <p:stCondLst>
                                            <p:cond delay="0"/>
                                          </p:stCondLst>
                                        </p:cTn>
                                        <p:tgtEl>
                                          <p:spTgt spid="23"/>
                                        </p:tgtEl>
                                        <p:attrNameLst>
                                          <p:attrName>style.visibility</p:attrName>
                                        </p:attrNameLst>
                                      </p:cBhvr>
                                      <p:to>
                                        <p:strVal val="visible"/>
                                      </p:to>
                                    </p:set>
                                  </p:childTnLst>
                                </p:cTn>
                              </p:par>
                              <p:par>
                                <p:cTn id="161" presetID="1" presetClass="exit" presetSubtype="0" fill="hold" grpId="0" nodeType="withEffect">
                                  <p:stCondLst>
                                    <p:cond delay="12000"/>
                                  </p:stCondLst>
                                  <p:childTnLst>
                                    <p:set>
                                      <p:cBhvr>
                                        <p:cTn id="162" dur="1" fill="hold">
                                          <p:stCondLst>
                                            <p:cond delay="0"/>
                                          </p:stCondLst>
                                        </p:cTn>
                                        <p:tgtEl>
                                          <p:spTgt spid="23"/>
                                        </p:tgtEl>
                                        <p:attrNameLst>
                                          <p:attrName>style.visibility</p:attrName>
                                        </p:attrNameLst>
                                      </p:cBhvr>
                                      <p:to>
                                        <p:strVal val="hidden"/>
                                      </p:to>
                                    </p:set>
                                  </p:childTnLst>
                                </p:cTn>
                              </p:par>
                              <p:par>
                                <p:cTn id="163" presetID="21" presetClass="entr" presetSubtype="1" fill="hold" grpId="12" nodeType="withEffect">
                                  <p:stCondLst>
                                    <p:cond delay="11000"/>
                                  </p:stCondLst>
                                  <p:childTnLst>
                                    <p:set>
                                      <p:cBhvr>
                                        <p:cTn id="164" dur="1" fill="hold">
                                          <p:stCondLst>
                                            <p:cond delay="0"/>
                                          </p:stCondLst>
                                        </p:cTn>
                                        <p:tgtEl>
                                          <p:spTgt spid="35"/>
                                        </p:tgtEl>
                                        <p:attrNameLst>
                                          <p:attrName>style.visibility</p:attrName>
                                        </p:attrNameLst>
                                      </p:cBhvr>
                                      <p:to>
                                        <p:strVal val="visible"/>
                                      </p:to>
                                    </p:set>
                                    <p:animEffect transition="in" filter="wheel(1)">
                                      <p:cBhvr>
                                        <p:cTn id="165" dur="1000"/>
                                        <p:tgtEl>
                                          <p:spTgt spid="35"/>
                                        </p:tgtEl>
                                      </p:cBhvr>
                                    </p:animEffect>
                                  </p:childTnLst>
                                  <p:subTnLst>
                                    <p:audio>
                                      <p:cMediaNode>
                                        <p:cTn display="0" masterRel="sameClick">
                                          <p:stCondLst>
                                            <p:cond evt="begin" delay="0">
                                              <p:tn val="163"/>
                                            </p:cond>
                                          </p:stCondLst>
                                          <p:endCondLst>
                                            <p:cond evt="onStopAudio" delay="0">
                                              <p:tgtEl>
                                                <p:sldTgt/>
                                              </p:tgtEl>
                                            </p:cond>
                                          </p:endCondLst>
                                        </p:cTn>
                                        <p:tgtEl>
                                          <p:sndTgt r:embed="rId5" name="coin.wav"/>
                                        </p:tgtEl>
                                      </p:cMediaNode>
                                    </p:audio>
                                  </p:subTnLst>
                                </p:cTn>
                              </p:par>
                              <p:par>
                                <p:cTn id="166" presetID="1" presetClass="entr" presetSubtype="0" fill="hold" grpId="1" nodeType="withEffect">
                                  <p:stCondLst>
                                    <p:cond delay="12000"/>
                                  </p:stCondLst>
                                  <p:childTnLst>
                                    <p:set>
                                      <p:cBhvr>
                                        <p:cTn id="167" dur="1" fill="hold">
                                          <p:stCondLst>
                                            <p:cond delay="0"/>
                                          </p:stCondLst>
                                        </p:cTn>
                                        <p:tgtEl>
                                          <p:spTgt spid="22"/>
                                        </p:tgtEl>
                                        <p:attrNameLst>
                                          <p:attrName>style.visibility</p:attrName>
                                        </p:attrNameLst>
                                      </p:cBhvr>
                                      <p:to>
                                        <p:strVal val="visible"/>
                                      </p:to>
                                    </p:set>
                                  </p:childTnLst>
                                </p:cTn>
                              </p:par>
                              <p:par>
                                <p:cTn id="168" presetID="1" presetClass="exit" presetSubtype="0" fill="hold" grpId="0" nodeType="withEffect">
                                  <p:stCondLst>
                                    <p:cond delay="13000"/>
                                  </p:stCondLst>
                                  <p:childTnLst>
                                    <p:set>
                                      <p:cBhvr>
                                        <p:cTn id="169" dur="1" fill="hold">
                                          <p:stCondLst>
                                            <p:cond delay="0"/>
                                          </p:stCondLst>
                                        </p:cTn>
                                        <p:tgtEl>
                                          <p:spTgt spid="22"/>
                                        </p:tgtEl>
                                        <p:attrNameLst>
                                          <p:attrName>style.visibility</p:attrName>
                                        </p:attrNameLst>
                                      </p:cBhvr>
                                      <p:to>
                                        <p:strVal val="hidden"/>
                                      </p:to>
                                    </p:set>
                                  </p:childTnLst>
                                </p:cTn>
                              </p:par>
                              <p:par>
                                <p:cTn id="170" presetID="21" presetClass="entr" presetSubtype="1" fill="hold" grpId="13" nodeType="withEffect">
                                  <p:stCondLst>
                                    <p:cond delay="12000"/>
                                  </p:stCondLst>
                                  <p:childTnLst>
                                    <p:set>
                                      <p:cBhvr>
                                        <p:cTn id="171" dur="1" fill="hold">
                                          <p:stCondLst>
                                            <p:cond delay="0"/>
                                          </p:stCondLst>
                                        </p:cTn>
                                        <p:tgtEl>
                                          <p:spTgt spid="35"/>
                                        </p:tgtEl>
                                        <p:attrNameLst>
                                          <p:attrName>style.visibility</p:attrName>
                                        </p:attrNameLst>
                                      </p:cBhvr>
                                      <p:to>
                                        <p:strVal val="visible"/>
                                      </p:to>
                                    </p:set>
                                    <p:animEffect transition="in" filter="wheel(1)">
                                      <p:cBhvr>
                                        <p:cTn id="172" dur="1000"/>
                                        <p:tgtEl>
                                          <p:spTgt spid="35"/>
                                        </p:tgtEl>
                                      </p:cBhvr>
                                    </p:animEffect>
                                  </p:childTnLst>
                                  <p:subTnLst>
                                    <p:audio>
                                      <p:cMediaNode>
                                        <p:cTn display="0" masterRel="sameClick">
                                          <p:stCondLst>
                                            <p:cond evt="begin" delay="0">
                                              <p:tn val="170"/>
                                            </p:cond>
                                          </p:stCondLst>
                                          <p:endCondLst>
                                            <p:cond evt="onStopAudio" delay="0">
                                              <p:tgtEl>
                                                <p:sldTgt/>
                                              </p:tgtEl>
                                            </p:cond>
                                          </p:endCondLst>
                                        </p:cTn>
                                        <p:tgtEl>
                                          <p:sndTgt r:embed="rId5" name="coin.wav"/>
                                        </p:tgtEl>
                                      </p:cMediaNode>
                                    </p:audio>
                                  </p:subTnLst>
                                </p:cTn>
                              </p:par>
                              <p:par>
                                <p:cTn id="173" presetID="1" presetClass="entr" presetSubtype="0" fill="hold" grpId="1" nodeType="withEffect">
                                  <p:stCondLst>
                                    <p:cond delay="13000"/>
                                  </p:stCondLst>
                                  <p:childTnLst>
                                    <p:set>
                                      <p:cBhvr>
                                        <p:cTn id="174" dur="1" fill="hold">
                                          <p:stCondLst>
                                            <p:cond delay="0"/>
                                          </p:stCondLst>
                                        </p:cTn>
                                        <p:tgtEl>
                                          <p:spTgt spid="21"/>
                                        </p:tgtEl>
                                        <p:attrNameLst>
                                          <p:attrName>style.visibility</p:attrName>
                                        </p:attrNameLst>
                                      </p:cBhvr>
                                      <p:to>
                                        <p:strVal val="visible"/>
                                      </p:to>
                                    </p:set>
                                  </p:childTnLst>
                                </p:cTn>
                              </p:par>
                              <p:par>
                                <p:cTn id="175" presetID="1" presetClass="exit" presetSubtype="0" fill="hold" grpId="0" nodeType="withEffect">
                                  <p:stCondLst>
                                    <p:cond delay="14000"/>
                                  </p:stCondLst>
                                  <p:childTnLst>
                                    <p:set>
                                      <p:cBhvr>
                                        <p:cTn id="176" dur="1" fill="hold">
                                          <p:stCondLst>
                                            <p:cond delay="0"/>
                                          </p:stCondLst>
                                        </p:cTn>
                                        <p:tgtEl>
                                          <p:spTgt spid="21"/>
                                        </p:tgtEl>
                                        <p:attrNameLst>
                                          <p:attrName>style.visibility</p:attrName>
                                        </p:attrNameLst>
                                      </p:cBhvr>
                                      <p:to>
                                        <p:strVal val="hidden"/>
                                      </p:to>
                                    </p:set>
                                  </p:childTnLst>
                                </p:cTn>
                              </p:par>
                              <p:par>
                                <p:cTn id="177" presetID="21" presetClass="entr" presetSubtype="1" fill="hold" grpId="14" nodeType="withEffect">
                                  <p:stCondLst>
                                    <p:cond delay="13000"/>
                                  </p:stCondLst>
                                  <p:childTnLst>
                                    <p:set>
                                      <p:cBhvr>
                                        <p:cTn id="178" dur="1" fill="hold">
                                          <p:stCondLst>
                                            <p:cond delay="0"/>
                                          </p:stCondLst>
                                        </p:cTn>
                                        <p:tgtEl>
                                          <p:spTgt spid="35"/>
                                        </p:tgtEl>
                                        <p:attrNameLst>
                                          <p:attrName>style.visibility</p:attrName>
                                        </p:attrNameLst>
                                      </p:cBhvr>
                                      <p:to>
                                        <p:strVal val="visible"/>
                                      </p:to>
                                    </p:set>
                                    <p:animEffect transition="in" filter="wheel(1)">
                                      <p:cBhvr>
                                        <p:cTn id="179" dur="1000"/>
                                        <p:tgtEl>
                                          <p:spTgt spid="35"/>
                                        </p:tgtEl>
                                      </p:cBhvr>
                                    </p:animEffect>
                                  </p:childTnLst>
                                  <p:subTnLst>
                                    <p:audio>
                                      <p:cMediaNode>
                                        <p:cTn display="0" masterRel="sameClick">
                                          <p:stCondLst>
                                            <p:cond evt="begin" delay="0">
                                              <p:tn val="177"/>
                                            </p:cond>
                                          </p:stCondLst>
                                          <p:endCondLst>
                                            <p:cond evt="onStopAudio" delay="0">
                                              <p:tgtEl>
                                                <p:sldTgt/>
                                              </p:tgtEl>
                                            </p:cond>
                                          </p:endCondLst>
                                        </p:cTn>
                                        <p:tgtEl>
                                          <p:sndTgt r:embed="rId5" name="coin.wav"/>
                                        </p:tgtEl>
                                      </p:cMediaNode>
                                    </p:audio>
                                  </p:subTnLst>
                                </p:cTn>
                              </p:par>
                              <p:par>
                                <p:cTn id="180" presetID="1" presetClass="entr" presetSubtype="0" fill="hold" grpId="1" nodeType="withEffect">
                                  <p:stCondLst>
                                    <p:cond delay="14000"/>
                                  </p:stCondLst>
                                  <p:childTnLst>
                                    <p:set>
                                      <p:cBhvr>
                                        <p:cTn id="181" dur="1" fill="hold">
                                          <p:stCondLst>
                                            <p:cond delay="0"/>
                                          </p:stCondLst>
                                        </p:cTn>
                                        <p:tgtEl>
                                          <p:spTgt spid="20"/>
                                        </p:tgtEl>
                                        <p:attrNameLst>
                                          <p:attrName>style.visibility</p:attrName>
                                        </p:attrNameLst>
                                      </p:cBhvr>
                                      <p:to>
                                        <p:strVal val="visible"/>
                                      </p:to>
                                    </p:set>
                                  </p:childTnLst>
                                </p:cTn>
                              </p:par>
                              <p:par>
                                <p:cTn id="182" presetID="1" presetClass="exit" presetSubtype="0" fill="hold" grpId="0" nodeType="withEffect">
                                  <p:stCondLst>
                                    <p:cond delay="15000"/>
                                  </p:stCondLst>
                                  <p:childTnLst>
                                    <p:set>
                                      <p:cBhvr>
                                        <p:cTn id="183" dur="1" fill="hold">
                                          <p:stCondLst>
                                            <p:cond delay="0"/>
                                          </p:stCondLst>
                                        </p:cTn>
                                        <p:tgtEl>
                                          <p:spTgt spid="20"/>
                                        </p:tgtEl>
                                        <p:attrNameLst>
                                          <p:attrName>style.visibility</p:attrName>
                                        </p:attrNameLst>
                                      </p:cBhvr>
                                      <p:to>
                                        <p:strVal val="hidden"/>
                                      </p:to>
                                    </p:set>
                                  </p:childTnLst>
                                  <p:subTnLst>
                                    <p:audio>
                                      <p:cMediaNode>
                                        <p:cTn display="0" masterRel="sameClick">
                                          <p:stCondLst>
                                            <p:cond evt="begin" delay="0">
                                              <p:tn val="182"/>
                                            </p:cond>
                                          </p:stCondLst>
                                          <p:endCondLst>
                                            <p:cond evt="onStopAudio" delay="0">
                                              <p:tgtEl>
                                                <p:sldTgt/>
                                              </p:tgtEl>
                                            </p:cond>
                                          </p:endCondLst>
                                        </p:cTn>
                                        <p:tgtEl>
                                          <p:sndTgt r:embed="rId5" name="coin.wav"/>
                                        </p:tgtEl>
                                      </p:cMediaNode>
                                    </p:audio>
                                  </p:subTnLst>
                                </p:cTn>
                              </p:par>
                              <p:par>
                                <p:cTn id="184" presetID="21" presetClass="entr" presetSubtype="1" fill="hold" grpId="9" nodeType="withEffect">
                                  <p:stCondLst>
                                    <p:cond delay="14000"/>
                                  </p:stCondLst>
                                  <p:childTnLst>
                                    <p:set>
                                      <p:cBhvr>
                                        <p:cTn id="185" dur="1" fill="hold">
                                          <p:stCondLst>
                                            <p:cond delay="0"/>
                                          </p:stCondLst>
                                        </p:cTn>
                                        <p:tgtEl>
                                          <p:spTgt spid="35"/>
                                        </p:tgtEl>
                                        <p:attrNameLst>
                                          <p:attrName>style.visibility</p:attrName>
                                        </p:attrNameLst>
                                      </p:cBhvr>
                                      <p:to>
                                        <p:strVal val="visible"/>
                                      </p:to>
                                    </p:set>
                                    <p:animEffect transition="in" filter="wheel(1)">
                                      <p:cBhvr>
                                        <p:cTn id="186" dur="1000"/>
                                        <p:tgtEl>
                                          <p:spTgt spid="35"/>
                                        </p:tgtEl>
                                      </p:cBhvr>
                                    </p:animEffect>
                                  </p:childTnLst>
                                  <p:subTnLst>
                                    <p:audio>
                                      <p:cMediaNode vol="100000">
                                        <p:cTn display="0" masterRel="sameClick">
                                          <p:stCondLst>
                                            <p:cond evt="begin" delay="0">
                                              <p:tn val="184"/>
                                            </p:cond>
                                          </p:stCondLst>
                                          <p:endCondLst>
                                            <p:cond evt="onStopAudio" delay="0">
                                              <p:tgtEl>
                                                <p:sldTgt/>
                                              </p:tgtEl>
                                            </p:cond>
                                          </p:endCondLst>
                                        </p:cTn>
                                        <p:tgtEl>
                                          <p:sndTgt r:embed="rId5" name="coin.wav"/>
                                        </p:tgtEl>
                                      </p:cMediaNode>
                                    </p:audio>
                                  </p:subTnLst>
                                </p:cTn>
                              </p:par>
                              <p:par>
                                <p:cTn id="187" presetID="1" presetClass="entr" presetSubtype="0" fill="hold" grpId="1" nodeType="withEffect">
                                  <p:stCondLst>
                                    <p:cond delay="15000"/>
                                  </p:stCondLst>
                                  <p:childTnLst>
                                    <p:set>
                                      <p:cBhvr>
                                        <p:cTn id="188" dur="1" fill="hold">
                                          <p:stCondLst>
                                            <p:cond delay="0"/>
                                          </p:stCondLst>
                                        </p:cTn>
                                        <p:tgtEl>
                                          <p:spTgt spid="19"/>
                                        </p:tgtEl>
                                        <p:attrNameLst>
                                          <p:attrName>style.visibility</p:attrName>
                                        </p:attrNameLst>
                                      </p:cBhvr>
                                      <p:to>
                                        <p:strVal val="visible"/>
                                      </p:to>
                                    </p:set>
                                  </p:childTnLst>
                                  <p:subTnLst>
                                    <p:audio>
                                      <p:cMediaNode vol="100000">
                                        <p:cTn display="0" masterRel="sameClick">
                                          <p:stCondLst>
                                            <p:cond evt="begin" delay="0">
                                              <p:tn val="187"/>
                                            </p:cond>
                                          </p:stCondLst>
                                          <p:endCondLst>
                                            <p:cond evt="onStopAudio" delay="0">
                                              <p:tgtEl>
                                                <p:sldTgt/>
                                              </p:tgtEl>
                                            </p:cond>
                                          </p:endCondLst>
                                        </p:cTn>
                                        <p:tgtEl>
                                          <p:sndTgt r:embed="rId6" name="cashreg.wav"/>
                                        </p:tgtEl>
                                      </p:cMediaNode>
                                    </p:audio>
                                  </p:subTnLst>
                                </p:cTn>
                              </p:par>
                              <p:par>
                                <p:cTn id="189" presetID="1" presetClass="exit" presetSubtype="0" fill="hold" grpId="0" nodeType="withEffect">
                                  <p:stCondLst>
                                    <p:cond delay="16000"/>
                                  </p:stCondLst>
                                  <p:childTnLst>
                                    <p:set>
                                      <p:cBhvr>
                                        <p:cTn id="190" dur="1" fill="hold">
                                          <p:stCondLst>
                                            <p:cond delay="0"/>
                                          </p:stCondLst>
                                        </p:cTn>
                                        <p:tgtEl>
                                          <p:spTgt spid="19"/>
                                        </p:tgtEl>
                                        <p:attrNameLst>
                                          <p:attrName>style.visibility</p:attrName>
                                        </p:attrNameLst>
                                      </p:cBhvr>
                                      <p:to>
                                        <p:strVal val="hidden"/>
                                      </p:to>
                                    </p:set>
                                  </p:childTnLst>
                                </p:cTn>
                              </p:par>
                              <p:par>
                                <p:cTn id="191" presetID="21" presetClass="entr" presetSubtype="1" fill="hold" grpId="0" nodeType="withEffect">
                                  <p:stCondLst>
                                    <p:cond delay="15000"/>
                                  </p:stCondLst>
                                  <p:childTnLst>
                                    <p:set>
                                      <p:cBhvr>
                                        <p:cTn id="192" dur="1" fill="hold">
                                          <p:stCondLst>
                                            <p:cond delay="0"/>
                                          </p:stCondLst>
                                        </p:cTn>
                                        <p:tgtEl>
                                          <p:spTgt spid="35"/>
                                        </p:tgtEl>
                                        <p:attrNameLst>
                                          <p:attrName>style.visibility</p:attrName>
                                        </p:attrNameLst>
                                      </p:cBhvr>
                                      <p:to>
                                        <p:strVal val="visible"/>
                                      </p:to>
                                    </p:set>
                                    <p:animEffect transition="in" filter="wheel(1)">
                                      <p:cBhvr>
                                        <p:cTn id="193" dur="1000"/>
                                        <p:tgtEl>
                                          <p:spTgt spid="35"/>
                                        </p:tgtEl>
                                      </p:cBhvr>
                                    </p:animEffect>
                                  </p:childTnLst>
                                  <p:subTnLst>
                                    <p:audio>
                                      <p:cMediaNode vol="100000">
                                        <p:cTn display="0" masterRel="sameClick">
                                          <p:stCondLst>
                                            <p:cond evt="begin" delay="0">
                                              <p:tn val="191"/>
                                            </p:cond>
                                          </p:stCondLst>
                                          <p:endCondLst>
                                            <p:cond evt="onStopAudio" delay="0">
                                              <p:tgtEl>
                                                <p:sldTgt/>
                                              </p:tgtEl>
                                            </p:cond>
                                          </p:endCondLst>
                                        </p:cTn>
                                        <p:tgtEl>
                                          <p:sndTgt r:embed="rId6" name="cashreg.wav"/>
                                        </p:tgtEl>
                                      </p:cMediaNode>
                                    </p:audio>
                                  </p:subTnLst>
                                </p:cTn>
                              </p:par>
                              <p:par>
                                <p:cTn id="194" presetID="1" presetClass="exit" presetSubtype="0" fill="hold" grpId="15" nodeType="withEffect">
                                  <p:stCondLst>
                                    <p:cond delay="16000"/>
                                  </p:stCondLst>
                                  <p:childTnLst>
                                    <p:set>
                                      <p:cBhvr>
                                        <p:cTn id="195" dur="1" fill="hold">
                                          <p:stCondLst>
                                            <p:cond delay="0"/>
                                          </p:stCondLst>
                                        </p:cTn>
                                        <p:tgtEl>
                                          <p:spTgt spid="35"/>
                                        </p:tgtEl>
                                        <p:attrNameLst>
                                          <p:attrName>style.visibility</p:attrName>
                                        </p:attrNameLst>
                                      </p:cBhvr>
                                      <p:to>
                                        <p:strVal val="hidden"/>
                                      </p:to>
                                    </p:set>
                                  </p:childTnLst>
                                </p:cTn>
                              </p:par>
                            </p:childTnLst>
                          </p:cTn>
                        </p:par>
                      </p:childTnLst>
                    </p:cTn>
                  </p:par>
                </p:childTnLst>
              </p:cTn>
              <p:nextCondLst>
                <p:cond evt="onClick" delay="0">
                  <p:tgtEl>
                    <p:spTgt spid="17"/>
                  </p:tgtEl>
                </p:cond>
              </p:nextCondLst>
            </p:seq>
            <p:video>
              <p:cMediaNode vol="100000">
                <p:cTn id="196" fill="hold" display="0">
                  <p:stCondLst>
                    <p:cond delay="indefinite"/>
                  </p:stCondLst>
                  <p:endCondLst>
                    <p:cond evt="onStopAudio" delay="0">
                      <p:tgtEl>
                        <p:sldTgt/>
                      </p:tgtEl>
                    </p:cond>
                  </p:endCondLst>
                </p:cTn>
                <p:tgtEl>
                  <p:spTgt spid="18"/>
                </p:tgtEl>
              </p:cMediaNode>
            </p:video>
            <p:seq concurrent="1" nextAc="seek">
              <p:cTn id="197" restart="whenNotActive" fill="hold" evtFilter="cancelBubble" nodeType="interactiveSeq">
                <p:stCondLst>
                  <p:cond evt="onClick" delay="0">
                    <p:tgtEl>
                      <p:spTgt spid="15"/>
                    </p:tgtEl>
                  </p:cond>
                </p:stCondLst>
                <p:endSync evt="end" delay="0">
                  <p:rtn val="all"/>
                </p:endSync>
                <p:childTnLst>
                  <p:par>
                    <p:cTn id="198" fill="hold">
                      <p:stCondLst>
                        <p:cond delay="0"/>
                      </p:stCondLst>
                      <p:childTnLst>
                        <p:par>
                          <p:cTn id="199" fill="hold">
                            <p:stCondLst>
                              <p:cond delay="0"/>
                            </p:stCondLst>
                            <p:childTnLst>
                              <p:par>
                                <p:cTn id="200" presetID="37" presetClass="exit" presetSubtype="0" fill="hold" grpId="1" nodeType="clickEffect">
                                  <p:stCondLst>
                                    <p:cond delay="0"/>
                                  </p:stCondLst>
                                  <p:childTnLst>
                                    <p:animEffect transition="out" filter="fade">
                                      <p:cBhvr>
                                        <p:cTn id="201" dur="1000"/>
                                        <p:tgtEl>
                                          <p:spTgt spid="2"/>
                                        </p:tgtEl>
                                      </p:cBhvr>
                                    </p:animEffect>
                                    <p:anim calcmode="lin" valueType="num">
                                      <p:cBhvr>
                                        <p:cTn id="202" dur="1000"/>
                                        <p:tgtEl>
                                          <p:spTgt spid="2"/>
                                        </p:tgtEl>
                                        <p:attrNameLst>
                                          <p:attrName>ppt_x</p:attrName>
                                        </p:attrNameLst>
                                      </p:cBhvr>
                                      <p:tavLst>
                                        <p:tav tm="0">
                                          <p:val>
                                            <p:strVal val="ppt_x"/>
                                          </p:val>
                                        </p:tav>
                                        <p:tav tm="100000">
                                          <p:val>
                                            <p:strVal val="ppt_x"/>
                                          </p:val>
                                        </p:tav>
                                      </p:tavLst>
                                    </p:anim>
                                    <p:anim calcmode="lin" valueType="num">
                                      <p:cBhvr>
                                        <p:cTn id="203" dur="100" decel="100000"/>
                                        <p:tgtEl>
                                          <p:spTgt spid="2"/>
                                        </p:tgtEl>
                                        <p:attrNameLst>
                                          <p:attrName>ppt_y</p:attrName>
                                        </p:attrNameLst>
                                      </p:cBhvr>
                                      <p:tavLst>
                                        <p:tav tm="0">
                                          <p:val>
                                            <p:strVal val="ppt_y"/>
                                          </p:val>
                                        </p:tav>
                                        <p:tav tm="100000">
                                          <p:val>
                                            <p:strVal val="ppt_y-.03"/>
                                          </p:val>
                                        </p:tav>
                                      </p:tavLst>
                                    </p:anim>
                                    <p:anim calcmode="lin" valueType="num">
                                      <p:cBhvr>
                                        <p:cTn id="204" dur="900" accel="100000">
                                          <p:stCondLst>
                                            <p:cond delay="100"/>
                                          </p:stCondLst>
                                        </p:cTn>
                                        <p:tgtEl>
                                          <p:spTgt spid="2"/>
                                        </p:tgtEl>
                                        <p:attrNameLst>
                                          <p:attrName>ppt_y</p:attrName>
                                        </p:attrNameLst>
                                      </p:cBhvr>
                                      <p:tavLst>
                                        <p:tav tm="0">
                                          <p:val>
                                            <p:strVal val="ppt_y"/>
                                          </p:val>
                                        </p:tav>
                                        <p:tav tm="100000">
                                          <p:val>
                                            <p:strVal val="ppt_y+1"/>
                                          </p:val>
                                        </p:tav>
                                      </p:tavLst>
                                    </p:anim>
                                    <p:set>
                                      <p:cBhvr>
                                        <p:cTn id="205" dur="1" fill="hold">
                                          <p:stCondLst>
                                            <p:cond delay="999"/>
                                          </p:stCondLst>
                                        </p:cTn>
                                        <p:tgtEl>
                                          <p:spTgt spid="2"/>
                                        </p:tgtEl>
                                        <p:attrNameLst>
                                          <p:attrName>style.visibility</p:attrName>
                                        </p:attrNameLst>
                                      </p:cBhvr>
                                      <p:to>
                                        <p:strVal val="hidden"/>
                                      </p:to>
                                    </p:set>
                                  </p:childTnLst>
                                </p:cTn>
                              </p:par>
                              <p:par>
                                <p:cTn id="206" presetID="37" presetClass="exit" presetSubtype="0" fill="hold" grpId="1" nodeType="withEffect">
                                  <p:stCondLst>
                                    <p:cond delay="0"/>
                                  </p:stCondLst>
                                  <p:childTnLst>
                                    <p:animEffect transition="out" filter="fade">
                                      <p:cBhvr>
                                        <p:cTn id="207" dur="1000"/>
                                        <p:tgtEl>
                                          <p:spTgt spid="42"/>
                                        </p:tgtEl>
                                      </p:cBhvr>
                                    </p:animEffect>
                                    <p:anim calcmode="lin" valueType="num">
                                      <p:cBhvr>
                                        <p:cTn id="208" dur="1000"/>
                                        <p:tgtEl>
                                          <p:spTgt spid="42"/>
                                        </p:tgtEl>
                                        <p:attrNameLst>
                                          <p:attrName>ppt_x</p:attrName>
                                        </p:attrNameLst>
                                      </p:cBhvr>
                                      <p:tavLst>
                                        <p:tav tm="0">
                                          <p:val>
                                            <p:strVal val="ppt_x"/>
                                          </p:val>
                                        </p:tav>
                                        <p:tav tm="100000">
                                          <p:val>
                                            <p:strVal val="ppt_x"/>
                                          </p:val>
                                        </p:tav>
                                      </p:tavLst>
                                    </p:anim>
                                    <p:anim calcmode="lin" valueType="num">
                                      <p:cBhvr>
                                        <p:cTn id="209" dur="100" decel="100000"/>
                                        <p:tgtEl>
                                          <p:spTgt spid="42"/>
                                        </p:tgtEl>
                                        <p:attrNameLst>
                                          <p:attrName>ppt_y</p:attrName>
                                        </p:attrNameLst>
                                      </p:cBhvr>
                                      <p:tavLst>
                                        <p:tav tm="0">
                                          <p:val>
                                            <p:strVal val="ppt_y"/>
                                          </p:val>
                                        </p:tav>
                                        <p:tav tm="100000">
                                          <p:val>
                                            <p:strVal val="ppt_y-.03"/>
                                          </p:val>
                                        </p:tav>
                                      </p:tavLst>
                                    </p:anim>
                                    <p:anim calcmode="lin" valueType="num">
                                      <p:cBhvr>
                                        <p:cTn id="210" dur="900" accel="100000">
                                          <p:stCondLst>
                                            <p:cond delay="100"/>
                                          </p:stCondLst>
                                        </p:cTn>
                                        <p:tgtEl>
                                          <p:spTgt spid="42"/>
                                        </p:tgtEl>
                                        <p:attrNameLst>
                                          <p:attrName>ppt_y</p:attrName>
                                        </p:attrNameLst>
                                      </p:cBhvr>
                                      <p:tavLst>
                                        <p:tav tm="0">
                                          <p:val>
                                            <p:strVal val="ppt_y"/>
                                          </p:val>
                                        </p:tav>
                                        <p:tav tm="100000">
                                          <p:val>
                                            <p:strVal val="ppt_y+1"/>
                                          </p:val>
                                        </p:tav>
                                      </p:tavLst>
                                    </p:anim>
                                    <p:set>
                                      <p:cBhvr>
                                        <p:cTn id="211" dur="1" fill="hold">
                                          <p:stCondLst>
                                            <p:cond delay="999"/>
                                          </p:stCondLst>
                                        </p:cTn>
                                        <p:tgtEl>
                                          <p:spTgt spid="42"/>
                                        </p:tgtEl>
                                        <p:attrNameLst>
                                          <p:attrName>style.visibility</p:attrName>
                                        </p:attrNameLst>
                                      </p:cBhvr>
                                      <p:to>
                                        <p:strVal val="hidden"/>
                                      </p:to>
                                    </p:set>
                                  </p:childTnLst>
                                </p:cTn>
                              </p:par>
                              <p:par>
                                <p:cTn id="212" presetID="37" presetClass="exit" presetSubtype="0" fill="hold" grpId="1" nodeType="withEffect">
                                  <p:stCondLst>
                                    <p:cond delay="0"/>
                                  </p:stCondLst>
                                  <p:childTnLst>
                                    <p:animEffect transition="out" filter="fade">
                                      <p:cBhvr>
                                        <p:cTn id="213" dur="1000"/>
                                        <p:tgtEl>
                                          <p:spTgt spid="4"/>
                                        </p:tgtEl>
                                      </p:cBhvr>
                                    </p:animEffect>
                                    <p:anim calcmode="lin" valueType="num">
                                      <p:cBhvr>
                                        <p:cTn id="214" dur="1000"/>
                                        <p:tgtEl>
                                          <p:spTgt spid="4"/>
                                        </p:tgtEl>
                                        <p:attrNameLst>
                                          <p:attrName>ppt_x</p:attrName>
                                        </p:attrNameLst>
                                      </p:cBhvr>
                                      <p:tavLst>
                                        <p:tav tm="0">
                                          <p:val>
                                            <p:strVal val="ppt_x"/>
                                          </p:val>
                                        </p:tav>
                                        <p:tav tm="100000">
                                          <p:val>
                                            <p:strVal val="ppt_x"/>
                                          </p:val>
                                        </p:tav>
                                      </p:tavLst>
                                    </p:anim>
                                    <p:anim calcmode="lin" valueType="num">
                                      <p:cBhvr>
                                        <p:cTn id="215" dur="100" decel="100000"/>
                                        <p:tgtEl>
                                          <p:spTgt spid="4"/>
                                        </p:tgtEl>
                                        <p:attrNameLst>
                                          <p:attrName>ppt_y</p:attrName>
                                        </p:attrNameLst>
                                      </p:cBhvr>
                                      <p:tavLst>
                                        <p:tav tm="0">
                                          <p:val>
                                            <p:strVal val="ppt_y"/>
                                          </p:val>
                                        </p:tav>
                                        <p:tav tm="100000">
                                          <p:val>
                                            <p:strVal val="ppt_y-.03"/>
                                          </p:val>
                                        </p:tav>
                                      </p:tavLst>
                                    </p:anim>
                                    <p:anim calcmode="lin" valueType="num">
                                      <p:cBhvr>
                                        <p:cTn id="216" dur="900" accel="100000">
                                          <p:stCondLst>
                                            <p:cond delay="100"/>
                                          </p:stCondLst>
                                        </p:cTn>
                                        <p:tgtEl>
                                          <p:spTgt spid="4"/>
                                        </p:tgtEl>
                                        <p:attrNameLst>
                                          <p:attrName>ppt_y</p:attrName>
                                        </p:attrNameLst>
                                      </p:cBhvr>
                                      <p:tavLst>
                                        <p:tav tm="0">
                                          <p:val>
                                            <p:strVal val="ppt_y"/>
                                          </p:val>
                                        </p:tav>
                                        <p:tav tm="100000">
                                          <p:val>
                                            <p:strVal val="ppt_y+1"/>
                                          </p:val>
                                        </p:tav>
                                      </p:tavLst>
                                    </p:anim>
                                    <p:set>
                                      <p:cBhvr>
                                        <p:cTn id="217" dur="1" fill="hold">
                                          <p:stCondLst>
                                            <p:cond delay="999"/>
                                          </p:stCondLst>
                                        </p:cTn>
                                        <p:tgtEl>
                                          <p:spTgt spid="4"/>
                                        </p:tgtEl>
                                        <p:attrNameLst>
                                          <p:attrName>style.visibility</p:attrName>
                                        </p:attrNameLst>
                                      </p:cBhvr>
                                      <p:to>
                                        <p:strVal val="hidden"/>
                                      </p:to>
                                    </p:set>
                                  </p:childTnLst>
                                </p:cTn>
                              </p:par>
                              <p:par>
                                <p:cTn id="218" presetID="22" presetClass="emph" presetSubtype="0" fill="hold" grpId="1" nodeType="withEffect">
                                  <p:stCondLst>
                                    <p:cond delay="0"/>
                                  </p:stCondLst>
                                  <p:childTnLst>
                                    <p:animClr clrSpc="hsl" dir="cw">
                                      <p:cBhvr override="childStyle">
                                        <p:cTn id="219" dur="1000" fill="hold"/>
                                        <p:tgtEl>
                                          <p:spTgt spid="36"/>
                                        </p:tgtEl>
                                        <p:attrNameLst>
                                          <p:attrName>style.color</p:attrName>
                                        </p:attrNameLst>
                                      </p:cBhvr>
                                      <p:by>
                                        <p:hsl h="-7200000" s="0" l="0"/>
                                      </p:by>
                                    </p:animClr>
                                    <p:animClr clrSpc="hsl" dir="cw">
                                      <p:cBhvr>
                                        <p:cTn id="220" dur="1000" fill="hold"/>
                                        <p:tgtEl>
                                          <p:spTgt spid="36"/>
                                        </p:tgtEl>
                                        <p:attrNameLst>
                                          <p:attrName>fillcolor</p:attrName>
                                        </p:attrNameLst>
                                      </p:cBhvr>
                                      <p:by>
                                        <p:hsl h="-7200000" s="0" l="0"/>
                                      </p:by>
                                    </p:animClr>
                                    <p:animClr clrSpc="hsl" dir="cw">
                                      <p:cBhvr>
                                        <p:cTn id="221" dur="1000" fill="hold"/>
                                        <p:tgtEl>
                                          <p:spTgt spid="36"/>
                                        </p:tgtEl>
                                        <p:attrNameLst>
                                          <p:attrName>stroke.color</p:attrName>
                                        </p:attrNameLst>
                                      </p:cBhvr>
                                      <p:by>
                                        <p:hsl h="-7200000" s="0" l="0"/>
                                      </p:by>
                                    </p:animClr>
                                    <p:set>
                                      <p:cBhvr>
                                        <p:cTn id="222" dur="1000" fill="hold"/>
                                        <p:tgtEl>
                                          <p:spTgt spid="36"/>
                                        </p:tgtEl>
                                        <p:attrNameLst>
                                          <p:attrName>fill.type</p:attrName>
                                        </p:attrNameLst>
                                      </p:cBhvr>
                                      <p:to>
                                        <p:strVal val="solid"/>
                                      </p:to>
                                    </p:set>
                                  </p:childTnLst>
                                  <p:subTnLst>
                                    <p:audio>
                                      <p:cMediaNode>
                                        <p:cTn display="0" masterRel="sameClick">
                                          <p:stCondLst>
                                            <p:cond evt="begin" delay="0">
                                              <p:tn val="218"/>
                                            </p:cond>
                                          </p:stCondLst>
                                          <p:endCondLst>
                                            <p:cond evt="onStopAudio" delay="0">
                                              <p:tgtEl>
                                                <p:sldTgt/>
                                              </p:tgtEl>
                                            </p:cond>
                                          </p:endCondLst>
                                        </p:cTn>
                                        <p:tgtEl>
                                          <p:sndTgt r:embed="rId6" name="cashreg.wav"/>
                                        </p:tgtEl>
                                      </p:cMediaNode>
                                    </p:audio>
                                  </p:subTnLst>
                                </p:cTn>
                              </p:par>
                              <p:par>
                                <p:cTn id="223" presetID="22" presetClass="emph" presetSubtype="0" fill="hold" grpId="1" nodeType="withEffect">
                                  <p:stCondLst>
                                    <p:cond delay="0"/>
                                  </p:stCondLst>
                                  <p:childTnLst>
                                    <p:animClr clrSpc="hsl" dir="cw">
                                      <p:cBhvr override="childStyle">
                                        <p:cTn id="224" dur="1000" fill="hold"/>
                                        <p:tgtEl>
                                          <p:spTgt spid="43"/>
                                        </p:tgtEl>
                                        <p:attrNameLst>
                                          <p:attrName>style.color</p:attrName>
                                        </p:attrNameLst>
                                      </p:cBhvr>
                                      <p:by>
                                        <p:hsl h="-7200000" s="0" l="0"/>
                                      </p:by>
                                    </p:animClr>
                                    <p:animClr clrSpc="hsl" dir="cw">
                                      <p:cBhvr>
                                        <p:cTn id="225" dur="1000" fill="hold"/>
                                        <p:tgtEl>
                                          <p:spTgt spid="43"/>
                                        </p:tgtEl>
                                        <p:attrNameLst>
                                          <p:attrName>fillcolor</p:attrName>
                                        </p:attrNameLst>
                                      </p:cBhvr>
                                      <p:by>
                                        <p:hsl h="-7200000" s="0" l="0"/>
                                      </p:by>
                                    </p:animClr>
                                    <p:animClr clrSpc="hsl" dir="cw">
                                      <p:cBhvr>
                                        <p:cTn id="226" dur="1000" fill="hold"/>
                                        <p:tgtEl>
                                          <p:spTgt spid="43"/>
                                        </p:tgtEl>
                                        <p:attrNameLst>
                                          <p:attrName>stroke.color</p:attrName>
                                        </p:attrNameLst>
                                      </p:cBhvr>
                                      <p:by>
                                        <p:hsl h="-7200000" s="0" l="0"/>
                                      </p:by>
                                    </p:animClr>
                                    <p:set>
                                      <p:cBhvr>
                                        <p:cTn id="227" dur="1000" fill="hold"/>
                                        <p:tgtEl>
                                          <p:spTgt spid="43"/>
                                        </p:tgtEl>
                                        <p:attrNameLst>
                                          <p:attrName>fill.type</p:attrName>
                                        </p:attrNameLst>
                                      </p:cBhvr>
                                      <p:to>
                                        <p:strVal val="solid"/>
                                      </p:to>
                                    </p:set>
                                  </p:childTnLst>
                                  <p:subTnLst>
                                    <p:audio>
                                      <p:cMediaNode>
                                        <p:cTn display="0" masterRel="sameClick">
                                          <p:stCondLst>
                                            <p:cond evt="begin" delay="0">
                                              <p:tn val="223"/>
                                            </p:cond>
                                          </p:stCondLst>
                                          <p:endCondLst>
                                            <p:cond evt="onStopAudio" delay="0">
                                              <p:tgtEl>
                                                <p:sldTgt/>
                                              </p:tgtEl>
                                            </p:cond>
                                          </p:endCondLst>
                                        </p:cTn>
                                        <p:tgtEl>
                                          <p:sndTgt r:embed="rId6" name="cashreg.wav"/>
                                        </p:tgtEl>
                                      </p:cMediaNode>
                                    </p:audio>
                                  </p:subTnLst>
                                </p:cTn>
                              </p:par>
                              <p:par>
                                <p:cTn id="228" presetID="22" presetClass="emph" presetSubtype="0" fill="hold" grpId="1" nodeType="withEffect">
                                  <p:stCondLst>
                                    <p:cond delay="0"/>
                                  </p:stCondLst>
                                  <p:childTnLst>
                                    <p:animClr clrSpc="hsl" dir="cw">
                                      <p:cBhvr override="childStyle">
                                        <p:cTn id="229" dur="1000" fill="hold"/>
                                        <p:tgtEl>
                                          <p:spTgt spid="39"/>
                                        </p:tgtEl>
                                        <p:attrNameLst>
                                          <p:attrName>style.color</p:attrName>
                                        </p:attrNameLst>
                                      </p:cBhvr>
                                      <p:by>
                                        <p:hsl h="-7200000" s="0" l="0"/>
                                      </p:by>
                                    </p:animClr>
                                    <p:animClr clrSpc="hsl" dir="cw">
                                      <p:cBhvr>
                                        <p:cTn id="230" dur="1000" fill="hold"/>
                                        <p:tgtEl>
                                          <p:spTgt spid="39"/>
                                        </p:tgtEl>
                                        <p:attrNameLst>
                                          <p:attrName>fillcolor</p:attrName>
                                        </p:attrNameLst>
                                      </p:cBhvr>
                                      <p:by>
                                        <p:hsl h="-7200000" s="0" l="0"/>
                                      </p:by>
                                    </p:animClr>
                                    <p:animClr clrSpc="hsl" dir="cw">
                                      <p:cBhvr>
                                        <p:cTn id="231" dur="1000" fill="hold"/>
                                        <p:tgtEl>
                                          <p:spTgt spid="39"/>
                                        </p:tgtEl>
                                        <p:attrNameLst>
                                          <p:attrName>stroke.color</p:attrName>
                                        </p:attrNameLst>
                                      </p:cBhvr>
                                      <p:by>
                                        <p:hsl h="-7200000" s="0" l="0"/>
                                      </p:by>
                                    </p:animClr>
                                    <p:set>
                                      <p:cBhvr>
                                        <p:cTn id="232" dur="1000" fill="hold"/>
                                        <p:tgtEl>
                                          <p:spTgt spid="39"/>
                                        </p:tgtEl>
                                        <p:attrNameLst>
                                          <p:attrName>fill.type</p:attrName>
                                        </p:attrNameLst>
                                      </p:cBhvr>
                                      <p:to>
                                        <p:strVal val="solid"/>
                                      </p:to>
                                    </p:set>
                                  </p:childTnLst>
                                  <p:subTnLst>
                                    <p:audio>
                                      <p:cMediaNode>
                                        <p:cTn display="0" masterRel="sameClick">
                                          <p:stCondLst>
                                            <p:cond evt="begin" delay="0">
                                              <p:tn val="228"/>
                                            </p:cond>
                                          </p:stCondLst>
                                          <p:endCondLst>
                                            <p:cond evt="onStopAudio" delay="0">
                                              <p:tgtEl>
                                                <p:sldTgt/>
                                              </p:tgtEl>
                                            </p:cond>
                                          </p:endCondLst>
                                        </p:cTn>
                                        <p:tgtEl>
                                          <p:sndTgt r:embed="rId6" name="cashreg.wav"/>
                                        </p:tgtEl>
                                      </p:cMediaNode>
                                    </p:audio>
                                  </p:subTnLst>
                                </p:cTn>
                              </p:par>
                              <p:par>
                                <p:cTn id="233" presetID="37" presetClass="exit" presetSubtype="0" fill="hold" grpId="1" nodeType="withEffect">
                                  <p:stCondLst>
                                    <p:cond delay="0"/>
                                  </p:stCondLst>
                                  <p:childTnLst>
                                    <p:animEffect transition="out" filter="fade">
                                      <p:cBhvr>
                                        <p:cTn id="234" dur="1000"/>
                                        <p:tgtEl>
                                          <p:spTgt spid="38"/>
                                        </p:tgtEl>
                                      </p:cBhvr>
                                    </p:animEffect>
                                    <p:anim calcmode="lin" valueType="num">
                                      <p:cBhvr>
                                        <p:cTn id="235" dur="1000"/>
                                        <p:tgtEl>
                                          <p:spTgt spid="38"/>
                                        </p:tgtEl>
                                        <p:attrNameLst>
                                          <p:attrName>ppt_x</p:attrName>
                                        </p:attrNameLst>
                                      </p:cBhvr>
                                      <p:tavLst>
                                        <p:tav tm="0">
                                          <p:val>
                                            <p:strVal val="ppt_x"/>
                                          </p:val>
                                        </p:tav>
                                        <p:tav tm="100000">
                                          <p:val>
                                            <p:strVal val="ppt_x"/>
                                          </p:val>
                                        </p:tav>
                                      </p:tavLst>
                                    </p:anim>
                                    <p:anim calcmode="lin" valueType="num">
                                      <p:cBhvr>
                                        <p:cTn id="236" dur="100" decel="100000"/>
                                        <p:tgtEl>
                                          <p:spTgt spid="38"/>
                                        </p:tgtEl>
                                        <p:attrNameLst>
                                          <p:attrName>ppt_y</p:attrName>
                                        </p:attrNameLst>
                                      </p:cBhvr>
                                      <p:tavLst>
                                        <p:tav tm="0">
                                          <p:val>
                                            <p:strVal val="ppt_y"/>
                                          </p:val>
                                        </p:tav>
                                        <p:tav tm="100000">
                                          <p:val>
                                            <p:strVal val="ppt_y-.03"/>
                                          </p:val>
                                        </p:tav>
                                      </p:tavLst>
                                    </p:anim>
                                    <p:anim calcmode="lin" valueType="num">
                                      <p:cBhvr>
                                        <p:cTn id="237" dur="900" accel="100000">
                                          <p:stCondLst>
                                            <p:cond delay="100"/>
                                          </p:stCondLst>
                                        </p:cTn>
                                        <p:tgtEl>
                                          <p:spTgt spid="38"/>
                                        </p:tgtEl>
                                        <p:attrNameLst>
                                          <p:attrName>ppt_y</p:attrName>
                                        </p:attrNameLst>
                                      </p:cBhvr>
                                      <p:tavLst>
                                        <p:tav tm="0">
                                          <p:val>
                                            <p:strVal val="ppt_y"/>
                                          </p:val>
                                        </p:tav>
                                        <p:tav tm="100000">
                                          <p:val>
                                            <p:strVal val="ppt_y+1"/>
                                          </p:val>
                                        </p:tav>
                                      </p:tavLst>
                                    </p:anim>
                                    <p:set>
                                      <p:cBhvr>
                                        <p:cTn id="238" dur="1" fill="hold">
                                          <p:stCondLst>
                                            <p:cond delay="999"/>
                                          </p:stCondLst>
                                        </p:cTn>
                                        <p:tgtEl>
                                          <p:spTgt spid="38"/>
                                        </p:tgtEl>
                                        <p:attrNameLst>
                                          <p:attrName>style.visibility</p:attrName>
                                        </p:attrNameLst>
                                      </p:cBhvr>
                                      <p:to>
                                        <p:strVal val="hidden"/>
                                      </p:to>
                                    </p:set>
                                  </p:childTnLst>
                                  <p:subTnLst>
                                    <p:audio>
                                      <p:cMediaNode>
                                        <p:cTn display="0" masterRel="sameClick">
                                          <p:stCondLst>
                                            <p:cond evt="begin" delay="0">
                                              <p:tn val="233"/>
                                            </p:cond>
                                          </p:stCondLst>
                                          <p:endCondLst>
                                            <p:cond evt="onStopAudio" delay="0">
                                              <p:tgtEl>
                                                <p:sldTgt/>
                                              </p:tgtEl>
                                            </p:cond>
                                          </p:endCondLst>
                                        </p:cTn>
                                        <p:tgtEl>
                                          <p:sndTgt r:embed="rId6" name="cashreg.wav"/>
                                        </p:tgtEl>
                                      </p:cMediaNode>
                                    </p:audio>
                                  </p:subTnLst>
                                </p:cTn>
                              </p:par>
                              <p:par>
                                <p:cTn id="239" presetID="37" presetClass="exit" presetSubtype="0" fill="hold" grpId="1" nodeType="withEffect">
                                  <p:stCondLst>
                                    <p:cond delay="0"/>
                                  </p:stCondLst>
                                  <p:childTnLst>
                                    <p:animEffect transition="out" filter="fade">
                                      <p:cBhvr>
                                        <p:cTn id="240" dur="1000"/>
                                        <p:tgtEl>
                                          <p:spTgt spid="44"/>
                                        </p:tgtEl>
                                      </p:cBhvr>
                                    </p:animEffect>
                                    <p:anim calcmode="lin" valueType="num">
                                      <p:cBhvr>
                                        <p:cTn id="241" dur="1000"/>
                                        <p:tgtEl>
                                          <p:spTgt spid="44"/>
                                        </p:tgtEl>
                                        <p:attrNameLst>
                                          <p:attrName>ppt_x</p:attrName>
                                        </p:attrNameLst>
                                      </p:cBhvr>
                                      <p:tavLst>
                                        <p:tav tm="0">
                                          <p:val>
                                            <p:strVal val="ppt_x"/>
                                          </p:val>
                                        </p:tav>
                                        <p:tav tm="100000">
                                          <p:val>
                                            <p:strVal val="ppt_x"/>
                                          </p:val>
                                        </p:tav>
                                      </p:tavLst>
                                    </p:anim>
                                    <p:anim calcmode="lin" valueType="num">
                                      <p:cBhvr>
                                        <p:cTn id="242" dur="100" decel="100000"/>
                                        <p:tgtEl>
                                          <p:spTgt spid="44"/>
                                        </p:tgtEl>
                                        <p:attrNameLst>
                                          <p:attrName>ppt_y</p:attrName>
                                        </p:attrNameLst>
                                      </p:cBhvr>
                                      <p:tavLst>
                                        <p:tav tm="0">
                                          <p:val>
                                            <p:strVal val="ppt_y"/>
                                          </p:val>
                                        </p:tav>
                                        <p:tav tm="100000">
                                          <p:val>
                                            <p:strVal val="ppt_y-.03"/>
                                          </p:val>
                                        </p:tav>
                                      </p:tavLst>
                                    </p:anim>
                                    <p:anim calcmode="lin" valueType="num">
                                      <p:cBhvr>
                                        <p:cTn id="243" dur="900" accel="100000">
                                          <p:stCondLst>
                                            <p:cond delay="100"/>
                                          </p:stCondLst>
                                        </p:cTn>
                                        <p:tgtEl>
                                          <p:spTgt spid="44"/>
                                        </p:tgtEl>
                                        <p:attrNameLst>
                                          <p:attrName>ppt_y</p:attrName>
                                        </p:attrNameLst>
                                      </p:cBhvr>
                                      <p:tavLst>
                                        <p:tav tm="0">
                                          <p:val>
                                            <p:strVal val="ppt_y"/>
                                          </p:val>
                                        </p:tav>
                                        <p:tav tm="100000">
                                          <p:val>
                                            <p:strVal val="ppt_y+1"/>
                                          </p:val>
                                        </p:tav>
                                      </p:tavLst>
                                    </p:anim>
                                    <p:set>
                                      <p:cBhvr>
                                        <p:cTn id="244" dur="1" fill="hold">
                                          <p:stCondLst>
                                            <p:cond delay="999"/>
                                          </p:stCondLst>
                                        </p:cTn>
                                        <p:tgtEl>
                                          <p:spTgt spid="44"/>
                                        </p:tgtEl>
                                        <p:attrNameLst>
                                          <p:attrName>style.visibility</p:attrName>
                                        </p:attrNameLst>
                                      </p:cBhvr>
                                      <p:to>
                                        <p:strVal val="hidden"/>
                                      </p:to>
                                    </p:set>
                                  </p:childTnLst>
                                  <p:subTnLst>
                                    <p:audio>
                                      <p:cMediaNode>
                                        <p:cTn display="0" masterRel="sameClick">
                                          <p:stCondLst>
                                            <p:cond evt="begin" delay="0">
                                              <p:tn val="239"/>
                                            </p:cond>
                                          </p:stCondLst>
                                          <p:endCondLst>
                                            <p:cond evt="onStopAudio" delay="0">
                                              <p:tgtEl>
                                                <p:sldTgt/>
                                              </p:tgtEl>
                                            </p:cond>
                                          </p:endCondLst>
                                        </p:cTn>
                                        <p:tgtEl>
                                          <p:sndTgt r:embed="rId6" name="cashreg.wav"/>
                                        </p:tgtEl>
                                      </p:cMediaNode>
                                    </p:audio>
                                  </p:subTnLst>
                                </p:cTn>
                              </p:par>
                              <p:par>
                                <p:cTn id="245" presetID="37" presetClass="exit" presetSubtype="0" fill="hold" grpId="1" nodeType="withEffect">
                                  <p:stCondLst>
                                    <p:cond delay="0"/>
                                  </p:stCondLst>
                                  <p:childTnLst>
                                    <p:animEffect transition="out" filter="fade">
                                      <p:cBhvr>
                                        <p:cTn id="246" dur="1000"/>
                                        <p:tgtEl>
                                          <p:spTgt spid="40"/>
                                        </p:tgtEl>
                                      </p:cBhvr>
                                    </p:animEffect>
                                    <p:anim calcmode="lin" valueType="num">
                                      <p:cBhvr>
                                        <p:cTn id="247" dur="1000"/>
                                        <p:tgtEl>
                                          <p:spTgt spid="40"/>
                                        </p:tgtEl>
                                        <p:attrNameLst>
                                          <p:attrName>ppt_x</p:attrName>
                                        </p:attrNameLst>
                                      </p:cBhvr>
                                      <p:tavLst>
                                        <p:tav tm="0">
                                          <p:val>
                                            <p:strVal val="ppt_x"/>
                                          </p:val>
                                        </p:tav>
                                        <p:tav tm="100000">
                                          <p:val>
                                            <p:strVal val="ppt_x"/>
                                          </p:val>
                                        </p:tav>
                                      </p:tavLst>
                                    </p:anim>
                                    <p:anim calcmode="lin" valueType="num">
                                      <p:cBhvr>
                                        <p:cTn id="248" dur="100" decel="100000"/>
                                        <p:tgtEl>
                                          <p:spTgt spid="40"/>
                                        </p:tgtEl>
                                        <p:attrNameLst>
                                          <p:attrName>ppt_y</p:attrName>
                                        </p:attrNameLst>
                                      </p:cBhvr>
                                      <p:tavLst>
                                        <p:tav tm="0">
                                          <p:val>
                                            <p:strVal val="ppt_y"/>
                                          </p:val>
                                        </p:tav>
                                        <p:tav tm="100000">
                                          <p:val>
                                            <p:strVal val="ppt_y-.03"/>
                                          </p:val>
                                        </p:tav>
                                      </p:tavLst>
                                    </p:anim>
                                    <p:anim calcmode="lin" valueType="num">
                                      <p:cBhvr>
                                        <p:cTn id="249" dur="900" accel="100000">
                                          <p:stCondLst>
                                            <p:cond delay="100"/>
                                          </p:stCondLst>
                                        </p:cTn>
                                        <p:tgtEl>
                                          <p:spTgt spid="40"/>
                                        </p:tgtEl>
                                        <p:attrNameLst>
                                          <p:attrName>ppt_y</p:attrName>
                                        </p:attrNameLst>
                                      </p:cBhvr>
                                      <p:tavLst>
                                        <p:tav tm="0">
                                          <p:val>
                                            <p:strVal val="ppt_y"/>
                                          </p:val>
                                        </p:tav>
                                        <p:tav tm="100000">
                                          <p:val>
                                            <p:strVal val="ppt_y+1"/>
                                          </p:val>
                                        </p:tav>
                                      </p:tavLst>
                                    </p:anim>
                                    <p:set>
                                      <p:cBhvr>
                                        <p:cTn id="250" dur="1" fill="hold">
                                          <p:stCondLst>
                                            <p:cond delay="999"/>
                                          </p:stCondLst>
                                        </p:cTn>
                                        <p:tgtEl>
                                          <p:spTgt spid="40"/>
                                        </p:tgtEl>
                                        <p:attrNameLst>
                                          <p:attrName>style.visibility</p:attrName>
                                        </p:attrNameLst>
                                      </p:cBhvr>
                                      <p:to>
                                        <p:strVal val="hidden"/>
                                      </p:to>
                                    </p:set>
                                  </p:childTnLst>
                                  <p:subTnLst>
                                    <p:audio>
                                      <p:cMediaNode>
                                        <p:cTn display="0" masterRel="sameClick">
                                          <p:stCondLst>
                                            <p:cond evt="begin" delay="0">
                                              <p:tn val="245"/>
                                            </p:cond>
                                          </p:stCondLst>
                                          <p:endCondLst>
                                            <p:cond evt="onStopAudio" delay="0">
                                              <p:tgtEl>
                                                <p:sldTgt/>
                                              </p:tgtEl>
                                            </p:cond>
                                          </p:endCondLst>
                                        </p:cTn>
                                        <p:tgtEl>
                                          <p:sndTgt r:embed="rId6" name="cashreg.wav"/>
                                        </p:tgtEl>
                                      </p:cMediaNode>
                                    </p:audio>
                                  </p:subTnLst>
                                </p:cTn>
                              </p:par>
                              <p:par>
                                <p:cTn id="251" presetID="37" presetClass="exit" presetSubtype="0" fill="hold" grpId="1" nodeType="withEffect">
                                  <p:stCondLst>
                                    <p:cond delay="0"/>
                                  </p:stCondLst>
                                  <p:childTnLst>
                                    <p:animEffect transition="out" filter="fade">
                                      <p:cBhvr>
                                        <p:cTn id="252" dur="1000"/>
                                        <p:tgtEl>
                                          <p:spTgt spid="37"/>
                                        </p:tgtEl>
                                      </p:cBhvr>
                                    </p:animEffect>
                                    <p:anim calcmode="lin" valueType="num">
                                      <p:cBhvr>
                                        <p:cTn id="253" dur="1000"/>
                                        <p:tgtEl>
                                          <p:spTgt spid="37"/>
                                        </p:tgtEl>
                                        <p:attrNameLst>
                                          <p:attrName>ppt_x</p:attrName>
                                        </p:attrNameLst>
                                      </p:cBhvr>
                                      <p:tavLst>
                                        <p:tav tm="0">
                                          <p:val>
                                            <p:strVal val="ppt_x"/>
                                          </p:val>
                                        </p:tav>
                                        <p:tav tm="100000">
                                          <p:val>
                                            <p:strVal val="ppt_x"/>
                                          </p:val>
                                        </p:tav>
                                      </p:tavLst>
                                    </p:anim>
                                    <p:anim calcmode="lin" valueType="num">
                                      <p:cBhvr>
                                        <p:cTn id="254" dur="100" decel="100000"/>
                                        <p:tgtEl>
                                          <p:spTgt spid="37"/>
                                        </p:tgtEl>
                                        <p:attrNameLst>
                                          <p:attrName>ppt_y</p:attrName>
                                        </p:attrNameLst>
                                      </p:cBhvr>
                                      <p:tavLst>
                                        <p:tav tm="0">
                                          <p:val>
                                            <p:strVal val="ppt_y"/>
                                          </p:val>
                                        </p:tav>
                                        <p:tav tm="100000">
                                          <p:val>
                                            <p:strVal val="ppt_y-.03"/>
                                          </p:val>
                                        </p:tav>
                                      </p:tavLst>
                                    </p:anim>
                                    <p:anim calcmode="lin" valueType="num">
                                      <p:cBhvr>
                                        <p:cTn id="255" dur="900" accel="100000">
                                          <p:stCondLst>
                                            <p:cond delay="100"/>
                                          </p:stCondLst>
                                        </p:cTn>
                                        <p:tgtEl>
                                          <p:spTgt spid="37"/>
                                        </p:tgtEl>
                                        <p:attrNameLst>
                                          <p:attrName>ppt_y</p:attrName>
                                        </p:attrNameLst>
                                      </p:cBhvr>
                                      <p:tavLst>
                                        <p:tav tm="0">
                                          <p:val>
                                            <p:strVal val="ppt_y"/>
                                          </p:val>
                                        </p:tav>
                                        <p:tav tm="100000">
                                          <p:val>
                                            <p:strVal val="ppt_y+1"/>
                                          </p:val>
                                        </p:tav>
                                      </p:tavLst>
                                    </p:anim>
                                    <p:set>
                                      <p:cBhvr>
                                        <p:cTn id="256" dur="1" fill="hold">
                                          <p:stCondLst>
                                            <p:cond delay="999"/>
                                          </p:stCondLst>
                                        </p:cTn>
                                        <p:tgtEl>
                                          <p:spTgt spid="37"/>
                                        </p:tgtEl>
                                        <p:attrNameLst>
                                          <p:attrName>style.visibility</p:attrName>
                                        </p:attrNameLst>
                                      </p:cBhvr>
                                      <p:to>
                                        <p:strVal val="hidden"/>
                                      </p:to>
                                    </p:set>
                                  </p:childTnLst>
                                  <p:subTnLst>
                                    <p:audio>
                                      <p:cMediaNode>
                                        <p:cTn display="0" masterRel="sameClick">
                                          <p:stCondLst>
                                            <p:cond evt="begin" delay="0">
                                              <p:tn val="251"/>
                                            </p:cond>
                                          </p:stCondLst>
                                          <p:endCondLst>
                                            <p:cond evt="onStopAudio" delay="0">
                                              <p:tgtEl>
                                                <p:sldTgt/>
                                              </p:tgtEl>
                                            </p:cond>
                                          </p:endCondLst>
                                        </p:cTn>
                                        <p:tgtEl>
                                          <p:sndTgt r:embed="rId6" name="cashreg.wav"/>
                                        </p:tgtEl>
                                      </p:cMediaNode>
                                    </p:audio>
                                  </p:subTnLst>
                                </p:cTn>
                              </p:par>
                              <p:par>
                                <p:cTn id="257" presetID="37" presetClass="exit" presetSubtype="0" fill="hold" grpId="1" nodeType="withEffect">
                                  <p:stCondLst>
                                    <p:cond delay="0"/>
                                  </p:stCondLst>
                                  <p:childTnLst>
                                    <p:animEffect transition="out" filter="fade">
                                      <p:cBhvr>
                                        <p:cTn id="258" dur="1000"/>
                                        <p:tgtEl>
                                          <p:spTgt spid="45"/>
                                        </p:tgtEl>
                                      </p:cBhvr>
                                    </p:animEffect>
                                    <p:anim calcmode="lin" valueType="num">
                                      <p:cBhvr>
                                        <p:cTn id="259" dur="1000"/>
                                        <p:tgtEl>
                                          <p:spTgt spid="45"/>
                                        </p:tgtEl>
                                        <p:attrNameLst>
                                          <p:attrName>ppt_x</p:attrName>
                                        </p:attrNameLst>
                                      </p:cBhvr>
                                      <p:tavLst>
                                        <p:tav tm="0">
                                          <p:val>
                                            <p:strVal val="ppt_x"/>
                                          </p:val>
                                        </p:tav>
                                        <p:tav tm="100000">
                                          <p:val>
                                            <p:strVal val="ppt_x"/>
                                          </p:val>
                                        </p:tav>
                                      </p:tavLst>
                                    </p:anim>
                                    <p:anim calcmode="lin" valueType="num">
                                      <p:cBhvr>
                                        <p:cTn id="260" dur="100" decel="100000"/>
                                        <p:tgtEl>
                                          <p:spTgt spid="45"/>
                                        </p:tgtEl>
                                        <p:attrNameLst>
                                          <p:attrName>ppt_y</p:attrName>
                                        </p:attrNameLst>
                                      </p:cBhvr>
                                      <p:tavLst>
                                        <p:tav tm="0">
                                          <p:val>
                                            <p:strVal val="ppt_y"/>
                                          </p:val>
                                        </p:tav>
                                        <p:tav tm="100000">
                                          <p:val>
                                            <p:strVal val="ppt_y-.03"/>
                                          </p:val>
                                        </p:tav>
                                      </p:tavLst>
                                    </p:anim>
                                    <p:anim calcmode="lin" valueType="num">
                                      <p:cBhvr>
                                        <p:cTn id="261" dur="900" accel="100000">
                                          <p:stCondLst>
                                            <p:cond delay="100"/>
                                          </p:stCondLst>
                                        </p:cTn>
                                        <p:tgtEl>
                                          <p:spTgt spid="45"/>
                                        </p:tgtEl>
                                        <p:attrNameLst>
                                          <p:attrName>ppt_y</p:attrName>
                                        </p:attrNameLst>
                                      </p:cBhvr>
                                      <p:tavLst>
                                        <p:tav tm="0">
                                          <p:val>
                                            <p:strVal val="ppt_y"/>
                                          </p:val>
                                        </p:tav>
                                        <p:tav tm="100000">
                                          <p:val>
                                            <p:strVal val="ppt_y+1"/>
                                          </p:val>
                                        </p:tav>
                                      </p:tavLst>
                                    </p:anim>
                                    <p:set>
                                      <p:cBhvr>
                                        <p:cTn id="262" dur="1" fill="hold">
                                          <p:stCondLst>
                                            <p:cond delay="999"/>
                                          </p:stCondLst>
                                        </p:cTn>
                                        <p:tgtEl>
                                          <p:spTgt spid="45"/>
                                        </p:tgtEl>
                                        <p:attrNameLst>
                                          <p:attrName>style.visibility</p:attrName>
                                        </p:attrNameLst>
                                      </p:cBhvr>
                                      <p:to>
                                        <p:strVal val="hidden"/>
                                      </p:to>
                                    </p:set>
                                  </p:childTnLst>
                                  <p:subTnLst>
                                    <p:audio>
                                      <p:cMediaNode>
                                        <p:cTn display="0" masterRel="sameClick">
                                          <p:stCondLst>
                                            <p:cond evt="begin" delay="0">
                                              <p:tn val="257"/>
                                            </p:cond>
                                          </p:stCondLst>
                                          <p:endCondLst>
                                            <p:cond evt="onStopAudio" delay="0">
                                              <p:tgtEl>
                                                <p:sldTgt/>
                                              </p:tgtEl>
                                            </p:cond>
                                          </p:endCondLst>
                                        </p:cTn>
                                        <p:tgtEl>
                                          <p:sndTgt r:embed="rId6" name="cashreg.wav"/>
                                        </p:tgtEl>
                                      </p:cMediaNode>
                                    </p:audio>
                                  </p:subTnLst>
                                </p:cTn>
                              </p:par>
                              <p:par>
                                <p:cTn id="263" presetID="37" presetClass="exit" presetSubtype="0" fill="hold" grpId="1" nodeType="withEffect">
                                  <p:stCondLst>
                                    <p:cond delay="0"/>
                                  </p:stCondLst>
                                  <p:childTnLst>
                                    <p:animEffect transition="out" filter="fade">
                                      <p:cBhvr>
                                        <p:cTn id="264" dur="1000"/>
                                        <p:tgtEl>
                                          <p:spTgt spid="41"/>
                                        </p:tgtEl>
                                      </p:cBhvr>
                                    </p:animEffect>
                                    <p:anim calcmode="lin" valueType="num">
                                      <p:cBhvr>
                                        <p:cTn id="265" dur="1000"/>
                                        <p:tgtEl>
                                          <p:spTgt spid="41"/>
                                        </p:tgtEl>
                                        <p:attrNameLst>
                                          <p:attrName>ppt_x</p:attrName>
                                        </p:attrNameLst>
                                      </p:cBhvr>
                                      <p:tavLst>
                                        <p:tav tm="0">
                                          <p:val>
                                            <p:strVal val="ppt_x"/>
                                          </p:val>
                                        </p:tav>
                                        <p:tav tm="100000">
                                          <p:val>
                                            <p:strVal val="ppt_x"/>
                                          </p:val>
                                        </p:tav>
                                      </p:tavLst>
                                    </p:anim>
                                    <p:anim calcmode="lin" valueType="num">
                                      <p:cBhvr>
                                        <p:cTn id="266" dur="100" decel="100000"/>
                                        <p:tgtEl>
                                          <p:spTgt spid="41"/>
                                        </p:tgtEl>
                                        <p:attrNameLst>
                                          <p:attrName>ppt_y</p:attrName>
                                        </p:attrNameLst>
                                      </p:cBhvr>
                                      <p:tavLst>
                                        <p:tav tm="0">
                                          <p:val>
                                            <p:strVal val="ppt_y"/>
                                          </p:val>
                                        </p:tav>
                                        <p:tav tm="100000">
                                          <p:val>
                                            <p:strVal val="ppt_y-.03"/>
                                          </p:val>
                                        </p:tav>
                                      </p:tavLst>
                                    </p:anim>
                                    <p:anim calcmode="lin" valueType="num">
                                      <p:cBhvr>
                                        <p:cTn id="267" dur="900" accel="100000">
                                          <p:stCondLst>
                                            <p:cond delay="100"/>
                                          </p:stCondLst>
                                        </p:cTn>
                                        <p:tgtEl>
                                          <p:spTgt spid="41"/>
                                        </p:tgtEl>
                                        <p:attrNameLst>
                                          <p:attrName>ppt_y</p:attrName>
                                        </p:attrNameLst>
                                      </p:cBhvr>
                                      <p:tavLst>
                                        <p:tav tm="0">
                                          <p:val>
                                            <p:strVal val="ppt_y"/>
                                          </p:val>
                                        </p:tav>
                                        <p:tav tm="100000">
                                          <p:val>
                                            <p:strVal val="ppt_y+1"/>
                                          </p:val>
                                        </p:tav>
                                      </p:tavLst>
                                    </p:anim>
                                    <p:set>
                                      <p:cBhvr>
                                        <p:cTn id="268" dur="1" fill="hold">
                                          <p:stCondLst>
                                            <p:cond delay="999"/>
                                          </p:stCondLst>
                                        </p:cTn>
                                        <p:tgtEl>
                                          <p:spTgt spid="41"/>
                                        </p:tgtEl>
                                        <p:attrNameLst>
                                          <p:attrName>style.visibility</p:attrName>
                                        </p:attrNameLst>
                                      </p:cBhvr>
                                      <p:to>
                                        <p:strVal val="hidden"/>
                                      </p:to>
                                    </p:set>
                                  </p:childTnLst>
                                  <p:subTnLst>
                                    <p:audio>
                                      <p:cMediaNode>
                                        <p:cTn display="0" masterRel="sameClick">
                                          <p:stCondLst>
                                            <p:cond evt="begin" delay="0">
                                              <p:tn val="263"/>
                                            </p:cond>
                                          </p:stCondLst>
                                          <p:endCondLst>
                                            <p:cond evt="onStopAudio" delay="0">
                                              <p:tgtEl>
                                                <p:sldTgt/>
                                              </p:tgtEl>
                                            </p:cond>
                                          </p:endCondLst>
                                        </p:cTn>
                                        <p:tgtEl>
                                          <p:sndTgt r:embed="rId6" name="cashreg.wav"/>
                                        </p:tgtEl>
                                      </p:cMediaNode>
                                    </p:audio>
                                  </p:subTnLst>
                                </p:cTn>
                              </p:par>
                            </p:childTnLst>
                          </p:cTn>
                        </p:par>
                      </p:childTnLst>
                    </p:cTn>
                  </p:par>
                </p:childTnLst>
              </p:cTn>
              <p:nextCondLst>
                <p:cond evt="onClick" delay="0">
                  <p:tgtEl>
                    <p:spTgt spid="15"/>
                  </p:tgtEl>
                </p:cond>
              </p:nextCondLst>
            </p:seq>
          </p:childTnLst>
        </p:cTn>
      </p:par>
    </p:tnLst>
    <p:bldLst>
      <p:bldP spid="6" grpId="0" animBg="1"/>
      <p:bldP spid="19" grpId="0" animBg="1"/>
      <p:bldP spid="19" grpId="1" animBg="1"/>
      <p:bldP spid="20" grpId="0" animBg="1"/>
      <p:bldP spid="20" grpId="1" animBg="1"/>
      <p:bldP spid="21" grpId="0" animBg="1"/>
      <p:bldP spid="21" grpId="1" animBg="1"/>
      <p:bldP spid="22" grpId="0" animBg="1"/>
      <p:bldP spid="22" grpId="1" animBg="1"/>
      <p:bldP spid="23" grpId="0" animBg="1"/>
      <p:bldP spid="23" grpId="1" animBg="1"/>
      <p:bldP spid="24" grpId="0" animBg="1"/>
      <p:bldP spid="24" grpId="1" animBg="1"/>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P spid="34" grpId="0" animBg="1"/>
      <p:bldP spid="34" grpId="1" animBg="1"/>
      <p:bldP spid="35" grpId="0" animBg="1"/>
      <p:bldP spid="35" grpId="1" animBg="1"/>
      <p:bldP spid="35" grpId="2" animBg="1"/>
      <p:bldP spid="35" grpId="3" animBg="1"/>
      <p:bldP spid="35" grpId="4" animBg="1"/>
      <p:bldP spid="35" grpId="5" animBg="1"/>
      <p:bldP spid="35" grpId="6" animBg="1"/>
      <p:bldP spid="35" grpId="7" animBg="1"/>
      <p:bldP spid="35" grpId="8" animBg="1"/>
      <p:bldP spid="35" grpId="9" animBg="1"/>
      <p:bldP spid="35" grpId="10" animBg="1"/>
      <p:bldP spid="35" grpId="11" animBg="1"/>
      <p:bldP spid="35" grpId="12" animBg="1"/>
      <p:bldP spid="35" grpId="13" animBg="1"/>
      <p:bldP spid="35" grpId="14" animBg="1"/>
      <p:bldP spid="35" grpId="15" animBg="1"/>
      <p:bldP spid="35" grpId="16" animBg="1"/>
      <p:bldP spid="2" grpId="0" animBg="1"/>
      <p:bldP spid="2" grpId="1" animBg="1"/>
      <p:bldP spid="36" grpId="0" animBg="1"/>
      <p:bldP spid="36" grpId="1" animBg="1"/>
      <p:bldP spid="37" grpId="0" animBg="1"/>
      <p:bldP spid="37" grpId="1" animBg="1"/>
      <p:bldP spid="38" grpId="0" animBg="1"/>
      <p:bldP spid="38" grpId="1" animBg="1"/>
      <p:bldP spid="4" grpId="0" animBg="1"/>
      <p:bldP spid="4" grpId="1" animBg="1"/>
      <p:bldP spid="39" grpId="0" animBg="1"/>
      <p:bldP spid="39" grpId="1" animBg="1"/>
      <p:bldP spid="40" grpId="0" animBg="1"/>
      <p:bldP spid="40" grpId="1" animBg="1"/>
      <p:bldP spid="41" grpId="0" animBg="1"/>
      <p:bldP spid="41" grpId="1" animBg="1"/>
      <p:bldP spid="42" grpId="0"/>
      <p:bldP spid="42" grpId="1"/>
      <p:bldP spid="43" grpId="0"/>
      <p:bldP spid="43" grpId="1"/>
      <p:bldP spid="44" grpId="0"/>
      <p:bldP spid="44" grpId="1"/>
      <p:bldP spid="45" grpId="0"/>
      <p:bldP spid="45"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629407" y="218374"/>
            <a:ext cx="6113458" cy="1839384"/>
          </a:xfrm>
          <a:prstGeom prst="roundRect">
            <a:avLst/>
          </a:prstGeom>
          <a:solidFill>
            <a:srgbClr val="C00000"/>
          </a:solidFill>
          <a:scene3d>
            <a:camera prst="orthographicFront"/>
            <a:lightRig rig="threePt" dir="t"/>
          </a:scene3d>
          <a:sp3d>
            <a:bevelT w="101600" prst="riblet"/>
          </a:sp3d>
        </p:spPr>
        <p:style>
          <a:lnRef idx="1">
            <a:schemeClr val="accent1"/>
          </a:lnRef>
          <a:fillRef idx="2">
            <a:schemeClr val="accent1"/>
          </a:fillRef>
          <a:effectRef idx="1">
            <a:schemeClr val="accent1"/>
          </a:effectRef>
          <a:fontRef idx="minor">
            <a:schemeClr val="dk1"/>
          </a:fontRef>
        </p:style>
        <p:txBody>
          <a:bodyPr rtlCol="0" anchor="ctr"/>
          <a:lstStyle/>
          <a:p>
            <a:pPr lvl="0" algn="ctr" defTabSz="914126">
              <a:defRPr/>
            </a:pPr>
            <a:r>
              <a:rPr lang="en-US" sz="3200" smtClean="0">
                <a:solidFill>
                  <a:schemeClr val="bg1"/>
                </a:solidFill>
              </a:rPr>
              <a:t>Vàng và carbon có tính chất khác nhau vì vàng là nguyên tố kim loại và carbon là nguyên tố?</a:t>
            </a:r>
            <a:endParaRPr kumimoji="0" lang="en-US" sz="6000" b="1" i="0"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endParaRPr>
          </a:p>
        </p:txBody>
      </p:sp>
      <p:grpSp>
        <p:nvGrpSpPr>
          <p:cNvPr id="3" name="Group 142"/>
          <p:cNvGrpSpPr>
            <a:grpSpLocks/>
          </p:cNvGrpSpPr>
          <p:nvPr/>
        </p:nvGrpSpPr>
        <p:grpSpPr bwMode="auto">
          <a:xfrm>
            <a:off x="-570161" y="-456188"/>
            <a:ext cx="2285405" cy="3123386"/>
            <a:chOff x="819" y="1243"/>
            <a:chExt cx="454" cy="518"/>
          </a:xfrm>
        </p:grpSpPr>
        <p:grpSp>
          <p:nvGrpSpPr>
            <p:cNvPr id="5" name="Group 143"/>
            <p:cNvGrpSpPr>
              <a:grpSpLocks/>
            </p:cNvGrpSpPr>
            <p:nvPr/>
          </p:nvGrpSpPr>
          <p:grpSpPr bwMode="auto">
            <a:xfrm>
              <a:off x="819" y="1243"/>
              <a:ext cx="454" cy="518"/>
              <a:chOff x="192" y="1917"/>
              <a:chExt cx="1042" cy="1102"/>
            </a:xfrm>
          </p:grpSpPr>
          <p:pic>
            <p:nvPicPr>
              <p:cNvPr id="11" name="Picture 144" descr="light_shadow"/>
              <p:cNvPicPr>
                <a:picLocks noChangeAspect="1" noChangeArrowheads="1"/>
              </p:cNvPicPr>
              <p:nvPr/>
            </p:nvPicPr>
            <p:blipFill>
              <a:blip r:embed="rId8">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291" y="2781"/>
                <a:ext cx="858"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45" descr="circuler_1"/>
              <p:cNvPicPr>
                <a:picLocks noChangeAspect="1" noChangeArrowheads="1"/>
              </p:cNvPicPr>
              <p:nvPr/>
            </p:nvPicPr>
            <p:blipFill>
              <a:blip r:embed="rId9">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192" y="1917"/>
                <a:ext cx="1042" cy="1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Oval 146"/>
              <p:cNvSpPr>
                <a:spLocks noChangeArrowheads="1"/>
              </p:cNvSpPr>
              <p:nvPr/>
            </p:nvSpPr>
            <p:spPr bwMode="gray">
              <a:xfrm>
                <a:off x="192" y="1917"/>
                <a:ext cx="1035" cy="1019"/>
              </a:xfrm>
              <a:prstGeom prst="ellipse">
                <a:avLst/>
              </a:prstGeom>
              <a:ln/>
            </p:spPr>
            <p:style>
              <a:lnRef idx="1">
                <a:schemeClr val="accent2"/>
              </a:lnRef>
              <a:fillRef idx="3">
                <a:schemeClr val="accent2"/>
              </a:fillRef>
              <a:effectRef idx="2">
                <a:schemeClr val="accent2"/>
              </a:effectRef>
              <a:fontRef idx="minor">
                <a:schemeClr val="lt1"/>
              </a:fontRef>
            </p:style>
            <p:txBody>
              <a:bodyPr wrap="none" anchor="ct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1" u="none" strike="noStrike" kern="0" cap="none" spc="0" normalizeH="0" baseline="0" noProof="0">
                  <a:ln>
                    <a:noFill/>
                  </a:ln>
                  <a:solidFill>
                    <a:srgbClr val="FFFFFF"/>
                  </a:solidFill>
                  <a:effectLst/>
                  <a:uLnTx/>
                  <a:uFillTx/>
                  <a:latin typeface="Arial" panose="020B0604020202020204" pitchFamily="34" charset="0"/>
                  <a:ea typeface="+mn-ea"/>
                  <a:cs typeface="+mn-cs"/>
                </a:endParaRPr>
              </a:p>
            </p:txBody>
          </p:sp>
        </p:grpSp>
        <p:pic>
          <p:nvPicPr>
            <p:cNvPr id="10" name="Picture 147" descr="Picture2"/>
            <p:cNvPicPr>
              <a:picLocks noChangeAspect="1" noChangeArrowheads="1"/>
            </p:cNvPicPr>
            <p:nvPr/>
          </p:nvPicPr>
          <p:blipFill>
            <a:blip r:embed="rId10" cstate="print">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864" y="1248"/>
              <a:ext cx="359"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 name="Picture 14"/>
          <p:cNvPicPr>
            <a:picLocks noChangeAspect="1"/>
          </p:cNvPicPr>
          <p:nvPr/>
        </p:nvPicPr>
        <p:blipFill rotWithShape="1">
          <a:blip r:embed="rId11" cstate="print">
            <a:extLst>
              <a:ext uri="{28A0092B-C50C-407E-A947-70E740481C1C}">
                <a14:useLocalDpi xmlns:a14="http://schemas.microsoft.com/office/drawing/2010/main" val="0"/>
              </a:ext>
            </a:extLst>
          </a:blip>
          <a:srcRect l="50000" b="49512"/>
          <a:stretch/>
        </p:blipFill>
        <p:spPr>
          <a:xfrm>
            <a:off x="79160" y="2006492"/>
            <a:ext cx="571352" cy="76923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6" name="nhac 10s 2.wav">
            <a:hlinkClick r:id="" action="ppaction://media"/>
          </p:cNvPr>
          <p:cNvPicPr>
            <a:picLocks noChangeAspect="1"/>
          </p:cNvPicPr>
          <p:nvPr>
            <a:videoFile r:link="rId2"/>
            <p:extLst>
              <p:ext uri="{DAA4B4D4-6D71-4841-9C94-3DE7FCFB9230}">
                <p14:media xmlns:p14="http://schemas.microsoft.com/office/powerpoint/2010/main"/>
              </p:ext>
            </p:extLst>
          </p:nvPr>
        </p:nvPicPr>
        <p:blipFill>
          <a:blip r:embed="rId12" cstate="print"/>
          <a:stretch>
            <a:fillRect/>
          </a:stretch>
        </p:blipFill>
        <p:spPr>
          <a:xfrm>
            <a:off x="-1741613" y="318068"/>
            <a:ext cx="411182" cy="548243"/>
          </a:xfrm>
          <a:prstGeom prst="rect">
            <a:avLst/>
          </a:prstGeom>
        </p:spPr>
      </p:pic>
      <p:pic>
        <p:nvPicPr>
          <p:cNvPr id="17" name="Picture 1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772380" y="280274"/>
            <a:ext cx="590357" cy="787142"/>
          </a:xfrm>
          <a:prstGeom prst="rect">
            <a:avLst/>
          </a:prstGeom>
        </p:spPr>
      </p:pic>
      <p:pic>
        <p:nvPicPr>
          <p:cNvPr id="18" name="nhac thoi gian 15s.wav">
            <a:hlinkClick r:id="" action="ppaction://media"/>
          </p:cNvPr>
          <p:cNvPicPr>
            <a:picLocks noChangeAspect="1"/>
          </p:cNvPicPr>
          <p:nvPr>
            <a:videoFile r:link="rId2"/>
            <p:extLst>
              <p:ext uri="{DAA4B4D4-6D71-4841-9C94-3DE7FCFB9230}">
                <p14:media xmlns:p14="http://schemas.microsoft.com/office/powerpoint/2010/main"/>
              </p:ext>
            </p:extLst>
          </p:nvPr>
        </p:nvPicPr>
        <p:blipFill>
          <a:blip r:embed="rId12" cstate="print"/>
          <a:stretch>
            <a:fillRect/>
          </a:stretch>
        </p:blipFill>
        <p:spPr>
          <a:xfrm>
            <a:off x="-1611018" y="1067417"/>
            <a:ext cx="411182" cy="548243"/>
          </a:xfrm>
          <a:prstGeom prst="rect">
            <a:avLst/>
          </a:prstGeom>
        </p:spPr>
      </p:pic>
      <p:sp>
        <p:nvSpPr>
          <p:cNvPr id="19" name="TextBox 18"/>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00</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0" name="TextBox 19"/>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01</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1" name="TextBox 20"/>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02</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2" name="TextBox 21"/>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03</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3" name="TextBox 22"/>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04</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4" name="TextBox 23"/>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05</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5" name="TextBox 24"/>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06</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6" name="TextBox 25"/>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07</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7" name="TextBox 26"/>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08</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8" name="TextBox 27"/>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09</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9" name="TextBox 28"/>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10</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0" name="TextBox 29"/>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11</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1" name="TextBox 30"/>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12</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2" name="TextBox 31"/>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13</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3" name="TextBox 32"/>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14</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4" name="TextBox 33"/>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15</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5" name="Donut 34"/>
          <p:cNvSpPr/>
          <p:nvPr/>
        </p:nvSpPr>
        <p:spPr>
          <a:xfrm>
            <a:off x="1548444" y="1372138"/>
            <a:ext cx="966694" cy="1295063"/>
          </a:xfrm>
          <a:prstGeom prst="donut">
            <a:avLst>
              <a:gd name="adj" fmla="val 10370"/>
            </a:avLst>
          </a:prstGeom>
          <a:solidFill>
            <a:srgbClr val="C0504D"/>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vi-VN" sz="3999" b="0"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 name="Isosceles Triangle 1"/>
          <p:cNvSpPr/>
          <p:nvPr/>
        </p:nvSpPr>
        <p:spPr>
          <a:xfrm rot="5400000">
            <a:off x="80034" y="3025363"/>
            <a:ext cx="907162" cy="563710"/>
          </a:xfrm>
          <a:prstGeom prst="triangl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6" name="Isosceles Triangle 35"/>
          <p:cNvSpPr/>
          <p:nvPr/>
        </p:nvSpPr>
        <p:spPr>
          <a:xfrm rot="5400000">
            <a:off x="80034" y="4004363"/>
            <a:ext cx="907162" cy="563710"/>
          </a:xfrm>
          <a:prstGeom prst="triangle">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7" name="Isosceles Triangle 36"/>
          <p:cNvSpPr/>
          <p:nvPr/>
        </p:nvSpPr>
        <p:spPr>
          <a:xfrm rot="5400000">
            <a:off x="80034" y="6045493"/>
            <a:ext cx="907162" cy="563710"/>
          </a:xfrm>
          <a:prstGeom prst="triangle">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8" name="Isosceles Triangle 37"/>
          <p:cNvSpPr/>
          <p:nvPr/>
        </p:nvSpPr>
        <p:spPr>
          <a:xfrm rot="5400000">
            <a:off x="80034" y="5022832"/>
            <a:ext cx="907162" cy="563710"/>
          </a:xfrm>
          <a:prstGeom prst="triangle">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4" name="Rounded Rectangle 3"/>
          <p:cNvSpPr/>
          <p:nvPr/>
        </p:nvSpPr>
        <p:spPr>
          <a:xfrm>
            <a:off x="815471" y="2799511"/>
            <a:ext cx="8098799" cy="953166"/>
          </a:xfrm>
          <a:prstGeom prst="round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126">
              <a:buSzPts val="1000"/>
              <a:tabLst>
                <a:tab pos="457063" algn="l"/>
              </a:tabLst>
              <a:defRPr/>
            </a:pPr>
            <a:r>
              <a:rPr lang="en-US" sz="4000" smtClean="0"/>
              <a:t>đơn chất</a:t>
            </a:r>
            <a:endParaRPr lang="en-US" sz="6000" b="1" dirty="0">
              <a:solidFill>
                <a:prstClr val="white"/>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9" name="Rounded Rectangle 38"/>
          <p:cNvSpPr/>
          <p:nvPr/>
        </p:nvSpPr>
        <p:spPr>
          <a:xfrm>
            <a:off x="793442" y="3775191"/>
            <a:ext cx="8098799" cy="953166"/>
          </a:xfrm>
          <a:prstGeom prst="roundRect">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126">
              <a:buSzPts val="1000"/>
              <a:tabLst>
                <a:tab pos="457063" algn="l"/>
              </a:tabLst>
              <a:defRPr/>
            </a:pPr>
            <a:r>
              <a:rPr lang="en-US" sz="3600" smtClean="0"/>
              <a:t>phi kim.</a:t>
            </a:r>
            <a:endParaRPr lang="en-US" sz="3600" b="1" dirty="0">
              <a:solidFill>
                <a:prstClr val="white"/>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0" name="Rounded Rectangle 39"/>
          <p:cNvSpPr/>
          <p:nvPr/>
        </p:nvSpPr>
        <p:spPr>
          <a:xfrm>
            <a:off x="825859" y="4828101"/>
            <a:ext cx="8098799" cy="953166"/>
          </a:xfrm>
          <a:prstGeom prst="roundRect">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126">
              <a:buSzPts val="1000"/>
              <a:tabLst>
                <a:tab pos="457063" algn="l"/>
              </a:tabLst>
              <a:defRPr/>
            </a:pPr>
            <a:r>
              <a:rPr lang="en-US" sz="3600" smtClean="0"/>
              <a:t>hợp chất</a:t>
            </a:r>
            <a:endParaRPr kumimoji="0" lang="en-US" sz="36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1" name="Rounded Rectangle 40"/>
          <p:cNvSpPr/>
          <p:nvPr/>
        </p:nvSpPr>
        <p:spPr>
          <a:xfrm>
            <a:off x="825859" y="5832044"/>
            <a:ext cx="8098799" cy="953166"/>
          </a:xfrm>
          <a:prstGeom prst="roundRect">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126" rtl="0" eaLnBrk="1" fontAlgn="auto" latinLnBrk="0" hangingPunct="1">
              <a:lnSpc>
                <a:spcPct val="100000"/>
              </a:lnSpc>
              <a:spcBef>
                <a:spcPts val="0"/>
              </a:spcBef>
              <a:spcAft>
                <a:spcPts val="0"/>
              </a:spcAft>
              <a:buClrTx/>
              <a:buSzPts val="1000"/>
              <a:buFontTx/>
              <a:buNone/>
              <a:tabLst>
                <a:tab pos="457063" algn="l"/>
              </a:tabLst>
              <a:defRPr/>
            </a:pPr>
            <a:r>
              <a:rPr kumimoji="0" lang="en-BZ" sz="3600" i="0" u="none" strike="noStrike" kern="1200" cap="none" spc="0" normalizeH="0" baseline="0" noProof="0" smtClean="0">
                <a:ln>
                  <a:noFill/>
                </a:ln>
                <a:solidFill>
                  <a:prstClr val="white"/>
                </a:solidFill>
                <a:effectLst/>
                <a:uLnTx/>
                <a:uFillTx/>
                <a:latin typeface="Calibri" panose="020F0502020204030204" pitchFamily="34" charset="0"/>
              </a:rPr>
              <a:t>Khí</a:t>
            </a:r>
            <a:r>
              <a:rPr kumimoji="0" lang="en-BZ" sz="3600" i="0" u="none" strike="noStrike" kern="1200" cap="none" spc="0" normalizeH="0" noProof="0" smtClean="0">
                <a:ln>
                  <a:noFill/>
                </a:ln>
                <a:solidFill>
                  <a:prstClr val="white"/>
                </a:solidFill>
                <a:effectLst/>
                <a:uLnTx/>
                <a:uFillTx/>
                <a:latin typeface="Calibri" panose="020F0502020204030204" pitchFamily="34" charset="0"/>
              </a:rPr>
              <a:t> hiếm</a:t>
            </a:r>
            <a:endParaRPr kumimoji="0" lang="en-US" sz="360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2" name="TextBox 41"/>
          <p:cNvSpPr txBox="1"/>
          <p:nvPr/>
        </p:nvSpPr>
        <p:spPr>
          <a:xfrm>
            <a:off x="229732" y="2991332"/>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A</a:t>
            </a:r>
          </a:p>
        </p:txBody>
      </p:sp>
      <p:sp>
        <p:nvSpPr>
          <p:cNvPr id="43" name="TextBox 42"/>
          <p:cNvSpPr txBox="1"/>
          <p:nvPr/>
        </p:nvSpPr>
        <p:spPr>
          <a:xfrm>
            <a:off x="217797" y="3963136"/>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B</a:t>
            </a:r>
          </a:p>
        </p:txBody>
      </p:sp>
      <p:sp>
        <p:nvSpPr>
          <p:cNvPr id="44" name="TextBox 43"/>
          <p:cNvSpPr txBox="1"/>
          <p:nvPr/>
        </p:nvSpPr>
        <p:spPr>
          <a:xfrm>
            <a:off x="204444" y="4981605"/>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C</a:t>
            </a:r>
          </a:p>
        </p:txBody>
      </p:sp>
      <p:sp>
        <p:nvSpPr>
          <p:cNvPr id="45" name="TextBox 44"/>
          <p:cNvSpPr txBox="1"/>
          <p:nvPr/>
        </p:nvSpPr>
        <p:spPr>
          <a:xfrm>
            <a:off x="229732" y="6004266"/>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D</a:t>
            </a:r>
          </a:p>
        </p:txBody>
      </p:sp>
      <p:pic>
        <p:nvPicPr>
          <p:cNvPr id="46" name="Picture 10" descr="num4">
            <a:hlinkClick r:id="" action="ppaction://noaction"/>
          </p:cNvPr>
          <p:cNvPicPr>
            <a:picLocks noChangeAspect="1" noChangeArrowheads="1"/>
          </p:cNvPicPr>
          <p:nvPr/>
        </p:nvPicPr>
        <p:blipFill>
          <a:blip r:embed="rId14">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55291">
            <a:off x="408146" y="257401"/>
            <a:ext cx="950847" cy="1852419"/>
          </a:xfrm>
          <a:prstGeom prst="rect">
            <a:avLst/>
          </a:prstGeom>
          <a:noFill/>
          <a:extLst>
            <a:ext uri="{909E8E84-426E-40DD-AFC4-6F175D3DCCD1}">
              <a14:hiddenFill xmlns:a14="http://schemas.microsoft.com/office/drawing/2010/main">
                <a:solidFill>
                  <a:srgbClr val="FFFFFF"/>
                </a:solidFill>
              </a14:hiddenFill>
            </a:ext>
          </a:extLst>
        </p:spPr>
      </p:pic>
      <p:pic>
        <p:nvPicPr>
          <p:cNvPr id="47" name="Đồ họa 46" descr="Cuốn sách đang mở">
            <a:hlinkClick r:id="" action="ppaction://noaction"/>
            <a:extLst>
              <a:ext uri="{FF2B5EF4-FFF2-40B4-BE49-F238E27FC236}">
                <a16:creationId xmlns:a16="http://schemas.microsoft.com/office/drawing/2014/main" id="{EE643151-A6BC-43BE-B711-4775136D0BCD}"/>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xmlns="" r:embed=""/>
              </a:ext>
            </a:extLst>
          </a:blip>
          <a:stretch>
            <a:fillRect/>
          </a:stretch>
        </p:blipFill>
        <p:spPr>
          <a:xfrm>
            <a:off x="4572000" y="1974752"/>
            <a:ext cx="685800" cy="914400"/>
          </a:xfrm>
          <a:prstGeom prst="rect">
            <a:avLst/>
          </a:prstGeom>
        </p:spPr>
      </p:pic>
    </p:spTree>
    <p:custDataLst>
      <p:tags r:id="rId1"/>
    </p:custDataLst>
    <p:extLst>
      <p:ext uri="{BB962C8B-B14F-4D97-AF65-F5344CB8AC3E}">
        <p14:creationId xmlns:p14="http://schemas.microsoft.com/office/powerpoint/2010/main" val="34565656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sndAc>
          <p:stSnd>
            <p:snd r:embed="rId16"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9731" fill="hold"/>
                                        <p:tgtEl>
                                          <p:spTgt spid="16"/>
                                        </p:tgtEl>
                                      </p:cBhvr>
                                    </p:cmd>
                                  </p:childTnLst>
                                </p:cTn>
                              </p:par>
                              <p:par>
                                <p:cTn id="7" presetID="6" presetClass="entr" presetSubtype="16" fill="hold" nodeType="withEffect">
                                  <p:stCondLst>
                                    <p:cond delay="0"/>
                                  </p:stCondLst>
                                  <p:childTnLst>
                                    <p:set>
                                      <p:cBhvr>
                                        <p:cTn id="8" dur="1" fill="hold">
                                          <p:stCondLst>
                                            <p:cond delay="0"/>
                                          </p:stCondLst>
                                        </p:cTn>
                                        <p:tgtEl>
                                          <p:spTgt spid="3"/>
                                        </p:tgtEl>
                                        <p:attrNameLst>
                                          <p:attrName>style.visibility</p:attrName>
                                        </p:attrNameLst>
                                      </p:cBhvr>
                                      <p:to>
                                        <p:strVal val="visible"/>
                                      </p:to>
                                    </p:set>
                                    <p:animEffect transition="in" filter="circle(in)">
                                      <p:cBhvr>
                                        <p:cTn id="9" dur="1250"/>
                                        <p:tgtEl>
                                          <p:spTgt spid="3"/>
                                        </p:tgtEl>
                                      </p:cBhvr>
                                    </p:animEffect>
                                  </p:childTnLst>
                                </p:cTn>
                              </p:par>
                              <p:par>
                                <p:cTn id="10" presetID="6" presetClass="entr" presetSubtype="16" fill="hold" nodeType="with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circle(in)">
                                      <p:cBhvr>
                                        <p:cTn id="12" dur="1250"/>
                                        <p:tgtEl>
                                          <p:spTgt spid="15"/>
                                        </p:tgtEl>
                                      </p:cBhvr>
                                    </p:animEffect>
                                  </p:childTnLst>
                                </p:cTn>
                              </p:par>
                              <p:par>
                                <p:cTn id="13" presetID="53" presetClass="entr" presetSubtype="16" fill="hold" nodeType="withEffect">
                                  <p:stCondLst>
                                    <p:cond delay="0"/>
                                  </p:stCondLst>
                                  <p:childTnLst>
                                    <p:set>
                                      <p:cBhvr>
                                        <p:cTn id="14" dur="1" fill="hold">
                                          <p:stCondLst>
                                            <p:cond delay="0"/>
                                          </p:stCondLst>
                                        </p:cTn>
                                        <p:tgtEl>
                                          <p:spTgt spid="46"/>
                                        </p:tgtEl>
                                        <p:attrNameLst>
                                          <p:attrName>style.visibility</p:attrName>
                                        </p:attrNameLst>
                                      </p:cBhvr>
                                      <p:to>
                                        <p:strVal val="visible"/>
                                      </p:to>
                                    </p:set>
                                    <p:anim calcmode="lin" valueType="num">
                                      <p:cBhvr>
                                        <p:cTn id="15" dur="1250" fill="hold"/>
                                        <p:tgtEl>
                                          <p:spTgt spid="46"/>
                                        </p:tgtEl>
                                        <p:attrNameLst>
                                          <p:attrName>ppt_w</p:attrName>
                                        </p:attrNameLst>
                                      </p:cBhvr>
                                      <p:tavLst>
                                        <p:tav tm="0">
                                          <p:val>
                                            <p:fltVal val="0"/>
                                          </p:val>
                                        </p:tav>
                                        <p:tav tm="100000">
                                          <p:val>
                                            <p:strVal val="#ppt_w"/>
                                          </p:val>
                                        </p:tav>
                                      </p:tavLst>
                                    </p:anim>
                                    <p:anim calcmode="lin" valueType="num">
                                      <p:cBhvr>
                                        <p:cTn id="16" dur="1250" fill="hold"/>
                                        <p:tgtEl>
                                          <p:spTgt spid="46"/>
                                        </p:tgtEl>
                                        <p:attrNameLst>
                                          <p:attrName>ppt_h</p:attrName>
                                        </p:attrNameLst>
                                      </p:cBhvr>
                                      <p:tavLst>
                                        <p:tav tm="0">
                                          <p:val>
                                            <p:fltVal val="0"/>
                                          </p:val>
                                        </p:tav>
                                        <p:tav tm="100000">
                                          <p:val>
                                            <p:strVal val="#ppt_h"/>
                                          </p:val>
                                        </p:tav>
                                      </p:tavLst>
                                    </p:anim>
                                    <p:animEffect transition="in" filter="fade">
                                      <p:cBhvr>
                                        <p:cTn id="17" dur="1250"/>
                                        <p:tgtEl>
                                          <p:spTgt spid="46"/>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1750"/>
                                        <p:tgtEl>
                                          <p:spTgt spid="6"/>
                                        </p:tgtEl>
                                      </p:cBhvr>
                                    </p:animEffect>
                                  </p:childTnLst>
                                </p:cTn>
                              </p:par>
                              <p:par>
                                <p:cTn id="21" presetID="21" presetClass="entr" presetSubtype="1" fill="hold" nodeType="with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heel(1)">
                                      <p:cBhvr>
                                        <p:cTn id="23" dur="3000"/>
                                        <p:tgtEl>
                                          <p:spTgt spid="17"/>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 calcmode="lin" valueType="num">
                                      <p:cBhvr additive="base">
                                        <p:cTn id="28" dur="750" fill="hold"/>
                                        <p:tgtEl>
                                          <p:spTgt spid="2"/>
                                        </p:tgtEl>
                                        <p:attrNameLst>
                                          <p:attrName>ppt_x</p:attrName>
                                        </p:attrNameLst>
                                      </p:cBhvr>
                                      <p:tavLst>
                                        <p:tav tm="0">
                                          <p:val>
                                            <p:strVal val="0-#ppt_w/2"/>
                                          </p:val>
                                        </p:tav>
                                        <p:tav tm="100000">
                                          <p:val>
                                            <p:strVal val="#ppt_x"/>
                                          </p:val>
                                        </p:tav>
                                      </p:tavLst>
                                    </p:anim>
                                    <p:anim calcmode="lin" valueType="num">
                                      <p:cBhvr additive="base">
                                        <p:cTn id="29" dur="750" fill="hold"/>
                                        <p:tgtEl>
                                          <p:spTgt spid="2"/>
                                        </p:tgtEl>
                                        <p:attrNameLst>
                                          <p:attrName>ppt_y</p:attrName>
                                        </p:attrNameLst>
                                      </p:cBhvr>
                                      <p:tavLst>
                                        <p:tav tm="0">
                                          <p:val>
                                            <p:strVal val="#ppt_y"/>
                                          </p:val>
                                        </p:tav>
                                        <p:tav tm="100000">
                                          <p:val>
                                            <p:strVal val="#ppt_y"/>
                                          </p:val>
                                        </p:tav>
                                      </p:tavLst>
                                    </p:anim>
                                  </p:childTnLst>
                                </p:cTn>
                              </p:par>
                              <p:par>
                                <p:cTn id="30" presetID="2" presetClass="entr" presetSubtype="8" fill="hold" grpId="0" nodeType="withEffect">
                                  <p:stCondLst>
                                    <p:cond delay="0"/>
                                  </p:stCondLst>
                                  <p:childTnLst>
                                    <p:set>
                                      <p:cBhvr>
                                        <p:cTn id="31" dur="1" fill="hold">
                                          <p:stCondLst>
                                            <p:cond delay="0"/>
                                          </p:stCondLst>
                                        </p:cTn>
                                        <p:tgtEl>
                                          <p:spTgt spid="42"/>
                                        </p:tgtEl>
                                        <p:attrNameLst>
                                          <p:attrName>style.visibility</p:attrName>
                                        </p:attrNameLst>
                                      </p:cBhvr>
                                      <p:to>
                                        <p:strVal val="visible"/>
                                      </p:to>
                                    </p:set>
                                    <p:anim calcmode="lin" valueType="num">
                                      <p:cBhvr additive="base">
                                        <p:cTn id="32" dur="750" fill="hold"/>
                                        <p:tgtEl>
                                          <p:spTgt spid="42"/>
                                        </p:tgtEl>
                                        <p:attrNameLst>
                                          <p:attrName>ppt_x</p:attrName>
                                        </p:attrNameLst>
                                      </p:cBhvr>
                                      <p:tavLst>
                                        <p:tav tm="0">
                                          <p:val>
                                            <p:strVal val="0-#ppt_w/2"/>
                                          </p:val>
                                        </p:tav>
                                        <p:tav tm="100000">
                                          <p:val>
                                            <p:strVal val="#ppt_x"/>
                                          </p:val>
                                        </p:tav>
                                      </p:tavLst>
                                    </p:anim>
                                    <p:anim calcmode="lin" valueType="num">
                                      <p:cBhvr additive="base">
                                        <p:cTn id="33" dur="750" fill="hold"/>
                                        <p:tgtEl>
                                          <p:spTgt spid="42"/>
                                        </p:tgtEl>
                                        <p:attrNameLst>
                                          <p:attrName>ppt_y</p:attrName>
                                        </p:attrNameLst>
                                      </p:cBhvr>
                                      <p:tavLst>
                                        <p:tav tm="0">
                                          <p:val>
                                            <p:strVal val="#ppt_y"/>
                                          </p:val>
                                        </p:tav>
                                        <p:tav tm="100000">
                                          <p:val>
                                            <p:strVal val="#ppt_y"/>
                                          </p:val>
                                        </p:tav>
                                      </p:tavLst>
                                    </p:anim>
                                  </p:childTnLst>
                                </p:cTn>
                              </p:par>
                              <p:par>
                                <p:cTn id="34" presetID="22" presetClass="entr" presetSubtype="8" fill="hold" grpId="0" nodeType="withEffect">
                                  <p:stCondLst>
                                    <p:cond delay="750"/>
                                  </p:stCondLst>
                                  <p:childTnLst>
                                    <p:set>
                                      <p:cBhvr>
                                        <p:cTn id="35" dur="1" fill="hold">
                                          <p:stCondLst>
                                            <p:cond delay="0"/>
                                          </p:stCondLst>
                                        </p:cTn>
                                        <p:tgtEl>
                                          <p:spTgt spid="4"/>
                                        </p:tgtEl>
                                        <p:attrNameLst>
                                          <p:attrName>style.visibility</p:attrName>
                                        </p:attrNameLst>
                                      </p:cBhvr>
                                      <p:to>
                                        <p:strVal val="visible"/>
                                      </p:to>
                                    </p:set>
                                    <p:animEffect transition="in" filter="wipe(left)">
                                      <p:cBhvr>
                                        <p:cTn id="36" dur="1250"/>
                                        <p:tgtEl>
                                          <p:spTgt spid="4"/>
                                        </p:tgtEl>
                                      </p:cBhvr>
                                    </p:animEffect>
                                  </p:childTnLst>
                                  <p:subTnLst>
                                    <p:audio>
                                      <p:cMediaNode vol="100000">
                                        <p:cTn display="0" masterRel="sameClick">
                                          <p:stCondLst>
                                            <p:cond evt="begin" delay="0">
                                              <p:tn val="34"/>
                                            </p:cond>
                                          </p:stCondLst>
                                          <p:endCondLst>
                                            <p:cond evt="onStopAudio" delay="0">
                                              <p:tgtEl>
                                                <p:sldTgt/>
                                              </p:tgtEl>
                                            </p:cond>
                                          </p:endCondLst>
                                        </p:cTn>
                                        <p:tgtEl>
                                          <p:sndTgt r:embed="rId5" name="bomb.wav"/>
                                        </p:tgtEl>
                                      </p:cMediaNode>
                                    </p:audio>
                                  </p:sub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36"/>
                                        </p:tgtEl>
                                        <p:attrNameLst>
                                          <p:attrName>style.visibility</p:attrName>
                                        </p:attrNameLst>
                                      </p:cBhvr>
                                      <p:to>
                                        <p:strVal val="visible"/>
                                      </p:to>
                                    </p:set>
                                    <p:anim calcmode="lin" valueType="num">
                                      <p:cBhvr additive="base">
                                        <p:cTn id="41" dur="750" fill="hold"/>
                                        <p:tgtEl>
                                          <p:spTgt spid="36"/>
                                        </p:tgtEl>
                                        <p:attrNameLst>
                                          <p:attrName>ppt_x</p:attrName>
                                        </p:attrNameLst>
                                      </p:cBhvr>
                                      <p:tavLst>
                                        <p:tav tm="0">
                                          <p:val>
                                            <p:strVal val="0-#ppt_w/2"/>
                                          </p:val>
                                        </p:tav>
                                        <p:tav tm="100000">
                                          <p:val>
                                            <p:strVal val="#ppt_x"/>
                                          </p:val>
                                        </p:tav>
                                      </p:tavLst>
                                    </p:anim>
                                    <p:anim calcmode="lin" valueType="num">
                                      <p:cBhvr additive="base">
                                        <p:cTn id="42" dur="750" fill="hold"/>
                                        <p:tgtEl>
                                          <p:spTgt spid="36"/>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childTnLst>
                                    <p:set>
                                      <p:cBhvr>
                                        <p:cTn id="44" dur="1" fill="hold">
                                          <p:stCondLst>
                                            <p:cond delay="0"/>
                                          </p:stCondLst>
                                        </p:cTn>
                                        <p:tgtEl>
                                          <p:spTgt spid="43"/>
                                        </p:tgtEl>
                                        <p:attrNameLst>
                                          <p:attrName>style.visibility</p:attrName>
                                        </p:attrNameLst>
                                      </p:cBhvr>
                                      <p:to>
                                        <p:strVal val="visible"/>
                                      </p:to>
                                    </p:set>
                                    <p:anim calcmode="lin" valueType="num">
                                      <p:cBhvr additive="base">
                                        <p:cTn id="45" dur="750" fill="hold"/>
                                        <p:tgtEl>
                                          <p:spTgt spid="43"/>
                                        </p:tgtEl>
                                        <p:attrNameLst>
                                          <p:attrName>ppt_x</p:attrName>
                                        </p:attrNameLst>
                                      </p:cBhvr>
                                      <p:tavLst>
                                        <p:tav tm="0">
                                          <p:val>
                                            <p:strVal val="0-#ppt_w/2"/>
                                          </p:val>
                                        </p:tav>
                                        <p:tav tm="100000">
                                          <p:val>
                                            <p:strVal val="#ppt_x"/>
                                          </p:val>
                                        </p:tav>
                                      </p:tavLst>
                                    </p:anim>
                                    <p:anim calcmode="lin" valueType="num">
                                      <p:cBhvr additive="base">
                                        <p:cTn id="46" dur="750" fill="hold"/>
                                        <p:tgtEl>
                                          <p:spTgt spid="43"/>
                                        </p:tgtEl>
                                        <p:attrNameLst>
                                          <p:attrName>ppt_y</p:attrName>
                                        </p:attrNameLst>
                                      </p:cBhvr>
                                      <p:tavLst>
                                        <p:tav tm="0">
                                          <p:val>
                                            <p:strVal val="#ppt_y"/>
                                          </p:val>
                                        </p:tav>
                                        <p:tav tm="100000">
                                          <p:val>
                                            <p:strVal val="#ppt_y"/>
                                          </p:val>
                                        </p:tav>
                                      </p:tavLst>
                                    </p:anim>
                                  </p:childTnLst>
                                </p:cTn>
                              </p:par>
                              <p:par>
                                <p:cTn id="47" presetID="22" presetClass="entr" presetSubtype="8" fill="hold" grpId="0" nodeType="withEffect">
                                  <p:stCondLst>
                                    <p:cond delay="750"/>
                                  </p:stCondLst>
                                  <p:childTnLst>
                                    <p:set>
                                      <p:cBhvr>
                                        <p:cTn id="48" dur="1" fill="hold">
                                          <p:stCondLst>
                                            <p:cond delay="0"/>
                                          </p:stCondLst>
                                        </p:cTn>
                                        <p:tgtEl>
                                          <p:spTgt spid="39"/>
                                        </p:tgtEl>
                                        <p:attrNameLst>
                                          <p:attrName>style.visibility</p:attrName>
                                        </p:attrNameLst>
                                      </p:cBhvr>
                                      <p:to>
                                        <p:strVal val="visible"/>
                                      </p:to>
                                    </p:set>
                                    <p:animEffect transition="in" filter="wipe(left)">
                                      <p:cBhvr>
                                        <p:cTn id="49" dur="1250"/>
                                        <p:tgtEl>
                                          <p:spTgt spid="39"/>
                                        </p:tgtEl>
                                      </p:cBhvr>
                                    </p:animEffect>
                                  </p:childTnLst>
                                  <p:subTnLst>
                                    <p:audio>
                                      <p:cMediaNode vol="100000">
                                        <p:cTn display="0" masterRel="sameClick">
                                          <p:stCondLst>
                                            <p:cond evt="begin" delay="0">
                                              <p:tn val="47"/>
                                            </p:cond>
                                          </p:stCondLst>
                                          <p:endCondLst>
                                            <p:cond evt="onStopAudio" delay="0">
                                              <p:tgtEl>
                                                <p:sldTgt/>
                                              </p:tgtEl>
                                            </p:cond>
                                          </p:endCondLst>
                                        </p:cTn>
                                        <p:tgtEl>
                                          <p:sndTgt r:embed="rId5" name="bomb.wav"/>
                                        </p:tgtEl>
                                      </p:cMediaNode>
                                    </p:audio>
                                  </p:subTnLst>
                                </p:cTn>
                              </p:par>
                            </p:childTnLst>
                          </p:cTn>
                        </p:par>
                      </p:childTnLst>
                    </p:cTn>
                  </p:par>
                  <p:par>
                    <p:cTn id="50" fill="hold">
                      <p:stCondLst>
                        <p:cond delay="indefinite"/>
                      </p:stCondLst>
                      <p:childTnLst>
                        <p:par>
                          <p:cTn id="51" fill="hold">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38"/>
                                        </p:tgtEl>
                                        <p:attrNameLst>
                                          <p:attrName>style.visibility</p:attrName>
                                        </p:attrNameLst>
                                      </p:cBhvr>
                                      <p:to>
                                        <p:strVal val="visible"/>
                                      </p:to>
                                    </p:set>
                                    <p:anim calcmode="lin" valueType="num">
                                      <p:cBhvr additive="base">
                                        <p:cTn id="54" dur="750" fill="hold"/>
                                        <p:tgtEl>
                                          <p:spTgt spid="38"/>
                                        </p:tgtEl>
                                        <p:attrNameLst>
                                          <p:attrName>ppt_x</p:attrName>
                                        </p:attrNameLst>
                                      </p:cBhvr>
                                      <p:tavLst>
                                        <p:tav tm="0">
                                          <p:val>
                                            <p:strVal val="0-#ppt_w/2"/>
                                          </p:val>
                                        </p:tav>
                                        <p:tav tm="100000">
                                          <p:val>
                                            <p:strVal val="#ppt_x"/>
                                          </p:val>
                                        </p:tav>
                                      </p:tavLst>
                                    </p:anim>
                                    <p:anim calcmode="lin" valueType="num">
                                      <p:cBhvr additive="base">
                                        <p:cTn id="55" dur="750" fill="hold"/>
                                        <p:tgtEl>
                                          <p:spTgt spid="38"/>
                                        </p:tgtEl>
                                        <p:attrNameLst>
                                          <p:attrName>ppt_y</p:attrName>
                                        </p:attrNameLst>
                                      </p:cBhvr>
                                      <p:tavLst>
                                        <p:tav tm="0">
                                          <p:val>
                                            <p:strVal val="#ppt_y"/>
                                          </p:val>
                                        </p:tav>
                                        <p:tav tm="100000">
                                          <p:val>
                                            <p:strVal val="#ppt_y"/>
                                          </p:val>
                                        </p:tav>
                                      </p:tavLst>
                                    </p:anim>
                                  </p:childTnLst>
                                </p:cTn>
                              </p:par>
                              <p:par>
                                <p:cTn id="56" presetID="2" presetClass="entr" presetSubtype="8" fill="hold" grpId="0" nodeType="withEffect">
                                  <p:stCondLst>
                                    <p:cond delay="0"/>
                                  </p:stCondLst>
                                  <p:childTnLst>
                                    <p:set>
                                      <p:cBhvr>
                                        <p:cTn id="57" dur="1" fill="hold">
                                          <p:stCondLst>
                                            <p:cond delay="0"/>
                                          </p:stCondLst>
                                        </p:cTn>
                                        <p:tgtEl>
                                          <p:spTgt spid="44"/>
                                        </p:tgtEl>
                                        <p:attrNameLst>
                                          <p:attrName>style.visibility</p:attrName>
                                        </p:attrNameLst>
                                      </p:cBhvr>
                                      <p:to>
                                        <p:strVal val="visible"/>
                                      </p:to>
                                    </p:set>
                                    <p:anim calcmode="lin" valueType="num">
                                      <p:cBhvr additive="base">
                                        <p:cTn id="58" dur="750" fill="hold"/>
                                        <p:tgtEl>
                                          <p:spTgt spid="44"/>
                                        </p:tgtEl>
                                        <p:attrNameLst>
                                          <p:attrName>ppt_x</p:attrName>
                                        </p:attrNameLst>
                                      </p:cBhvr>
                                      <p:tavLst>
                                        <p:tav tm="0">
                                          <p:val>
                                            <p:strVal val="0-#ppt_w/2"/>
                                          </p:val>
                                        </p:tav>
                                        <p:tav tm="100000">
                                          <p:val>
                                            <p:strVal val="#ppt_x"/>
                                          </p:val>
                                        </p:tav>
                                      </p:tavLst>
                                    </p:anim>
                                    <p:anim calcmode="lin" valueType="num">
                                      <p:cBhvr additive="base">
                                        <p:cTn id="59" dur="750" fill="hold"/>
                                        <p:tgtEl>
                                          <p:spTgt spid="44"/>
                                        </p:tgtEl>
                                        <p:attrNameLst>
                                          <p:attrName>ppt_y</p:attrName>
                                        </p:attrNameLst>
                                      </p:cBhvr>
                                      <p:tavLst>
                                        <p:tav tm="0">
                                          <p:val>
                                            <p:strVal val="#ppt_y"/>
                                          </p:val>
                                        </p:tav>
                                        <p:tav tm="100000">
                                          <p:val>
                                            <p:strVal val="#ppt_y"/>
                                          </p:val>
                                        </p:tav>
                                      </p:tavLst>
                                    </p:anim>
                                  </p:childTnLst>
                                </p:cTn>
                              </p:par>
                              <p:par>
                                <p:cTn id="60" presetID="22" presetClass="entr" presetSubtype="8" fill="hold" grpId="0" nodeType="withEffect">
                                  <p:stCondLst>
                                    <p:cond delay="750"/>
                                  </p:stCondLst>
                                  <p:childTnLst>
                                    <p:set>
                                      <p:cBhvr>
                                        <p:cTn id="61" dur="1" fill="hold">
                                          <p:stCondLst>
                                            <p:cond delay="0"/>
                                          </p:stCondLst>
                                        </p:cTn>
                                        <p:tgtEl>
                                          <p:spTgt spid="40"/>
                                        </p:tgtEl>
                                        <p:attrNameLst>
                                          <p:attrName>style.visibility</p:attrName>
                                        </p:attrNameLst>
                                      </p:cBhvr>
                                      <p:to>
                                        <p:strVal val="visible"/>
                                      </p:to>
                                    </p:set>
                                    <p:animEffect transition="in" filter="wipe(left)">
                                      <p:cBhvr>
                                        <p:cTn id="62" dur="1250"/>
                                        <p:tgtEl>
                                          <p:spTgt spid="40"/>
                                        </p:tgtEl>
                                      </p:cBhvr>
                                    </p:animEffect>
                                  </p:childTnLst>
                                  <p:subTnLst>
                                    <p:audio>
                                      <p:cMediaNode vol="100000">
                                        <p:cTn display="0" masterRel="sameClick">
                                          <p:stCondLst>
                                            <p:cond evt="begin" delay="0">
                                              <p:tn val="60"/>
                                            </p:cond>
                                          </p:stCondLst>
                                          <p:endCondLst>
                                            <p:cond evt="onStopAudio" delay="0">
                                              <p:tgtEl>
                                                <p:sldTgt/>
                                              </p:tgtEl>
                                            </p:cond>
                                          </p:endCondLst>
                                        </p:cTn>
                                        <p:tgtEl>
                                          <p:sndTgt r:embed="rId5" name="bomb.wav"/>
                                        </p:tgtEl>
                                      </p:cMediaNode>
                                    </p:audio>
                                  </p:sub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37"/>
                                        </p:tgtEl>
                                        <p:attrNameLst>
                                          <p:attrName>style.visibility</p:attrName>
                                        </p:attrNameLst>
                                      </p:cBhvr>
                                      <p:to>
                                        <p:strVal val="visible"/>
                                      </p:to>
                                    </p:set>
                                    <p:anim calcmode="lin" valueType="num">
                                      <p:cBhvr additive="base">
                                        <p:cTn id="67" dur="750" fill="hold"/>
                                        <p:tgtEl>
                                          <p:spTgt spid="37"/>
                                        </p:tgtEl>
                                        <p:attrNameLst>
                                          <p:attrName>ppt_x</p:attrName>
                                        </p:attrNameLst>
                                      </p:cBhvr>
                                      <p:tavLst>
                                        <p:tav tm="0">
                                          <p:val>
                                            <p:strVal val="0-#ppt_w/2"/>
                                          </p:val>
                                        </p:tav>
                                        <p:tav tm="100000">
                                          <p:val>
                                            <p:strVal val="#ppt_x"/>
                                          </p:val>
                                        </p:tav>
                                      </p:tavLst>
                                    </p:anim>
                                    <p:anim calcmode="lin" valueType="num">
                                      <p:cBhvr additive="base">
                                        <p:cTn id="68" dur="750" fill="hold"/>
                                        <p:tgtEl>
                                          <p:spTgt spid="37"/>
                                        </p:tgtEl>
                                        <p:attrNameLst>
                                          <p:attrName>ppt_y</p:attrName>
                                        </p:attrNameLst>
                                      </p:cBhvr>
                                      <p:tavLst>
                                        <p:tav tm="0">
                                          <p:val>
                                            <p:strVal val="#ppt_y"/>
                                          </p:val>
                                        </p:tav>
                                        <p:tav tm="100000">
                                          <p:val>
                                            <p:strVal val="#ppt_y"/>
                                          </p:val>
                                        </p:tav>
                                      </p:tavLst>
                                    </p:anim>
                                  </p:childTnLst>
                                </p:cTn>
                              </p:par>
                              <p:par>
                                <p:cTn id="69" presetID="2" presetClass="entr" presetSubtype="8" fill="hold" grpId="0" nodeType="withEffect">
                                  <p:stCondLst>
                                    <p:cond delay="0"/>
                                  </p:stCondLst>
                                  <p:childTnLst>
                                    <p:set>
                                      <p:cBhvr>
                                        <p:cTn id="70" dur="1" fill="hold">
                                          <p:stCondLst>
                                            <p:cond delay="0"/>
                                          </p:stCondLst>
                                        </p:cTn>
                                        <p:tgtEl>
                                          <p:spTgt spid="45"/>
                                        </p:tgtEl>
                                        <p:attrNameLst>
                                          <p:attrName>style.visibility</p:attrName>
                                        </p:attrNameLst>
                                      </p:cBhvr>
                                      <p:to>
                                        <p:strVal val="visible"/>
                                      </p:to>
                                    </p:set>
                                    <p:anim calcmode="lin" valueType="num">
                                      <p:cBhvr additive="base">
                                        <p:cTn id="71" dur="750" fill="hold"/>
                                        <p:tgtEl>
                                          <p:spTgt spid="45"/>
                                        </p:tgtEl>
                                        <p:attrNameLst>
                                          <p:attrName>ppt_x</p:attrName>
                                        </p:attrNameLst>
                                      </p:cBhvr>
                                      <p:tavLst>
                                        <p:tav tm="0">
                                          <p:val>
                                            <p:strVal val="0-#ppt_w/2"/>
                                          </p:val>
                                        </p:tav>
                                        <p:tav tm="100000">
                                          <p:val>
                                            <p:strVal val="#ppt_x"/>
                                          </p:val>
                                        </p:tav>
                                      </p:tavLst>
                                    </p:anim>
                                    <p:anim calcmode="lin" valueType="num">
                                      <p:cBhvr additive="base">
                                        <p:cTn id="72" dur="750" fill="hold"/>
                                        <p:tgtEl>
                                          <p:spTgt spid="45"/>
                                        </p:tgtEl>
                                        <p:attrNameLst>
                                          <p:attrName>ppt_y</p:attrName>
                                        </p:attrNameLst>
                                      </p:cBhvr>
                                      <p:tavLst>
                                        <p:tav tm="0">
                                          <p:val>
                                            <p:strVal val="#ppt_y"/>
                                          </p:val>
                                        </p:tav>
                                        <p:tav tm="100000">
                                          <p:val>
                                            <p:strVal val="#ppt_y"/>
                                          </p:val>
                                        </p:tav>
                                      </p:tavLst>
                                    </p:anim>
                                  </p:childTnLst>
                                </p:cTn>
                              </p:par>
                              <p:par>
                                <p:cTn id="73" presetID="22" presetClass="entr" presetSubtype="8" fill="hold" grpId="0" nodeType="withEffect">
                                  <p:stCondLst>
                                    <p:cond delay="750"/>
                                  </p:stCondLst>
                                  <p:childTnLst>
                                    <p:set>
                                      <p:cBhvr>
                                        <p:cTn id="74" dur="1" fill="hold">
                                          <p:stCondLst>
                                            <p:cond delay="0"/>
                                          </p:stCondLst>
                                        </p:cTn>
                                        <p:tgtEl>
                                          <p:spTgt spid="41"/>
                                        </p:tgtEl>
                                        <p:attrNameLst>
                                          <p:attrName>style.visibility</p:attrName>
                                        </p:attrNameLst>
                                      </p:cBhvr>
                                      <p:to>
                                        <p:strVal val="visible"/>
                                      </p:to>
                                    </p:set>
                                    <p:animEffect transition="in" filter="wipe(left)">
                                      <p:cBhvr>
                                        <p:cTn id="75" dur="1250"/>
                                        <p:tgtEl>
                                          <p:spTgt spid="41"/>
                                        </p:tgtEl>
                                      </p:cBhvr>
                                    </p:animEffect>
                                  </p:childTnLst>
                                  <p:subTnLst>
                                    <p:audio>
                                      <p:cMediaNode vol="100000">
                                        <p:cTn display="0" masterRel="sameClick">
                                          <p:stCondLst>
                                            <p:cond evt="begin" delay="0">
                                              <p:tn val="73"/>
                                            </p:cond>
                                          </p:stCondLst>
                                          <p:endCondLst>
                                            <p:cond evt="onStopAudio" delay="0">
                                              <p:tgtEl>
                                                <p:sldTgt/>
                                              </p:tgtEl>
                                            </p:cond>
                                          </p:endCondLst>
                                        </p:cTn>
                                        <p:tgtEl>
                                          <p:sndTgt r:embed="rId5"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video>
              <p:cMediaNode vol="100000">
                <p:cTn id="76" fill="hold" display="0">
                  <p:stCondLst>
                    <p:cond delay="indefinite"/>
                  </p:stCondLst>
                  <p:endCondLst>
                    <p:cond evt="onStopAudio" delay="0">
                      <p:tgtEl>
                        <p:sldTgt/>
                      </p:tgtEl>
                    </p:cond>
                  </p:endCondLst>
                </p:cTn>
                <p:tgtEl>
                  <p:spTgt spid="16"/>
                </p:tgtEl>
              </p:cMediaNode>
            </p:video>
            <p:seq concurrent="1" nextAc="seek">
              <p:cTn id="77" restart="whenNotActive" fill="hold" evtFilter="cancelBubble" nodeType="interactiveSeq">
                <p:stCondLst>
                  <p:cond evt="onClick" delay="0">
                    <p:tgtEl>
                      <p:spTgt spid="17"/>
                    </p:tgtEl>
                  </p:cond>
                </p:stCondLst>
                <p:endSync evt="end" delay="0">
                  <p:rtn val="all"/>
                </p:endSync>
                <p:childTnLst>
                  <p:par>
                    <p:cTn id="78" fill="hold">
                      <p:stCondLst>
                        <p:cond delay="0"/>
                      </p:stCondLst>
                      <p:childTnLst>
                        <p:par>
                          <p:cTn id="79" fill="hold">
                            <p:stCondLst>
                              <p:cond delay="0"/>
                            </p:stCondLst>
                            <p:childTnLst>
                              <p:par>
                                <p:cTn id="80" presetID="1" presetClass="mediacall" presetSubtype="0" fill="hold" nodeType="clickEffect">
                                  <p:stCondLst>
                                    <p:cond delay="0"/>
                                  </p:stCondLst>
                                  <p:childTnLst>
                                    <p:cmd type="call" cmd="playFrom(0.0)">
                                      <p:cBhvr>
                                        <p:cTn id="81" dur="16735" fill="hold"/>
                                        <p:tgtEl>
                                          <p:spTgt spid="18"/>
                                        </p:tgtEl>
                                      </p:cBhvr>
                                    </p:cmd>
                                  </p:childTnLst>
                                </p:cTn>
                              </p:par>
                              <p:par>
                                <p:cTn id="82" presetID="1" presetClass="entr" presetSubtype="0" fill="hold" grpId="1" nodeType="withEffect">
                                  <p:stCondLst>
                                    <p:cond delay="0"/>
                                  </p:stCondLst>
                                  <p:childTnLst>
                                    <p:set>
                                      <p:cBhvr>
                                        <p:cTn id="83" dur="1" fill="hold">
                                          <p:stCondLst>
                                            <p:cond delay="0"/>
                                          </p:stCondLst>
                                        </p:cTn>
                                        <p:tgtEl>
                                          <p:spTgt spid="34"/>
                                        </p:tgtEl>
                                        <p:attrNameLst>
                                          <p:attrName>style.visibility</p:attrName>
                                        </p:attrNameLst>
                                      </p:cBhvr>
                                      <p:to>
                                        <p:strVal val="visible"/>
                                      </p:to>
                                    </p:set>
                                  </p:childTnLst>
                                </p:cTn>
                              </p:par>
                              <p:par>
                                <p:cTn id="84" presetID="1" presetClass="exit" presetSubtype="0" fill="hold" grpId="0" nodeType="withEffect">
                                  <p:stCondLst>
                                    <p:cond delay="1000"/>
                                  </p:stCondLst>
                                  <p:childTnLst>
                                    <p:set>
                                      <p:cBhvr>
                                        <p:cTn id="85" dur="1" fill="hold">
                                          <p:stCondLst>
                                            <p:cond delay="0"/>
                                          </p:stCondLst>
                                        </p:cTn>
                                        <p:tgtEl>
                                          <p:spTgt spid="34"/>
                                        </p:tgtEl>
                                        <p:attrNameLst>
                                          <p:attrName>style.visibility</p:attrName>
                                        </p:attrNameLst>
                                      </p:cBhvr>
                                      <p:to>
                                        <p:strVal val="hidden"/>
                                      </p:to>
                                    </p:set>
                                  </p:childTnLst>
                                </p:cTn>
                              </p:par>
                              <p:par>
                                <p:cTn id="86" presetID="21" presetClass="entr" presetSubtype="1" fill="hold" grpId="16" nodeType="withEffect">
                                  <p:stCondLst>
                                    <p:cond delay="0"/>
                                  </p:stCondLst>
                                  <p:childTnLst>
                                    <p:set>
                                      <p:cBhvr>
                                        <p:cTn id="87" dur="1" fill="hold">
                                          <p:stCondLst>
                                            <p:cond delay="0"/>
                                          </p:stCondLst>
                                        </p:cTn>
                                        <p:tgtEl>
                                          <p:spTgt spid="35"/>
                                        </p:tgtEl>
                                        <p:attrNameLst>
                                          <p:attrName>style.visibility</p:attrName>
                                        </p:attrNameLst>
                                      </p:cBhvr>
                                      <p:to>
                                        <p:strVal val="visible"/>
                                      </p:to>
                                    </p:set>
                                    <p:animEffect transition="in" filter="wheel(1)">
                                      <p:cBhvr>
                                        <p:cTn id="88" dur="1000"/>
                                        <p:tgtEl>
                                          <p:spTgt spid="35"/>
                                        </p:tgtEl>
                                      </p:cBhvr>
                                    </p:animEffect>
                                  </p:childTnLst>
                                </p:cTn>
                              </p:par>
                              <p:par>
                                <p:cTn id="89" presetID="1" presetClass="entr" presetSubtype="0" fill="hold" grpId="1" nodeType="withEffect">
                                  <p:stCondLst>
                                    <p:cond delay="1000"/>
                                  </p:stCondLst>
                                  <p:childTnLst>
                                    <p:set>
                                      <p:cBhvr>
                                        <p:cTn id="90" dur="1" fill="hold">
                                          <p:stCondLst>
                                            <p:cond delay="0"/>
                                          </p:stCondLst>
                                        </p:cTn>
                                        <p:tgtEl>
                                          <p:spTgt spid="33"/>
                                        </p:tgtEl>
                                        <p:attrNameLst>
                                          <p:attrName>style.visibility</p:attrName>
                                        </p:attrNameLst>
                                      </p:cBhvr>
                                      <p:to>
                                        <p:strVal val="visible"/>
                                      </p:to>
                                    </p:set>
                                  </p:childTnLst>
                                </p:cTn>
                              </p:par>
                              <p:par>
                                <p:cTn id="91" presetID="1" presetClass="exit" presetSubtype="0" fill="hold" grpId="0" nodeType="withEffect">
                                  <p:stCondLst>
                                    <p:cond delay="2000"/>
                                  </p:stCondLst>
                                  <p:childTnLst>
                                    <p:set>
                                      <p:cBhvr>
                                        <p:cTn id="92" dur="1" fill="hold">
                                          <p:stCondLst>
                                            <p:cond delay="0"/>
                                          </p:stCondLst>
                                        </p:cTn>
                                        <p:tgtEl>
                                          <p:spTgt spid="33"/>
                                        </p:tgtEl>
                                        <p:attrNameLst>
                                          <p:attrName>style.visibility</p:attrName>
                                        </p:attrNameLst>
                                      </p:cBhvr>
                                      <p:to>
                                        <p:strVal val="hidden"/>
                                      </p:to>
                                    </p:set>
                                  </p:childTnLst>
                                </p:cTn>
                              </p:par>
                              <p:par>
                                <p:cTn id="93" presetID="21" presetClass="entr" presetSubtype="1" fill="hold" grpId="1" nodeType="withEffect">
                                  <p:stCondLst>
                                    <p:cond delay="1000"/>
                                  </p:stCondLst>
                                  <p:childTnLst>
                                    <p:set>
                                      <p:cBhvr>
                                        <p:cTn id="94" dur="1" fill="hold">
                                          <p:stCondLst>
                                            <p:cond delay="0"/>
                                          </p:stCondLst>
                                        </p:cTn>
                                        <p:tgtEl>
                                          <p:spTgt spid="35"/>
                                        </p:tgtEl>
                                        <p:attrNameLst>
                                          <p:attrName>style.visibility</p:attrName>
                                        </p:attrNameLst>
                                      </p:cBhvr>
                                      <p:to>
                                        <p:strVal val="visible"/>
                                      </p:to>
                                    </p:set>
                                    <p:animEffect transition="in" filter="wheel(1)">
                                      <p:cBhvr>
                                        <p:cTn id="95" dur="1000"/>
                                        <p:tgtEl>
                                          <p:spTgt spid="35"/>
                                        </p:tgtEl>
                                      </p:cBhvr>
                                    </p:animEffect>
                                  </p:childTnLst>
                                  <p:subTnLst>
                                    <p:audio>
                                      <p:cMediaNode>
                                        <p:cTn display="0" masterRel="sameClick">
                                          <p:stCondLst>
                                            <p:cond evt="begin" delay="0">
                                              <p:tn val="93"/>
                                            </p:cond>
                                          </p:stCondLst>
                                          <p:endCondLst>
                                            <p:cond evt="onStopAudio" delay="0">
                                              <p:tgtEl>
                                                <p:sldTgt/>
                                              </p:tgtEl>
                                            </p:cond>
                                          </p:endCondLst>
                                        </p:cTn>
                                        <p:tgtEl>
                                          <p:sndTgt r:embed="rId6" name="coin.wav"/>
                                        </p:tgtEl>
                                      </p:cMediaNode>
                                    </p:audio>
                                  </p:subTnLst>
                                </p:cTn>
                              </p:par>
                              <p:par>
                                <p:cTn id="96" presetID="1" presetClass="entr" presetSubtype="0" fill="hold" grpId="1" nodeType="withEffect">
                                  <p:stCondLst>
                                    <p:cond delay="2000"/>
                                  </p:stCondLst>
                                  <p:childTnLst>
                                    <p:set>
                                      <p:cBhvr>
                                        <p:cTn id="97" dur="1" fill="hold">
                                          <p:stCondLst>
                                            <p:cond delay="0"/>
                                          </p:stCondLst>
                                        </p:cTn>
                                        <p:tgtEl>
                                          <p:spTgt spid="32"/>
                                        </p:tgtEl>
                                        <p:attrNameLst>
                                          <p:attrName>style.visibility</p:attrName>
                                        </p:attrNameLst>
                                      </p:cBhvr>
                                      <p:to>
                                        <p:strVal val="visible"/>
                                      </p:to>
                                    </p:set>
                                  </p:childTnLst>
                                </p:cTn>
                              </p:par>
                              <p:par>
                                <p:cTn id="98" presetID="1" presetClass="exit" presetSubtype="0" fill="hold" grpId="0" nodeType="withEffect">
                                  <p:stCondLst>
                                    <p:cond delay="3000"/>
                                  </p:stCondLst>
                                  <p:childTnLst>
                                    <p:set>
                                      <p:cBhvr>
                                        <p:cTn id="99" dur="1" fill="hold">
                                          <p:stCondLst>
                                            <p:cond delay="0"/>
                                          </p:stCondLst>
                                        </p:cTn>
                                        <p:tgtEl>
                                          <p:spTgt spid="32"/>
                                        </p:tgtEl>
                                        <p:attrNameLst>
                                          <p:attrName>style.visibility</p:attrName>
                                        </p:attrNameLst>
                                      </p:cBhvr>
                                      <p:to>
                                        <p:strVal val="hidden"/>
                                      </p:to>
                                    </p:set>
                                  </p:childTnLst>
                                </p:cTn>
                              </p:par>
                              <p:par>
                                <p:cTn id="100" presetID="21" presetClass="entr" presetSubtype="1" fill="hold" grpId="3" nodeType="withEffect">
                                  <p:stCondLst>
                                    <p:cond delay="2000"/>
                                  </p:stCondLst>
                                  <p:childTnLst>
                                    <p:set>
                                      <p:cBhvr>
                                        <p:cTn id="101" dur="1" fill="hold">
                                          <p:stCondLst>
                                            <p:cond delay="0"/>
                                          </p:stCondLst>
                                        </p:cTn>
                                        <p:tgtEl>
                                          <p:spTgt spid="35"/>
                                        </p:tgtEl>
                                        <p:attrNameLst>
                                          <p:attrName>style.visibility</p:attrName>
                                        </p:attrNameLst>
                                      </p:cBhvr>
                                      <p:to>
                                        <p:strVal val="visible"/>
                                      </p:to>
                                    </p:set>
                                    <p:animEffect transition="in" filter="wheel(1)">
                                      <p:cBhvr>
                                        <p:cTn id="102" dur="1000"/>
                                        <p:tgtEl>
                                          <p:spTgt spid="35"/>
                                        </p:tgtEl>
                                      </p:cBhvr>
                                    </p:animEffect>
                                  </p:childTnLst>
                                  <p:subTnLst>
                                    <p:audio>
                                      <p:cMediaNode>
                                        <p:cTn display="0" masterRel="sameClick">
                                          <p:stCondLst>
                                            <p:cond evt="begin" delay="0">
                                              <p:tn val="100"/>
                                            </p:cond>
                                          </p:stCondLst>
                                          <p:endCondLst>
                                            <p:cond evt="onStopAudio" delay="0">
                                              <p:tgtEl>
                                                <p:sldTgt/>
                                              </p:tgtEl>
                                            </p:cond>
                                          </p:endCondLst>
                                        </p:cTn>
                                        <p:tgtEl>
                                          <p:sndTgt r:embed="rId6" name="coin.wav"/>
                                        </p:tgtEl>
                                      </p:cMediaNode>
                                    </p:audio>
                                  </p:subTnLst>
                                </p:cTn>
                              </p:par>
                              <p:par>
                                <p:cTn id="103" presetID="1" presetClass="entr" presetSubtype="0" fill="hold" grpId="1" nodeType="withEffect">
                                  <p:stCondLst>
                                    <p:cond delay="3000"/>
                                  </p:stCondLst>
                                  <p:childTnLst>
                                    <p:set>
                                      <p:cBhvr>
                                        <p:cTn id="104" dur="1" fill="hold">
                                          <p:stCondLst>
                                            <p:cond delay="0"/>
                                          </p:stCondLst>
                                        </p:cTn>
                                        <p:tgtEl>
                                          <p:spTgt spid="31"/>
                                        </p:tgtEl>
                                        <p:attrNameLst>
                                          <p:attrName>style.visibility</p:attrName>
                                        </p:attrNameLst>
                                      </p:cBhvr>
                                      <p:to>
                                        <p:strVal val="visible"/>
                                      </p:to>
                                    </p:set>
                                  </p:childTnLst>
                                </p:cTn>
                              </p:par>
                              <p:par>
                                <p:cTn id="105" presetID="1" presetClass="exit" presetSubtype="0" fill="hold" grpId="0" nodeType="withEffect">
                                  <p:stCondLst>
                                    <p:cond delay="4000"/>
                                  </p:stCondLst>
                                  <p:childTnLst>
                                    <p:set>
                                      <p:cBhvr>
                                        <p:cTn id="106" dur="1" fill="hold">
                                          <p:stCondLst>
                                            <p:cond delay="0"/>
                                          </p:stCondLst>
                                        </p:cTn>
                                        <p:tgtEl>
                                          <p:spTgt spid="31"/>
                                        </p:tgtEl>
                                        <p:attrNameLst>
                                          <p:attrName>style.visibility</p:attrName>
                                        </p:attrNameLst>
                                      </p:cBhvr>
                                      <p:to>
                                        <p:strVal val="hidden"/>
                                      </p:to>
                                    </p:set>
                                  </p:childTnLst>
                                </p:cTn>
                              </p:par>
                              <p:par>
                                <p:cTn id="107" presetID="21" presetClass="entr" presetSubtype="1" fill="hold" grpId="4" nodeType="withEffect">
                                  <p:stCondLst>
                                    <p:cond delay="3000"/>
                                  </p:stCondLst>
                                  <p:childTnLst>
                                    <p:set>
                                      <p:cBhvr>
                                        <p:cTn id="108" dur="1" fill="hold">
                                          <p:stCondLst>
                                            <p:cond delay="0"/>
                                          </p:stCondLst>
                                        </p:cTn>
                                        <p:tgtEl>
                                          <p:spTgt spid="35"/>
                                        </p:tgtEl>
                                        <p:attrNameLst>
                                          <p:attrName>style.visibility</p:attrName>
                                        </p:attrNameLst>
                                      </p:cBhvr>
                                      <p:to>
                                        <p:strVal val="visible"/>
                                      </p:to>
                                    </p:set>
                                    <p:animEffect transition="in" filter="wheel(1)">
                                      <p:cBhvr>
                                        <p:cTn id="109" dur="1000"/>
                                        <p:tgtEl>
                                          <p:spTgt spid="35"/>
                                        </p:tgtEl>
                                      </p:cBhvr>
                                    </p:animEffect>
                                  </p:childTnLst>
                                  <p:subTnLst>
                                    <p:audio>
                                      <p:cMediaNode>
                                        <p:cTn display="0" masterRel="sameClick">
                                          <p:stCondLst>
                                            <p:cond evt="begin" delay="0">
                                              <p:tn val="107"/>
                                            </p:cond>
                                          </p:stCondLst>
                                          <p:endCondLst>
                                            <p:cond evt="onStopAudio" delay="0">
                                              <p:tgtEl>
                                                <p:sldTgt/>
                                              </p:tgtEl>
                                            </p:cond>
                                          </p:endCondLst>
                                        </p:cTn>
                                        <p:tgtEl>
                                          <p:sndTgt r:embed="rId6" name="coin.wav"/>
                                        </p:tgtEl>
                                      </p:cMediaNode>
                                    </p:audio>
                                  </p:subTnLst>
                                </p:cTn>
                              </p:par>
                              <p:par>
                                <p:cTn id="110" presetID="1" presetClass="entr" presetSubtype="0" fill="hold" grpId="1" nodeType="withEffect">
                                  <p:stCondLst>
                                    <p:cond delay="4000"/>
                                  </p:stCondLst>
                                  <p:childTnLst>
                                    <p:set>
                                      <p:cBhvr>
                                        <p:cTn id="111" dur="1" fill="hold">
                                          <p:stCondLst>
                                            <p:cond delay="0"/>
                                          </p:stCondLst>
                                        </p:cTn>
                                        <p:tgtEl>
                                          <p:spTgt spid="30"/>
                                        </p:tgtEl>
                                        <p:attrNameLst>
                                          <p:attrName>style.visibility</p:attrName>
                                        </p:attrNameLst>
                                      </p:cBhvr>
                                      <p:to>
                                        <p:strVal val="visible"/>
                                      </p:to>
                                    </p:set>
                                  </p:childTnLst>
                                </p:cTn>
                              </p:par>
                              <p:par>
                                <p:cTn id="112" presetID="1" presetClass="exit" presetSubtype="0" fill="hold" grpId="0" nodeType="withEffect">
                                  <p:stCondLst>
                                    <p:cond delay="5000"/>
                                  </p:stCondLst>
                                  <p:childTnLst>
                                    <p:set>
                                      <p:cBhvr>
                                        <p:cTn id="113" dur="1" fill="hold">
                                          <p:stCondLst>
                                            <p:cond delay="0"/>
                                          </p:stCondLst>
                                        </p:cTn>
                                        <p:tgtEl>
                                          <p:spTgt spid="30"/>
                                        </p:tgtEl>
                                        <p:attrNameLst>
                                          <p:attrName>style.visibility</p:attrName>
                                        </p:attrNameLst>
                                      </p:cBhvr>
                                      <p:to>
                                        <p:strVal val="hidden"/>
                                      </p:to>
                                    </p:set>
                                  </p:childTnLst>
                                </p:cTn>
                              </p:par>
                              <p:par>
                                <p:cTn id="114" presetID="21" presetClass="entr" presetSubtype="1" fill="hold" grpId="5" nodeType="withEffect">
                                  <p:stCondLst>
                                    <p:cond delay="4000"/>
                                  </p:stCondLst>
                                  <p:childTnLst>
                                    <p:set>
                                      <p:cBhvr>
                                        <p:cTn id="115" dur="1" fill="hold">
                                          <p:stCondLst>
                                            <p:cond delay="0"/>
                                          </p:stCondLst>
                                        </p:cTn>
                                        <p:tgtEl>
                                          <p:spTgt spid="35"/>
                                        </p:tgtEl>
                                        <p:attrNameLst>
                                          <p:attrName>style.visibility</p:attrName>
                                        </p:attrNameLst>
                                      </p:cBhvr>
                                      <p:to>
                                        <p:strVal val="visible"/>
                                      </p:to>
                                    </p:set>
                                    <p:animEffect transition="in" filter="wheel(1)">
                                      <p:cBhvr>
                                        <p:cTn id="116" dur="1000"/>
                                        <p:tgtEl>
                                          <p:spTgt spid="35"/>
                                        </p:tgtEl>
                                      </p:cBhvr>
                                    </p:animEffect>
                                  </p:childTnLst>
                                  <p:subTnLst>
                                    <p:audio>
                                      <p:cMediaNode>
                                        <p:cTn display="0" masterRel="sameClick">
                                          <p:stCondLst>
                                            <p:cond evt="begin" delay="0">
                                              <p:tn val="114"/>
                                            </p:cond>
                                          </p:stCondLst>
                                          <p:endCondLst>
                                            <p:cond evt="onStopAudio" delay="0">
                                              <p:tgtEl>
                                                <p:sldTgt/>
                                              </p:tgtEl>
                                            </p:cond>
                                          </p:endCondLst>
                                        </p:cTn>
                                        <p:tgtEl>
                                          <p:sndTgt r:embed="rId6" name="coin.wav"/>
                                        </p:tgtEl>
                                      </p:cMediaNode>
                                    </p:audio>
                                  </p:subTnLst>
                                </p:cTn>
                              </p:par>
                              <p:par>
                                <p:cTn id="117" presetID="1" presetClass="entr" presetSubtype="0" fill="hold" grpId="1" nodeType="withEffect">
                                  <p:stCondLst>
                                    <p:cond delay="5000"/>
                                  </p:stCondLst>
                                  <p:childTnLst>
                                    <p:set>
                                      <p:cBhvr>
                                        <p:cTn id="118" dur="1" fill="hold">
                                          <p:stCondLst>
                                            <p:cond delay="0"/>
                                          </p:stCondLst>
                                        </p:cTn>
                                        <p:tgtEl>
                                          <p:spTgt spid="29"/>
                                        </p:tgtEl>
                                        <p:attrNameLst>
                                          <p:attrName>style.visibility</p:attrName>
                                        </p:attrNameLst>
                                      </p:cBhvr>
                                      <p:to>
                                        <p:strVal val="visible"/>
                                      </p:to>
                                    </p:set>
                                  </p:childTnLst>
                                </p:cTn>
                              </p:par>
                              <p:par>
                                <p:cTn id="119" presetID="1" presetClass="exit" presetSubtype="0" fill="hold" grpId="0" nodeType="withEffect">
                                  <p:stCondLst>
                                    <p:cond delay="6000"/>
                                  </p:stCondLst>
                                  <p:childTnLst>
                                    <p:set>
                                      <p:cBhvr>
                                        <p:cTn id="120" dur="1" fill="hold">
                                          <p:stCondLst>
                                            <p:cond delay="0"/>
                                          </p:stCondLst>
                                        </p:cTn>
                                        <p:tgtEl>
                                          <p:spTgt spid="29"/>
                                        </p:tgtEl>
                                        <p:attrNameLst>
                                          <p:attrName>style.visibility</p:attrName>
                                        </p:attrNameLst>
                                      </p:cBhvr>
                                      <p:to>
                                        <p:strVal val="hidden"/>
                                      </p:to>
                                    </p:set>
                                  </p:childTnLst>
                                </p:cTn>
                              </p:par>
                              <p:par>
                                <p:cTn id="121" presetID="21" presetClass="entr" presetSubtype="1" fill="hold" grpId="6" nodeType="withEffect">
                                  <p:stCondLst>
                                    <p:cond delay="5000"/>
                                  </p:stCondLst>
                                  <p:childTnLst>
                                    <p:set>
                                      <p:cBhvr>
                                        <p:cTn id="122" dur="1" fill="hold">
                                          <p:stCondLst>
                                            <p:cond delay="0"/>
                                          </p:stCondLst>
                                        </p:cTn>
                                        <p:tgtEl>
                                          <p:spTgt spid="35"/>
                                        </p:tgtEl>
                                        <p:attrNameLst>
                                          <p:attrName>style.visibility</p:attrName>
                                        </p:attrNameLst>
                                      </p:cBhvr>
                                      <p:to>
                                        <p:strVal val="visible"/>
                                      </p:to>
                                    </p:set>
                                    <p:animEffect transition="in" filter="wheel(1)">
                                      <p:cBhvr>
                                        <p:cTn id="123" dur="1000"/>
                                        <p:tgtEl>
                                          <p:spTgt spid="35"/>
                                        </p:tgtEl>
                                      </p:cBhvr>
                                    </p:animEffect>
                                  </p:childTnLst>
                                  <p:subTnLst>
                                    <p:audio>
                                      <p:cMediaNode>
                                        <p:cTn display="0" masterRel="sameClick">
                                          <p:stCondLst>
                                            <p:cond evt="begin" delay="0">
                                              <p:tn val="121"/>
                                            </p:cond>
                                          </p:stCondLst>
                                          <p:endCondLst>
                                            <p:cond evt="onStopAudio" delay="0">
                                              <p:tgtEl>
                                                <p:sldTgt/>
                                              </p:tgtEl>
                                            </p:cond>
                                          </p:endCondLst>
                                        </p:cTn>
                                        <p:tgtEl>
                                          <p:sndTgt r:embed="rId6" name="coin.wav"/>
                                        </p:tgtEl>
                                      </p:cMediaNode>
                                    </p:audio>
                                  </p:subTnLst>
                                </p:cTn>
                              </p:par>
                              <p:par>
                                <p:cTn id="124" presetID="1" presetClass="entr" presetSubtype="0" fill="hold" grpId="1" nodeType="withEffect">
                                  <p:stCondLst>
                                    <p:cond delay="6000"/>
                                  </p:stCondLst>
                                  <p:childTnLst>
                                    <p:set>
                                      <p:cBhvr>
                                        <p:cTn id="125" dur="1" fill="hold">
                                          <p:stCondLst>
                                            <p:cond delay="0"/>
                                          </p:stCondLst>
                                        </p:cTn>
                                        <p:tgtEl>
                                          <p:spTgt spid="28"/>
                                        </p:tgtEl>
                                        <p:attrNameLst>
                                          <p:attrName>style.visibility</p:attrName>
                                        </p:attrNameLst>
                                      </p:cBhvr>
                                      <p:to>
                                        <p:strVal val="visible"/>
                                      </p:to>
                                    </p:set>
                                  </p:childTnLst>
                                </p:cTn>
                              </p:par>
                              <p:par>
                                <p:cTn id="126" presetID="1" presetClass="exit" presetSubtype="0" fill="hold" grpId="0" nodeType="withEffect">
                                  <p:stCondLst>
                                    <p:cond delay="7000"/>
                                  </p:stCondLst>
                                  <p:childTnLst>
                                    <p:set>
                                      <p:cBhvr>
                                        <p:cTn id="127" dur="1" fill="hold">
                                          <p:stCondLst>
                                            <p:cond delay="0"/>
                                          </p:stCondLst>
                                        </p:cTn>
                                        <p:tgtEl>
                                          <p:spTgt spid="28"/>
                                        </p:tgtEl>
                                        <p:attrNameLst>
                                          <p:attrName>style.visibility</p:attrName>
                                        </p:attrNameLst>
                                      </p:cBhvr>
                                      <p:to>
                                        <p:strVal val="hidden"/>
                                      </p:to>
                                    </p:set>
                                  </p:childTnLst>
                                </p:cTn>
                              </p:par>
                              <p:par>
                                <p:cTn id="128" presetID="21" presetClass="entr" presetSubtype="1" fill="hold" grpId="7" nodeType="withEffect">
                                  <p:stCondLst>
                                    <p:cond delay="6000"/>
                                  </p:stCondLst>
                                  <p:childTnLst>
                                    <p:set>
                                      <p:cBhvr>
                                        <p:cTn id="129" dur="1" fill="hold">
                                          <p:stCondLst>
                                            <p:cond delay="0"/>
                                          </p:stCondLst>
                                        </p:cTn>
                                        <p:tgtEl>
                                          <p:spTgt spid="35"/>
                                        </p:tgtEl>
                                        <p:attrNameLst>
                                          <p:attrName>style.visibility</p:attrName>
                                        </p:attrNameLst>
                                      </p:cBhvr>
                                      <p:to>
                                        <p:strVal val="visible"/>
                                      </p:to>
                                    </p:set>
                                    <p:animEffect transition="in" filter="wheel(1)">
                                      <p:cBhvr>
                                        <p:cTn id="130" dur="1000"/>
                                        <p:tgtEl>
                                          <p:spTgt spid="35"/>
                                        </p:tgtEl>
                                      </p:cBhvr>
                                    </p:animEffect>
                                  </p:childTnLst>
                                  <p:subTnLst>
                                    <p:audio>
                                      <p:cMediaNode>
                                        <p:cTn display="0" masterRel="sameClick">
                                          <p:stCondLst>
                                            <p:cond evt="begin" delay="0">
                                              <p:tn val="128"/>
                                            </p:cond>
                                          </p:stCondLst>
                                          <p:endCondLst>
                                            <p:cond evt="onStopAudio" delay="0">
                                              <p:tgtEl>
                                                <p:sldTgt/>
                                              </p:tgtEl>
                                            </p:cond>
                                          </p:endCondLst>
                                        </p:cTn>
                                        <p:tgtEl>
                                          <p:sndTgt r:embed="rId6" name="coin.wav"/>
                                        </p:tgtEl>
                                      </p:cMediaNode>
                                    </p:audio>
                                  </p:subTnLst>
                                </p:cTn>
                              </p:par>
                              <p:par>
                                <p:cTn id="131" presetID="1" presetClass="entr" presetSubtype="0" fill="hold" grpId="1" nodeType="withEffect">
                                  <p:stCondLst>
                                    <p:cond delay="7000"/>
                                  </p:stCondLst>
                                  <p:childTnLst>
                                    <p:set>
                                      <p:cBhvr>
                                        <p:cTn id="132" dur="1" fill="hold">
                                          <p:stCondLst>
                                            <p:cond delay="0"/>
                                          </p:stCondLst>
                                        </p:cTn>
                                        <p:tgtEl>
                                          <p:spTgt spid="27"/>
                                        </p:tgtEl>
                                        <p:attrNameLst>
                                          <p:attrName>style.visibility</p:attrName>
                                        </p:attrNameLst>
                                      </p:cBhvr>
                                      <p:to>
                                        <p:strVal val="visible"/>
                                      </p:to>
                                    </p:set>
                                  </p:childTnLst>
                                </p:cTn>
                              </p:par>
                              <p:par>
                                <p:cTn id="133" presetID="1" presetClass="exit" presetSubtype="0" fill="hold" grpId="0" nodeType="withEffect">
                                  <p:stCondLst>
                                    <p:cond delay="8000"/>
                                  </p:stCondLst>
                                  <p:childTnLst>
                                    <p:set>
                                      <p:cBhvr>
                                        <p:cTn id="134" dur="1" fill="hold">
                                          <p:stCondLst>
                                            <p:cond delay="0"/>
                                          </p:stCondLst>
                                        </p:cTn>
                                        <p:tgtEl>
                                          <p:spTgt spid="27"/>
                                        </p:tgtEl>
                                        <p:attrNameLst>
                                          <p:attrName>style.visibility</p:attrName>
                                        </p:attrNameLst>
                                      </p:cBhvr>
                                      <p:to>
                                        <p:strVal val="hidden"/>
                                      </p:to>
                                    </p:set>
                                  </p:childTnLst>
                                </p:cTn>
                              </p:par>
                              <p:par>
                                <p:cTn id="135" presetID="21" presetClass="entr" presetSubtype="1" fill="hold" grpId="8" nodeType="withEffect">
                                  <p:stCondLst>
                                    <p:cond delay="7000"/>
                                  </p:stCondLst>
                                  <p:childTnLst>
                                    <p:set>
                                      <p:cBhvr>
                                        <p:cTn id="136" dur="1" fill="hold">
                                          <p:stCondLst>
                                            <p:cond delay="0"/>
                                          </p:stCondLst>
                                        </p:cTn>
                                        <p:tgtEl>
                                          <p:spTgt spid="35"/>
                                        </p:tgtEl>
                                        <p:attrNameLst>
                                          <p:attrName>style.visibility</p:attrName>
                                        </p:attrNameLst>
                                      </p:cBhvr>
                                      <p:to>
                                        <p:strVal val="visible"/>
                                      </p:to>
                                    </p:set>
                                    <p:animEffect transition="in" filter="wheel(1)">
                                      <p:cBhvr>
                                        <p:cTn id="137" dur="1000"/>
                                        <p:tgtEl>
                                          <p:spTgt spid="35"/>
                                        </p:tgtEl>
                                      </p:cBhvr>
                                    </p:animEffect>
                                  </p:childTnLst>
                                  <p:subTnLst>
                                    <p:audio>
                                      <p:cMediaNode>
                                        <p:cTn display="0" masterRel="sameClick">
                                          <p:stCondLst>
                                            <p:cond evt="begin" delay="0">
                                              <p:tn val="135"/>
                                            </p:cond>
                                          </p:stCondLst>
                                          <p:endCondLst>
                                            <p:cond evt="onStopAudio" delay="0">
                                              <p:tgtEl>
                                                <p:sldTgt/>
                                              </p:tgtEl>
                                            </p:cond>
                                          </p:endCondLst>
                                        </p:cTn>
                                        <p:tgtEl>
                                          <p:sndTgt r:embed="rId6" name="coin.wav"/>
                                        </p:tgtEl>
                                      </p:cMediaNode>
                                    </p:audio>
                                  </p:subTnLst>
                                </p:cTn>
                              </p:par>
                              <p:par>
                                <p:cTn id="138" presetID="1" presetClass="entr" presetSubtype="0" fill="hold" grpId="1" nodeType="withEffect">
                                  <p:stCondLst>
                                    <p:cond delay="8000"/>
                                  </p:stCondLst>
                                  <p:childTnLst>
                                    <p:set>
                                      <p:cBhvr>
                                        <p:cTn id="139" dur="1" fill="hold">
                                          <p:stCondLst>
                                            <p:cond delay="0"/>
                                          </p:stCondLst>
                                        </p:cTn>
                                        <p:tgtEl>
                                          <p:spTgt spid="26"/>
                                        </p:tgtEl>
                                        <p:attrNameLst>
                                          <p:attrName>style.visibility</p:attrName>
                                        </p:attrNameLst>
                                      </p:cBhvr>
                                      <p:to>
                                        <p:strVal val="visible"/>
                                      </p:to>
                                    </p:set>
                                  </p:childTnLst>
                                </p:cTn>
                              </p:par>
                              <p:par>
                                <p:cTn id="140" presetID="1" presetClass="exit" presetSubtype="0" fill="hold" grpId="0" nodeType="withEffect">
                                  <p:stCondLst>
                                    <p:cond delay="9000"/>
                                  </p:stCondLst>
                                  <p:childTnLst>
                                    <p:set>
                                      <p:cBhvr>
                                        <p:cTn id="141" dur="1" fill="hold">
                                          <p:stCondLst>
                                            <p:cond delay="0"/>
                                          </p:stCondLst>
                                        </p:cTn>
                                        <p:tgtEl>
                                          <p:spTgt spid="26"/>
                                        </p:tgtEl>
                                        <p:attrNameLst>
                                          <p:attrName>style.visibility</p:attrName>
                                        </p:attrNameLst>
                                      </p:cBhvr>
                                      <p:to>
                                        <p:strVal val="hidden"/>
                                      </p:to>
                                    </p:set>
                                  </p:childTnLst>
                                </p:cTn>
                              </p:par>
                              <p:par>
                                <p:cTn id="142" presetID="21" presetClass="entr" presetSubtype="1" fill="hold" grpId="2" nodeType="withEffect">
                                  <p:stCondLst>
                                    <p:cond delay="8000"/>
                                  </p:stCondLst>
                                  <p:childTnLst>
                                    <p:set>
                                      <p:cBhvr>
                                        <p:cTn id="143" dur="1" fill="hold">
                                          <p:stCondLst>
                                            <p:cond delay="0"/>
                                          </p:stCondLst>
                                        </p:cTn>
                                        <p:tgtEl>
                                          <p:spTgt spid="35"/>
                                        </p:tgtEl>
                                        <p:attrNameLst>
                                          <p:attrName>style.visibility</p:attrName>
                                        </p:attrNameLst>
                                      </p:cBhvr>
                                      <p:to>
                                        <p:strVal val="visible"/>
                                      </p:to>
                                    </p:set>
                                    <p:animEffect transition="in" filter="wheel(1)">
                                      <p:cBhvr>
                                        <p:cTn id="144" dur="1000"/>
                                        <p:tgtEl>
                                          <p:spTgt spid="35"/>
                                        </p:tgtEl>
                                      </p:cBhvr>
                                    </p:animEffect>
                                  </p:childTnLst>
                                  <p:subTnLst>
                                    <p:audio>
                                      <p:cMediaNode>
                                        <p:cTn display="0" masterRel="sameClick">
                                          <p:stCondLst>
                                            <p:cond evt="begin" delay="0">
                                              <p:tn val="142"/>
                                            </p:cond>
                                          </p:stCondLst>
                                          <p:endCondLst>
                                            <p:cond evt="onStopAudio" delay="0">
                                              <p:tgtEl>
                                                <p:sldTgt/>
                                              </p:tgtEl>
                                            </p:cond>
                                          </p:endCondLst>
                                        </p:cTn>
                                        <p:tgtEl>
                                          <p:sndTgt r:embed="rId6" name="coin.wav"/>
                                        </p:tgtEl>
                                      </p:cMediaNode>
                                    </p:audio>
                                  </p:subTnLst>
                                </p:cTn>
                              </p:par>
                              <p:par>
                                <p:cTn id="145" presetID="1" presetClass="entr" presetSubtype="0" fill="hold" grpId="1" nodeType="withEffect">
                                  <p:stCondLst>
                                    <p:cond delay="9000"/>
                                  </p:stCondLst>
                                  <p:childTnLst>
                                    <p:set>
                                      <p:cBhvr>
                                        <p:cTn id="146" dur="1" fill="hold">
                                          <p:stCondLst>
                                            <p:cond delay="0"/>
                                          </p:stCondLst>
                                        </p:cTn>
                                        <p:tgtEl>
                                          <p:spTgt spid="25"/>
                                        </p:tgtEl>
                                        <p:attrNameLst>
                                          <p:attrName>style.visibility</p:attrName>
                                        </p:attrNameLst>
                                      </p:cBhvr>
                                      <p:to>
                                        <p:strVal val="visible"/>
                                      </p:to>
                                    </p:set>
                                  </p:childTnLst>
                                </p:cTn>
                              </p:par>
                              <p:par>
                                <p:cTn id="147" presetID="1" presetClass="exit" presetSubtype="0" fill="hold" grpId="0" nodeType="withEffect">
                                  <p:stCondLst>
                                    <p:cond delay="10000"/>
                                  </p:stCondLst>
                                  <p:childTnLst>
                                    <p:set>
                                      <p:cBhvr>
                                        <p:cTn id="148" dur="1" fill="hold">
                                          <p:stCondLst>
                                            <p:cond delay="0"/>
                                          </p:stCondLst>
                                        </p:cTn>
                                        <p:tgtEl>
                                          <p:spTgt spid="25"/>
                                        </p:tgtEl>
                                        <p:attrNameLst>
                                          <p:attrName>style.visibility</p:attrName>
                                        </p:attrNameLst>
                                      </p:cBhvr>
                                      <p:to>
                                        <p:strVal val="hidden"/>
                                      </p:to>
                                    </p:set>
                                  </p:childTnLst>
                                </p:cTn>
                              </p:par>
                              <p:par>
                                <p:cTn id="149" presetID="21" presetClass="entr" presetSubtype="1" fill="hold" grpId="10" nodeType="withEffect">
                                  <p:stCondLst>
                                    <p:cond delay="9000"/>
                                  </p:stCondLst>
                                  <p:childTnLst>
                                    <p:set>
                                      <p:cBhvr>
                                        <p:cTn id="150" dur="1" fill="hold">
                                          <p:stCondLst>
                                            <p:cond delay="0"/>
                                          </p:stCondLst>
                                        </p:cTn>
                                        <p:tgtEl>
                                          <p:spTgt spid="35"/>
                                        </p:tgtEl>
                                        <p:attrNameLst>
                                          <p:attrName>style.visibility</p:attrName>
                                        </p:attrNameLst>
                                      </p:cBhvr>
                                      <p:to>
                                        <p:strVal val="visible"/>
                                      </p:to>
                                    </p:set>
                                    <p:animEffect transition="in" filter="wheel(1)">
                                      <p:cBhvr>
                                        <p:cTn id="151" dur="1000"/>
                                        <p:tgtEl>
                                          <p:spTgt spid="35"/>
                                        </p:tgtEl>
                                      </p:cBhvr>
                                    </p:animEffect>
                                  </p:childTnLst>
                                  <p:subTnLst>
                                    <p:audio>
                                      <p:cMediaNode>
                                        <p:cTn display="0" masterRel="sameClick">
                                          <p:stCondLst>
                                            <p:cond evt="begin" delay="0">
                                              <p:tn val="149"/>
                                            </p:cond>
                                          </p:stCondLst>
                                          <p:endCondLst>
                                            <p:cond evt="onStopAudio" delay="0">
                                              <p:tgtEl>
                                                <p:sldTgt/>
                                              </p:tgtEl>
                                            </p:cond>
                                          </p:endCondLst>
                                        </p:cTn>
                                        <p:tgtEl>
                                          <p:sndTgt r:embed="rId6" name="coin.wav"/>
                                        </p:tgtEl>
                                      </p:cMediaNode>
                                    </p:audio>
                                  </p:subTnLst>
                                </p:cTn>
                              </p:par>
                              <p:par>
                                <p:cTn id="152" presetID="1" presetClass="entr" presetSubtype="0" fill="hold" grpId="1" nodeType="withEffect">
                                  <p:stCondLst>
                                    <p:cond delay="10000"/>
                                  </p:stCondLst>
                                  <p:childTnLst>
                                    <p:set>
                                      <p:cBhvr>
                                        <p:cTn id="153" dur="1" fill="hold">
                                          <p:stCondLst>
                                            <p:cond delay="0"/>
                                          </p:stCondLst>
                                        </p:cTn>
                                        <p:tgtEl>
                                          <p:spTgt spid="24"/>
                                        </p:tgtEl>
                                        <p:attrNameLst>
                                          <p:attrName>style.visibility</p:attrName>
                                        </p:attrNameLst>
                                      </p:cBhvr>
                                      <p:to>
                                        <p:strVal val="visible"/>
                                      </p:to>
                                    </p:set>
                                  </p:childTnLst>
                                </p:cTn>
                              </p:par>
                              <p:par>
                                <p:cTn id="154" presetID="1" presetClass="exit" presetSubtype="0" fill="hold" grpId="0" nodeType="withEffect">
                                  <p:stCondLst>
                                    <p:cond delay="11000"/>
                                  </p:stCondLst>
                                  <p:childTnLst>
                                    <p:set>
                                      <p:cBhvr>
                                        <p:cTn id="155" dur="1" fill="hold">
                                          <p:stCondLst>
                                            <p:cond delay="0"/>
                                          </p:stCondLst>
                                        </p:cTn>
                                        <p:tgtEl>
                                          <p:spTgt spid="24"/>
                                        </p:tgtEl>
                                        <p:attrNameLst>
                                          <p:attrName>style.visibility</p:attrName>
                                        </p:attrNameLst>
                                      </p:cBhvr>
                                      <p:to>
                                        <p:strVal val="hidden"/>
                                      </p:to>
                                    </p:set>
                                  </p:childTnLst>
                                </p:cTn>
                              </p:par>
                              <p:par>
                                <p:cTn id="156" presetID="21" presetClass="entr" presetSubtype="1" fill="hold" grpId="11" nodeType="withEffect">
                                  <p:stCondLst>
                                    <p:cond delay="10000"/>
                                  </p:stCondLst>
                                  <p:childTnLst>
                                    <p:set>
                                      <p:cBhvr>
                                        <p:cTn id="157" dur="1" fill="hold">
                                          <p:stCondLst>
                                            <p:cond delay="0"/>
                                          </p:stCondLst>
                                        </p:cTn>
                                        <p:tgtEl>
                                          <p:spTgt spid="35"/>
                                        </p:tgtEl>
                                        <p:attrNameLst>
                                          <p:attrName>style.visibility</p:attrName>
                                        </p:attrNameLst>
                                      </p:cBhvr>
                                      <p:to>
                                        <p:strVal val="visible"/>
                                      </p:to>
                                    </p:set>
                                    <p:animEffect transition="in" filter="wheel(1)">
                                      <p:cBhvr>
                                        <p:cTn id="158" dur="1000"/>
                                        <p:tgtEl>
                                          <p:spTgt spid="35"/>
                                        </p:tgtEl>
                                      </p:cBhvr>
                                    </p:animEffect>
                                  </p:childTnLst>
                                  <p:subTnLst>
                                    <p:audio>
                                      <p:cMediaNode>
                                        <p:cTn display="0" masterRel="sameClick">
                                          <p:stCondLst>
                                            <p:cond evt="begin" delay="0">
                                              <p:tn val="156"/>
                                            </p:cond>
                                          </p:stCondLst>
                                          <p:endCondLst>
                                            <p:cond evt="onStopAudio" delay="0">
                                              <p:tgtEl>
                                                <p:sldTgt/>
                                              </p:tgtEl>
                                            </p:cond>
                                          </p:endCondLst>
                                        </p:cTn>
                                        <p:tgtEl>
                                          <p:sndTgt r:embed="rId6" name="coin.wav"/>
                                        </p:tgtEl>
                                      </p:cMediaNode>
                                    </p:audio>
                                  </p:subTnLst>
                                </p:cTn>
                              </p:par>
                              <p:par>
                                <p:cTn id="159" presetID="1" presetClass="entr" presetSubtype="0" fill="hold" grpId="1" nodeType="withEffect">
                                  <p:stCondLst>
                                    <p:cond delay="11000"/>
                                  </p:stCondLst>
                                  <p:childTnLst>
                                    <p:set>
                                      <p:cBhvr>
                                        <p:cTn id="160" dur="1" fill="hold">
                                          <p:stCondLst>
                                            <p:cond delay="0"/>
                                          </p:stCondLst>
                                        </p:cTn>
                                        <p:tgtEl>
                                          <p:spTgt spid="23"/>
                                        </p:tgtEl>
                                        <p:attrNameLst>
                                          <p:attrName>style.visibility</p:attrName>
                                        </p:attrNameLst>
                                      </p:cBhvr>
                                      <p:to>
                                        <p:strVal val="visible"/>
                                      </p:to>
                                    </p:set>
                                  </p:childTnLst>
                                </p:cTn>
                              </p:par>
                              <p:par>
                                <p:cTn id="161" presetID="1" presetClass="exit" presetSubtype="0" fill="hold" grpId="0" nodeType="withEffect">
                                  <p:stCondLst>
                                    <p:cond delay="12000"/>
                                  </p:stCondLst>
                                  <p:childTnLst>
                                    <p:set>
                                      <p:cBhvr>
                                        <p:cTn id="162" dur="1" fill="hold">
                                          <p:stCondLst>
                                            <p:cond delay="0"/>
                                          </p:stCondLst>
                                        </p:cTn>
                                        <p:tgtEl>
                                          <p:spTgt spid="23"/>
                                        </p:tgtEl>
                                        <p:attrNameLst>
                                          <p:attrName>style.visibility</p:attrName>
                                        </p:attrNameLst>
                                      </p:cBhvr>
                                      <p:to>
                                        <p:strVal val="hidden"/>
                                      </p:to>
                                    </p:set>
                                  </p:childTnLst>
                                </p:cTn>
                              </p:par>
                              <p:par>
                                <p:cTn id="163" presetID="21" presetClass="entr" presetSubtype="1" fill="hold" grpId="12" nodeType="withEffect">
                                  <p:stCondLst>
                                    <p:cond delay="11000"/>
                                  </p:stCondLst>
                                  <p:childTnLst>
                                    <p:set>
                                      <p:cBhvr>
                                        <p:cTn id="164" dur="1" fill="hold">
                                          <p:stCondLst>
                                            <p:cond delay="0"/>
                                          </p:stCondLst>
                                        </p:cTn>
                                        <p:tgtEl>
                                          <p:spTgt spid="35"/>
                                        </p:tgtEl>
                                        <p:attrNameLst>
                                          <p:attrName>style.visibility</p:attrName>
                                        </p:attrNameLst>
                                      </p:cBhvr>
                                      <p:to>
                                        <p:strVal val="visible"/>
                                      </p:to>
                                    </p:set>
                                    <p:animEffect transition="in" filter="wheel(1)">
                                      <p:cBhvr>
                                        <p:cTn id="165" dur="1000"/>
                                        <p:tgtEl>
                                          <p:spTgt spid="35"/>
                                        </p:tgtEl>
                                      </p:cBhvr>
                                    </p:animEffect>
                                  </p:childTnLst>
                                  <p:subTnLst>
                                    <p:audio>
                                      <p:cMediaNode>
                                        <p:cTn display="0" masterRel="sameClick">
                                          <p:stCondLst>
                                            <p:cond evt="begin" delay="0">
                                              <p:tn val="163"/>
                                            </p:cond>
                                          </p:stCondLst>
                                          <p:endCondLst>
                                            <p:cond evt="onStopAudio" delay="0">
                                              <p:tgtEl>
                                                <p:sldTgt/>
                                              </p:tgtEl>
                                            </p:cond>
                                          </p:endCondLst>
                                        </p:cTn>
                                        <p:tgtEl>
                                          <p:sndTgt r:embed="rId6" name="coin.wav"/>
                                        </p:tgtEl>
                                      </p:cMediaNode>
                                    </p:audio>
                                  </p:subTnLst>
                                </p:cTn>
                              </p:par>
                              <p:par>
                                <p:cTn id="166" presetID="1" presetClass="entr" presetSubtype="0" fill="hold" grpId="1" nodeType="withEffect">
                                  <p:stCondLst>
                                    <p:cond delay="12000"/>
                                  </p:stCondLst>
                                  <p:childTnLst>
                                    <p:set>
                                      <p:cBhvr>
                                        <p:cTn id="167" dur="1" fill="hold">
                                          <p:stCondLst>
                                            <p:cond delay="0"/>
                                          </p:stCondLst>
                                        </p:cTn>
                                        <p:tgtEl>
                                          <p:spTgt spid="22"/>
                                        </p:tgtEl>
                                        <p:attrNameLst>
                                          <p:attrName>style.visibility</p:attrName>
                                        </p:attrNameLst>
                                      </p:cBhvr>
                                      <p:to>
                                        <p:strVal val="visible"/>
                                      </p:to>
                                    </p:set>
                                  </p:childTnLst>
                                </p:cTn>
                              </p:par>
                              <p:par>
                                <p:cTn id="168" presetID="1" presetClass="exit" presetSubtype="0" fill="hold" grpId="0" nodeType="withEffect">
                                  <p:stCondLst>
                                    <p:cond delay="13000"/>
                                  </p:stCondLst>
                                  <p:childTnLst>
                                    <p:set>
                                      <p:cBhvr>
                                        <p:cTn id="169" dur="1" fill="hold">
                                          <p:stCondLst>
                                            <p:cond delay="0"/>
                                          </p:stCondLst>
                                        </p:cTn>
                                        <p:tgtEl>
                                          <p:spTgt spid="22"/>
                                        </p:tgtEl>
                                        <p:attrNameLst>
                                          <p:attrName>style.visibility</p:attrName>
                                        </p:attrNameLst>
                                      </p:cBhvr>
                                      <p:to>
                                        <p:strVal val="hidden"/>
                                      </p:to>
                                    </p:set>
                                  </p:childTnLst>
                                </p:cTn>
                              </p:par>
                              <p:par>
                                <p:cTn id="170" presetID="21" presetClass="entr" presetSubtype="1" fill="hold" grpId="13" nodeType="withEffect">
                                  <p:stCondLst>
                                    <p:cond delay="12000"/>
                                  </p:stCondLst>
                                  <p:childTnLst>
                                    <p:set>
                                      <p:cBhvr>
                                        <p:cTn id="171" dur="1" fill="hold">
                                          <p:stCondLst>
                                            <p:cond delay="0"/>
                                          </p:stCondLst>
                                        </p:cTn>
                                        <p:tgtEl>
                                          <p:spTgt spid="35"/>
                                        </p:tgtEl>
                                        <p:attrNameLst>
                                          <p:attrName>style.visibility</p:attrName>
                                        </p:attrNameLst>
                                      </p:cBhvr>
                                      <p:to>
                                        <p:strVal val="visible"/>
                                      </p:to>
                                    </p:set>
                                    <p:animEffect transition="in" filter="wheel(1)">
                                      <p:cBhvr>
                                        <p:cTn id="172" dur="1000"/>
                                        <p:tgtEl>
                                          <p:spTgt spid="35"/>
                                        </p:tgtEl>
                                      </p:cBhvr>
                                    </p:animEffect>
                                  </p:childTnLst>
                                  <p:subTnLst>
                                    <p:audio>
                                      <p:cMediaNode>
                                        <p:cTn display="0" masterRel="sameClick">
                                          <p:stCondLst>
                                            <p:cond evt="begin" delay="0">
                                              <p:tn val="170"/>
                                            </p:cond>
                                          </p:stCondLst>
                                          <p:endCondLst>
                                            <p:cond evt="onStopAudio" delay="0">
                                              <p:tgtEl>
                                                <p:sldTgt/>
                                              </p:tgtEl>
                                            </p:cond>
                                          </p:endCondLst>
                                        </p:cTn>
                                        <p:tgtEl>
                                          <p:sndTgt r:embed="rId6" name="coin.wav"/>
                                        </p:tgtEl>
                                      </p:cMediaNode>
                                    </p:audio>
                                  </p:subTnLst>
                                </p:cTn>
                              </p:par>
                              <p:par>
                                <p:cTn id="173" presetID="1" presetClass="entr" presetSubtype="0" fill="hold" grpId="1" nodeType="withEffect">
                                  <p:stCondLst>
                                    <p:cond delay="13000"/>
                                  </p:stCondLst>
                                  <p:childTnLst>
                                    <p:set>
                                      <p:cBhvr>
                                        <p:cTn id="174" dur="1" fill="hold">
                                          <p:stCondLst>
                                            <p:cond delay="0"/>
                                          </p:stCondLst>
                                        </p:cTn>
                                        <p:tgtEl>
                                          <p:spTgt spid="21"/>
                                        </p:tgtEl>
                                        <p:attrNameLst>
                                          <p:attrName>style.visibility</p:attrName>
                                        </p:attrNameLst>
                                      </p:cBhvr>
                                      <p:to>
                                        <p:strVal val="visible"/>
                                      </p:to>
                                    </p:set>
                                  </p:childTnLst>
                                </p:cTn>
                              </p:par>
                              <p:par>
                                <p:cTn id="175" presetID="1" presetClass="exit" presetSubtype="0" fill="hold" grpId="0" nodeType="withEffect">
                                  <p:stCondLst>
                                    <p:cond delay="14000"/>
                                  </p:stCondLst>
                                  <p:childTnLst>
                                    <p:set>
                                      <p:cBhvr>
                                        <p:cTn id="176" dur="1" fill="hold">
                                          <p:stCondLst>
                                            <p:cond delay="0"/>
                                          </p:stCondLst>
                                        </p:cTn>
                                        <p:tgtEl>
                                          <p:spTgt spid="21"/>
                                        </p:tgtEl>
                                        <p:attrNameLst>
                                          <p:attrName>style.visibility</p:attrName>
                                        </p:attrNameLst>
                                      </p:cBhvr>
                                      <p:to>
                                        <p:strVal val="hidden"/>
                                      </p:to>
                                    </p:set>
                                  </p:childTnLst>
                                </p:cTn>
                              </p:par>
                              <p:par>
                                <p:cTn id="177" presetID="21" presetClass="entr" presetSubtype="1" fill="hold" grpId="14" nodeType="withEffect">
                                  <p:stCondLst>
                                    <p:cond delay="13000"/>
                                  </p:stCondLst>
                                  <p:childTnLst>
                                    <p:set>
                                      <p:cBhvr>
                                        <p:cTn id="178" dur="1" fill="hold">
                                          <p:stCondLst>
                                            <p:cond delay="0"/>
                                          </p:stCondLst>
                                        </p:cTn>
                                        <p:tgtEl>
                                          <p:spTgt spid="35"/>
                                        </p:tgtEl>
                                        <p:attrNameLst>
                                          <p:attrName>style.visibility</p:attrName>
                                        </p:attrNameLst>
                                      </p:cBhvr>
                                      <p:to>
                                        <p:strVal val="visible"/>
                                      </p:to>
                                    </p:set>
                                    <p:animEffect transition="in" filter="wheel(1)">
                                      <p:cBhvr>
                                        <p:cTn id="179" dur="1000"/>
                                        <p:tgtEl>
                                          <p:spTgt spid="35"/>
                                        </p:tgtEl>
                                      </p:cBhvr>
                                    </p:animEffect>
                                  </p:childTnLst>
                                  <p:subTnLst>
                                    <p:audio>
                                      <p:cMediaNode>
                                        <p:cTn display="0" masterRel="sameClick">
                                          <p:stCondLst>
                                            <p:cond evt="begin" delay="0">
                                              <p:tn val="177"/>
                                            </p:cond>
                                          </p:stCondLst>
                                          <p:endCondLst>
                                            <p:cond evt="onStopAudio" delay="0">
                                              <p:tgtEl>
                                                <p:sldTgt/>
                                              </p:tgtEl>
                                            </p:cond>
                                          </p:endCondLst>
                                        </p:cTn>
                                        <p:tgtEl>
                                          <p:sndTgt r:embed="rId6" name="coin.wav"/>
                                        </p:tgtEl>
                                      </p:cMediaNode>
                                    </p:audio>
                                  </p:subTnLst>
                                </p:cTn>
                              </p:par>
                              <p:par>
                                <p:cTn id="180" presetID="1" presetClass="entr" presetSubtype="0" fill="hold" grpId="1" nodeType="withEffect">
                                  <p:stCondLst>
                                    <p:cond delay="14000"/>
                                  </p:stCondLst>
                                  <p:childTnLst>
                                    <p:set>
                                      <p:cBhvr>
                                        <p:cTn id="181" dur="1" fill="hold">
                                          <p:stCondLst>
                                            <p:cond delay="0"/>
                                          </p:stCondLst>
                                        </p:cTn>
                                        <p:tgtEl>
                                          <p:spTgt spid="20"/>
                                        </p:tgtEl>
                                        <p:attrNameLst>
                                          <p:attrName>style.visibility</p:attrName>
                                        </p:attrNameLst>
                                      </p:cBhvr>
                                      <p:to>
                                        <p:strVal val="visible"/>
                                      </p:to>
                                    </p:set>
                                  </p:childTnLst>
                                </p:cTn>
                              </p:par>
                              <p:par>
                                <p:cTn id="182" presetID="1" presetClass="exit" presetSubtype="0" fill="hold" grpId="0" nodeType="withEffect">
                                  <p:stCondLst>
                                    <p:cond delay="15000"/>
                                  </p:stCondLst>
                                  <p:childTnLst>
                                    <p:set>
                                      <p:cBhvr>
                                        <p:cTn id="183" dur="1" fill="hold">
                                          <p:stCondLst>
                                            <p:cond delay="0"/>
                                          </p:stCondLst>
                                        </p:cTn>
                                        <p:tgtEl>
                                          <p:spTgt spid="20"/>
                                        </p:tgtEl>
                                        <p:attrNameLst>
                                          <p:attrName>style.visibility</p:attrName>
                                        </p:attrNameLst>
                                      </p:cBhvr>
                                      <p:to>
                                        <p:strVal val="hidden"/>
                                      </p:to>
                                    </p:set>
                                  </p:childTnLst>
                                  <p:subTnLst>
                                    <p:audio>
                                      <p:cMediaNode>
                                        <p:cTn display="0" masterRel="sameClick">
                                          <p:stCondLst>
                                            <p:cond evt="begin" delay="0">
                                              <p:tn val="182"/>
                                            </p:cond>
                                          </p:stCondLst>
                                          <p:endCondLst>
                                            <p:cond evt="onStopAudio" delay="0">
                                              <p:tgtEl>
                                                <p:sldTgt/>
                                              </p:tgtEl>
                                            </p:cond>
                                          </p:endCondLst>
                                        </p:cTn>
                                        <p:tgtEl>
                                          <p:sndTgt r:embed="rId6" name="coin.wav"/>
                                        </p:tgtEl>
                                      </p:cMediaNode>
                                    </p:audio>
                                  </p:subTnLst>
                                </p:cTn>
                              </p:par>
                              <p:par>
                                <p:cTn id="184" presetID="21" presetClass="entr" presetSubtype="1" fill="hold" grpId="9" nodeType="withEffect">
                                  <p:stCondLst>
                                    <p:cond delay="14000"/>
                                  </p:stCondLst>
                                  <p:childTnLst>
                                    <p:set>
                                      <p:cBhvr>
                                        <p:cTn id="185" dur="1" fill="hold">
                                          <p:stCondLst>
                                            <p:cond delay="0"/>
                                          </p:stCondLst>
                                        </p:cTn>
                                        <p:tgtEl>
                                          <p:spTgt spid="35"/>
                                        </p:tgtEl>
                                        <p:attrNameLst>
                                          <p:attrName>style.visibility</p:attrName>
                                        </p:attrNameLst>
                                      </p:cBhvr>
                                      <p:to>
                                        <p:strVal val="visible"/>
                                      </p:to>
                                    </p:set>
                                    <p:animEffect transition="in" filter="wheel(1)">
                                      <p:cBhvr>
                                        <p:cTn id="186" dur="1000"/>
                                        <p:tgtEl>
                                          <p:spTgt spid="35"/>
                                        </p:tgtEl>
                                      </p:cBhvr>
                                    </p:animEffect>
                                  </p:childTnLst>
                                  <p:subTnLst>
                                    <p:audio>
                                      <p:cMediaNode vol="100000">
                                        <p:cTn display="0" masterRel="sameClick">
                                          <p:stCondLst>
                                            <p:cond evt="begin" delay="0">
                                              <p:tn val="184"/>
                                            </p:cond>
                                          </p:stCondLst>
                                          <p:endCondLst>
                                            <p:cond evt="onStopAudio" delay="0">
                                              <p:tgtEl>
                                                <p:sldTgt/>
                                              </p:tgtEl>
                                            </p:cond>
                                          </p:endCondLst>
                                        </p:cTn>
                                        <p:tgtEl>
                                          <p:sndTgt r:embed="rId6" name="coin.wav"/>
                                        </p:tgtEl>
                                      </p:cMediaNode>
                                    </p:audio>
                                  </p:subTnLst>
                                </p:cTn>
                              </p:par>
                              <p:par>
                                <p:cTn id="187" presetID="1" presetClass="entr" presetSubtype="0" fill="hold" grpId="1" nodeType="withEffect">
                                  <p:stCondLst>
                                    <p:cond delay="15000"/>
                                  </p:stCondLst>
                                  <p:childTnLst>
                                    <p:set>
                                      <p:cBhvr>
                                        <p:cTn id="188" dur="1" fill="hold">
                                          <p:stCondLst>
                                            <p:cond delay="0"/>
                                          </p:stCondLst>
                                        </p:cTn>
                                        <p:tgtEl>
                                          <p:spTgt spid="19"/>
                                        </p:tgtEl>
                                        <p:attrNameLst>
                                          <p:attrName>style.visibility</p:attrName>
                                        </p:attrNameLst>
                                      </p:cBhvr>
                                      <p:to>
                                        <p:strVal val="visible"/>
                                      </p:to>
                                    </p:set>
                                  </p:childTnLst>
                                  <p:subTnLst>
                                    <p:audio>
                                      <p:cMediaNode vol="100000">
                                        <p:cTn display="0" masterRel="sameClick">
                                          <p:stCondLst>
                                            <p:cond evt="begin" delay="0">
                                              <p:tn val="187"/>
                                            </p:cond>
                                          </p:stCondLst>
                                          <p:endCondLst>
                                            <p:cond evt="onStopAudio" delay="0">
                                              <p:tgtEl>
                                                <p:sldTgt/>
                                              </p:tgtEl>
                                            </p:cond>
                                          </p:endCondLst>
                                        </p:cTn>
                                        <p:tgtEl>
                                          <p:sndTgt r:embed="rId7" name="cashreg.wav"/>
                                        </p:tgtEl>
                                      </p:cMediaNode>
                                    </p:audio>
                                  </p:subTnLst>
                                </p:cTn>
                              </p:par>
                              <p:par>
                                <p:cTn id="189" presetID="1" presetClass="exit" presetSubtype="0" fill="hold" grpId="0" nodeType="withEffect">
                                  <p:stCondLst>
                                    <p:cond delay="16000"/>
                                  </p:stCondLst>
                                  <p:childTnLst>
                                    <p:set>
                                      <p:cBhvr>
                                        <p:cTn id="190" dur="1" fill="hold">
                                          <p:stCondLst>
                                            <p:cond delay="0"/>
                                          </p:stCondLst>
                                        </p:cTn>
                                        <p:tgtEl>
                                          <p:spTgt spid="19"/>
                                        </p:tgtEl>
                                        <p:attrNameLst>
                                          <p:attrName>style.visibility</p:attrName>
                                        </p:attrNameLst>
                                      </p:cBhvr>
                                      <p:to>
                                        <p:strVal val="hidden"/>
                                      </p:to>
                                    </p:set>
                                  </p:childTnLst>
                                </p:cTn>
                              </p:par>
                              <p:par>
                                <p:cTn id="191" presetID="21" presetClass="entr" presetSubtype="1" fill="hold" grpId="0" nodeType="withEffect">
                                  <p:stCondLst>
                                    <p:cond delay="15000"/>
                                  </p:stCondLst>
                                  <p:childTnLst>
                                    <p:set>
                                      <p:cBhvr>
                                        <p:cTn id="192" dur="1" fill="hold">
                                          <p:stCondLst>
                                            <p:cond delay="0"/>
                                          </p:stCondLst>
                                        </p:cTn>
                                        <p:tgtEl>
                                          <p:spTgt spid="35"/>
                                        </p:tgtEl>
                                        <p:attrNameLst>
                                          <p:attrName>style.visibility</p:attrName>
                                        </p:attrNameLst>
                                      </p:cBhvr>
                                      <p:to>
                                        <p:strVal val="visible"/>
                                      </p:to>
                                    </p:set>
                                    <p:animEffect transition="in" filter="wheel(1)">
                                      <p:cBhvr>
                                        <p:cTn id="193" dur="1000"/>
                                        <p:tgtEl>
                                          <p:spTgt spid="35"/>
                                        </p:tgtEl>
                                      </p:cBhvr>
                                    </p:animEffect>
                                  </p:childTnLst>
                                  <p:subTnLst>
                                    <p:audio>
                                      <p:cMediaNode vol="100000">
                                        <p:cTn display="0" masterRel="sameClick">
                                          <p:stCondLst>
                                            <p:cond evt="begin" delay="0">
                                              <p:tn val="191"/>
                                            </p:cond>
                                          </p:stCondLst>
                                          <p:endCondLst>
                                            <p:cond evt="onStopAudio" delay="0">
                                              <p:tgtEl>
                                                <p:sldTgt/>
                                              </p:tgtEl>
                                            </p:cond>
                                          </p:endCondLst>
                                        </p:cTn>
                                        <p:tgtEl>
                                          <p:sndTgt r:embed="rId7" name="cashreg.wav"/>
                                        </p:tgtEl>
                                      </p:cMediaNode>
                                    </p:audio>
                                  </p:subTnLst>
                                </p:cTn>
                              </p:par>
                              <p:par>
                                <p:cTn id="194" presetID="1" presetClass="exit" presetSubtype="0" fill="hold" grpId="15" nodeType="withEffect">
                                  <p:stCondLst>
                                    <p:cond delay="16000"/>
                                  </p:stCondLst>
                                  <p:childTnLst>
                                    <p:set>
                                      <p:cBhvr>
                                        <p:cTn id="195" dur="1" fill="hold">
                                          <p:stCondLst>
                                            <p:cond delay="0"/>
                                          </p:stCondLst>
                                        </p:cTn>
                                        <p:tgtEl>
                                          <p:spTgt spid="35"/>
                                        </p:tgtEl>
                                        <p:attrNameLst>
                                          <p:attrName>style.visibility</p:attrName>
                                        </p:attrNameLst>
                                      </p:cBhvr>
                                      <p:to>
                                        <p:strVal val="hidden"/>
                                      </p:to>
                                    </p:set>
                                  </p:childTnLst>
                                </p:cTn>
                              </p:par>
                            </p:childTnLst>
                          </p:cTn>
                        </p:par>
                      </p:childTnLst>
                    </p:cTn>
                  </p:par>
                </p:childTnLst>
              </p:cTn>
              <p:nextCondLst>
                <p:cond evt="onClick" delay="0">
                  <p:tgtEl>
                    <p:spTgt spid="17"/>
                  </p:tgtEl>
                </p:cond>
              </p:nextCondLst>
            </p:seq>
            <p:video>
              <p:cMediaNode vol="100000">
                <p:cTn id="196" fill="hold" display="0">
                  <p:stCondLst>
                    <p:cond delay="indefinite"/>
                  </p:stCondLst>
                  <p:endCondLst>
                    <p:cond evt="onStopAudio" delay="0">
                      <p:tgtEl>
                        <p:sldTgt/>
                      </p:tgtEl>
                    </p:cond>
                  </p:endCondLst>
                </p:cTn>
                <p:tgtEl>
                  <p:spTgt spid="18"/>
                </p:tgtEl>
              </p:cMediaNode>
            </p:video>
            <p:seq concurrent="1" nextAc="seek">
              <p:cTn id="197" restart="whenNotActive" fill="hold" evtFilter="cancelBubble" nodeType="interactiveSeq">
                <p:stCondLst>
                  <p:cond evt="onClick" delay="0">
                    <p:tgtEl>
                      <p:spTgt spid="15"/>
                    </p:tgtEl>
                  </p:cond>
                </p:stCondLst>
                <p:endSync evt="end" delay="0">
                  <p:rtn val="all"/>
                </p:endSync>
                <p:childTnLst>
                  <p:par>
                    <p:cTn id="198" fill="hold">
                      <p:stCondLst>
                        <p:cond delay="0"/>
                      </p:stCondLst>
                      <p:childTnLst>
                        <p:par>
                          <p:cTn id="199" fill="hold">
                            <p:stCondLst>
                              <p:cond delay="0"/>
                            </p:stCondLst>
                            <p:childTnLst>
                              <p:par>
                                <p:cTn id="200" presetID="37" presetClass="exit" presetSubtype="0" fill="hold" grpId="1" nodeType="clickEffect">
                                  <p:stCondLst>
                                    <p:cond delay="0"/>
                                  </p:stCondLst>
                                  <p:childTnLst>
                                    <p:animEffect transition="out" filter="fade">
                                      <p:cBhvr>
                                        <p:cTn id="201" dur="1000"/>
                                        <p:tgtEl>
                                          <p:spTgt spid="38"/>
                                        </p:tgtEl>
                                      </p:cBhvr>
                                    </p:animEffect>
                                    <p:anim calcmode="lin" valueType="num">
                                      <p:cBhvr>
                                        <p:cTn id="202" dur="1000"/>
                                        <p:tgtEl>
                                          <p:spTgt spid="38"/>
                                        </p:tgtEl>
                                        <p:attrNameLst>
                                          <p:attrName>ppt_x</p:attrName>
                                        </p:attrNameLst>
                                      </p:cBhvr>
                                      <p:tavLst>
                                        <p:tav tm="0">
                                          <p:val>
                                            <p:strVal val="ppt_x"/>
                                          </p:val>
                                        </p:tav>
                                        <p:tav tm="100000">
                                          <p:val>
                                            <p:strVal val="ppt_x"/>
                                          </p:val>
                                        </p:tav>
                                      </p:tavLst>
                                    </p:anim>
                                    <p:anim calcmode="lin" valueType="num">
                                      <p:cBhvr>
                                        <p:cTn id="203" dur="100" decel="100000"/>
                                        <p:tgtEl>
                                          <p:spTgt spid="38"/>
                                        </p:tgtEl>
                                        <p:attrNameLst>
                                          <p:attrName>ppt_y</p:attrName>
                                        </p:attrNameLst>
                                      </p:cBhvr>
                                      <p:tavLst>
                                        <p:tav tm="0">
                                          <p:val>
                                            <p:strVal val="ppt_y"/>
                                          </p:val>
                                        </p:tav>
                                        <p:tav tm="100000">
                                          <p:val>
                                            <p:strVal val="ppt_y-.03"/>
                                          </p:val>
                                        </p:tav>
                                      </p:tavLst>
                                    </p:anim>
                                    <p:anim calcmode="lin" valueType="num">
                                      <p:cBhvr>
                                        <p:cTn id="204" dur="900" accel="100000">
                                          <p:stCondLst>
                                            <p:cond delay="100"/>
                                          </p:stCondLst>
                                        </p:cTn>
                                        <p:tgtEl>
                                          <p:spTgt spid="38"/>
                                        </p:tgtEl>
                                        <p:attrNameLst>
                                          <p:attrName>ppt_y</p:attrName>
                                        </p:attrNameLst>
                                      </p:cBhvr>
                                      <p:tavLst>
                                        <p:tav tm="0">
                                          <p:val>
                                            <p:strVal val="ppt_y"/>
                                          </p:val>
                                        </p:tav>
                                        <p:tav tm="100000">
                                          <p:val>
                                            <p:strVal val="ppt_y+1"/>
                                          </p:val>
                                        </p:tav>
                                      </p:tavLst>
                                    </p:anim>
                                    <p:set>
                                      <p:cBhvr>
                                        <p:cTn id="205" dur="1" fill="hold">
                                          <p:stCondLst>
                                            <p:cond delay="999"/>
                                          </p:stCondLst>
                                        </p:cTn>
                                        <p:tgtEl>
                                          <p:spTgt spid="38"/>
                                        </p:tgtEl>
                                        <p:attrNameLst>
                                          <p:attrName>style.visibility</p:attrName>
                                        </p:attrNameLst>
                                      </p:cBhvr>
                                      <p:to>
                                        <p:strVal val="hidden"/>
                                      </p:to>
                                    </p:set>
                                  </p:childTnLst>
                                </p:cTn>
                              </p:par>
                              <p:par>
                                <p:cTn id="206" presetID="37" presetClass="exit" presetSubtype="0" fill="hold" grpId="1" nodeType="withEffect">
                                  <p:stCondLst>
                                    <p:cond delay="0"/>
                                  </p:stCondLst>
                                  <p:childTnLst>
                                    <p:animEffect transition="out" filter="fade">
                                      <p:cBhvr>
                                        <p:cTn id="207" dur="1000"/>
                                        <p:tgtEl>
                                          <p:spTgt spid="44"/>
                                        </p:tgtEl>
                                      </p:cBhvr>
                                    </p:animEffect>
                                    <p:anim calcmode="lin" valueType="num">
                                      <p:cBhvr>
                                        <p:cTn id="208" dur="1000"/>
                                        <p:tgtEl>
                                          <p:spTgt spid="44"/>
                                        </p:tgtEl>
                                        <p:attrNameLst>
                                          <p:attrName>ppt_x</p:attrName>
                                        </p:attrNameLst>
                                      </p:cBhvr>
                                      <p:tavLst>
                                        <p:tav tm="0">
                                          <p:val>
                                            <p:strVal val="ppt_x"/>
                                          </p:val>
                                        </p:tav>
                                        <p:tav tm="100000">
                                          <p:val>
                                            <p:strVal val="ppt_x"/>
                                          </p:val>
                                        </p:tav>
                                      </p:tavLst>
                                    </p:anim>
                                    <p:anim calcmode="lin" valueType="num">
                                      <p:cBhvr>
                                        <p:cTn id="209" dur="100" decel="100000"/>
                                        <p:tgtEl>
                                          <p:spTgt spid="44"/>
                                        </p:tgtEl>
                                        <p:attrNameLst>
                                          <p:attrName>ppt_y</p:attrName>
                                        </p:attrNameLst>
                                      </p:cBhvr>
                                      <p:tavLst>
                                        <p:tav tm="0">
                                          <p:val>
                                            <p:strVal val="ppt_y"/>
                                          </p:val>
                                        </p:tav>
                                        <p:tav tm="100000">
                                          <p:val>
                                            <p:strVal val="ppt_y-.03"/>
                                          </p:val>
                                        </p:tav>
                                      </p:tavLst>
                                    </p:anim>
                                    <p:anim calcmode="lin" valueType="num">
                                      <p:cBhvr>
                                        <p:cTn id="210" dur="900" accel="100000">
                                          <p:stCondLst>
                                            <p:cond delay="100"/>
                                          </p:stCondLst>
                                        </p:cTn>
                                        <p:tgtEl>
                                          <p:spTgt spid="44"/>
                                        </p:tgtEl>
                                        <p:attrNameLst>
                                          <p:attrName>ppt_y</p:attrName>
                                        </p:attrNameLst>
                                      </p:cBhvr>
                                      <p:tavLst>
                                        <p:tav tm="0">
                                          <p:val>
                                            <p:strVal val="ppt_y"/>
                                          </p:val>
                                        </p:tav>
                                        <p:tav tm="100000">
                                          <p:val>
                                            <p:strVal val="ppt_y+1"/>
                                          </p:val>
                                        </p:tav>
                                      </p:tavLst>
                                    </p:anim>
                                    <p:set>
                                      <p:cBhvr>
                                        <p:cTn id="211" dur="1" fill="hold">
                                          <p:stCondLst>
                                            <p:cond delay="999"/>
                                          </p:stCondLst>
                                        </p:cTn>
                                        <p:tgtEl>
                                          <p:spTgt spid="44"/>
                                        </p:tgtEl>
                                        <p:attrNameLst>
                                          <p:attrName>style.visibility</p:attrName>
                                        </p:attrNameLst>
                                      </p:cBhvr>
                                      <p:to>
                                        <p:strVal val="hidden"/>
                                      </p:to>
                                    </p:set>
                                  </p:childTnLst>
                                </p:cTn>
                              </p:par>
                              <p:par>
                                <p:cTn id="212" presetID="37" presetClass="exit" presetSubtype="0" fill="hold" grpId="1" nodeType="withEffect">
                                  <p:stCondLst>
                                    <p:cond delay="0"/>
                                  </p:stCondLst>
                                  <p:childTnLst>
                                    <p:animEffect transition="out" filter="fade">
                                      <p:cBhvr>
                                        <p:cTn id="213" dur="1000"/>
                                        <p:tgtEl>
                                          <p:spTgt spid="40"/>
                                        </p:tgtEl>
                                      </p:cBhvr>
                                    </p:animEffect>
                                    <p:anim calcmode="lin" valueType="num">
                                      <p:cBhvr>
                                        <p:cTn id="214" dur="1000"/>
                                        <p:tgtEl>
                                          <p:spTgt spid="40"/>
                                        </p:tgtEl>
                                        <p:attrNameLst>
                                          <p:attrName>ppt_x</p:attrName>
                                        </p:attrNameLst>
                                      </p:cBhvr>
                                      <p:tavLst>
                                        <p:tav tm="0">
                                          <p:val>
                                            <p:strVal val="ppt_x"/>
                                          </p:val>
                                        </p:tav>
                                        <p:tav tm="100000">
                                          <p:val>
                                            <p:strVal val="ppt_x"/>
                                          </p:val>
                                        </p:tav>
                                      </p:tavLst>
                                    </p:anim>
                                    <p:anim calcmode="lin" valueType="num">
                                      <p:cBhvr>
                                        <p:cTn id="215" dur="100" decel="100000"/>
                                        <p:tgtEl>
                                          <p:spTgt spid="40"/>
                                        </p:tgtEl>
                                        <p:attrNameLst>
                                          <p:attrName>ppt_y</p:attrName>
                                        </p:attrNameLst>
                                      </p:cBhvr>
                                      <p:tavLst>
                                        <p:tav tm="0">
                                          <p:val>
                                            <p:strVal val="ppt_y"/>
                                          </p:val>
                                        </p:tav>
                                        <p:tav tm="100000">
                                          <p:val>
                                            <p:strVal val="ppt_y-.03"/>
                                          </p:val>
                                        </p:tav>
                                      </p:tavLst>
                                    </p:anim>
                                    <p:anim calcmode="lin" valueType="num">
                                      <p:cBhvr>
                                        <p:cTn id="216" dur="900" accel="100000">
                                          <p:stCondLst>
                                            <p:cond delay="100"/>
                                          </p:stCondLst>
                                        </p:cTn>
                                        <p:tgtEl>
                                          <p:spTgt spid="40"/>
                                        </p:tgtEl>
                                        <p:attrNameLst>
                                          <p:attrName>ppt_y</p:attrName>
                                        </p:attrNameLst>
                                      </p:cBhvr>
                                      <p:tavLst>
                                        <p:tav tm="0">
                                          <p:val>
                                            <p:strVal val="ppt_y"/>
                                          </p:val>
                                        </p:tav>
                                        <p:tav tm="100000">
                                          <p:val>
                                            <p:strVal val="ppt_y+1"/>
                                          </p:val>
                                        </p:tav>
                                      </p:tavLst>
                                    </p:anim>
                                    <p:set>
                                      <p:cBhvr>
                                        <p:cTn id="217" dur="1" fill="hold">
                                          <p:stCondLst>
                                            <p:cond delay="999"/>
                                          </p:stCondLst>
                                        </p:cTn>
                                        <p:tgtEl>
                                          <p:spTgt spid="40"/>
                                        </p:tgtEl>
                                        <p:attrNameLst>
                                          <p:attrName>style.visibility</p:attrName>
                                        </p:attrNameLst>
                                      </p:cBhvr>
                                      <p:to>
                                        <p:strVal val="hidden"/>
                                      </p:to>
                                    </p:set>
                                  </p:childTnLst>
                                </p:cTn>
                              </p:par>
                              <p:par>
                                <p:cTn id="218" presetID="37" presetClass="exit" presetSubtype="0" fill="hold" grpId="1" nodeType="withEffect">
                                  <p:stCondLst>
                                    <p:cond delay="0"/>
                                  </p:stCondLst>
                                  <p:childTnLst>
                                    <p:animEffect transition="out" filter="fade">
                                      <p:cBhvr>
                                        <p:cTn id="219" dur="1000"/>
                                        <p:tgtEl>
                                          <p:spTgt spid="2"/>
                                        </p:tgtEl>
                                      </p:cBhvr>
                                    </p:animEffect>
                                    <p:anim calcmode="lin" valueType="num">
                                      <p:cBhvr>
                                        <p:cTn id="220" dur="1000"/>
                                        <p:tgtEl>
                                          <p:spTgt spid="2"/>
                                        </p:tgtEl>
                                        <p:attrNameLst>
                                          <p:attrName>ppt_x</p:attrName>
                                        </p:attrNameLst>
                                      </p:cBhvr>
                                      <p:tavLst>
                                        <p:tav tm="0">
                                          <p:val>
                                            <p:strVal val="ppt_x"/>
                                          </p:val>
                                        </p:tav>
                                        <p:tav tm="100000">
                                          <p:val>
                                            <p:strVal val="ppt_x"/>
                                          </p:val>
                                        </p:tav>
                                      </p:tavLst>
                                    </p:anim>
                                    <p:anim calcmode="lin" valueType="num">
                                      <p:cBhvr>
                                        <p:cTn id="221" dur="100" decel="100000"/>
                                        <p:tgtEl>
                                          <p:spTgt spid="2"/>
                                        </p:tgtEl>
                                        <p:attrNameLst>
                                          <p:attrName>ppt_y</p:attrName>
                                        </p:attrNameLst>
                                      </p:cBhvr>
                                      <p:tavLst>
                                        <p:tav tm="0">
                                          <p:val>
                                            <p:strVal val="ppt_y"/>
                                          </p:val>
                                        </p:tav>
                                        <p:tav tm="100000">
                                          <p:val>
                                            <p:strVal val="ppt_y-.03"/>
                                          </p:val>
                                        </p:tav>
                                      </p:tavLst>
                                    </p:anim>
                                    <p:anim calcmode="lin" valueType="num">
                                      <p:cBhvr>
                                        <p:cTn id="222" dur="900" accel="100000">
                                          <p:stCondLst>
                                            <p:cond delay="100"/>
                                          </p:stCondLst>
                                        </p:cTn>
                                        <p:tgtEl>
                                          <p:spTgt spid="2"/>
                                        </p:tgtEl>
                                        <p:attrNameLst>
                                          <p:attrName>ppt_y</p:attrName>
                                        </p:attrNameLst>
                                      </p:cBhvr>
                                      <p:tavLst>
                                        <p:tav tm="0">
                                          <p:val>
                                            <p:strVal val="ppt_y"/>
                                          </p:val>
                                        </p:tav>
                                        <p:tav tm="100000">
                                          <p:val>
                                            <p:strVal val="ppt_y+1"/>
                                          </p:val>
                                        </p:tav>
                                      </p:tavLst>
                                    </p:anim>
                                    <p:set>
                                      <p:cBhvr>
                                        <p:cTn id="223" dur="1" fill="hold">
                                          <p:stCondLst>
                                            <p:cond delay="999"/>
                                          </p:stCondLst>
                                        </p:cTn>
                                        <p:tgtEl>
                                          <p:spTgt spid="2"/>
                                        </p:tgtEl>
                                        <p:attrNameLst>
                                          <p:attrName>style.visibility</p:attrName>
                                        </p:attrNameLst>
                                      </p:cBhvr>
                                      <p:to>
                                        <p:strVal val="hidden"/>
                                      </p:to>
                                    </p:set>
                                  </p:childTnLst>
                                  <p:subTnLst>
                                    <p:audio>
                                      <p:cMediaNode vol="100000">
                                        <p:cTn display="0" masterRel="sameClick">
                                          <p:stCondLst>
                                            <p:cond evt="begin" delay="0">
                                              <p:tn val="218"/>
                                            </p:cond>
                                          </p:stCondLst>
                                          <p:endCondLst>
                                            <p:cond evt="onStopAudio" delay="0">
                                              <p:tgtEl>
                                                <p:sldTgt/>
                                              </p:tgtEl>
                                            </p:cond>
                                          </p:endCondLst>
                                        </p:cTn>
                                        <p:tgtEl>
                                          <p:sndTgt r:embed="rId7" name="cashreg.wav"/>
                                        </p:tgtEl>
                                      </p:cMediaNode>
                                    </p:audio>
                                  </p:subTnLst>
                                </p:cTn>
                              </p:par>
                              <p:par>
                                <p:cTn id="224" presetID="37" presetClass="exit" presetSubtype="0" fill="hold" grpId="1" nodeType="withEffect">
                                  <p:stCondLst>
                                    <p:cond delay="0"/>
                                  </p:stCondLst>
                                  <p:childTnLst>
                                    <p:animEffect transition="out" filter="fade">
                                      <p:cBhvr>
                                        <p:cTn id="225" dur="1000"/>
                                        <p:tgtEl>
                                          <p:spTgt spid="42"/>
                                        </p:tgtEl>
                                      </p:cBhvr>
                                    </p:animEffect>
                                    <p:anim calcmode="lin" valueType="num">
                                      <p:cBhvr>
                                        <p:cTn id="226" dur="1000"/>
                                        <p:tgtEl>
                                          <p:spTgt spid="42"/>
                                        </p:tgtEl>
                                        <p:attrNameLst>
                                          <p:attrName>ppt_x</p:attrName>
                                        </p:attrNameLst>
                                      </p:cBhvr>
                                      <p:tavLst>
                                        <p:tav tm="0">
                                          <p:val>
                                            <p:strVal val="ppt_x"/>
                                          </p:val>
                                        </p:tav>
                                        <p:tav tm="100000">
                                          <p:val>
                                            <p:strVal val="ppt_x"/>
                                          </p:val>
                                        </p:tav>
                                      </p:tavLst>
                                    </p:anim>
                                    <p:anim calcmode="lin" valueType="num">
                                      <p:cBhvr>
                                        <p:cTn id="227" dur="100" decel="100000"/>
                                        <p:tgtEl>
                                          <p:spTgt spid="42"/>
                                        </p:tgtEl>
                                        <p:attrNameLst>
                                          <p:attrName>ppt_y</p:attrName>
                                        </p:attrNameLst>
                                      </p:cBhvr>
                                      <p:tavLst>
                                        <p:tav tm="0">
                                          <p:val>
                                            <p:strVal val="ppt_y"/>
                                          </p:val>
                                        </p:tav>
                                        <p:tav tm="100000">
                                          <p:val>
                                            <p:strVal val="ppt_y-.03"/>
                                          </p:val>
                                        </p:tav>
                                      </p:tavLst>
                                    </p:anim>
                                    <p:anim calcmode="lin" valueType="num">
                                      <p:cBhvr>
                                        <p:cTn id="228" dur="900" accel="100000">
                                          <p:stCondLst>
                                            <p:cond delay="100"/>
                                          </p:stCondLst>
                                        </p:cTn>
                                        <p:tgtEl>
                                          <p:spTgt spid="42"/>
                                        </p:tgtEl>
                                        <p:attrNameLst>
                                          <p:attrName>ppt_y</p:attrName>
                                        </p:attrNameLst>
                                      </p:cBhvr>
                                      <p:tavLst>
                                        <p:tav tm="0">
                                          <p:val>
                                            <p:strVal val="ppt_y"/>
                                          </p:val>
                                        </p:tav>
                                        <p:tav tm="100000">
                                          <p:val>
                                            <p:strVal val="ppt_y+1"/>
                                          </p:val>
                                        </p:tav>
                                      </p:tavLst>
                                    </p:anim>
                                    <p:set>
                                      <p:cBhvr>
                                        <p:cTn id="229" dur="1" fill="hold">
                                          <p:stCondLst>
                                            <p:cond delay="999"/>
                                          </p:stCondLst>
                                        </p:cTn>
                                        <p:tgtEl>
                                          <p:spTgt spid="42"/>
                                        </p:tgtEl>
                                        <p:attrNameLst>
                                          <p:attrName>style.visibility</p:attrName>
                                        </p:attrNameLst>
                                      </p:cBhvr>
                                      <p:to>
                                        <p:strVal val="hidden"/>
                                      </p:to>
                                    </p:set>
                                  </p:childTnLst>
                                  <p:subTnLst>
                                    <p:audio>
                                      <p:cMediaNode vol="100000">
                                        <p:cTn display="0" masterRel="sameClick">
                                          <p:stCondLst>
                                            <p:cond evt="begin" delay="0">
                                              <p:tn val="224"/>
                                            </p:cond>
                                          </p:stCondLst>
                                          <p:endCondLst>
                                            <p:cond evt="onStopAudio" delay="0">
                                              <p:tgtEl>
                                                <p:sldTgt/>
                                              </p:tgtEl>
                                            </p:cond>
                                          </p:endCondLst>
                                        </p:cTn>
                                        <p:tgtEl>
                                          <p:sndTgt r:embed="rId7" name="cashreg.wav"/>
                                        </p:tgtEl>
                                      </p:cMediaNode>
                                    </p:audio>
                                  </p:subTnLst>
                                </p:cTn>
                              </p:par>
                              <p:par>
                                <p:cTn id="230" presetID="37" presetClass="exit" presetSubtype="0" fill="hold" grpId="1" nodeType="withEffect">
                                  <p:stCondLst>
                                    <p:cond delay="0"/>
                                  </p:stCondLst>
                                  <p:childTnLst>
                                    <p:animEffect transition="out" filter="fade">
                                      <p:cBhvr>
                                        <p:cTn id="231" dur="1000"/>
                                        <p:tgtEl>
                                          <p:spTgt spid="4"/>
                                        </p:tgtEl>
                                      </p:cBhvr>
                                    </p:animEffect>
                                    <p:anim calcmode="lin" valueType="num">
                                      <p:cBhvr>
                                        <p:cTn id="232" dur="1000"/>
                                        <p:tgtEl>
                                          <p:spTgt spid="4"/>
                                        </p:tgtEl>
                                        <p:attrNameLst>
                                          <p:attrName>ppt_x</p:attrName>
                                        </p:attrNameLst>
                                      </p:cBhvr>
                                      <p:tavLst>
                                        <p:tav tm="0">
                                          <p:val>
                                            <p:strVal val="ppt_x"/>
                                          </p:val>
                                        </p:tav>
                                        <p:tav tm="100000">
                                          <p:val>
                                            <p:strVal val="ppt_x"/>
                                          </p:val>
                                        </p:tav>
                                      </p:tavLst>
                                    </p:anim>
                                    <p:anim calcmode="lin" valueType="num">
                                      <p:cBhvr>
                                        <p:cTn id="233" dur="100" decel="100000"/>
                                        <p:tgtEl>
                                          <p:spTgt spid="4"/>
                                        </p:tgtEl>
                                        <p:attrNameLst>
                                          <p:attrName>ppt_y</p:attrName>
                                        </p:attrNameLst>
                                      </p:cBhvr>
                                      <p:tavLst>
                                        <p:tav tm="0">
                                          <p:val>
                                            <p:strVal val="ppt_y"/>
                                          </p:val>
                                        </p:tav>
                                        <p:tav tm="100000">
                                          <p:val>
                                            <p:strVal val="ppt_y-.03"/>
                                          </p:val>
                                        </p:tav>
                                      </p:tavLst>
                                    </p:anim>
                                    <p:anim calcmode="lin" valueType="num">
                                      <p:cBhvr>
                                        <p:cTn id="234" dur="900" accel="100000">
                                          <p:stCondLst>
                                            <p:cond delay="100"/>
                                          </p:stCondLst>
                                        </p:cTn>
                                        <p:tgtEl>
                                          <p:spTgt spid="4"/>
                                        </p:tgtEl>
                                        <p:attrNameLst>
                                          <p:attrName>ppt_y</p:attrName>
                                        </p:attrNameLst>
                                      </p:cBhvr>
                                      <p:tavLst>
                                        <p:tav tm="0">
                                          <p:val>
                                            <p:strVal val="ppt_y"/>
                                          </p:val>
                                        </p:tav>
                                        <p:tav tm="100000">
                                          <p:val>
                                            <p:strVal val="ppt_y+1"/>
                                          </p:val>
                                        </p:tav>
                                      </p:tavLst>
                                    </p:anim>
                                    <p:set>
                                      <p:cBhvr>
                                        <p:cTn id="235" dur="1" fill="hold">
                                          <p:stCondLst>
                                            <p:cond delay="999"/>
                                          </p:stCondLst>
                                        </p:cTn>
                                        <p:tgtEl>
                                          <p:spTgt spid="4"/>
                                        </p:tgtEl>
                                        <p:attrNameLst>
                                          <p:attrName>style.visibility</p:attrName>
                                        </p:attrNameLst>
                                      </p:cBhvr>
                                      <p:to>
                                        <p:strVal val="hidden"/>
                                      </p:to>
                                    </p:set>
                                  </p:childTnLst>
                                  <p:subTnLst>
                                    <p:audio>
                                      <p:cMediaNode vol="100000">
                                        <p:cTn display="0" masterRel="sameClick">
                                          <p:stCondLst>
                                            <p:cond evt="begin" delay="0">
                                              <p:tn val="230"/>
                                            </p:cond>
                                          </p:stCondLst>
                                          <p:endCondLst>
                                            <p:cond evt="onStopAudio" delay="0">
                                              <p:tgtEl>
                                                <p:sldTgt/>
                                              </p:tgtEl>
                                            </p:cond>
                                          </p:endCondLst>
                                        </p:cTn>
                                        <p:tgtEl>
                                          <p:sndTgt r:embed="rId7" name="cashreg.wav"/>
                                        </p:tgtEl>
                                      </p:cMediaNode>
                                    </p:audio>
                                  </p:subTnLst>
                                </p:cTn>
                              </p:par>
                              <p:par>
                                <p:cTn id="236" presetID="22" presetClass="emph" presetSubtype="0" fill="hold" grpId="1" nodeType="withEffect">
                                  <p:stCondLst>
                                    <p:cond delay="0"/>
                                  </p:stCondLst>
                                  <p:childTnLst>
                                    <p:animClr clrSpc="hsl" dir="cw">
                                      <p:cBhvr override="childStyle">
                                        <p:cTn id="237" dur="1000" fill="hold"/>
                                        <p:tgtEl>
                                          <p:spTgt spid="36"/>
                                        </p:tgtEl>
                                        <p:attrNameLst>
                                          <p:attrName>style.color</p:attrName>
                                        </p:attrNameLst>
                                      </p:cBhvr>
                                      <p:by>
                                        <p:hsl h="-7200000" s="0" l="0"/>
                                      </p:by>
                                    </p:animClr>
                                    <p:animClr clrSpc="hsl" dir="cw">
                                      <p:cBhvr>
                                        <p:cTn id="238" dur="1000" fill="hold"/>
                                        <p:tgtEl>
                                          <p:spTgt spid="36"/>
                                        </p:tgtEl>
                                        <p:attrNameLst>
                                          <p:attrName>fillcolor</p:attrName>
                                        </p:attrNameLst>
                                      </p:cBhvr>
                                      <p:by>
                                        <p:hsl h="-7200000" s="0" l="0"/>
                                      </p:by>
                                    </p:animClr>
                                    <p:animClr clrSpc="hsl" dir="cw">
                                      <p:cBhvr>
                                        <p:cTn id="239" dur="1000" fill="hold"/>
                                        <p:tgtEl>
                                          <p:spTgt spid="36"/>
                                        </p:tgtEl>
                                        <p:attrNameLst>
                                          <p:attrName>stroke.color</p:attrName>
                                        </p:attrNameLst>
                                      </p:cBhvr>
                                      <p:by>
                                        <p:hsl h="-7200000" s="0" l="0"/>
                                      </p:by>
                                    </p:animClr>
                                    <p:set>
                                      <p:cBhvr>
                                        <p:cTn id="240" dur="1000" fill="hold"/>
                                        <p:tgtEl>
                                          <p:spTgt spid="36"/>
                                        </p:tgtEl>
                                        <p:attrNameLst>
                                          <p:attrName>fill.type</p:attrName>
                                        </p:attrNameLst>
                                      </p:cBhvr>
                                      <p:to>
                                        <p:strVal val="solid"/>
                                      </p:to>
                                    </p:set>
                                  </p:childTnLst>
                                  <p:subTnLst>
                                    <p:audio>
                                      <p:cMediaNode vol="100000">
                                        <p:cTn display="0" masterRel="sameClick">
                                          <p:stCondLst>
                                            <p:cond evt="begin" delay="0">
                                              <p:tn val="236"/>
                                            </p:cond>
                                          </p:stCondLst>
                                          <p:endCondLst>
                                            <p:cond evt="onStopAudio" delay="0">
                                              <p:tgtEl>
                                                <p:sldTgt/>
                                              </p:tgtEl>
                                            </p:cond>
                                          </p:endCondLst>
                                        </p:cTn>
                                        <p:tgtEl>
                                          <p:sndTgt r:embed="rId7" name="cashreg.wav"/>
                                        </p:tgtEl>
                                      </p:cMediaNode>
                                    </p:audio>
                                  </p:subTnLst>
                                </p:cTn>
                              </p:par>
                              <p:par>
                                <p:cTn id="241" presetID="22" presetClass="emph" presetSubtype="0" fill="hold" grpId="1" nodeType="withEffect">
                                  <p:stCondLst>
                                    <p:cond delay="0"/>
                                  </p:stCondLst>
                                  <p:childTnLst>
                                    <p:animClr clrSpc="hsl" dir="cw">
                                      <p:cBhvr override="childStyle">
                                        <p:cTn id="242" dur="1000" fill="hold"/>
                                        <p:tgtEl>
                                          <p:spTgt spid="43"/>
                                        </p:tgtEl>
                                        <p:attrNameLst>
                                          <p:attrName>style.color</p:attrName>
                                        </p:attrNameLst>
                                      </p:cBhvr>
                                      <p:by>
                                        <p:hsl h="-7200000" s="0" l="0"/>
                                      </p:by>
                                    </p:animClr>
                                    <p:animClr clrSpc="hsl" dir="cw">
                                      <p:cBhvr>
                                        <p:cTn id="243" dur="1000" fill="hold"/>
                                        <p:tgtEl>
                                          <p:spTgt spid="43"/>
                                        </p:tgtEl>
                                        <p:attrNameLst>
                                          <p:attrName>fillcolor</p:attrName>
                                        </p:attrNameLst>
                                      </p:cBhvr>
                                      <p:by>
                                        <p:hsl h="-7200000" s="0" l="0"/>
                                      </p:by>
                                    </p:animClr>
                                    <p:animClr clrSpc="hsl" dir="cw">
                                      <p:cBhvr>
                                        <p:cTn id="244" dur="1000" fill="hold"/>
                                        <p:tgtEl>
                                          <p:spTgt spid="43"/>
                                        </p:tgtEl>
                                        <p:attrNameLst>
                                          <p:attrName>stroke.color</p:attrName>
                                        </p:attrNameLst>
                                      </p:cBhvr>
                                      <p:by>
                                        <p:hsl h="-7200000" s="0" l="0"/>
                                      </p:by>
                                    </p:animClr>
                                    <p:set>
                                      <p:cBhvr>
                                        <p:cTn id="245" dur="1000" fill="hold"/>
                                        <p:tgtEl>
                                          <p:spTgt spid="43"/>
                                        </p:tgtEl>
                                        <p:attrNameLst>
                                          <p:attrName>fill.type</p:attrName>
                                        </p:attrNameLst>
                                      </p:cBhvr>
                                      <p:to>
                                        <p:strVal val="solid"/>
                                      </p:to>
                                    </p:set>
                                  </p:childTnLst>
                                  <p:subTnLst>
                                    <p:audio>
                                      <p:cMediaNode vol="100000">
                                        <p:cTn display="0" masterRel="sameClick">
                                          <p:stCondLst>
                                            <p:cond evt="begin" delay="0">
                                              <p:tn val="241"/>
                                            </p:cond>
                                          </p:stCondLst>
                                          <p:endCondLst>
                                            <p:cond evt="onStopAudio" delay="0">
                                              <p:tgtEl>
                                                <p:sldTgt/>
                                              </p:tgtEl>
                                            </p:cond>
                                          </p:endCondLst>
                                        </p:cTn>
                                        <p:tgtEl>
                                          <p:sndTgt r:embed="rId7" name="cashreg.wav"/>
                                        </p:tgtEl>
                                      </p:cMediaNode>
                                    </p:audio>
                                  </p:subTnLst>
                                </p:cTn>
                              </p:par>
                              <p:par>
                                <p:cTn id="246" presetID="22" presetClass="emph" presetSubtype="0" fill="hold" grpId="1" nodeType="withEffect">
                                  <p:stCondLst>
                                    <p:cond delay="0"/>
                                  </p:stCondLst>
                                  <p:childTnLst>
                                    <p:animClr clrSpc="hsl" dir="cw">
                                      <p:cBhvr override="childStyle">
                                        <p:cTn id="247" dur="1000" fill="hold"/>
                                        <p:tgtEl>
                                          <p:spTgt spid="39"/>
                                        </p:tgtEl>
                                        <p:attrNameLst>
                                          <p:attrName>style.color</p:attrName>
                                        </p:attrNameLst>
                                      </p:cBhvr>
                                      <p:by>
                                        <p:hsl h="-7200000" s="0" l="0"/>
                                      </p:by>
                                    </p:animClr>
                                    <p:animClr clrSpc="hsl" dir="cw">
                                      <p:cBhvr>
                                        <p:cTn id="248" dur="1000" fill="hold"/>
                                        <p:tgtEl>
                                          <p:spTgt spid="39"/>
                                        </p:tgtEl>
                                        <p:attrNameLst>
                                          <p:attrName>fillcolor</p:attrName>
                                        </p:attrNameLst>
                                      </p:cBhvr>
                                      <p:by>
                                        <p:hsl h="-7200000" s="0" l="0"/>
                                      </p:by>
                                    </p:animClr>
                                    <p:animClr clrSpc="hsl" dir="cw">
                                      <p:cBhvr>
                                        <p:cTn id="249" dur="1000" fill="hold"/>
                                        <p:tgtEl>
                                          <p:spTgt spid="39"/>
                                        </p:tgtEl>
                                        <p:attrNameLst>
                                          <p:attrName>stroke.color</p:attrName>
                                        </p:attrNameLst>
                                      </p:cBhvr>
                                      <p:by>
                                        <p:hsl h="-7200000" s="0" l="0"/>
                                      </p:by>
                                    </p:animClr>
                                    <p:set>
                                      <p:cBhvr>
                                        <p:cTn id="250" dur="1000" fill="hold"/>
                                        <p:tgtEl>
                                          <p:spTgt spid="39"/>
                                        </p:tgtEl>
                                        <p:attrNameLst>
                                          <p:attrName>fill.type</p:attrName>
                                        </p:attrNameLst>
                                      </p:cBhvr>
                                      <p:to>
                                        <p:strVal val="solid"/>
                                      </p:to>
                                    </p:set>
                                  </p:childTnLst>
                                  <p:subTnLst>
                                    <p:audio>
                                      <p:cMediaNode vol="100000">
                                        <p:cTn display="0" masterRel="sameClick">
                                          <p:stCondLst>
                                            <p:cond evt="begin" delay="0">
                                              <p:tn val="246"/>
                                            </p:cond>
                                          </p:stCondLst>
                                          <p:endCondLst>
                                            <p:cond evt="onStopAudio" delay="0">
                                              <p:tgtEl>
                                                <p:sldTgt/>
                                              </p:tgtEl>
                                            </p:cond>
                                          </p:endCondLst>
                                        </p:cTn>
                                        <p:tgtEl>
                                          <p:sndTgt r:embed="rId7" name="cashreg.wav"/>
                                        </p:tgtEl>
                                      </p:cMediaNode>
                                    </p:audio>
                                  </p:subTnLst>
                                </p:cTn>
                              </p:par>
                              <p:par>
                                <p:cTn id="251" presetID="37" presetClass="exit" presetSubtype="0" fill="hold" grpId="1" nodeType="withEffect">
                                  <p:stCondLst>
                                    <p:cond delay="0"/>
                                  </p:stCondLst>
                                  <p:childTnLst>
                                    <p:animEffect transition="out" filter="fade">
                                      <p:cBhvr>
                                        <p:cTn id="252" dur="1000"/>
                                        <p:tgtEl>
                                          <p:spTgt spid="37"/>
                                        </p:tgtEl>
                                      </p:cBhvr>
                                    </p:animEffect>
                                    <p:anim calcmode="lin" valueType="num">
                                      <p:cBhvr>
                                        <p:cTn id="253" dur="1000"/>
                                        <p:tgtEl>
                                          <p:spTgt spid="37"/>
                                        </p:tgtEl>
                                        <p:attrNameLst>
                                          <p:attrName>ppt_x</p:attrName>
                                        </p:attrNameLst>
                                      </p:cBhvr>
                                      <p:tavLst>
                                        <p:tav tm="0">
                                          <p:val>
                                            <p:strVal val="ppt_x"/>
                                          </p:val>
                                        </p:tav>
                                        <p:tav tm="100000">
                                          <p:val>
                                            <p:strVal val="ppt_x"/>
                                          </p:val>
                                        </p:tav>
                                      </p:tavLst>
                                    </p:anim>
                                    <p:anim calcmode="lin" valueType="num">
                                      <p:cBhvr>
                                        <p:cTn id="254" dur="100" decel="100000"/>
                                        <p:tgtEl>
                                          <p:spTgt spid="37"/>
                                        </p:tgtEl>
                                        <p:attrNameLst>
                                          <p:attrName>ppt_y</p:attrName>
                                        </p:attrNameLst>
                                      </p:cBhvr>
                                      <p:tavLst>
                                        <p:tav tm="0">
                                          <p:val>
                                            <p:strVal val="ppt_y"/>
                                          </p:val>
                                        </p:tav>
                                        <p:tav tm="100000">
                                          <p:val>
                                            <p:strVal val="ppt_y-.03"/>
                                          </p:val>
                                        </p:tav>
                                      </p:tavLst>
                                    </p:anim>
                                    <p:anim calcmode="lin" valueType="num">
                                      <p:cBhvr>
                                        <p:cTn id="255" dur="900" accel="100000">
                                          <p:stCondLst>
                                            <p:cond delay="100"/>
                                          </p:stCondLst>
                                        </p:cTn>
                                        <p:tgtEl>
                                          <p:spTgt spid="37"/>
                                        </p:tgtEl>
                                        <p:attrNameLst>
                                          <p:attrName>ppt_y</p:attrName>
                                        </p:attrNameLst>
                                      </p:cBhvr>
                                      <p:tavLst>
                                        <p:tav tm="0">
                                          <p:val>
                                            <p:strVal val="ppt_y"/>
                                          </p:val>
                                        </p:tav>
                                        <p:tav tm="100000">
                                          <p:val>
                                            <p:strVal val="ppt_y+1"/>
                                          </p:val>
                                        </p:tav>
                                      </p:tavLst>
                                    </p:anim>
                                    <p:set>
                                      <p:cBhvr>
                                        <p:cTn id="256" dur="1" fill="hold">
                                          <p:stCondLst>
                                            <p:cond delay="999"/>
                                          </p:stCondLst>
                                        </p:cTn>
                                        <p:tgtEl>
                                          <p:spTgt spid="37"/>
                                        </p:tgtEl>
                                        <p:attrNameLst>
                                          <p:attrName>style.visibility</p:attrName>
                                        </p:attrNameLst>
                                      </p:cBhvr>
                                      <p:to>
                                        <p:strVal val="hidden"/>
                                      </p:to>
                                    </p:set>
                                  </p:childTnLst>
                                  <p:subTnLst>
                                    <p:audio>
                                      <p:cMediaNode vol="100000">
                                        <p:cTn display="0" masterRel="sameClick">
                                          <p:stCondLst>
                                            <p:cond evt="begin" delay="0">
                                              <p:tn val="251"/>
                                            </p:cond>
                                          </p:stCondLst>
                                          <p:endCondLst>
                                            <p:cond evt="onStopAudio" delay="0">
                                              <p:tgtEl>
                                                <p:sldTgt/>
                                              </p:tgtEl>
                                            </p:cond>
                                          </p:endCondLst>
                                        </p:cTn>
                                        <p:tgtEl>
                                          <p:sndTgt r:embed="rId7" name="cashreg.wav"/>
                                        </p:tgtEl>
                                      </p:cMediaNode>
                                    </p:audio>
                                  </p:subTnLst>
                                </p:cTn>
                              </p:par>
                              <p:par>
                                <p:cTn id="257" presetID="37" presetClass="exit" presetSubtype="0" fill="hold" grpId="1" nodeType="withEffect">
                                  <p:stCondLst>
                                    <p:cond delay="0"/>
                                  </p:stCondLst>
                                  <p:childTnLst>
                                    <p:animEffect transition="out" filter="fade">
                                      <p:cBhvr>
                                        <p:cTn id="258" dur="1000"/>
                                        <p:tgtEl>
                                          <p:spTgt spid="45"/>
                                        </p:tgtEl>
                                      </p:cBhvr>
                                    </p:animEffect>
                                    <p:anim calcmode="lin" valueType="num">
                                      <p:cBhvr>
                                        <p:cTn id="259" dur="1000"/>
                                        <p:tgtEl>
                                          <p:spTgt spid="45"/>
                                        </p:tgtEl>
                                        <p:attrNameLst>
                                          <p:attrName>ppt_x</p:attrName>
                                        </p:attrNameLst>
                                      </p:cBhvr>
                                      <p:tavLst>
                                        <p:tav tm="0">
                                          <p:val>
                                            <p:strVal val="ppt_x"/>
                                          </p:val>
                                        </p:tav>
                                        <p:tav tm="100000">
                                          <p:val>
                                            <p:strVal val="ppt_x"/>
                                          </p:val>
                                        </p:tav>
                                      </p:tavLst>
                                    </p:anim>
                                    <p:anim calcmode="lin" valueType="num">
                                      <p:cBhvr>
                                        <p:cTn id="260" dur="100" decel="100000"/>
                                        <p:tgtEl>
                                          <p:spTgt spid="45"/>
                                        </p:tgtEl>
                                        <p:attrNameLst>
                                          <p:attrName>ppt_y</p:attrName>
                                        </p:attrNameLst>
                                      </p:cBhvr>
                                      <p:tavLst>
                                        <p:tav tm="0">
                                          <p:val>
                                            <p:strVal val="ppt_y"/>
                                          </p:val>
                                        </p:tav>
                                        <p:tav tm="100000">
                                          <p:val>
                                            <p:strVal val="ppt_y-.03"/>
                                          </p:val>
                                        </p:tav>
                                      </p:tavLst>
                                    </p:anim>
                                    <p:anim calcmode="lin" valueType="num">
                                      <p:cBhvr>
                                        <p:cTn id="261" dur="900" accel="100000">
                                          <p:stCondLst>
                                            <p:cond delay="100"/>
                                          </p:stCondLst>
                                        </p:cTn>
                                        <p:tgtEl>
                                          <p:spTgt spid="45"/>
                                        </p:tgtEl>
                                        <p:attrNameLst>
                                          <p:attrName>ppt_y</p:attrName>
                                        </p:attrNameLst>
                                      </p:cBhvr>
                                      <p:tavLst>
                                        <p:tav tm="0">
                                          <p:val>
                                            <p:strVal val="ppt_y"/>
                                          </p:val>
                                        </p:tav>
                                        <p:tav tm="100000">
                                          <p:val>
                                            <p:strVal val="ppt_y+1"/>
                                          </p:val>
                                        </p:tav>
                                      </p:tavLst>
                                    </p:anim>
                                    <p:set>
                                      <p:cBhvr>
                                        <p:cTn id="262" dur="1" fill="hold">
                                          <p:stCondLst>
                                            <p:cond delay="999"/>
                                          </p:stCondLst>
                                        </p:cTn>
                                        <p:tgtEl>
                                          <p:spTgt spid="45"/>
                                        </p:tgtEl>
                                        <p:attrNameLst>
                                          <p:attrName>style.visibility</p:attrName>
                                        </p:attrNameLst>
                                      </p:cBhvr>
                                      <p:to>
                                        <p:strVal val="hidden"/>
                                      </p:to>
                                    </p:set>
                                  </p:childTnLst>
                                  <p:subTnLst>
                                    <p:audio>
                                      <p:cMediaNode vol="100000">
                                        <p:cTn display="0" masterRel="sameClick">
                                          <p:stCondLst>
                                            <p:cond evt="begin" delay="0">
                                              <p:tn val="257"/>
                                            </p:cond>
                                          </p:stCondLst>
                                          <p:endCondLst>
                                            <p:cond evt="onStopAudio" delay="0">
                                              <p:tgtEl>
                                                <p:sldTgt/>
                                              </p:tgtEl>
                                            </p:cond>
                                          </p:endCondLst>
                                        </p:cTn>
                                        <p:tgtEl>
                                          <p:sndTgt r:embed="rId7" name="cashreg.wav"/>
                                        </p:tgtEl>
                                      </p:cMediaNode>
                                    </p:audio>
                                  </p:subTnLst>
                                </p:cTn>
                              </p:par>
                              <p:par>
                                <p:cTn id="263" presetID="37" presetClass="exit" presetSubtype="0" fill="hold" grpId="1" nodeType="withEffect">
                                  <p:stCondLst>
                                    <p:cond delay="0"/>
                                  </p:stCondLst>
                                  <p:childTnLst>
                                    <p:animEffect transition="out" filter="fade">
                                      <p:cBhvr>
                                        <p:cTn id="264" dur="1000"/>
                                        <p:tgtEl>
                                          <p:spTgt spid="41"/>
                                        </p:tgtEl>
                                      </p:cBhvr>
                                    </p:animEffect>
                                    <p:anim calcmode="lin" valueType="num">
                                      <p:cBhvr>
                                        <p:cTn id="265" dur="1000"/>
                                        <p:tgtEl>
                                          <p:spTgt spid="41"/>
                                        </p:tgtEl>
                                        <p:attrNameLst>
                                          <p:attrName>ppt_x</p:attrName>
                                        </p:attrNameLst>
                                      </p:cBhvr>
                                      <p:tavLst>
                                        <p:tav tm="0">
                                          <p:val>
                                            <p:strVal val="ppt_x"/>
                                          </p:val>
                                        </p:tav>
                                        <p:tav tm="100000">
                                          <p:val>
                                            <p:strVal val="ppt_x"/>
                                          </p:val>
                                        </p:tav>
                                      </p:tavLst>
                                    </p:anim>
                                    <p:anim calcmode="lin" valueType="num">
                                      <p:cBhvr>
                                        <p:cTn id="266" dur="100" decel="100000"/>
                                        <p:tgtEl>
                                          <p:spTgt spid="41"/>
                                        </p:tgtEl>
                                        <p:attrNameLst>
                                          <p:attrName>ppt_y</p:attrName>
                                        </p:attrNameLst>
                                      </p:cBhvr>
                                      <p:tavLst>
                                        <p:tav tm="0">
                                          <p:val>
                                            <p:strVal val="ppt_y"/>
                                          </p:val>
                                        </p:tav>
                                        <p:tav tm="100000">
                                          <p:val>
                                            <p:strVal val="ppt_y-.03"/>
                                          </p:val>
                                        </p:tav>
                                      </p:tavLst>
                                    </p:anim>
                                    <p:anim calcmode="lin" valueType="num">
                                      <p:cBhvr>
                                        <p:cTn id="267" dur="900" accel="100000">
                                          <p:stCondLst>
                                            <p:cond delay="100"/>
                                          </p:stCondLst>
                                        </p:cTn>
                                        <p:tgtEl>
                                          <p:spTgt spid="41"/>
                                        </p:tgtEl>
                                        <p:attrNameLst>
                                          <p:attrName>ppt_y</p:attrName>
                                        </p:attrNameLst>
                                      </p:cBhvr>
                                      <p:tavLst>
                                        <p:tav tm="0">
                                          <p:val>
                                            <p:strVal val="ppt_y"/>
                                          </p:val>
                                        </p:tav>
                                        <p:tav tm="100000">
                                          <p:val>
                                            <p:strVal val="ppt_y+1"/>
                                          </p:val>
                                        </p:tav>
                                      </p:tavLst>
                                    </p:anim>
                                    <p:set>
                                      <p:cBhvr>
                                        <p:cTn id="268" dur="1" fill="hold">
                                          <p:stCondLst>
                                            <p:cond delay="999"/>
                                          </p:stCondLst>
                                        </p:cTn>
                                        <p:tgtEl>
                                          <p:spTgt spid="41"/>
                                        </p:tgtEl>
                                        <p:attrNameLst>
                                          <p:attrName>style.visibility</p:attrName>
                                        </p:attrNameLst>
                                      </p:cBhvr>
                                      <p:to>
                                        <p:strVal val="hidden"/>
                                      </p:to>
                                    </p:set>
                                  </p:childTnLst>
                                  <p:subTnLst>
                                    <p:audio>
                                      <p:cMediaNode vol="100000">
                                        <p:cTn display="0" masterRel="sameClick">
                                          <p:stCondLst>
                                            <p:cond evt="begin" delay="0">
                                              <p:tn val="263"/>
                                            </p:cond>
                                          </p:stCondLst>
                                          <p:endCondLst>
                                            <p:cond evt="onStopAudio" delay="0">
                                              <p:tgtEl>
                                                <p:sldTgt/>
                                              </p:tgtEl>
                                            </p:cond>
                                          </p:endCondLst>
                                        </p:cTn>
                                        <p:tgtEl>
                                          <p:sndTgt r:embed="rId7" name="cashreg.wav"/>
                                        </p:tgtEl>
                                      </p:cMediaNode>
                                    </p:audio>
                                  </p:subTnLst>
                                </p:cTn>
                              </p:par>
                            </p:childTnLst>
                          </p:cTn>
                        </p:par>
                      </p:childTnLst>
                    </p:cTn>
                  </p:par>
                </p:childTnLst>
              </p:cTn>
              <p:nextCondLst>
                <p:cond evt="onClick" delay="0">
                  <p:tgtEl>
                    <p:spTgt spid="15"/>
                  </p:tgtEl>
                </p:cond>
              </p:nextCondLst>
            </p:seq>
          </p:childTnLst>
        </p:cTn>
      </p:par>
    </p:tnLst>
    <p:bldLst>
      <p:bldP spid="6" grpId="0" animBg="1"/>
      <p:bldP spid="19" grpId="0" animBg="1"/>
      <p:bldP spid="19" grpId="1" animBg="1"/>
      <p:bldP spid="20" grpId="0" animBg="1"/>
      <p:bldP spid="20" grpId="1" animBg="1"/>
      <p:bldP spid="21" grpId="0" animBg="1"/>
      <p:bldP spid="21" grpId="1" animBg="1"/>
      <p:bldP spid="22" grpId="0" animBg="1"/>
      <p:bldP spid="22" grpId="1" animBg="1"/>
      <p:bldP spid="23" grpId="0" animBg="1"/>
      <p:bldP spid="23" grpId="1" animBg="1"/>
      <p:bldP spid="24" grpId="0" animBg="1"/>
      <p:bldP spid="24" grpId="1" animBg="1"/>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P spid="34" grpId="0" animBg="1"/>
      <p:bldP spid="34" grpId="1" animBg="1"/>
      <p:bldP spid="35" grpId="0" animBg="1"/>
      <p:bldP spid="35" grpId="1" animBg="1"/>
      <p:bldP spid="35" grpId="2" animBg="1"/>
      <p:bldP spid="35" grpId="3" animBg="1"/>
      <p:bldP spid="35" grpId="4" animBg="1"/>
      <p:bldP spid="35" grpId="5" animBg="1"/>
      <p:bldP spid="35" grpId="6" animBg="1"/>
      <p:bldP spid="35" grpId="7" animBg="1"/>
      <p:bldP spid="35" grpId="8" animBg="1"/>
      <p:bldP spid="35" grpId="9" animBg="1"/>
      <p:bldP spid="35" grpId="10" animBg="1"/>
      <p:bldP spid="35" grpId="11" animBg="1"/>
      <p:bldP spid="35" grpId="12" animBg="1"/>
      <p:bldP spid="35" grpId="13" animBg="1"/>
      <p:bldP spid="35" grpId="14" animBg="1"/>
      <p:bldP spid="35" grpId="15" animBg="1"/>
      <p:bldP spid="35" grpId="16" animBg="1"/>
      <p:bldP spid="2" grpId="0" animBg="1"/>
      <p:bldP spid="2" grpId="1" animBg="1"/>
      <p:bldP spid="36" grpId="0" animBg="1"/>
      <p:bldP spid="36" grpId="1" animBg="1"/>
      <p:bldP spid="37" grpId="0" animBg="1"/>
      <p:bldP spid="37" grpId="1" animBg="1"/>
      <p:bldP spid="38" grpId="0" animBg="1"/>
      <p:bldP spid="38" grpId="1" animBg="1"/>
      <p:bldP spid="4" grpId="0" animBg="1"/>
      <p:bldP spid="4" grpId="1" animBg="1"/>
      <p:bldP spid="39" grpId="0" animBg="1"/>
      <p:bldP spid="39" grpId="1" animBg="1"/>
      <p:bldP spid="40" grpId="0" animBg="1"/>
      <p:bldP spid="40" grpId="1" animBg="1"/>
      <p:bldP spid="41" grpId="0" animBg="1"/>
      <p:bldP spid="41" grpId="1" animBg="1"/>
      <p:bldP spid="42" grpId="0"/>
      <p:bldP spid="42" grpId="1"/>
      <p:bldP spid="43" grpId="0"/>
      <p:bldP spid="43" grpId="1"/>
      <p:bldP spid="44" grpId="0"/>
      <p:bldP spid="44" grpId="1"/>
      <p:bldP spid="45" grpId="0"/>
      <p:bldP spid="45"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629407" y="218374"/>
            <a:ext cx="6113458" cy="1839384"/>
          </a:xfrm>
          <a:prstGeom prst="roundRect">
            <a:avLst/>
          </a:prstGeom>
          <a:solidFill>
            <a:srgbClr val="C00000"/>
          </a:solidFill>
          <a:scene3d>
            <a:camera prst="orthographicFront"/>
            <a:lightRig rig="threePt" dir="t"/>
          </a:scene3d>
          <a:sp3d>
            <a:bevelT w="101600" prst="riblet"/>
          </a:sp3d>
        </p:spPr>
        <p:style>
          <a:lnRef idx="1">
            <a:schemeClr val="accent1"/>
          </a:lnRef>
          <a:fillRef idx="2">
            <a:schemeClr val="accent1"/>
          </a:fillRef>
          <a:effectRef idx="1">
            <a:schemeClr val="accent1"/>
          </a:effectRef>
          <a:fontRef idx="minor">
            <a:schemeClr val="dk1"/>
          </a:fontRef>
        </p:style>
        <p:txBody>
          <a:bodyPr rtlCol="0" anchor="ctr"/>
          <a:lstStyle/>
          <a:p>
            <a:pPr lvl="0" algn="ctr" defTabSz="914126">
              <a:defRPr/>
            </a:pPr>
            <a:r>
              <a:rPr lang="en-US" sz="3200" smtClean="0">
                <a:solidFill>
                  <a:schemeClr val="bg1"/>
                </a:solidFill>
              </a:rPr>
              <a:t>Nguyên tử oxygen có?</a:t>
            </a:r>
            <a:endParaRPr kumimoji="0" lang="en-US" sz="6000" b="1" i="0"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endParaRPr>
          </a:p>
        </p:txBody>
      </p:sp>
      <p:grpSp>
        <p:nvGrpSpPr>
          <p:cNvPr id="3" name="Group 142"/>
          <p:cNvGrpSpPr>
            <a:grpSpLocks/>
          </p:cNvGrpSpPr>
          <p:nvPr/>
        </p:nvGrpSpPr>
        <p:grpSpPr bwMode="auto">
          <a:xfrm>
            <a:off x="-533400" y="-381000"/>
            <a:ext cx="2285405" cy="3123386"/>
            <a:chOff x="819" y="1243"/>
            <a:chExt cx="454" cy="518"/>
          </a:xfrm>
        </p:grpSpPr>
        <p:grpSp>
          <p:nvGrpSpPr>
            <p:cNvPr id="5" name="Group 143"/>
            <p:cNvGrpSpPr>
              <a:grpSpLocks/>
            </p:cNvGrpSpPr>
            <p:nvPr/>
          </p:nvGrpSpPr>
          <p:grpSpPr bwMode="auto">
            <a:xfrm>
              <a:off x="819" y="1243"/>
              <a:ext cx="454" cy="518"/>
              <a:chOff x="192" y="1917"/>
              <a:chExt cx="1042" cy="1102"/>
            </a:xfrm>
          </p:grpSpPr>
          <p:pic>
            <p:nvPicPr>
              <p:cNvPr id="11" name="Picture 144" descr="light_shadow"/>
              <p:cNvPicPr>
                <a:picLocks noChangeAspect="1" noChangeArrowheads="1"/>
              </p:cNvPicPr>
              <p:nvPr/>
            </p:nvPicPr>
            <p:blipFill>
              <a:blip r:embed="rId8">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291" y="2781"/>
                <a:ext cx="858"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45" descr="circuler_1"/>
              <p:cNvPicPr>
                <a:picLocks noChangeAspect="1" noChangeArrowheads="1"/>
              </p:cNvPicPr>
              <p:nvPr/>
            </p:nvPicPr>
            <p:blipFill>
              <a:blip r:embed="rId9">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192" y="1917"/>
                <a:ext cx="1042" cy="1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Oval 146"/>
              <p:cNvSpPr>
                <a:spLocks noChangeArrowheads="1"/>
              </p:cNvSpPr>
              <p:nvPr/>
            </p:nvSpPr>
            <p:spPr bwMode="gray">
              <a:xfrm>
                <a:off x="192" y="1917"/>
                <a:ext cx="1035" cy="1019"/>
              </a:xfrm>
              <a:prstGeom prst="ellipse">
                <a:avLst/>
              </a:prstGeom>
              <a:ln/>
            </p:spPr>
            <p:style>
              <a:lnRef idx="1">
                <a:schemeClr val="accent2"/>
              </a:lnRef>
              <a:fillRef idx="3">
                <a:schemeClr val="accent2"/>
              </a:fillRef>
              <a:effectRef idx="2">
                <a:schemeClr val="accent2"/>
              </a:effectRef>
              <a:fontRef idx="minor">
                <a:schemeClr val="lt1"/>
              </a:fontRef>
            </p:style>
            <p:txBody>
              <a:bodyPr wrap="none" anchor="ct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1" u="none" strike="noStrike" kern="0" cap="none" spc="0" normalizeH="0" baseline="0" noProof="0">
                  <a:ln>
                    <a:noFill/>
                  </a:ln>
                  <a:solidFill>
                    <a:srgbClr val="FFFFFF"/>
                  </a:solidFill>
                  <a:effectLst/>
                  <a:uLnTx/>
                  <a:uFillTx/>
                  <a:latin typeface="Arial" panose="020B0604020202020204" pitchFamily="34" charset="0"/>
                  <a:ea typeface="+mn-ea"/>
                  <a:cs typeface="+mn-cs"/>
                </a:endParaRPr>
              </a:p>
            </p:txBody>
          </p:sp>
        </p:grpSp>
        <p:pic>
          <p:nvPicPr>
            <p:cNvPr id="10" name="Picture 147" descr="Picture2"/>
            <p:cNvPicPr>
              <a:picLocks noChangeAspect="1" noChangeArrowheads="1"/>
            </p:cNvPicPr>
            <p:nvPr/>
          </p:nvPicPr>
          <p:blipFill>
            <a:blip r:embed="rId10" cstate="print">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864" y="1248"/>
              <a:ext cx="359"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 name="Picture 14"/>
          <p:cNvPicPr>
            <a:picLocks noChangeAspect="1"/>
          </p:cNvPicPr>
          <p:nvPr/>
        </p:nvPicPr>
        <p:blipFill rotWithShape="1">
          <a:blip r:embed="rId11" cstate="print">
            <a:extLst>
              <a:ext uri="{28A0092B-C50C-407E-A947-70E740481C1C}">
                <a14:useLocalDpi xmlns:a14="http://schemas.microsoft.com/office/drawing/2010/main" val="0"/>
              </a:ext>
            </a:extLst>
          </a:blip>
          <a:srcRect l="50000" b="49512"/>
          <a:stretch/>
        </p:blipFill>
        <p:spPr>
          <a:xfrm>
            <a:off x="79160" y="2006492"/>
            <a:ext cx="571352" cy="76923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6" name="nhac 10s 2.wav">
            <a:hlinkClick r:id="" action="ppaction://media"/>
          </p:cNvPr>
          <p:cNvPicPr>
            <a:picLocks noChangeAspect="1"/>
          </p:cNvPicPr>
          <p:nvPr>
            <a:videoFile r:link="rId2"/>
            <p:extLst>
              <p:ext uri="{DAA4B4D4-6D71-4841-9C94-3DE7FCFB9230}">
                <p14:media xmlns:p14="http://schemas.microsoft.com/office/powerpoint/2010/main"/>
              </p:ext>
            </p:extLst>
          </p:nvPr>
        </p:nvPicPr>
        <p:blipFill>
          <a:blip r:embed="rId12" cstate="print"/>
          <a:stretch>
            <a:fillRect/>
          </a:stretch>
        </p:blipFill>
        <p:spPr>
          <a:xfrm>
            <a:off x="-1741613" y="318068"/>
            <a:ext cx="411182" cy="548243"/>
          </a:xfrm>
          <a:prstGeom prst="rect">
            <a:avLst/>
          </a:prstGeom>
        </p:spPr>
      </p:pic>
      <p:pic>
        <p:nvPicPr>
          <p:cNvPr id="17" name="Picture 1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772380" y="280274"/>
            <a:ext cx="590357" cy="787142"/>
          </a:xfrm>
          <a:prstGeom prst="rect">
            <a:avLst/>
          </a:prstGeom>
        </p:spPr>
      </p:pic>
      <p:pic>
        <p:nvPicPr>
          <p:cNvPr id="18" name="nhac thoi gian 15s.wav">
            <a:hlinkClick r:id="" action="ppaction://media"/>
          </p:cNvPr>
          <p:cNvPicPr>
            <a:picLocks noChangeAspect="1"/>
          </p:cNvPicPr>
          <p:nvPr>
            <a:videoFile r:link="rId2"/>
            <p:extLst>
              <p:ext uri="{DAA4B4D4-6D71-4841-9C94-3DE7FCFB9230}">
                <p14:media xmlns:p14="http://schemas.microsoft.com/office/powerpoint/2010/main"/>
              </p:ext>
            </p:extLst>
          </p:nvPr>
        </p:nvPicPr>
        <p:blipFill>
          <a:blip r:embed="rId12" cstate="print"/>
          <a:stretch>
            <a:fillRect/>
          </a:stretch>
        </p:blipFill>
        <p:spPr>
          <a:xfrm>
            <a:off x="-1611018" y="1067417"/>
            <a:ext cx="411182" cy="548243"/>
          </a:xfrm>
          <a:prstGeom prst="rect">
            <a:avLst/>
          </a:prstGeom>
        </p:spPr>
      </p:pic>
      <p:sp>
        <p:nvSpPr>
          <p:cNvPr id="19" name="TextBox 18"/>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00</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0" name="TextBox 19"/>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01</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1" name="TextBox 20"/>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02</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2" name="TextBox 21"/>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03</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3" name="TextBox 22"/>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04</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4" name="TextBox 23"/>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05</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5" name="TextBox 24"/>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06</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6" name="TextBox 25"/>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07</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7" name="TextBox 26"/>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08</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8" name="TextBox 27"/>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09</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9" name="TextBox 28"/>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10</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0" name="TextBox 29"/>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11</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1" name="TextBox 30"/>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12</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2" name="TextBox 31"/>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13</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3" name="TextBox 32"/>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14</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4" name="TextBox 33"/>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15</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5" name="Donut 34"/>
          <p:cNvSpPr/>
          <p:nvPr/>
        </p:nvSpPr>
        <p:spPr>
          <a:xfrm>
            <a:off x="1548444" y="1372138"/>
            <a:ext cx="966694" cy="1295063"/>
          </a:xfrm>
          <a:prstGeom prst="donut">
            <a:avLst>
              <a:gd name="adj" fmla="val 10370"/>
            </a:avLst>
          </a:prstGeom>
          <a:solidFill>
            <a:srgbClr val="C0504D"/>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vi-VN" sz="3999" b="0"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 name="Isosceles Triangle 1"/>
          <p:cNvSpPr/>
          <p:nvPr/>
        </p:nvSpPr>
        <p:spPr>
          <a:xfrm rot="5400000">
            <a:off x="71646" y="4050391"/>
            <a:ext cx="907162" cy="563710"/>
          </a:xfrm>
          <a:prstGeom prst="triangl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6" name="Isosceles Triangle 35"/>
          <p:cNvSpPr/>
          <p:nvPr/>
        </p:nvSpPr>
        <p:spPr>
          <a:xfrm rot="5400000">
            <a:off x="88188" y="2947451"/>
            <a:ext cx="907162" cy="563710"/>
          </a:xfrm>
          <a:prstGeom prst="triangle">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7" name="Isosceles Triangle 36"/>
          <p:cNvSpPr/>
          <p:nvPr/>
        </p:nvSpPr>
        <p:spPr>
          <a:xfrm rot="5400000">
            <a:off x="80034" y="6045493"/>
            <a:ext cx="907162" cy="563710"/>
          </a:xfrm>
          <a:prstGeom prst="triangle">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8" name="Isosceles Triangle 37"/>
          <p:cNvSpPr/>
          <p:nvPr/>
        </p:nvSpPr>
        <p:spPr>
          <a:xfrm rot="5400000">
            <a:off x="80034" y="5022832"/>
            <a:ext cx="907162" cy="563710"/>
          </a:xfrm>
          <a:prstGeom prst="triangle">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4" name="Rounded Rectangle 3"/>
          <p:cNvSpPr/>
          <p:nvPr/>
        </p:nvSpPr>
        <p:spPr>
          <a:xfrm>
            <a:off x="797346" y="3775845"/>
            <a:ext cx="8098799" cy="953166"/>
          </a:xfrm>
          <a:prstGeom prst="roundRect">
            <a:avLst/>
          </a:prstGeom>
          <a:solidFill>
            <a:schemeClr val="accent2"/>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126">
              <a:buSzPts val="1000"/>
              <a:tabLst>
                <a:tab pos="457063" algn="l"/>
              </a:tabLst>
              <a:defRPr/>
            </a:pPr>
            <a:r>
              <a:rPr lang="en-US" sz="4000" smtClean="0"/>
              <a:t>6p,6e,6n,12 amu.</a:t>
            </a:r>
            <a:endParaRPr lang="en-US" sz="6000" b="1" dirty="0">
              <a:solidFill>
                <a:prstClr val="white"/>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9" name="Rounded Rectangle 38"/>
          <p:cNvSpPr/>
          <p:nvPr/>
        </p:nvSpPr>
        <p:spPr>
          <a:xfrm>
            <a:off x="831266" y="2705935"/>
            <a:ext cx="8098799" cy="953166"/>
          </a:xfrm>
          <a:prstGeom prst="roundRect">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126">
              <a:buSzPts val="1000"/>
              <a:tabLst>
                <a:tab pos="457063" algn="l"/>
              </a:tabLst>
              <a:defRPr/>
            </a:pPr>
            <a:r>
              <a:rPr lang="en-US" sz="3600" smtClean="0"/>
              <a:t>8p, 8e, 8n, 16 amu.</a:t>
            </a:r>
            <a:endParaRPr lang="en-US" sz="3600" b="1" dirty="0">
              <a:solidFill>
                <a:prstClr val="white"/>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0" name="Rounded Rectangle 39"/>
          <p:cNvSpPr/>
          <p:nvPr/>
        </p:nvSpPr>
        <p:spPr>
          <a:xfrm>
            <a:off x="825859" y="4828101"/>
            <a:ext cx="8098799" cy="953166"/>
          </a:xfrm>
          <a:prstGeom prst="roundRect">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126">
              <a:buSzPts val="1000"/>
              <a:tabLst>
                <a:tab pos="457063" algn="l"/>
              </a:tabLst>
              <a:defRPr/>
            </a:pPr>
            <a:r>
              <a:rPr lang="en-US" sz="3600" smtClean="0"/>
              <a:t>12p,12e,12n,24 amu.</a:t>
            </a:r>
            <a:endParaRPr kumimoji="0" lang="en-US" sz="36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1" name="Rounded Rectangle 40"/>
          <p:cNvSpPr/>
          <p:nvPr/>
        </p:nvSpPr>
        <p:spPr>
          <a:xfrm>
            <a:off x="825859" y="5832044"/>
            <a:ext cx="8098799" cy="953166"/>
          </a:xfrm>
          <a:prstGeom prst="roundRect">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126" rtl="0" eaLnBrk="1" fontAlgn="auto" latinLnBrk="0" hangingPunct="1">
              <a:lnSpc>
                <a:spcPct val="100000"/>
              </a:lnSpc>
              <a:spcBef>
                <a:spcPts val="0"/>
              </a:spcBef>
              <a:spcAft>
                <a:spcPts val="0"/>
              </a:spcAft>
              <a:buClrTx/>
              <a:buSzPts val="1000"/>
              <a:buFontTx/>
              <a:buNone/>
              <a:tabLst>
                <a:tab pos="457063" algn="l"/>
              </a:tabLst>
              <a:defRPr/>
            </a:pPr>
            <a:r>
              <a:rPr kumimoji="0" lang="en-BZ" sz="3600" i="0" u="none" strike="noStrike" kern="1200" cap="none" spc="0" normalizeH="0" baseline="0" noProof="0" smtClean="0">
                <a:ln>
                  <a:noFill/>
                </a:ln>
                <a:solidFill>
                  <a:prstClr val="white"/>
                </a:solidFill>
                <a:effectLst/>
                <a:uLnTx/>
                <a:uFillTx/>
                <a:latin typeface="Calibri" panose="020F0502020204030204" pitchFamily="34" charset="0"/>
              </a:rPr>
              <a:t>9p,9e,9n,18 amu</a:t>
            </a:r>
            <a:r>
              <a:rPr kumimoji="0" lang="en-BZ" sz="3600" i="0" u="none" strike="noStrike" kern="1200" cap="none" spc="0" normalizeH="0" noProof="0" smtClean="0">
                <a:ln>
                  <a:noFill/>
                </a:ln>
                <a:solidFill>
                  <a:prstClr val="white"/>
                </a:solidFill>
                <a:effectLst/>
                <a:uLnTx/>
                <a:uFillTx/>
                <a:latin typeface="Calibri" panose="020F0502020204030204" pitchFamily="34" charset="0"/>
              </a:rPr>
              <a:t>.</a:t>
            </a:r>
            <a:endParaRPr kumimoji="0" lang="en-US" sz="360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2" name="TextBox 41"/>
          <p:cNvSpPr txBox="1"/>
          <p:nvPr/>
        </p:nvSpPr>
        <p:spPr>
          <a:xfrm>
            <a:off x="275934" y="3947111"/>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smtClean="0">
                <a:ln>
                  <a:noFill/>
                </a:ln>
                <a:solidFill>
                  <a:prstClr val="white"/>
                </a:solidFill>
                <a:effectLst>
                  <a:outerShdw blurRad="38100" dist="38100" dir="2700000" algn="tl">
                    <a:srgbClr val="000000">
                      <a:alpha val="43137"/>
                    </a:srgbClr>
                  </a:outerShdw>
                </a:effectLst>
                <a:uLnTx/>
                <a:uFillTx/>
                <a:latin typeface="Calibri"/>
                <a:ea typeface="+mn-ea"/>
                <a:cs typeface="+mn-cs"/>
              </a:rPr>
              <a:t>B</a:t>
            </a:r>
            <a:endPar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43" name="TextBox 42"/>
          <p:cNvSpPr txBox="1"/>
          <p:nvPr/>
        </p:nvSpPr>
        <p:spPr>
          <a:xfrm>
            <a:off x="275933" y="2871242"/>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lang="en-US" sz="3599" b="1" noProof="0" smtClean="0">
                <a:solidFill>
                  <a:prstClr val="white"/>
                </a:solidFill>
                <a:effectLst>
                  <a:outerShdw blurRad="38100" dist="38100" dir="2700000" algn="tl">
                    <a:srgbClr val="000000">
                      <a:alpha val="43137"/>
                    </a:srgbClr>
                  </a:outerShdw>
                </a:effectLst>
                <a:latin typeface="Calibri"/>
              </a:rPr>
              <a:t>A</a:t>
            </a:r>
            <a:endPar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44" name="TextBox 43"/>
          <p:cNvSpPr txBox="1"/>
          <p:nvPr/>
        </p:nvSpPr>
        <p:spPr>
          <a:xfrm>
            <a:off x="204444" y="4981605"/>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C</a:t>
            </a:r>
          </a:p>
        </p:txBody>
      </p:sp>
      <p:sp>
        <p:nvSpPr>
          <p:cNvPr id="45" name="TextBox 44"/>
          <p:cNvSpPr txBox="1"/>
          <p:nvPr/>
        </p:nvSpPr>
        <p:spPr>
          <a:xfrm>
            <a:off x="229732" y="6004266"/>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D</a:t>
            </a:r>
          </a:p>
        </p:txBody>
      </p:sp>
      <p:pic>
        <p:nvPicPr>
          <p:cNvPr id="47" name="Đồ họa 46" descr="Cuốn sách đang mở">
            <a:hlinkClick r:id="" action="ppaction://noaction"/>
            <a:extLst>
              <a:ext uri="{FF2B5EF4-FFF2-40B4-BE49-F238E27FC236}">
                <a16:creationId xmlns:a16="http://schemas.microsoft.com/office/drawing/2014/main" id="{EE643151-A6BC-43BE-B711-4775136D0BCD}"/>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xmlns="" r:embed=""/>
              </a:ext>
            </a:extLst>
          </a:blip>
          <a:stretch>
            <a:fillRect/>
          </a:stretch>
        </p:blipFill>
        <p:spPr>
          <a:xfrm>
            <a:off x="4572000" y="1974752"/>
            <a:ext cx="685800" cy="914400"/>
          </a:xfrm>
          <a:prstGeom prst="rect">
            <a:avLst/>
          </a:prstGeom>
        </p:spPr>
      </p:pic>
      <p:sp>
        <p:nvSpPr>
          <p:cNvPr id="51" name="Hình Chữ nhật 50"/>
          <p:cNvSpPr/>
          <p:nvPr/>
        </p:nvSpPr>
        <p:spPr>
          <a:xfrm>
            <a:off x="304800" y="152400"/>
            <a:ext cx="990600" cy="1569660"/>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9600" b="1" cap="none" spc="0" dirty="0" smtClean="0">
                <a:ln w="50800"/>
                <a:solidFill>
                  <a:schemeClr val="bg1">
                    <a:shade val="50000"/>
                  </a:schemeClr>
                </a:solidFill>
                <a:effectLst/>
                <a:latin typeface="Arial Black" pitchFamily="34" charset="0"/>
              </a:rPr>
              <a:t>5</a:t>
            </a:r>
            <a:endParaRPr lang="en-US" sz="9600" b="1" cap="none" spc="0" dirty="0">
              <a:ln w="50800"/>
              <a:solidFill>
                <a:schemeClr val="bg1">
                  <a:shade val="50000"/>
                </a:schemeClr>
              </a:solidFill>
              <a:effectLst/>
            </a:endParaRPr>
          </a:p>
        </p:txBody>
      </p:sp>
    </p:spTree>
    <p:custDataLst>
      <p:tags r:id="rId1"/>
    </p:custDataLst>
    <p:extLst>
      <p:ext uri="{BB962C8B-B14F-4D97-AF65-F5344CB8AC3E}">
        <p14:creationId xmlns:p14="http://schemas.microsoft.com/office/powerpoint/2010/main" val="34565656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sndAc>
          <p:stSnd>
            <p:snd r:embed="rId15"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9731" fill="hold"/>
                                        <p:tgtEl>
                                          <p:spTgt spid="16"/>
                                        </p:tgtEl>
                                      </p:cBhvr>
                                    </p:cmd>
                                  </p:childTnLst>
                                </p:cTn>
                              </p:par>
                              <p:par>
                                <p:cTn id="7" presetID="6" presetClass="entr" presetSubtype="16" fill="hold" nodeType="withEffect">
                                  <p:stCondLst>
                                    <p:cond delay="0"/>
                                  </p:stCondLst>
                                  <p:childTnLst>
                                    <p:set>
                                      <p:cBhvr>
                                        <p:cTn id="8" dur="1" fill="hold">
                                          <p:stCondLst>
                                            <p:cond delay="0"/>
                                          </p:stCondLst>
                                        </p:cTn>
                                        <p:tgtEl>
                                          <p:spTgt spid="3"/>
                                        </p:tgtEl>
                                        <p:attrNameLst>
                                          <p:attrName>style.visibility</p:attrName>
                                        </p:attrNameLst>
                                      </p:cBhvr>
                                      <p:to>
                                        <p:strVal val="visible"/>
                                      </p:to>
                                    </p:set>
                                    <p:animEffect transition="in" filter="circle(in)">
                                      <p:cBhvr>
                                        <p:cTn id="9" dur="1250"/>
                                        <p:tgtEl>
                                          <p:spTgt spid="3"/>
                                        </p:tgtEl>
                                      </p:cBhvr>
                                    </p:animEffect>
                                  </p:childTnLst>
                                </p:cTn>
                              </p:par>
                              <p:par>
                                <p:cTn id="10" presetID="6" presetClass="entr" presetSubtype="16" fill="hold" nodeType="with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circle(in)">
                                      <p:cBhvr>
                                        <p:cTn id="12" dur="1250"/>
                                        <p:tgtEl>
                                          <p:spTgt spid="1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1750"/>
                                        <p:tgtEl>
                                          <p:spTgt spid="6"/>
                                        </p:tgtEl>
                                      </p:cBhvr>
                                    </p:animEffect>
                                  </p:childTnLst>
                                </p:cTn>
                              </p:par>
                              <p:par>
                                <p:cTn id="16" presetID="21" presetClass="entr" presetSubtype="1" fill="hold"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wheel(1)">
                                      <p:cBhvr>
                                        <p:cTn id="18" dur="30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36"/>
                                        </p:tgtEl>
                                        <p:attrNameLst>
                                          <p:attrName>style.visibility</p:attrName>
                                        </p:attrNameLst>
                                      </p:cBhvr>
                                      <p:to>
                                        <p:strVal val="visible"/>
                                      </p:to>
                                    </p:set>
                                    <p:anim calcmode="lin" valueType="num">
                                      <p:cBhvr additive="base">
                                        <p:cTn id="23" dur="750" fill="hold"/>
                                        <p:tgtEl>
                                          <p:spTgt spid="36"/>
                                        </p:tgtEl>
                                        <p:attrNameLst>
                                          <p:attrName>ppt_x</p:attrName>
                                        </p:attrNameLst>
                                      </p:cBhvr>
                                      <p:tavLst>
                                        <p:tav tm="0">
                                          <p:val>
                                            <p:strVal val="0-#ppt_w/2"/>
                                          </p:val>
                                        </p:tav>
                                        <p:tav tm="100000">
                                          <p:val>
                                            <p:strVal val="#ppt_x"/>
                                          </p:val>
                                        </p:tav>
                                      </p:tavLst>
                                    </p:anim>
                                    <p:anim calcmode="lin" valueType="num">
                                      <p:cBhvr additive="base">
                                        <p:cTn id="24" dur="750" fill="hold"/>
                                        <p:tgtEl>
                                          <p:spTgt spid="36"/>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43"/>
                                        </p:tgtEl>
                                        <p:attrNameLst>
                                          <p:attrName>style.visibility</p:attrName>
                                        </p:attrNameLst>
                                      </p:cBhvr>
                                      <p:to>
                                        <p:strVal val="visible"/>
                                      </p:to>
                                    </p:set>
                                    <p:anim calcmode="lin" valueType="num">
                                      <p:cBhvr additive="base">
                                        <p:cTn id="27" dur="750" fill="hold"/>
                                        <p:tgtEl>
                                          <p:spTgt spid="43"/>
                                        </p:tgtEl>
                                        <p:attrNameLst>
                                          <p:attrName>ppt_x</p:attrName>
                                        </p:attrNameLst>
                                      </p:cBhvr>
                                      <p:tavLst>
                                        <p:tav tm="0">
                                          <p:val>
                                            <p:strVal val="0-#ppt_w/2"/>
                                          </p:val>
                                        </p:tav>
                                        <p:tav tm="100000">
                                          <p:val>
                                            <p:strVal val="#ppt_x"/>
                                          </p:val>
                                        </p:tav>
                                      </p:tavLst>
                                    </p:anim>
                                    <p:anim calcmode="lin" valueType="num">
                                      <p:cBhvr additive="base">
                                        <p:cTn id="28" dur="750" fill="hold"/>
                                        <p:tgtEl>
                                          <p:spTgt spid="43"/>
                                        </p:tgtEl>
                                        <p:attrNameLst>
                                          <p:attrName>ppt_y</p:attrName>
                                        </p:attrNameLst>
                                      </p:cBhvr>
                                      <p:tavLst>
                                        <p:tav tm="0">
                                          <p:val>
                                            <p:strVal val="#ppt_y"/>
                                          </p:val>
                                        </p:tav>
                                        <p:tav tm="100000">
                                          <p:val>
                                            <p:strVal val="#ppt_y"/>
                                          </p:val>
                                        </p:tav>
                                      </p:tavLst>
                                    </p:anim>
                                  </p:childTnLst>
                                </p:cTn>
                              </p:par>
                              <p:par>
                                <p:cTn id="29" presetID="22" presetClass="entr" presetSubtype="8" fill="hold" grpId="0" nodeType="with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wipe(left)">
                                      <p:cBhvr>
                                        <p:cTn id="31" dur="1250"/>
                                        <p:tgtEl>
                                          <p:spTgt spid="39"/>
                                        </p:tgtEl>
                                      </p:cBhvr>
                                    </p:animEffect>
                                  </p:childTnLst>
                                  <p:subTnLst>
                                    <p:audio>
                                      <p:cMediaNode vol="100000">
                                        <p:cTn display="0" masterRel="sameClick">
                                          <p:stCondLst>
                                            <p:cond evt="begin" delay="0">
                                              <p:tn val="29"/>
                                            </p:cond>
                                          </p:stCondLst>
                                          <p:endCondLst>
                                            <p:cond evt="onStopAudio" delay="0">
                                              <p:tgtEl>
                                                <p:sldTgt/>
                                              </p:tgtEl>
                                            </p:cond>
                                          </p:endCondLst>
                                        </p:cTn>
                                        <p:tgtEl>
                                          <p:sndTgt r:embed="rId5" name="bomb.wav"/>
                                        </p:tgtEl>
                                      </p:cMediaNode>
                                    </p:audio>
                                  </p:sub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2"/>
                                        </p:tgtEl>
                                        <p:attrNameLst>
                                          <p:attrName>style.visibility</p:attrName>
                                        </p:attrNameLst>
                                      </p:cBhvr>
                                      <p:to>
                                        <p:strVal val="visible"/>
                                      </p:to>
                                    </p:set>
                                    <p:anim calcmode="lin" valueType="num">
                                      <p:cBhvr additive="base">
                                        <p:cTn id="36" dur="750" fill="hold"/>
                                        <p:tgtEl>
                                          <p:spTgt spid="2"/>
                                        </p:tgtEl>
                                        <p:attrNameLst>
                                          <p:attrName>ppt_x</p:attrName>
                                        </p:attrNameLst>
                                      </p:cBhvr>
                                      <p:tavLst>
                                        <p:tav tm="0">
                                          <p:val>
                                            <p:strVal val="0-#ppt_w/2"/>
                                          </p:val>
                                        </p:tav>
                                        <p:tav tm="100000">
                                          <p:val>
                                            <p:strVal val="#ppt_x"/>
                                          </p:val>
                                        </p:tav>
                                      </p:tavLst>
                                    </p:anim>
                                    <p:anim calcmode="lin" valueType="num">
                                      <p:cBhvr additive="base">
                                        <p:cTn id="37" dur="750" fill="hold"/>
                                        <p:tgtEl>
                                          <p:spTgt spid="2"/>
                                        </p:tgtEl>
                                        <p:attrNameLst>
                                          <p:attrName>ppt_y</p:attrName>
                                        </p:attrNameLst>
                                      </p:cBhvr>
                                      <p:tavLst>
                                        <p:tav tm="0">
                                          <p:val>
                                            <p:strVal val="#ppt_y"/>
                                          </p:val>
                                        </p:tav>
                                        <p:tav tm="100000">
                                          <p:val>
                                            <p:strVal val="#ppt_y"/>
                                          </p:val>
                                        </p:tav>
                                      </p:tavLst>
                                    </p:anim>
                                  </p:childTnLst>
                                </p:cTn>
                              </p:par>
                              <p:par>
                                <p:cTn id="38" presetID="2" presetClass="entr" presetSubtype="8" fill="hold" grpId="0" nodeType="withEffect">
                                  <p:stCondLst>
                                    <p:cond delay="0"/>
                                  </p:stCondLst>
                                  <p:childTnLst>
                                    <p:set>
                                      <p:cBhvr>
                                        <p:cTn id="39" dur="1" fill="hold">
                                          <p:stCondLst>
                                            <p:cond delay="0"/>
                                          </p:stCondLst>
                                        </p:cTn>
                                        <p:tgtEl>
                                          <p:spTgt spid="42"/>
                                        </p:tgtEl>
                                        <p:attrNameLst>
                                          <p:attrName>style.visibility</p:attrName>
                                        </p:attrNameLst>
                                      </p:cBhvr>
                                      <p:to>
                                        <p:strVal val="visible"/>
                                      </p:to>
                                    </p:set>
                                    <p:anim calcmode="lin" valueType="num">
                                      <p:cBhvr additive="base">
                                        <p:cTn id="40" dur="750" fill="hold"/>
                                        <p:tgtEl>
                                          <p:spTgt spid="42"/>
                                        </p:tgtEl>
                                        <p:attrNameLst>
                                          <p:attrName>ppt_x</p:attrName>
                                        </p:attrNameLst>
                                      </p:cBhvr>
                                      <p:tavLst>
                                        <p:tav tm="0">
                                          <p:val>
                                            <p:strVal val="0-#ppt_w/2"/>
                                          </p:val>
                                        </p:tav>
                                        <p:tav tm="100000">
                                          <p:val>
                                            <p:strVal val="#ppt_x"/>
                                          </p:val>
                                        </p:tav>
                                      </p:tavLst>
                                    </p:anim>
                                    <p:anim calcmode="lin" valueType="num">
                                      <p:cBhvr additive="base">
                                        <p:cTn id="41" dur="750" fill="hold"/>
                                        <p:tgtEl>
                                          <p:spTgt spid="42"/>
                                        </p:tgtEl>
                                        <p:attrNameLst>
                                          <p:attrName>ppt_y</p:attrName>
                                        </p:attrNameLst>
                                      </p:cBhvr>
                                      <p:tavLst>
                                        <p:tav tm="0">
                                          <p:val>
                                            <p:strVal val="#ppt_y"/>
                                          </p:val>
                                        </p:tav>
                                        <p:tav tm="100000">
                                          <p:val>
                                            <p:strVal val="#ppt_y"/>
                                          </p:val>
                                        </p:tav>
                                      </p:tavLst>
                                    </p:anim>
                                  </p:childTnLst>
                                </p:cTn>
                              </p:par>
                              <p:par>
                                <p:cTn id="42" presetID="22" presetClass="entr" presetSubtype="8" fill="hold" grpId="0" nodeType="withEffect">
                                  <p:stCondLst>
                                    <p:cond delay="0"/>
                                  </p:stCondLst>
                                  <p:childTnLst>
                                    <p:set>
                                      <p:cBhvr>
                                        <p:cTn id="43" dur="1" fill="hold">
                                          <p:stCondLst>
                                            <p:cond delay="0"/>
                                          </p:stCondLst>
                                        </p:cTn>
                                        <p:tgtEl>
                                          <p:spTgt spid="4"/>
                                        </p:tgtEl>
                                        <p:attrNameLst>
                                          <p:attrName>style.visibility</p:attrName>
                                        </p:attrNameLst>
                                      </p:cBhvr>
                                      <p:to>
                                        <p:strVal val="visible"/>
                                      </p:to>
                                    </p:set>
                                    <p:animEffect transition="in" filter="wipe(left)">
                                      <p:cBhvr>
                                        <p:cTn id="44" dur="1250"/>
                                        <p:tgtEl>
                                          <p:spTgt spid="4"/>
                                        </p:tgtEl>
                                      </p:cBhvr>
                                    </p:animEffect>
                                  </p:childTnLst>
                                  <p:subTnLst>
                                    <p:audio>
                                      <p:cMediaNode vol="100000">
                                        <p:cTn display="0" masterRel="sameClick">
                                          <p:stCondLst>
                                            <p:cond evt="begin" delay="0">
                                              <p:tn val="42"/>
                                            </p:cond>
                                          </p:stCondLst>
                                          <p:endCondLst>
                                            <p:cond evt="onStopAudio" delay="0">
                                              <p:tgtEl>
                                                <p:sldTgt/>
                                              </p:tgtEl>
                                            </p:cond>
                                          </p:endCondLst>
                                        </p:cTn>
                                        <p:tgtEl>
                                          <p:sndTgt r:embed="rId5" name="bomb.wav"/>
                                        </p:tgtEl>
                                      </p:cMediaNode>
                                    </p:audio>
                                  </p:sub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8"/>
                                        </p:tgtEl>
                                        <p:attrNameLst>
                                          <p:attrName>style.visibility</p:attrName>
                                        </p:attrNameLst>
                                      </p:cBhvr>
                                      <p:to>
                                        <p:strVal val="visible"/>
                                      </p:to>
                                    </p:set>
                                    <p:anim calcmode="lin" valueType="num">
                                      <p:cBhvr additive="base">
                                        <p:cTn id="49" dur="750" fill="hold"/>
                                        <p:tgtEl>
                                          <p:spTgt spid="38"/>
                                        </p:tgtEl>
                                        <p:attrNameLst>
                                          <p:attrName>ppt_x</p:attrName>
                                        </p:attrNameLst>
                                      </p:cBhvr>
                                      <p:tavLst>
                                        <p:tav tm="0">
                                          <p:val>
                                            <p:strVal val="0-#ppt_w/2"/>
                                          </p:val>
                                        </p:tav>
                                        <p:tav tm="100000">
                                          <p:val>
                                            <p:strVal val="#ppt_x"/>
                                          </p:val>
                                        </p:tav>
                                      </p:tavLst>
                                    </p:anim>
                                    <p:anim calcmode="lin" valueType="num">
                                      <p:cBhvr additive="base">
                                        <p:cTn id="50" dur="750" fill="hold"/>
                                        <p:tgtEl>
                                          <p:spTgt spid="38"/>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44"/>
                                        </p:tgtEl>
                                        <p:attrNameLst>
                                          <p:attrName>style.visibility</p:attrName>
                                        </p:attrNameLst>
                                      </p:cBhvr>
                                      <p:to>
                                        <p:strVal val="visible"/>
                                      </p:to>
                                    </p:set>
                                    <p:anim calcmode="lin" valueType="num">
                                      <p:cBhvr additive="base">
                                        <p:cTn id="53" dur="750" fill="hold"/>
                                        <p:tgtEl>
                                          <p:spTgt spid="44"/>
                                        </p:tgtEl>
                                        <p:attrNameLst>
                                          <p:attrName>ppt_x</p:attrName>
                                        </p:attrNameLst>
                                      </p:cBhvr>
                                      <p:tavLst>
                                        <p:tav tm="0">
                                          <p:val>
                                            <p:strVal val="0-#ppt_w/2"/>
                                          </p:val>
                                        </p:tav>
                                        <p:tav tm="100000">
                                          <p:val>
                                            <p:strVal val="#ppt_x"/>
                                          </p:val>
                                        </p:tav>
                                      </p:tavLst>
                                    </p:anim>
                                    <p:anim calcmode="lin" valueType="num">
                                      <p:cBhvr additive="base">
                                        <p:cTn id="54" dur="750" fill="hold"/>
                                        <p:tgtEl>
                                          <p:spTgt spid="44"/>
                                        </p:tgtEl>
                                        <p:attrNameLst>
                                          <p:attrName>ppt_y</p:attrName>
                                        </p:attrNameLst>
                                      </p:cBhvr>
                                      <p:tavLst>
                                        <p:tav tm="0">
                                          <p:val>
                                            <p:strVal val="#ppt_y"/>
                                          </p:val>
                                        </p:tav>
                                        <p:tav tm="100000">
                                          <p:val>
                                            <p:strVal val="#ppt_y"/>
                                          </p:val>
                                        </p:tav>
                                      </p:tavLst>
                                    </p:anim>
                                  </p:childTnLst>
                                </p:cTn>
                              </p:par>
                              <p:par>
                                <p:cTn id="55" presetID="22" presetClass="entr" presetSubtype="8" fill="hold" grpId="0" nodeType="withEffect">
                                  <p:stCondLst>
                                    <p:cond delay="750"/>
                                  </p:stCondLst>
                                  <p:childTnLst>
                                    <p:set>
                                      <p:cBhvr>
                                        <p:cTn id="56" dur="1" fill="hold">
                                          <p:stCondLst>
                                            <p:cond delay="0"/>
                                          </p:stCondLst>
                                        </p:cTn>
                                        <p:tgtEl>
                                          <p:spTgt spid="40"/>
                                        </p:tgtEl>
                                        <p:attrNameLst>
                                          <p:attrName>style.visibility</p:attrName>
                                        </p:attrNameLst>
                                      </p:cBhvr>
                                      <p:to>
                                        <p:strVal val="visible"/>
                                      </p:to>
                                    </p:set>
                                    <p:animEffect transition="in" filter="wipe(left)">
                                      <p:cBhvr>
                                        <p:cTn id="57" dur="1250"/>
                                        <p:tgtEl>
                                          <p:spTgt spid="40"/>
                                        </p:tgtEl>
                                      </p:cBhvr>
                                    </p:animEffect>
                                  </p:childTnLst>
                                  <p:subTnLst>
                                    <p:audio>
                                      <p:cMediaNode vol="100000">
                                        <p:cTn display="0" masterRel="sameClick">
                                          <p:stCondLst>
                                            <p:cond evt="begin" delay="0">
                                              <p:tn val="55"/>
                                            </p:cond>
                                          </p:stCondLst>
                                          <p:endCondLst>
                                            <p:cond evt="onStopAudio" delay="0">
                                              <p:tgtEl>
                                                <p:sldTgt/>
                                              </p:tgtEl>
                                            </p:cond>
                                          </p:endCondLst>
                                        </p:cTn>
                                        <p:tgtEl>
                                          <p:sndTgt r:embed="rId5" name="bomb.wav"/>
                                        </p:tgtEl>
                                      </p:cMediaNode>
                                    </p:audio>
                                  </p:subTnLst>
                                </p:cTn>
                              </p:par>
                            </p:childTnLst>
                          </p:cTn>
                        </p:par>
                      </p:childTnLst>
                    </p:cTn>
                  </p:par>
                  <p:par>
                    <p:cTn id="58" fill="hold">
                      <p:stCondLst>
                        <p:cond delay="indefinite"/>
                      </p:stCondLst>
                      <p:childTnLst>
                        <p:par>
                          <p:cTn id="59" fill="hold">
                            <p:stCondLst>
                              <p:cond delay="0"/>
                            </p:stCondLst>
                            <p:childTnLst>
                              <p:par>
                                <p:cTn id="60" presetID="2" presetClass="entr" presetSubtype="8" fill="hold" grpId="0" nodeType="clickEffect">
                                  <p:stCondLst>
                                    <p:cond delay="0"/>
                                  </p:stCondLst>
                                  <p:childTnLst>
                                    <p:set>
                                      <p:cBhvr>
                                        <p:cTn id="61" dur="1" fill="hold">
                                          <p:stCondLst>
                                            <p:cond delay="0"/>
                                          </p:stCondLst>
                                        </p:cTn>
                                        <p:tgtEl>
                                          <p:spTgt spid="37"/>
                                        </p:tgtEl>
                                        <p:attrNameLst>
                                          <p:attrName>style.visibility</p:attrName>
                                        </p:attrNameLst>
                                      </p:cBhvr>
                                      <p:to>
                                        <p:strVal val="visible"/>
                                      </p:to>
                                    </p:set>
                                    <p:anim calcmode="lin" valueType="num">
                                      <p:cBhvr additive="base">
                                        <p:cTn id="62" dur="750" fill="hold"/>
                                        <p:tgtEl>
                                          <p:spTgt spid="37"/>
                                        </p:tgtEl>
                                        <p:attrNameLst>
                                          <p:attrName>ppt_x</p:attrName>
                                        </p:attrNameLst>
                                      </p:cBhvr>
                                      <p:tavLst>
                                        <p:tav tm="0">
                                          <p:val>
                                            <p:strVal val="0-#ppt_w/2"/>
                                          </p:val>
                                        </p:tav>
                                        <p:tav tm="100000">
                                          <p:val>
                                            <p:strVal val="#ppt_x"/>
                                          </p:val>
                                        </p:tav>
                                      </p:tavLst>
                                    </p:anim>
                                    <p:anim calcmode="lin" valueType="num">
                                      <p:cBhvr additive="base">
                                        <p:cTn id="63" dur="750" fill="hold"/>
                                        <p:tgtEl>
                                          <p:spTgt spid="37"/>
                                        </p:tgtEl>
                                        <p:attrNameLst>
                                          <p:attrName>ppt_y</p:attrName>
                                        </p:attrNameLst>
                                      </p:cBhvr>
                                      <p:tavLst>
                                        <p:tav tm="0">
                                          <p:val>
                                            <p:strVal val="#ppt_y"/>
                                          </p:val>
                                        </p:tav>
                                        <p:tav tm="100000">
                                          <p:val>
                                            <p:strVal val="#ppt_y"/>
                                          </p:val>
                                        </p:tav>
                                      </p:tavLst>
                                    </p:anim>
                                  </p:childTnLst>
                                </p:cTn>
                              </p:par>
                              <p:par>
                                <p:cTn id="64" presetID="2" presetClass="entr" presetSubtype="8" fill="hold" grpId="0" nodeType="withEffect">
                                  <p:stCondLst>
                                    <p:cond delay="0"/>
                                  </p:stCondLst>
                                  <p:childTnLst>
                                    <p:set>
                                      <p:cBhvr>
                                        <p:cTn id="65" dur="1" fill="hold">
                                          <p:stCondLst>
                                            <p:cond delay="0"/>
                                          </p:stCondLst>
                                        </p:cTn>
                                        <p:tgtEl>
                                          <p:spTgt spid="45"/>
                                        </p:tgtEl>
                                        <p:attrNameLst>
                                          <p:attrName>style.visibility</p:attrName>
                                        </p:attrNameLst>
                                      </p:cBhvr>
                                      <p:to>
                                        <p:strVal val="visible"/>
                                      </p:to>
                                    </p:set>
                                    <p:anim calcmode="lin" valueType="num">
                                      <p:cBhvr additive="base">
                                        <p:cTn id="66" dur="750" fill="hold"/>
                                        <p:tgtEl>
                                          <p:spTgt spid="45"/>
                                        </p:tgtEl>
                                        <p:attrNameLst>
                                          <p:attrName>ppt_x</p:attrName>
                                        </p:attrNameLst>
                                      </p:cBhvr>
                                      <p:tavLst>
                                        <p:tav tm="0">
                                          <p:val>
                                            <p:strVal val="0-#ppt_w/2"/>
                                          </p:val>
                                        </p:tav>
                                        <p:tav tm="100000">
                                          <p:val>
                                            <p:strVal val="#ppt_x"/>
                                          </p:val>
                                        </p:tav>
                                      </p:tavLst>
                                    </p:anim>
                                    <p:anim calcmode="lin" valueType="num">
                                      <p:cBhvr additive="base">
                                        <p:cTn id="67" dur="750" fill="hold"/>
                                        <p:tgtEl>
                                          <p:spTgt spid="45"/>
                                        </p:tgtEl>
                                        <p:attrNameLst>
                                          <p:attrName>ppt_y</p:attrName>
                                        </p:attrNameLst>
                                      </p:cBhvr>
                                      <p:tavLst>
                                        <p:tav tm="0">
                                          <p:val>
                                            <p:strVal val="#ppt_y"/>
                                          </p:val>
                                        </p:tav>
                                        <p:tav tm="100000">
                                          <p:val>
                                            <p:strVal val="#ppt_y"/>
                                          </p:val>
                                        </p:tav>
                                      </p:tavLst>
                                    </p:anim>
                                  </p:childTnLst>
                                </p:cTn>
                              </p:par>
                              <p:par>
                                <p:cTn id="68" presetID="22" presetClass="entr" presetSubtype="8" fill="hold" grpId="0" nodeType="withEffect">
                                  <p:stCondLst>
                                    <p:cond delay="750"/>
                                  </p:stCondLst>
                                  <p:childTnLst>
                                    <p:set>
                                      <p:cBhvr>
                                        <p:cTn id="69" dur="1" fill="hold">
                                          <p:stCondLst>
                                            <p:cond delay="0"/>
                                          </p:stCondLst>
                                        </p:cTn>
                                        <p:tgtEl>
                                          <p:spTgt spid="41"/>
                                        </p:tgtEl>
                                        <p:attrNameLst>
                                          <p:attrName>style.visibility</p:attrName>
                                        </p:attrNameLst>
                                      </p:cBhvr>
                                      <p:to>
                                        <p:strVal val="visible"/>
                                      </p:to>
                                    </p:set>
                                    <p:animEffect transition="in" filter="wipe(left)">
                                      <p:cBhvr>
                                        <p:cTn id="70" dur="1250"/>
                                        <p:tgtEl>
                                          <p:spTgt spid="41"/>
                                        </p:tgtEl>
                                      </p:cBhvr>
                                    </p:animEffect>
                                  </p:childTnLst>
                                  <p:subTnLst>
                                    <p:audio>
                                      <p:cMediaNode vol="100000">
                                        <p:cTn display="0" masterRel="sameClick">
                                          <p:stCondLst>
                                            <p:cond evt="begin" delay="0">
                                              <p:tn val="68"/>
                                            </p:cond>
                                          </p:stCondLst>
                                          <p:endCondLst>
                                            <p:cond evt="onStopAudio" delay="0">
                                              <p:tgtEl>
                                                <p:sldTgt/>
                                              </p:tgtEl>
                                            </p:cond>
                                          </p:endCondLst>
                                        </p:cTn>
                                        <p:tgtEl>
                                          <p:sndTgt r:embed="rId5"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video>
              <p:cMediaNode vol="100000">
                <p:cTn id="71" fill="hold" display="0">
                  <p:stCondLst>
                    <p:cond delay="indefinite"/>
                  </p:stCondLst>
                  <p:endCondLst>
                    <p:cond evt="onStopAudio" delay="0">
                      <p:tgtEl>
                        <p:sldTgt/>
                      </p:tgtEl>
                    </p:cond>
                  </p:endCondLst>
                </p:cTn>
                <p:tgtEl>
                  <p:spTgt spid="16"/>
                </p:tgtEl>
              </p:cMediaNode>
            </p:video>
            <p:seq concurrent="1" nextAc="seek">
              <p:cTn id="72" restart="whenNotActive" fill="hold" evtFilter="cancelBubble" nodeType="interactiveSeq">
                <p:stCondLst>
                  <p:cond evt="onClick" delay="0">
                    <p:tgtEl>
                      <p:spTgt spid="17"/>
                    </p:tgtEl>
                  </p:cond>
                </p:stCondLst>
                <p:endSync evt="end" delay="0">
                  <p:rtn val="all"/>
                </p:endSync>
                <p:childTnLst>
                  <p:par>
                    <p:cTn id="73" fill="hold">
                      <p:stCondLst>
                        <p:cond delay="0"/>
                      </p:stCondLst>
                      <p:childTnLst>
                        <p:par>
                          <p:cTn id="74" fill="hold">
                            <p:stCondLst>
                              <p:cond delay="0"/>
                            </p:stCondLst>
                            <p:childTnLst>
                              <p:par>
                                <p:cTn id="75" presetID="1" presetClass="mediacall" presetSubtype="0" fill="hold" nodeType="clickEffect">
                                  <p:stCondLst>
                                    <p:cond delay="0"/>
                                  </p:stCondLst>
                                  <p:childTnLst>
                                    <p:cmd type="call" cmd="playFrom(0.0)">
                                      <p:cBhvr>
                                        <p:cTn id="76" dur="16735" fill="hold"/>
                                        <p:tgtEl>
                                          <p:spTgt spid="18"/>
                                        </p:tgtEl>
                                      </p:cBhvr>
                                    </p:cmd>
                                  </p:childTnLst>
                                </p:cTn>
                              </p:par>
                              <p:par>
                                <p:cTn id="77" presetID="1" presetClass="entr" presetSubtype="0" fill="hold" grpId="1" nodeType="withEffect">
                                  <p:stCondLst>
                                    <p:cond delay="0"/>
                                  </p:stCondLst>
                                  <p:childTnLst>
                                    <p:set>
                                      <p:cBhvr>
                                        <p:cTn id="78" dur="1" fill="hold">
                                          <p:stCondLst>
                                            <p:cond delay="0"/>
                                          </p:stCondLst>
                                        </p:cTn>
                                        <p:tgtEl>
                                          <p:spTgt spid="34"/>
                                        </p:tgtEl>
                                        <p:attrNameLst>
                                          <p:attrName>style.visibility</p:attrName>
                                        </p:attrNameLst>
                                      </p:cBhvr>
                                      <p:to>
                                        <p:strVal val="visible"/>
                                      </p:to>
                                    </p:set>
                                  </p:childTnLst>
                                </p:cTn>
                              </p:par>
                              <p:par>
                                <p:cTn id="79" presetID="1" presetClass="exit" presetSubtype="0" fill="hold" grpId="0" nodeType="withEffect">
                                  <p:stCondLst>
                                    <p:cond delay="1000"/>
                                  </p:stCondLst>
                                  <p:childTnLst>
                                    <p:set>
                                      <p:cBhvr>
                                        <p:cTn id="80" dur="1" fill="hold">
                                          <p:stCondLst>
                                            <p:cond delay="0"/>
                                          </p:stCondLst>
                                        </p:cTn>
                                        <p:tgtEl>
                                          <p:spTgt spid="34"/>
                                        </p:tgtEl>
                                        <p:attrNameLst>
                                          <p:attrName>style.visibility</p:attrName>
                                        </p:attrNameLst>
                                      </p:cBhvr>
                                      <p:to>
                                        <p:strVal val="hidden"/>
                                      </p:to>
                                    </p:set>
                                  </p:childTnLst>
                                </p:cTn>
                              </p:par>
                              <p:par>
                                <p:cTn id="81" presetID="21" presetClass="entr" presetSubtype="1" fill="hold" grpId="16" nodeType="withEffect">
                                  <p:stCondLst>
                                    <p:cond delay="0"/>
                                  </p:stCondLst>
                                  <p:childTnLst>
                                    <p:set>
                                      <p:cBhvr>
                                        <p:cTn id="82" dur="1" fill="hold">
                                          <p:stCondLst>
                                            <p:cond delay="0"/>
                                          </p:stCondLst>
                                        </p:cTn>
                                        <p:tgtEl>
                                          <p:spTgt spid="35"/>
                                        </p:tgtEl>
                                        <p:attrNameLst>
                                          <p:attrName>style.visibility</p:attrName>
                                        </p:attrNameLst>
                                      </p:cBhvr>
                                      <p:to>
                                        <p:strVal val="visible"/>
                                      </p:to>
                                    </p:set>
                                    <p:animEffect transition="in" filter="wheel(1)">
                                      <p:cBhvr>
                                        <p:cTn id="83" dur="1000"/>
                                        <p:tgtEl>
                                          <p:spTgt spid="35"/>
                                        </p:tgtEl>
                                      </p:cBhvr>
                                    </p:animEffect>
                                  </p:childTnLst>
                                </p:cTn>
                              </p:par>
                              <p:par>
                                <p:cTn id="84" presetID="1" presetClass="entr" presetSubtype="0" fill="hold" grpId="1" nodeType="withEffect">
                                  <p:stCondLst>
                                    <p:cond delay="1000"/>
                                  </p:stCondLst>
                                  <p:childTnLst>
                                    <p:set>
                                      <p:cBhvr>
                                        <p:cTn id="85" dur="1" fill="hold">
                                          <p:stCondLst>
                                            <p:cond delay="0"/>
                                          </p:stCondLst>
                                        </p:cTn>
                                        <p:tgtEl>
                                          <p:spTgt spid="33"/>
                                        </p:tgtEl>
                                        <p:attrNameLst>
                                          <p:attrName>style.visibility</p:attrName>
                                        </p:attrNameLst>
                                      </p:cBhvr>
                                      <p:to>
                                        <p:strVal val="visible"/>
                                      </p:to>
                                    </p:set>
                                  </p:childTnLst>
                                </p:cTn>
                              </p:par>
                              <p:par>
                                <p:cTn id="86" presetID="1" presetClass="exit" presetSubtype="0" fill="hold" grpId="0" nodeType="withEffect">
                                  <p:stCondLst>
                                    <p:cond delay="2000"/>
                                  </p:stCondLst>
                                  <p:childTnLst>
                                    <p:set>
                                      <p:cBhvr>
                                        <p:cTn id="87" dur="1" fill="hold">
                                          <p:stCondLst>
                                            <p:cond delay="0"/>
                                          </p:stCondLst>
                                        </p:cTn>
                                        <p:tgtEl>
                                          <p:spTgt spid="33"/>
                                        </p:tgtEl>
                                        <p:attrNameLst>
                                          <p:attrName>style.visibility</p:attrName>
                                        </p:attrNameLst>
                                      </p:cBhvr>
                                      <p:to>
                                        <p:strVal val="hidden"/>
                                      </p:to>
                                    </p:set>
                                  </p:childTnLst>
                                </p:cTn>
                              </p:par>
                              <p:par>
                                <p:cTn id="88" presetID="21" presetClass="entr" presetSubtype="1" fill="hold" grpId="1" nodeType="withEffect">
                                  <p:stCondLst>
                                    <p:cond delay="1000"/>
                                  </p:stCondLst>
                                  <p:childTnLst>
                                    <p:set>
                                      <p:cBhvr>
                                        <p:cTn id="89" dur="1" fill="hold">
                                          <p:stCondLst>
                                            <p:cond delay="0"/>
                                          </p:stCondLst>
                                        </p:cTn>
                                        <p:tgtEl>
                                          <p:spTgt spid="35"/>
                                        </p:tgtEl>
                                        <p:attrNameLst>
                                          <p:attrName>style.visibility</p:attrName>
                                        </p:attrNameLst>
                                      </p:cBhvr>
                                      <p:to>
                                        <p:strVal val="visible"/>
                                      </p:to>
                                    </p:set>
                                    <p:animEffect transition="in" filter="wheel(1)">
                                      <p:cBhvr>
                                        <p:cTn id="90" dur="1000"/>
                                        <p:tgtEl>
                                          <p:spTgt spid="35"/>
                                        </p:tgtEl>
                                      </p:cBhvr>
                                    </p:animEffect>
                                  </p:childTnLst>
                                  <p:subTnLst>
                                    <p:audio>
                                      <p:cMediaNode>
                                        <p:cTn display="0" masterRel="sameClick">
                                          <p:stCondLst>
                                            <p:cond evt="begin" delay="0">
                                              <p:tn val="88"/>
                                            </p:cond>
                                          </p:stCondLst>
                                          <p:endCondLst>
                                            <p:cond evt="onStopAudio" delay="0">
                                              <p:tgtEl>
                                                <p:sldTgt/>
                                              </p:tgtEl>
                                            </p:cond>
                                          </p:endCondLst>
                                        </p:cTn>
                                        <p:tgtEl>
                                          <p:sndTgt r:embed="rId6" name="coin.wav"/>
                                        </p:tgtEl>
                                      </p:cMediaNode>
                                    </p:audio>
                                  </p:subTnLst>
                                </p:cTn>
                              </p:par>
                              <p:par>
                                <p:cTn id="91" presetID="1" presetClass="entr" presetSubtype="0" fill="hold" grpId="1" nodeType="withEffect">
                                  <p:stCondLst>
                                    <p:cond delay="2000"/>
                                  </p:stCondLst>
                                  <p:childTnLst>
                                    <p:set>
                                      <p:cBhvr>
                                        <p:cTn id="92" dur="1" fill="hold">
                                          <p:stCondLst>
                                            <p:cond delay="0"/>
                                          </p:stCondLst>
                                        </p:cTn>
                                        <p:tgtEl>
                                          <p:spTgt spid="32"/>
                                        </p:tgtEl>
                                        <p:attrNameLst>
                                          <p:attrName>style.visibility</p:attrName>
                                        </p:attrNameLst>
                                      </p:cBhvr>
                                      <p:to>
                                        <p:strVal val="visible"/>
                                      </p:to>
                                    </p:set>
                                  </p:childTnLst>
                                </p:cTn>
                              </p:par>
                              <p:par>
                                <p:cTn id="93" presetID="1" presetClass="exit" presetSubtype="0" fill="hold" grpId="0" nodeType="withEffect">
                                  <p:stCondLst>
                                    <p:cond delay="3000"/>
                                  </p:stCondLst>
                                  <p:childTnLst>
                                    <p:set>
                                      <p:cBhvr>
                                        <p:cTn id="94" dur="1" fill="hold">
                                          <p:stCondLst>
                                            <p:cond delay="0"/>
                                          </p:stCondLst>
                                        </p:cTn>
                                        <p:tgtEl>
                                          <p:spTgt spid="32"/>
                                        </p:tgtEl>
                                        <p:attrNameLst>
                                          <p:attrName>style.visibility</p:attrName>
                                        </p:attrNameLst>
                                      </p:cBhvr>
                                      <p:to>
                                        <p:strVal val="hidden"/>
                                      </p:to>
                                    </p:set>
                                  </p:childTnLst>
                                </p:cTn>
                              </p:par>
                              <p:par>
                                <p:cTn id="95" presetID="21" presetClass="entr" presetSubtype="1" fill="hold" grpId="3" nodeType="withEffect">
                                  <p:stCondLst>
                                    <p:cond delay="2000"/>
                                  </p:stCondLst>
                                  <p:childTnLst>
                                    <p:set>
                                      <p:cBhvr>
                                        <p:cTn id="96" dur="1" fill="hold">
                                          <p:stCondLst>
                                            <p:cond delay="0"/>
                                          </p:stCondLst>
                                        </p:cTn>
                                        <p:tgtEl>
                                          <p:spTgt spid="35"/>
                                        </p:tgtEl>
                                        <p:attrNameLst>
                                          <p:attrName>style.visibility</p:attrName>
                                        </p:attrNameLst>
                                      </p:cBhvr>
                                      <p:to>
                                        <p:strVal val="visible"/>
                                      </p:to>
                                    </p:set>
                                    <p:animEffect transition="in" filter="wheel(1)">
                                      <p:cBhvr>
                                        <p:cTn id="97" dur="1000"/>
                                        <p:tgtEl>
                                          <p:spTgt spid="35"/>
                                        </p:tgtEl>
                                      </p:cBhvr>
                                    </p:animEffect>
                                  </p:childTnLst>
                                  <p:subTnLst>
                                    <p:audio>
                                      <p:cMediaNode>
                                        <p:cTn display="0" masterRel="sameClick">
                                          <p:stCondLst>
                                            <p:cond evt="begin" delay="0">
                                              <p:tn val="95"/>
                                            </p:cond>
                                          </p:stCondLst>
                                          <p:endCondLst>
                                            <p:cond evt="onStopAudio" delay="0">
                                              <p:tgtEl>
                                                <p:sldTgt/>
                                              </p:tgtEl>
                                            </p:cond>
                                          </p:endCondLst>
                                        </p:cTn>
                                        <p:tgtEl>
                                          <p:sndTgt r:embed="rId6" name="coin.wav"/>
                                        </p:tgtEl>
                                      </p:cMediaNode>
                                    </p:audio>
                                  </p:subTnLst>
                                </p:cTn>
                              </p:par>
                              <p:par>
                                <p:cTn id="98" presetID="1" presetClass="entr" presetSubtype="0" fill="hold" grpId="1" nodeType="withEffect">
                                  <p:stCondLst>
                                    <p:cond delay="3000"/>
                                  </p:stCondLst>
                                  <p:childTnLst>
                                    <p:set>
                                      <p:cBhvr>
                                        <p:cTn id="99" dur="1" fill="hold">
                                          <p:stCondLst>
                                            <p:cond delay="0"/>
                                          </p:stCondLst>
                                        </p:cTn>
                                        <p:tgtEl>
                                          <p:spTgt spid="31"/>
                                        </p:tgtEl>
                                        <p:attrNameLst>
                                          <p:attrName>style.visibility</p:attrName>
                                        </p:attrNameLst>
                                      </p:cBhvr>
                                      <p:to>
                                        <p:strVal val="visible"/>
                                      </p:to>
                                    </p:set>
                                  </p:childTnLst>
                                </p:cTn>
                              </p:par>
                              <p:par>
                                <p:cTn id="100" presetID="1" presetClass="exit" presetSubtype="0" fill="hold" grpId="0" nodeType="withEffect">
                                  <p:stCondLst>
                                    <p:cond delay="4000"/>
                                  </p:stCondLst>
                                  <p:childTnLst>
                                    <p:set>
                                      <p:cBhvr>
                                        <p:cTn id="101" dur="1" fill="hold">
                                          <p:stCondLst>
                                            <p:cond delay="0"/>
                                          </p:stCondLst>
                                        </p:cTn>
                                        <p:tgtEl>
                                          <p:spTgt spid="31"/>
                                        </p:tgtEl>
                                        <p:attrNameLst>
                                          <p:attrName>style.visibility</p:attrName>
                                        </p:attrNameLst>
                                      </p:cBhvr>
                                      <p:to>
                                        <p:strVal val="hidden"/>
                                      </p:to>
                                    </p:set>
                                  </p:childTnLst>
                                </p:cTn>
                              </p:par>
                              <p:par>
                                <p:cTn id="102" presetID="21" presetClass="entr" presetSubtype="1" fill="hold" grpId="4" nodeType="withEffect">
                                  <p:stCondLst>
                                    <p:cond delay="3000"/>
                                  </p:stCondLst>
                                  <p:childTnLst>
                                    <p:set>
                                      <p:cBhvr>
                                        <p:cTn id="103" dur="1" fill="hold">
                                          <p:stCondLst>
                                            <p:cond delay="0"/>
                                          </p:stCondLst>
                                        </p:cTn>
                                        <p:tgtEl>
                                          <p:spTgt spid="35"/>
                                        </p:tgtEl>
                                        <p:attrNameLst>
                                          <p:attrName>style.visibility</p:attrName>
                                        </p:attrNameLst>
                                      </p:cBhvr>
                                      <p:to>
                                        <p:strVal val="visible"/>
                                      </p:to>
                                    </p:set>
                                    <p:animEffect transition="in" filter="wheel(1)">
                                      <p:cBhvr>
                                        <p:cTn id="104" dur="1000"/>
                                        <p:tgtEl>
                                          <p:spTgt spid="35"/>
                                        </p:tgtEl>
                                      </p:cBhvr>
                                    </p:animEffect>
                                  </p:childTnLst>
                                  <p:subTnLst>
                                    <p:audio>
                                      <p:cMediaNode>
                                        <p:cTn display="0" masterRel="sameClick">
                                          <p:stCondLst>
                                            <p:cond evt="begin" delay="0">
                                              <p:tn val="102"/>
                                            </p:cond>
                                          </p:stCondLst>
                                          <p:endCondLst>
                                            <p:cond evt="onStopAudio" delay="0">
                                              <p:tgtEl>
                                                <p:sldTgt/>
                                              </p:tgtEl>
                                            </p:cond>
                                          </p:endCondLst>
                                        </p:cTn>
                                        <p:tgtEl>
                                          <p:sndTgt r:embed="rId6" name="coin.wav"/>
                                        </p:tgtEl>
                                      </p:cMediaNode>
                                    </p:audio>
                                  </p:subTnLst>
                                </p:cTn>
                              </p:par>
                              <p:par>
                                <p:cTn id="105" presetID="1" presetClass="entr" presetSubtype="0" fill="hold" grpId="1" nodeType="withEffect">
                                  <p:stCondLst>
                                    <p:cond delay="4000"/>
                                  </p:stCondLst>
                                  <p:childTnLst>
                                    <p:set>
                                      <p:cBhvr>
                                        <p:cTn id="106" dur="1" fill="hold">
                                          <p:stCondLst>
                                            <p:cond delay="0"/>
                                          </p:stCondLst>
                                        </p:cTn>
                                        <p:tgtEl>
                                          <p:spTgt spid="30"/>
                                        </p:tgtEl>
                                        <p:attrNameLst>
                                          <p:attrName>style.visibility</p:attrName>
                                        </p:attrNameLst>
                                      </p:cBhvr>
                                      <p:to>
                                        <p:strVal val="visible"/>
                                      </p:to>
                                    </p:set>
                                  </p:childTnLst>
                                </p:cTn>
                              </p:par>
                              <p:par>
                                <p:cTn id="107" presetID="1" presetClass="exit" presetSubtype="0" fill="hold" grpId="0" nodeType="withEffect">
                                  <p:stCondLst>
                                    <p:cond delay="5000"/>
                                  </p:stCondLst>
                                  <p:childTnLst>
                                    <p:set>
                                      <p:cBhvr>
                                        <p:cTn id="108" dur="1" fill="hold">
                                          <p:stCondLst>
                                            <p:cond delay="0"/>
                                          </p:stCondLst>
                                        </p:cTn>
                                        <p:tgtEl>
                                          <p:spTgt spid="30"/>
                                        </p:tgtEl>
                                        <p:attrNameLst>
                                          <p:attrName>style.visibility</p:attrName>
                                        </p:attrNameLst>
                                      </p:cBhvr>
                                      <p:to>
                                        <p:strVal val="hidden"/>
                                      </p:to>
                                    </p:set>
                                  </p:childTnLst>
                                </p:cTn>
                              </p:par>
                              <p:par>
                                <p:cTn id="109" presetID="21" presetClass="entr" presetSubtype="1" fill="hold" grpId="5" nodeType="withEffect">
                                  <p:stCondLst>
                                    <p:cond delay="4000"/>
                                  </p:stCondLst>
                                  <p:childTnLst>
                                    <p:set>
                                      <p:cBhvr>
                                        <p:cTn id="110" dur="1" fill="hold">
                                          <p:stCondLst>
                                            <p:cond delay="0"/>
                                          </p:stCondLst>
                                        </p:cTn>
                                        <p:tgtEl>
                                          <p:spTgt spid="35"/>
                                        </p:tgtEl>
                                        <p:attrNameLst>
                                          <p:attrName>style.visibility</p:attrName>
                                        </p:attrNameLst>
                                      </p:cBhvr>
                                      <p:to>
                                        <p:strVal val="visible"/>
                                      </p:to>
                                    </p:set>
                                    <p:animEffect transition="in" filter="wheel(1)">
                                      <p:cBhvr>
                                        <p:cTn id="111" dur="1000"/>
                                        <p:tgtEl>
                                          <p:spTgt spid="35"/>
                                        </p:tgtEl>
                                      </p:cBhvr>
                                    </p:animEffect>
                                  </p:childTnLst>
                                  <p:subTnLst>
                                    <p:audio>
                                      <p:cMediaNode>
                                        <p:cTn display="0" masterRel="sameClick">
                                          <p:stCondLst>
                                            <p:cond evt="begin" delay="0">
                                              <p:tn val="109"/>
                                            </p:cond>
                                          </p:stCondLst>
                                          <p:endCondLst>
                                            <p:cond evt="onStopAudio" delay="0">
                                              <p:tgtEl>
                                                <p:sldTgt/>
                                              </p:tgtEl>
                                            </p:cond>
                                          </p:endCondLst>
                                        </p:cTn>
                                        <p:tgtEl>
                                          <p:sndTgt r:embed="rId6" name="coin.wav"/>
                                        </p:tgtEl>
                                      </p:cMediaNode>
                                    </p:audio>
                                  </p:subTnLst>
                                </p:cTn>
                              </p:par>
                              <p:par>
                                <p:cTn id="112" presetID="1" presetClass="entr" presetSubtype="0" fill="hold" grpId="1" nodeType="withEffect">
                                  <p:stCondLst>
                                    <p:cond delay="5000"/>
                                  </p:stCondLst>
                                  <p:childTnLst>
                                    <p:set>
                                      <p:cBhvr>
                                        <p:cTn id="113" dur="1" fill="hold">
                                          <p:stCondLst>
                                            <p:cond delay="0"/>
                                          </p:stCondLst>
                                        </p:cTn>
                                        <p:tgtEl>
                                          <p:spTgt spid="29"/>
                                        </p:tgtEl>
                                        <p:attrNameLst>
                                          <p:attrName>style.visibility</p:attrName>
                                        </p:attrNameLst>
                                      </p:cBhvr>
                                      <p:to>
                                        <p:strVal val="visible"/>
                                      </p:to>
                                    </p:set>
                                  </p:childTnLst>
                                </p:cTn>
                              </p:par>
                              <p:par>
                                <p:cTn id="114" presetID="1" presetClass="exit" presetSubtype="0" fill="hold" grpId="0" nodeType="withEffect">
                                  <p:stCondLst>
                                    <p:cond delay="6000"/>
                                  </p:stCondLst>
                                  <p:childTnLst>
                                    <p:set>
                                      <p:cBhvr>
                                        <p:cTn id="115" dur="1" fill="hold">
                                          <p:stCondLst>
                                            <p:cond delay="0"/>
                                          </p:stCondLst>
                                        </p:cTn>
                                        <p:tgtEl>
                                          <p:spTgt spid="29"/>
                                        </p:tgtEl>
                                        <p:attrNameLst>
                                          <p:attrName>style.visibility</p:attrName>
                                        </p:attrNameLst>
                                      </p:cBhvr>
                                      <p:to>
                                        <p:strVal val="hidden"/>
                                      </p:to>
                                    </p:set>
                                  </p:childTnLst>
                                </p:cTn>
                              </p:par>
                              <p:par>
                                <p:cTn id="116" presetID="21" presetClass="entr" presetSubtype="1" fill="hold" grpId="6" nodeType="withEffect">
                                  <p:stCondLst>
                                    <p:cond delay="5000"/>
                                  </p:stCondLst>
                                  <p:childTnLst>
                                    <p:set>
                                      <p:cBhvr>
                                        <p:cTn id="117" dur="1" fill="hold">
                                          <p:stCondLst>
                                            <p:cond delay="0"/>
                                          </p:stCondLst>
                                        </p:cTn>
                                        <p:tgtEl>
                                          <p:spTgt spid="35"/>
                                        </p:tgtEl>
                                        <p:attrNameLst>
                                          <p:attrName>style.visibility</p:attrName>
                                        </p:attrNameLst>
                                      </p:cBhvr>
                                      <p:to>
                                        <p:strVal val="visible"/>
                                      </p:to>
                                    </p:set>
                                    <p:animEffect transition="in" filter="wheel(1)">
                                      <p:cBhvr>
                                        <p:cTn id="118" dur="1000"/>
                                        <p:tgtEl>
                                          <p:spTgt spid="35"/>
                                        </p:tgtEl>
                                      </p:cBhvr>
                                    </p:animEffect>
                                  </p:childTnLst>
                                  <p:subTnLst>
                                    <p:audio>
                                      <p:cMediaNode>
                                        <p:cTn display="0" masterRel="sameClick">
                                          <p:stCondLst>
                                            <p:cond evt="begin" delay="0">
                                              <p:tn val="116"/>
                                            </p:cond>
                                          </p:stCondLst>
                                          <p:endCondLst>
                                            <p:cond evt="onStopAudio" delay="0">
                                              <p:tgtEl>
                                                <p:sldTgt/>
                                              </p:tgtEl>
                                            </p:cond>
                                          </p:endCondLst>
                                        </p:cTn>
                                        <p:tgtEl>
                                          <p:sndTgt r:embed="rId6" name="coin.wav"/>
                                        </p:tgtEl>
                                      </p:cMediaNode>
                                    </p:audio>
                                  </p:subTnLst>
                                </p:cTn>
                              </p:par>
                              <p:par>
                                <p:cTn id="119" presetID="1" presetClass="entr" presetSubtype="0" fill="hold" grpId="1" nodeType="withEffect">
                                  <p:stCondLst>
                                    <p:cond delay="6000"/>
                                  </p:stCondLst>
                                  <p:childTnLst>
                                    <p:set>
                                      <p:cBhvr>
                                        <p:cTn id="120" dur="1" fill="hold">
                                          <p:stCondLst>
                                            <p:cond delay="0"/>
                                          </p:stCondLst>
                                        </p:cTn>
                                        <p:tgtEl>
                                          <p:spTgt spid="28"/>
                                        </p:tgtEl>
                                        <p:attrNameLst>
                                          <p:attrName>style.visibility</p:attrName>
                                        </p:attrNameLst>
                                      </p:cBhvr>
                                      <p:to>
                                        <p:strVal val="visible"/>
                                      </p:to>
                                    </p:set>
                                  </p:childTnLst>
                                </p:cTn>
                              </p:par>
                              <p:par>
                                <p:cTn id="121" presetID="1" presetClass="exit" presetSubtype="0" fill="hold" grpId="0" nodeType="withEffect">
                                  <p:stCondLst>
                                    <p:cond delay="7000"/>
                                  </p:stCondLst>
                                  <p:childTnLst>
                                    <p:set>
                                      <p:cBhvr>
                                        <p:cTn id="122" dur="1" fill="hold">
                                          <p:stCondLst>
                                            <p:cond delay="0"/>
                                          </p:stCondLst>
                                        </p:cTn>
                                        <p:tgtEl>
                                          <p:spTgt spid="28"/>
                                        </p:tgtEl>
                                        <p:attrNameLst>
                                          <p:attrName>style.visibility</p:attrName>
                                        </p:attrNameLst>
                                      </p:cBhvr>
                                      <p:to>
                                        <p:strVal val="hidden"/>
                                      </p:to>
                                    </p:set>
                                  </p:childTnLst>
                                </p:cTn>
                              </p:par>
                              <p:par>
                                <p:cTn id="123" presetID="21" presetClass="entr" presetSubtype="1" fill="hold" grpId="7" nodeType="withEffect">
                                  <p:stCondLst>
                                    <p:cond delay="6000"/>
                                  </p:stCondLst>
                                  <p:childTnLst>
                                    <p:set>
                                      <p:cBhvr>
                                        <p:cTn id="124" dur="1" fill="hold">
                                          <p:stCondLst>
                                            <p:cond delay="0"/>
                                          </p:stCondLst>
                                        </p:cTn>
                                        <p:tgtEl>
                                          <p:spTgt spid="35"/>
                                        </p:tgtEl>
                                        <p:attrNameLst>
                                          <p:attrName>style.visibility</p:attrName>
                                        </p:attrNameLst>
                                      </p:cBhvr>
                                      <p:to>
                                        <p:strVal val="visible"/>
                                      </p:to>
                                    </p:set>
                                    <p:animEffect transition="in" filter="wheel(1)">
                                      <p:cBhvr>
                                        <p:cTn id="125" dur="1000"/>
                                        <p:tgtEl>
                                          <p:spTgt spid="35"/>
                                        </p:tgtEl>
                                      </p:cBhvr>
                                    </p:animEffect>
                                  </p:childTnLst>
                                  <p:subTnLst>
                                    <p:audio>
                                      <p:cMediaNode>
                                        <p:cTn display="0" masterRel="sameClick">
                                          <p:stCondLst>
                                            <p:cond evt="begin" delay="0">
                                              <p:tn val="123"/>
                                            </p:cond>
                                          </p:stCondLst>
                                          <p:endCondLst>
                                            <p:cond evt="onStopAudio" delay="0">
                                              <p:tgtEl>
                                                <p:sldTgt/>
                                              </p:tgtEl>
                                            </p:cond>
                                          </p:endCondLst>
                                        </p:cTn>
                                        <p:tgtEl>
                                          <p:sndTgt r:embed="rId6" name="coin.wav"/>
                                        </p:tgtEl>
                                      </p:cMediaNode>
                                    </p:audio>
                                  </p:subTnLst>
                                </p:cTn>
                              </p:par>
                              <p:par>
                                <p:cTn id="126" presetID="1" presetClass="entr" presetSubtype="0" fill="hold" grpId="1" nodeType="withEffect">
                                  <p:stCondLst>
                                    <p:cond delay="7000"/>
                                  </p:stCondLst>
                                  <p:childTnLst>
                                    <p:set>
                                      <p:cBhvr>
                                        <p:cTn id="127" dur="1" fill="hold">
                                          <p:stCondLst>
                                            <p:cond delay="0"/>
                                          </p:stCondLst>
                                        </p:cTn>
                                        <p:tgtEl>
                                          <p:spTgt spid="27"/>
                                        </p:tgtEl>
                                        <p:attrNameLst>
                                          <p:attrName>style.visibility</p:attrName>
                                        </p:attrNameLst>
                                      </p:cBhvr>
                                      <p:to>
                                        <p:strVal val="visible"/>
                                      </p:to>
                                    </p:set>
                                  </p:childTnLst>
                                </p:cTn>
                              </p:par>
                              <p:par>
                                <p:cTn id="128" presetID="1" presetClass="exit" presetSubtype="0" fill="hold" grpId="0" nodeType="withEffect">
                                  <p:stCondLst>
                                    <p:cond delay="8000"/>
                                  </p:stCondLst>
                                  <p:childTnLst>
                                    <p:set>
                                      <p:cBhvr>
                                        <p:cTn id="129" dur="1" fill="hold">
                                          <p:stCondLst>
                                            <p:cond delay="0"/>
                                          </p:stCondLst>
                                        </p:cTn>
                                        <p:tgtEl>
                                          <p:spTgt spid="27"/>
                                        </p:tgtEl>
                                        <p:attrNameLst>
                                          <p:attrName>style.visibility</p:attrName>
                                        </p:attrNameLst>
                                      </p:cBhvr>
                                      <p:to>
                                        <p:strVal val="hidden"/>
                                      </p:to>
                                    </p:set>
                                  </p:childTnLst>
                                </p:cTn>
                              </p:par>
                              <p:par>
                                <p:cTn id="130" presetID="21" presetClass="entr" presetSubtype="1" fill="hold" grpId="8" nodeType="withEffect">
                                  <p:stCondLst>
                                    <p:cond delay="7000"/>
                                  </p:stCondLst>
                                  <p:childTnLst>
                                    <p:set>
                                      <p:cBhvr>
                                        <p:cTn id="131" dur="1" fill="hold">
                                          <p:stCondLst>
                                            <p:cond delay="0"/>
                                          </p:stCondLst>
                                        </p:cTn>
                                        <p:tgtEl>
                                          <p:spTgt spid="35"/>
                                        </p:tgtEl>
                                        <p:attrNameLst>
                                          <p:attrName>style.visibility</p:attrName>
                                        </p:attrNameLst>
                                      </p:cBhvr>
                                      <p:to>
                                        <p:strVal val="visible"/>
                                      </p:to>
                                    </p:set>
                                    <p:animEffect transition="in" filter="wheel(1)">
                                      <p:cBhvr>
                                        <p:cTn id="132" dur="1000"/>
                                        <p:tgtEl>
                                          <p:spTgt spid="35"/>
                                        </p:tgtEl>
                                      </p:cBhvr>
                                    </p:animEffect>
                                  </p:childTnLst>
                                  <p:subTnLst>
                                    <p:audio>
                                      <p:cMediaNode>
                                        <p:cTn display="0" masterRel="sameClick">
                                          <p:stCondLst>
                                            <p:cond evt="begin" delay="0">
                                              <p:tn val="130"/>
                                            </p:cond>
                                          </p:stCondLst>
                                          <p:endCondLst>
                                            <p:cond evt="onStopAudio" delay="0">
                                              <p:tgtEl>
                                                <p:sldTgt/>
                                              </p:tgtEl>
                                            </p:cond>
                                          </p:endCondLst>
                                        </p:cTn>
                                        <p:tgtEl>
                                          <p:sndTgt r:embed="rId6" name="coin.wav"/>
                                        </p:tgtEl>
                                      </p:cMediaNode>
                                    </p:audio>
                                  </p:subTnLst>
                                </p:cTn>
                              </p:par>
                              <p:par>
                                <p:cTn id="133" presetID="1" presetClass="entr" presetSubtype="0" fill="hold" grpId="1" nodeType="withEffect">
                                  <p:stCondLst>
                                    <p:cond delay="8000"/>
                                  </p:stCondLst>
                                  <p:childTnLst>
                                    <p:set>
                                      <p:cBhvr>
                                        <p:cTn id="134" dur="1" fill="hold">
                                          <p:stCondLst>
                                            <p:cond delay="0"/>
                                          </p:stCondLst>
                                        </p:cTn>
                                        <p:tgtEl>
                                          <p:spTgt spid="26"/>
                                        </p:tgtEl>
                                        <p:attrNameLst>
                                          <p:attrName>style.visibility</p:attrName>
                                        </p:attrNameLst>
                                      </p:cBhvr>
                                      <p:to>
                                        <p:strVal val="visible"/>
                                      </p:to>
                                    </p:set>
                                  </p:childTnLst>
                                </p:cTn>
                              </p:par>
                              <p:par>
                                <p:cTn id="135" presetID="1" presetClass="exit" presetSubtype="0" fill="hold" grpId="0" nodeType="withEffect">
                                  <p:stCondLst>
                                    <p:cond delay="9000"/>
                                  </p:stCondLst>
                                  <p:childTnLst>
                                    <p:set>
                                      <p:cBhvr>
                                        <p:cTn id="136" dur="1" fill="hold">
                                          <p:stCondLst>
                                            <p:cond delay="0"/>
                                          </p:stCondLst>
                                        </p:cTn>
                                        <p:tgtEl>
                                          <p:spTgt spid="26"/>
                                        </p:tgtEl>
                                        <p:attrNameLst>
                                          <p:attrName>style.visibility</p:attrName>
                                        </p:attrNameLst>
                                      </p:cBhvr>
                                      <p:to>
                                        <p:strVal val="hidden"/>
                                      </p:to>
                                    </p:set>
                                  </p:childTnLst>
                                </p:cTn>
                              </p:par>
                              <p:par>
                                <p:cTn id="137" presetID="21" presetClass="entr" presetSubtype="1" fill="hold" grpId="2" nodeType="withEffect">
                                  <p:stCondLst>
                                    <p:cond delay="8000"/>
                                  </p:stCondLst>
                                  <p:childTnLst>
                                    <p:set>
                                      <p:cBhvr>
                                        <p:cTn id="138" dur="1" fill="hold">
                                          <p:stCondLst>
                                            <p:cond delay="0"/>
                                          </p:stCondLst>
                                        </p:cTn>
                                        <p:tgtEl>
                                          <p:spTgt spid="35"/>
                                        </p:tgtEl>
                                        <p:attrNameLst>
                                          <p:attrName>style.visibility</p:attrName>
                                        </p:attrNameLst>
                                      </p:cBhvr>
                                      <p:to>
                                        <p:strVal val="visible"/>
                                      </p:to>
                                    </p:set>
                                    <p:animEffect transition="in" filter="wheel(1)">
                                      <p:cBhvr>
                                        <p:cTn id="139" dur="1000"/>
                                        <p:tgtEl>
                                          <p:spTgt spid="35"/>
                                        </p:tgtEl>
                                      </p:cBhvr>
                                    </p:animEffect>
                                  </p:childTnLst>
                                  <p:subTnLst>
                                    <p:audio>
                                      <p:cMediaNode>
                                        <p:cTn display="0" masterRel="sameClick">
                                          <p:stCondLst>
                                            <p:cond evt="begin" delay="0">
                                              <p:tn val="137"/>
                                            </p:cond>
                                          </p:stCondLst>
                                          <p:endCondLst>
                                            <p:cond evt="onStopAudio" delay="0">
                                              <p:tgtEl>
                                                <p:sldTgt/>
                                              </p:tgtEl>
                                            </p:cond>
                                          </p:endCondLst>
                                        </p:cTn>
                                        <p:tgtEl>
                                          <p:sndTgt r:embed="rId6" name="coin.wav"/>
                                        </p:tgtEl>
                                      </p:cMediaNode>
                                    </p:audio>
                                  </p:subTnLst>
                                </p:cTn>
                              </p:par>
                              <p:par>
                                <p:cTn id="140" presetID="1" presetClass="entr" presetSubtype="0" fill="hold" grpId="1" nodeType="withEffect">
                                  <p:stCondLst>
                                    <p:cond delay="9000"/>
                                  </p:stCondLst>
                                  <p:childTnLst>
                                    <p:set>
                                      <p:cBhvr>
                                        <p:cTn id="141" dur="1" fill="hold">
                                          <p:stCondLst>
                                            <p:cond delay="0"/>
                                          </p:stCondLst>
                                        </p:cTn>
                                        <p:tgtEl>
                                          <p:spTgt spid="25"/>
                                        </p:tgtEl>
                                        <p:attrNameLst>
                                          <p:attrName>style.visibility</p:attrName>
                                        </p:attrNameLst>
                                      </p:cBhvr>
                                      <p:to>
                                        <p:strVal val="visible"/>
                                      </p:to>
                                    </p:set>
                                  </p:childTnLst>
                                </p:cTn>
                              </p:par>
                              <p:par>
                                <p:cTn id="142" presetID="1" presetClass="exit" presetSubtype="0" fill="hold" grpId="0" nodeType="withEffect">
                                  <p:stCondLst>
                                    <p:cond delay="10000"/>
                                  </p:stCondLst>
                                  <p:childTnLst>
                                    <p:set>
                                      <p:cBhvr>
                                        <p:cTn id="143" dur="1" fill="hold">
                                          <p:stCondLst>
                                            <p:cond delay="0"/>
                                          </p:stCondLst>
                                        </p:cTn>
                                        <p:tgtEl>
                                          <p:spTgt spid="25"/>
                                        </p:tgtEl>
                                        <p:attrNameLst>
                                          <p:attrName>style.visibility</p:attrName>
                                        </p:attrNameLst>
                                      </p:cBhvr>
                                      <p:to>
                                        <p:strVal val="hidden"/>
                                      </p:to>
                                    </p:set>
                                  </p:childTnLst>
                                </p:cTn>
                              </p:par>
                              <p:par>
                                <p:cTn id="144" presetID="21" presetClass="entr" presetSubtype="1" fill="hold" grpId="10" nodeType="withEffect">
                                  <p:stCondLst>
                                    <p:cond delay="9000"/>
                                  </p:stCondLst>
                                  <p:childTnLst>
                                    <p:set>
                                      <p:cBhvr>
                                        <p:cTn id="145" dur="1" fill="hold">
                                          <p:stCondLst>
                                            <p:cond delay="0"/>
                                          </p:stCondLst>
                                        </p:cTn>
                                        <p:tgtEl>
                                          <p:spTgt spid="35"/>
                                        </p:tgtEl>
                                        <p:attrNameLst>
                                          <p:attrName>style.visibility</p:attrName>
                                        </p:attrNameLst>
                                      </p:cBhvr>
                                      <p:to>
                                        <p:strVal val="visible"/>
                                      </p:to>
                                    </p:set>
                                    <p:animEffect transition="in" filter="wheel(1)">
                                      <p:cBhvr>
                                        <p:cTn id="146" dur="1000"/>
                                        <p:tgtEl>
                                          <p:spTgt spid="35"/>
                                        </p:tgtEl>
                                      </p:cBhvr>
                                    </p:animEffect>
                                  </p:childTnLst>
                                  <p:subTnLst>
                                    <p:audio>
                                      <p:cMediaNode>
                                        <p:cTn display="0" masterRel="sameClick">
                                          <p:stCondLst>
                                            <p:cond evt="begin" delay="0">
                                              <p:tn val="144"/>
                                            </p:cond>
                                          </p:stCondLst>
                                          <p:endCondLst>
                                            <p:cond evt="onStopAudio" delay="0">
                                              <p:tgtEl>
                                                <p:sldTgt/>
                                              </p:tgtEl>
                                            </p:cond>
                                          </p:endCondLst>
                                        </p:cTn>
                                        <p:tgtEl>
                                          <p:sndTgt r:embed="rId6" name="coin.wav"/>
                                        </p:tgtEl>
                                      </p:cMediaNode>
                                    </p:audio>
                                  </p:subTnLst>
                                </p:cTn>
                              </p:par>
                              <p:par>
                                <p:cTn id="147" presetID="1" presetClass="entr" presetSubtype="0" fill="hold" grpId="1" nodeType="withEffect">
                                  <p:stCondLst>
                                    <p:cond delay="10000"/>
                                  </p:stCondLst>
                                  <p:childTnLst>
                                    <p:set>
                                      <p:cBhvr>
                                        <p:cTn id="148" dur="1" fill="hold">
                                          <p:stCondLst>
                                            <p:cond delay="0"/>
                                          </p:stCondLst>
                                        </p:cTn>
                                        <p:tgtEl>
                                          <p:spTgt spid="24"/>
                                        </p:tgtEl>
                                        <p:attrNameLst>
                                          <p:attrName>style.visibility</p:attrName>
                                        </p:attrNameLst>
                                      </p:cBhvr>
                                      <p:to>
                                        <p:strVal val="visible"/>
                                      </p:to>
                                    </p:set>
                                  </p:childTnLst>
                                </p:cTn>
                              </p:par>
                              <p:par>
                                <p:cTn id="149" presetID="1" presetClass="exit" presetSubtype="0" fill="hold" grpId="0" nodeType="withEffect">
                                  <p:stCondLst>
                                    <p:cond delay="11000"/>
                                  </p:stCondLst>
                                  <p:childTnLst>
                                    <p:set>
                                      <p:cBhvr>
                                        <p:cTn id="150" dur="1" fill="hold">
                                          <p:stCondLst>
                                            <p:cond delay="0"/>
                                          </p:stCondLst>
                                        </p:cTn>
                                        <p:tgtEl>
                                          <p:spTgt spid="24"/>
                                        </p:tgtEl>
                                        <p:attrNameLst>
                                          <p:attrName>style.visibility</p:attrName>
                                        </p:attrNameLst>
                                      </p:cBhvr>
                                      <p:to>
                                        <p:strVal val="hidden"/>
                                      </p:to>
                                    </p:set>
                                  </p:childTnLst>
                                </p:cTn>
                              </p:par>
                              <p:par>
                                <p:cTn id="151" presetID="21" presetClass="entr" presetSubtype="1" fill="hold" grpId="11" nodeType="withEffect">
                                  <p:stCondLst>
                                    <p:cond delay="10000"/>
                                  </p:stCondLst>
                                  <p:childTnLst>
                                    <p:set>
                                      <p:cBhvr>
                                        <p:cTn id="152" dur="1" fill="hold">
                                          <p:stCondLst>
                                            <p:cond delay="0"/>
                                          </p:stCondLst>
                                        </p:cTn>
                                        <p:tgtEl>
                                          <p:spTgt spid="35"/>
                                        </p:tgtEl>
                                        <p:attrNameLst>
                                          <p:attrName>style.visibility</p:attrName>
                                        </p:attrNameLst>
                                      </p:cBhvr>
                                      <p:to>
                                        <p:strVal val="visible"/>
                                      </p:to>
                                    </p:set>
                                    <p:animEffect transition="in" filter="wheel(1)">
                                      <p:cBhvr>
                                        <p:cTn id="153" dur="1000"/>
                                        <p:tgtEl>
                                          <p:spTgt spid="35"/>
                                        </p:tgtEl>
                                      </p:cBhvr>
                                    </p:animEffect>
                                  </p:childTnLst>
                                  <p:subTnLst>
                                    <p:audio>
                                      <p:cMediaNode>
                                        <p:cTn display="0" masterRel="sameClick">
                                          <p:stCondLst>
                                            <p:cond evt="begin" delay="0">
                                              <p:tn val="151"/>
                                            </p:cond>
                                          </p:stCondLst>
                                          <p:endCondLst>
                                            <p:cond evt="onStopAudio" delay="0">
                                              <p:tgtEl>
                                                <p:sldTgt/>
                                              </p:tgtEl>
                                            </p:cond>
                                          </p:endCondLst>
                                        </p:cTn>
                                        <p:tgtEl>
                                          <p:sndTgt r:embed="rId6" name="coin.wav"/>
                                        </p:tgtEl>
                                      </p:cMediaNode>
                                    </p:audio>
                                  </p:subTnLst>
                                </p:cTn>
                              </p:par>
                              <p:par>
                                <p:cTn id="154" presetID="1" presetClass="entr" presetSubtype="0" fill="hold" grpId="1" nodeType="withEffect">
                                  <p:stCondLst>
                                    <p:cond delay="11000"/>
                                  </p:stCondLst>
                                  <p:childTnLst>
                                    <p:set>
                                      <p:cBhvr>
                                        <p:cTn id="155" dur="1" fill="hold">
                                          <p:stCondLst>
                                            <p:cond delay="0"/>
                                          </p:stCondLst>
                                        </p:cTn>
                                        <p:tgtEl>
                                          <p:spTgt spid="23"/>
                                        </p:tgtEl>
                                        <p:attrNameLst>
                                          <p:attrName>style.visibility</p:attrName>
                                        </p:attrNameLst>
                                      </p:cBhvr>
                                      <p:to>
                                        <p:strVal val="visible"/>
                                      </p:to>
                                    </p:set>
                                  </p:childTnLst>
                                </p:cTn>
                              </p:par>
                              <p:par>
                                <p:cTn id="156" presetID="1" presetClass="exit" presetSubtype="0" fill="hold" grpId="0" nodeType="withEffect">
                                  <p:stCondLst>
                                    <p:cond delay="12000"/>
                                  </p:stCondLst>
                                  <p:childTnLst>
                                    <p:set>
                                      <p:cBhvr>
                                        <p:cTn id="157" dur="1" fill="hold">
                                          <p:stCondLst>
                                            <p:cond delay="0"/>
                                          </p:stCondLst>
                                        </p:cTn>
                                        <p:tgtEl>
                                          <p:spTgt spid="23"/>
                                        </p:tgtEl>
                                        <p:attrNameLst>
                                          <p:attrName>style.visibility</p:attrName>
                                        </p:attrNameLst>
                                      </p:cBhvr>
                                      <p:to>
                                        <p:strVal val="hidden"/>
                                      </p:to>
                                    </p:set>
                                  </p:childTnLst>
                                </p:cTn>
                              </p:par>
                              <p:par>
                                <p:cTn id="158" presetID="21" presetClass="entr" presetSubtype="1" fill="hold" grpId="12" nodeType="withEffect">
                                  <p:stCondLst>
                                    <p:cond delay="11000"/>
                                  </p:stCondLst>
                                  <p:childTnLst>
                                    <p:set>
                                      <p:cBhvr>
                                        <p:cTn id="159" dur="1" fill="hold">
                                          <p:stCondLst>
                                            <p:cond delay="0"/>
                                          </p:stCondLst>
                                        </p:cTn>
                                        <p:tgtEl>
                                          <p:spTgt spid="35"/>
                                        </p:tgtEl>
                                        <p:attrNameLst>
                                          <p:attrName>style.visibility</p:attrName>
                                        </p:attrNameLst>
                                      </p:cBhvr>
                                      <p:to>
                                        <p:strVal val="visible"/>
                                      </p:to>
                                    </p:set>
                                    <p:animEffect transition="in" filter="wheel(1)">
                                      <p:cBhvr>
                                        <p:cTn id="160" dur="1000"/>
                                        <p:tgtEl>
                                          <p:spTgt spid="35"/>
                                        </p:tgtEl>
                                      </p:cBhvr>
                                    </p:animEffect>
                                  </p:childTnLst>
                                  <p:subTnLst>
                                    <p:audio>
                                      <p:cMediaNode>
                                        <p:cTn display="0" masterRel="sameClick">
                                          <p:stCondLst>
                                            <p:cond evt="begin" delay="0">
                                              <p:tn val="158"/>
                                            </p:cond>
                                          </p:stCondLst>
                                          <p:endCondLst>
                                            <p:cond evt="onStopAudio" delay="0">
                                              <p:tgtEl>
                                                <p:sldTgt/>
                                              </p:tgtEl>
                                            </p:cond>
                                          </p:endCondLst>
                                        </p:cTn>
                                        <p:tgtEl>
                                          <p:sndTgt r:embed="rId6" name="coin.wav"/>
                                        </p:tgtEl>
                                      </p:cMediaNode>
                                    </p:audio>
                                  </p:subTnLst>
                                </p:cTn>
                              </p:par>
                              <p:par>
                                <p:cTn id="161" presetID="1" presetClass="entr" presetSubtype="0" fill="hold" grpId="1" nodeType="withEffect">
                                  <p:stCondLst>
                                    <p:cond delay="12000"/>
                                  </p:stCondLst>
                                  <p:childTnLst>
                                    <p:set>
                                      <p:cBhvr>
                                        <p:cTn id="162" dur="1" fill="hold">
                                          <p:stCondLst>
                                            <p:cond delay="0"/>
                                          </p:stCondLst>
                                        </p:cTn>
                                        <p:tgtEl>
                                          <p:spTgt spid="22"/>
                                        </p:tgtEl>
                                        <p:attrNameLst>
                                          <p:attrName>style.visibility</p:attrName>
                                        </p:attrNameLst>
                                      </p:cBhvr>
                                      <p:to>
                                        <p:strVal val="visible"/>
                                      </p:to>
                                    </p:set>
                                  </p:childTnLst>
                                </p:cTn>
                              </p:par>
                              <p:par>
                                <p:cTn id="163" presetID="1" presetClass="exit" presetSubtype="0" fill="hold" grpId="0" nodeType="withEffect">
                                  <p:stCondLst>
                                    <p:cond delay="13000"/>
                                  </p:stCondLst>
                                  <p:childTnLst>
                                    <p:set>
                                      <p:cBhvr>
                                        <p:cTn id="164" dur="1" fill="hold">
                                          <p:stCondLst>
                                            <p:cond delay="0"/>
                                          </p:stCondLst>
                                        </p:cTn>
                                        <p:tgtEl>
                                          <p:spTgt spid="22"/>
                                        </p:tgtEl>
                                        <p:attrNameLst>
                                          <p:attrName>style.visibility</p:attrName>
                                        </p:attrNameLst>
                                      </p:cBhvr>
                                      <p:to>
                                        <p:strVal val="hidden"/>
                                      </p:to>
                                    </p:set>
                                  </p:childTnLst>
                                </p:cTn>
                              </p:par>
                              <p:par>
                                <p:cTn id="165" presetID="21" presetClass="entr" presetSubtype="1" fill="hold" grpId="13" nodeType="withEffect">
                                  <p:stCondLst>
                                    <p:cond delay="12000"/>
                                  </p:stCondLst>
                                  <p:childTnLst>
                                    <p:set>
                                      <p:cBhvr>
                                        <p:cTn id="166" dur="1" fill="hold">
                                          <p:stCondLst>
                                            <p:cond delay="0"/>
                                          </p:stCondLst>
                                        </p:cTn>
                                        <p:tgtEl>
                                          <p:spTgt spid="35"/>
                                        </p:tgtEl>
                                        <p:attrNameLst>
                                          <p:attrName>style.visibility</p:attrName>
                                        </p:attrNameLst>
                                      </p:cBhvr>
                                      <p:to>
                                        <p:strVal val="visible"/>
                                      </p:to>
                                    </p:set>
                                    <p:animEffect transition="in" filter="wheel(1)">
                                      <p:cBhvr>
                                        <p:cTn id="167" dur="1000"/>
                                        <p:tgtEl>
                                          <p:spTgt spid="35"/>
                                        </p:tgtEl>
                                      </p:cBhvr>
                                    </p:animEffect>
                                  </p:childTnLst>
                                  <p:subTnLst>
                                    <p:audio>
                                      <p:cMediaNode>
                                        <p:cTn display="0" masterRel="sameClick">
                                          <p:stCondLst>
                                            <p:cond evt="begin" delay="0">
                                              <p:tn val="165"/>
                                            </p:cond>
                                          </p:stCondLst>
                                          <p:endCondLst>
                                            <p:cond evt="onStopAudio" delay="0">
                                              <p:tgtEl>
                                                <p:sldTgt/>
                                              </p:tgtEl>
                                            </p:cond>
                                          </p:endCondLst>
                                        </p:cTn>
                                        <p:tgtEl>
                                          <p:sndTgt r:embed="rId6" name="coin.wav"/>
                                        </p:tgtEl>
                                      </p:cMediaNode>
                                    </p:audio>
                                  </p:subTnLst>
                                </p:cTn>
                              </p:par>
                              <p:par>
                                <p:cTn id="168" presetID="1" presetClass="entr" presetSubtype="0" fill="hold" grpId="1" nodeType="withEffect">
                                  <p:stCondLst>
                                    <p:cond delay="13000"/>
                                  </p:stCondLst>
                                  <p:childTnLst>
                                    <p:set>
                                      <p:cBhvr>
                                        <p:cTn id="169" dur="1" fill="hold">
                                          <p:stCondLst>
                                            <p:cond delay="0"/>
                                          </p:stCondLst>
                                        </p:cTn>
                                        <p:tgtEl>
                                          <p:spTgt spid="21"/>
                                        </p:tgtEl>
                                        <p:attrNameLst>
                                          <p:attrName>style.visibility</p:attrName>
                                        </p:attrNameLst>
                                      </p:cBhvr>
                                      <p:to>
                                        <p:strVal val="visible"/>
                                      </p:to>
                                    </p:set>
                                  </p:childTnLst>
                                </p:cTn>
                              </p:par>
                              <p:par>
                                <p:cTn id="170" presetID="1" presetClass="exit" presetSubtype="0" fill="hold" grpId="0" nodeType="withEffect">
                                  <p:stCondLst>
                                    <p:cond delay="14000"/>
                                  </p:stCondLst>
                                  <p:childTnLst>
                                    <p:set>
                                      <p:cBhvr>
                                        <p:cTn id="171" dur="1" fill="hold">
                                          <p:stCondLst>
                                            <p:cond delay="0"/>
                                          </p:stCondLst>
                                        </p:cTn>
                                        <p:tgtEl>
                                          <p:spTgt spid="21"/>
                                        </p:tgtEl>
                                        <p:attrNameLst>
                                          <p:attrName>style.visibility</p:attrName>
                                        </p:attrNameLst>
                                      </p:cBhvr>
                                      <p:to>
                                        <p:strVal val="hidden"/>
                                      </p:to>
                                    </p:set>
                                  </p:childTnLst>
                                </p:cTn>
                              </p:par>
                              <p:par>
                                <p:cTn id="172" presetID="21" presetClass="entr" presetSubtype="1" fill="hold" grpId="14" nodeType="withEffect">
                                  <p:stCondLst>
                                    <p:cond delay="13000"/>
                                  </p:stCondLst>
                                  <p:childTnLst>
                                    <p:set>
                                      <p:cBhvr>
                                        <p:cTn id="173" dur="1" fill="hold">
                                          <p:stCondLst>
                                            <p:cond delay="0"/>
                                          </p:stCondLst>
                                        </p:cTn>
                                        <p:tgtEl>
                                          <p:spTgt spid="35"/>
                                        </p:tgtEl>
                                        <p:attrNameLst>
                                          <p:attrName>style.visibility</p:attrName>
                                        </p:attrNameLst>
                                      </p:cBhvr>
                                      <p:to>
                                        <p:strVal val="visible"/>
                                      </p:to>
                                    </p:set>
                                    <p:animEffect transition="in" filter="wheel(1)">
                                      <p:cBhvr>
                                        <p:cTn id="174" dur="1000"/>
                                        <p:tgtEl>
                                          <p:spTgt spid="35"/>
                                        </p:tgtEl>
                                      </p:cBhvr>
                                    </p:animEffect>
                                  </p:childTnLst>
                                  <p:subTnLst>
                                    <p:audio>
                                      <p:cMediaNode>
                                        <p:cTn display="0" masterRel="sameClick">
                                          <p:stCondLst>
                                            <p:cond evt="begin" delay="0">
                                              <p:tn val="172"/>
                                            </p:cond>
                                          </p:stCondLst>
                                          <p:endCondLst>
                                            <p:cond evt="onStopAudio" delay="0">
                                              <p:tgtEl>
                                                <p:sldTgt/>
                                              </p:tgtEl>
                                            </p:cond>
                                          </p:endCondLst>
                                        </p:cTn>
                                        <p:tgtEl>
                                          <p:sndTgt r:embed="rId6" name="coin.wav"/>
                                        </p:tgtEl>
                                      </p:cMediaNode>
                                    </p:audio>
                                  </p:subTnLst>
                                </p:cTn>
                              </p:par>
                              <p:par>
                                <p:cTn id="175" presetID="1" presetClass="entr" presetSubtype="0" fill="hold" grpId="1" nodeType="withEffect">
                                  <p:stCondLst>
                                    <p:cond delay="14000"/>
                                  </p:stCondLst>
                                  <p:childTnLst>
                                    <p:set>
                                      <p:cBhvr>
                                        <p:cTn id="176" dur="1" fill="hold">
                                          <p:stCondLst>
                                            <p:cond delay="0"/>
                                          </p:stCondLst>
                                        </p:cTn>
                                        <p:tgtEl>
                                          <p:spTgt spid="20"/>
                                        </p:tgtEl>
                                        <p:attrNameLst>
                                          <p:attrName>style.visibility</p:attrName>
                                        </p:attrNameLst>
                                      </p:cBhvr>
                                      <p:to>
                                        <p:strVal val="visible"/>
                                      </p:to>
                                    </p:set>
                                  </p:childTnLst>
                                </p:cTn>
                              </p:par>
                              <p:par>
                                <p:cTn id="177" presetID="1" presetClass="exit" presetSubtype="0" fill="hold" grpId="0" nodeType="withEffect">
                                  <p:stCondLst>
                                    <p:cond delay="15000"/>
                                  </p:stCondLst>
                                  <p:childTnLst>
                                    <p:set>
                                      <p:cBhvr>
                                        <p:cTn id="178" dur="1" fill="hold">
                                          <p:stCondLst>
                                            <p:cond delay="0"/>
                                          </p:stCondLst>
                                        </p:cTn>
                                        <p:tgtEl>
                                          <p:spTgt spid="20"/>
                                        </p:tgtEl>
                                        <p:attrNameLst>
                                          <p:attrName>style.visibility</p:attrName>
                                        </p:attrNameLst>
                                      </p:cBhvr>
                                      <p:to>
                                        <p:strVal val="hidden"/>
                                      </p:to>
                                    </p:set>
                                  </p:childTnLst>
                                  <p:subTnLst>
                                    <p:audio>
                                      <p:cMediaNode>
                                        <p:cTn display="0" masterRel="sameClick">
                                          <p:stCondLst>
                                            <p:cond evt="begin" delay="0">
                                              <p:tn val="177"/>
                                            </p:cond>
                                          </p:stCondLst>
                                          <p:endCondLst>
                                            <p:cond evt="onStopAudio" delay="0">
                                              <p:tgtEl>
                                                <p:sldTgt/>
                                              </p:tgtEl>
                                            </p:cond>
                                          </p:endCondLst>
                                        </p:cTn>
                                        <p:tgtEl>
                                          <p:sndTgt r:embed="rId6" name="coin.wav"/>
                                        </p:tgtEl>
                                      </p:cMediaNode>
                                    </p:audio>
                                  </p:subTnLst>
                                </p:cTn>
                              </p:par>
                              <p:par>
                                <p:cTn id="179" presetID="21" presetClass="entr" presetSubtype="1" fill="hold" grpId="9" nodeType="withEffect">
                                  <p:stCondLst>
                                    <p:cond delay="14000"/>
                                  </p:stCondLst>
                                  <p:childTnLst>
                                    <p:set>
                                      <p:cBhvr>
                                        <p:cTn id="180" dur="1" fill="hold">
                                          <p:stCondLst>
                                            <p:cond delay="0"/>
                                          </p:stCondLst>
                                        </p:cTn>
                                        <p:tgtEl>
                                          <p:spTgt spid="35"/>
                                        </p:tgtEl>
                                        <p:attrNameLst>
                                          <p:attrName>style.visibility</p:attrName>
                                        </p:attrNameLst>
                                      </p:cBhvr>
                                      <p:to>
                                        <p:strVal val="visible"/>
                                      </p:to>
                                    </p:set>
                                    <p:animEffect transition="in" filter="wheel(1)">
                                      <p:cBhvr>
                                        <p:cTn id="181" dur="1000"/>
                                        <p:tgtEl>
                                          <p:spTgt spid="35"/>
                                        </p:tgtEl>
                                      </p:cBhvr>
                                    </p:animEffect>
                                  </p:childTnLst>
                                  <p:subTnLst>
                                    <p:audio>
                                      <p:cMediaNode vol="100000">
                                        <p:cTn display="0" masterRel="sameClick">
                                          <p:stCondLst>
                                            <p:cond evt="begin" delay="0">
                                              <p:tn val="179"/>
                                            </p:cond>
                                          </p:stCondLst>
                                          <p:endCondLst>
                                            <p:cond evt="onStopAudio" delay="0">
                                              <p:tgtEl>
                                                <p:sldTgt/>
                                              </p:tgtEl>
                                            </p:cond>
                                          </p:endCondLst>
                                        </p:cTn>
                                        <p:tgtEl>
                                          <p:sndTgt r:embed="rId6" name="coin.wav"/>
                                        </p:tgtEl>
                                      </p:cMediaNode>
                                    </p:audio>
                                  </p:subTnLst>
                                </p:cTn>
                              </p:par>
                              <p:par>
                                <p:cTn id="182" presetID="1" presetClass="entr" presetSubtype="0" fill="hold" grpId="1" nodeType="withEffect">
                                  <p:stCondLst>
                                    <p:cond delay="15000"/>
                                  </p:stCondLst>
                                  <p:childTnLst>
                                    <p:set>
                                      <p:cBhvr>
                                        <p:cTn id="183" dur="1" fill="hold">
                                          <p:stCondLst>
                                            <p:cond delay="0"/>
                                          </p:stCondLst>
                                        </p:cTn>
                                        <p:tgtEl>
                                          <p:spTgt spid="19"/>
                                        </p:tgtEl>
                                        <p:attrNameLst>
                                          <p:attrName>style.visibility</p:attrName>
                                        </p:attrNameLst>
                                      </p:cBhvr>
                                      <p:to>
                                        <p:strVal val="visible"/>
                                      </p:to>
                                    </p:set>
                                  </p:childTnLst>
                                  <p:subTnLst>
                                    <p:audio>
                                      <p:cMediaNode vol="100000">
                                        <p:cTn display="0" masterRel="sameClick">
                                          <p:stCondLst>
                                            <p:cond evt="begin" delay="0">
                                              <p:tn val="182"/>
                                            </p:cond>
                                          </p:stCondLst>
                                          <p:endCondLst>
                                            <p:cond evt="onStopAudio" delay="0">
                                              <p:tgtEl>
                                                <p:sldTgt/>
                                              </p:tgtEl>
                                            </p:cond>
                                          </p:endCondLst>
                                        </p:cTn>
                                        <p:tgtEl>
                                          <p:sndTgt r:embed="rId7" name="cashreg.wav"/>
                                        </p:tgtEl>
                                      </p:cMediaNode>
                                    </p:audio>
                                  </p:subTnLst>
                                </p:cTn>
                              </p:par>
                              <p:par>
                                <p:cTn id="184" presetID="1" presetClass="exit" presetSubtype="0" fill="hold" grpId="0" nodeType="withEffect">
                                  <p:stCondLst>
                                    <p:cond delay="16000"/>
                                  </p:stCondLst>
                                  <p:childTnLst>
                                    <p:set>
                                      <p:cBhvr>
                                        <p:cTn id="185" dur="1" fill="hold">
                                          <p:stCondLst>
                                            <p:cond delay="0"/>
                                          </p:stCondLst>
                                        </p:cTn>
                                        <p:tgtEl>
                                          <p:spTgt spid="19"/>
                                        </p:tgtEl>
                                        <p:attrNameLst>
                                          <p:attrName>style.visibility</p:attrName>
                                        </p:attrNameLst>
                                      </p:cBhvr>
                                      <p:to>
                                        <p:strVal val="hidden"/>
                                      </p:to>
                                    </p:set>
                                  </p:childTnLst>
                                </p:cTn>
                              </p:par>
                              <p:par>
                                <p:cTn id="186" presetID="21" presetClass="entr" presetSubtype="1" fill="hold" grpId="0" nodeType="withEffect">
                                  <p:stCondLst>
                                    <p:cond delay="15000"/>
                                  </p:stCondLst>
                                  <p:childTnLst>
                                    <p:set>
                                      <p:cBhvr>
                                        <p:cTn id="187" dur="1" fill="hold">
                                          <p:stCondLst>
                                            <p:cond delay="0"/>
                                          </p:stCondLst>
                                        </p:cTn>
                                        <p:tgtEl>
                                          <p:spTgt spid="35"/>
                                        </p:tgtEl>
                                        <p:attrNameLst>
                                          <p:attrName>style.visibility</p:attrName>
                                        </p:attrNameLst>
                                      </p:cBhvr>
                                      <p:to>
                                        <p:strVal val="visible"/>
                                      </p:to>
                                    </p:set>
                                    <p:animEffect transition="in" filter="wheel(1)">
                                      <p:cBhvr>
                                        <p:cTn id="188" dur="1000"/>
                                        <p:tgtEl>
                                          <p:spTgt spid="35"/>
                                        </p:tgtEl>
                                      </p:cBhvr>
                                    </p:animEffect>
                                  </p:childTnLst>
                                  <p:subTnLst>
                                    <p:audio>
                                      <p:cMediaNode vol="100000">
                                        <p:cTn display="0" masterRel="sameClick">
                                          <p:stCondLst>
                                            <p:cond evt="begin" delay="0">
                                              <p:tn val="186"/>
                                            </p:cond>
                                          </p:stCondLst>
                                          <p:endCondLst>
                                            <p:cond evt="onStopAudio" delay="0">
                                              <p:tgtEl>
                                                <p:sldTgt/>
                                              </p:tgtEl>
                                            </p:cond>
                                          </p:endCondLst>
                                        </p:cTn>
                                        <p:tgtEl>
                                          <p:sndTgt r:embed="rId7" name="cashreg.wav"/>
                                        </p:tgtEl>
                                      </p:cMediaNode>
                                    </p:audio>
                                  </p:subTnLst>
                                </p:cTn>
                              </p:par>
                              <p:par>
                                <p:cTn id="189" presetID="1" presetClass="exit" presetSubtype="0" fill="hold" grpId="15" nodeType="withEffect">
                                  <p:stCondLst>
                                    <p:cond delay="16000"/>
                                  </p:stCondLst>
                                  <p:childTnLst>
                                    <p:set>
                                      <p:cBhvr>
                                        <p:cTn id="190" dur="1" fill="hold">
                                          <p:stCondLst>
                                            <p:cond delay="0"/>
                                          </p:stCondLst>
                                        </p:cTn>
                                        <p:tgtEl>
                                          <p:spTgt spid="35"/>
                                        </p:tgtEl>
                                        <p:attrNameLst>
                                          <p:attrName>style.visibility</p:attrName>
                                        </p:attrNameLst>
                                      </p:cBhvr>
                                      <p:to>
                                        <p:strVal val="hidden"/>
                                      </p:to>
                                    </p:set>
                                  </p:childTnLst>
                                </p:cTn>
                              </p:par>
                            </p:childTnLst>
                          </p:cTn>
                        </p:par>
                      </p:childTnLst>
                    </p:cTn>
                  </p:par>
                </p:childTnLst>
              </p:cTn>
              <p:nextCondLst>
                <p:cond evt="onClick" delay="0">
                  <p:tgtEl>
                    <p:spTgt spid="17"/>
                  </p:tgtEl>
                </p:cond>
              </p:nextCondLst>
            </p:seq>
            <p:video>
              <p:cMediaNode vol="100000">
                <p:cTn id="191" fill="hold" display="0">
                  <p:stCondLst>
                    <p:cond delay="indefinite"/>
                  </p:stCondLst>
                  <p:endCondLst>
                    <p:cond evt="onStopAudio" delay="0">
                      <p:tgtEl>
                        <p:sldTgt/>
                      </p:tgtEl>
                    </p:cond>
                  </p:endCondLst>
                </p:cTn>
                <p:tgtEl>
                  <p:spTgt spid="18"/>
                </p:tgtEl>
              </p:cMediaNode>
            </p:video>
            <p:seq concurrent="1" nextAc="seek">
              <p:cTn id="192" restart="whenNotActive" fill="hold" evtFilter="cancelBubble" nodeType="interactiveSeq">
                <p:stCondLst>
                  <p:cond evt="onClick" delay="0">
                    <p:tgtEl>
                      <p:spTgt spid="15"/>
                    </p:tgtEl>
                  </p:cond>
                </p:stCondLst>
                <p:endSync evt="end" delay="0">
                  <p:rtn val="all"/>
                </p:endSync>
                <p:childTnLst>
                  <p:par>
                    <p:cTn id="193" fill="hold">
                      <p:stCondLst>
                        <p:cond delay="0"/>
                      </p:stCondLst>
                      <p:childTnLst>
                        <p:par>
                          <p:cTn id="194" fill="hold">
                            <p:stCondLst>
                              <p:cond delay="0"/>
                            </p:stCondLst>
                            <p:childTnLst>
                              <p:par>
                                <p:cTn id="195" presetID="37" presetClass="exit" presetSubtype="0" fill="hold" grpId="1" nodeType="clickEffect">
                                  <p:stCondLst>
                                    <p:cond delay="0"/>
                                  </p:stCondLst>
                                  <p:childTnLst>
                                    <p:animEffect transition="out" filter="fade">
                                      <p:cBhvr>
                                        <p:cTn id="196" dur="1000"/>
                                        <p:tgtEl>
                                          <p:spTgt spid="38"/>
                                        </p:tgtEl>
                                      </p:cBhvr>
                                    </p:animEffect>
                                    <p:anim calcmode="lin" valueType="num">
                                      <p:cBhvr>
                                        <p:cTn id="197" dur="1000"/>
                                        <p:tgtEl>
                                          <p:spTgt spid="38"/>
                                        </p:tgtEl>
                                        <p:attrNameLst>
                                          <p:attrName>ppt_x</p:attrName>
                                        </p:attrNameLst>
                                      </p:cBhvr>
                                      <p:tavLst>
                                        <p:tav tm="0">
                                          <p:val>
                                            <p:strVal val="ppt_x"/>
                                          </p:val>
                                        </p:tav>
                                        <p:tav tm="100000">
                                          <p:val>
                                            <p:strVal val="ppt_x"/>
                                          </p:val>
                                        </p:tav>
                                      </p:tavLst>
                                    </p:anim>
                                    <p:anim calcmode="lin" valueType="num">
                                      <p:cBhvr>
                                        <p:cTn id="198" dur="100" decel="100000"/>
                                        <p:tgtEl>
                                          <p:spTgt spid="38"/>
                                        </p:tgtEl>
                                        <p:attrNameLst>
                                          <p:attrName>ppt_y</p:attrName>
                                        </p:attrNameLst>
                                      </p:cBhvr>
                                      <p:tavLst>
                                        <p:tav tm="0">
                                          <p:val>
                                            <p:strVal val="ppt_y"/>
                                          </p:val>
                                        </p:tav>
                                        <p:tav tm="100000">
                                          <p:val>
                                            <p:strVal val="ppt_y-.03"/>
                                          </p:val>
                                        </p:tav>
                                      </p:tavLst>
                                    </p:anim>
                                    <p:anim calcmode="lin" valueType="num">
                                      <p:cBhvr>
                                        <p:cTn id="199" dur="900" accel="100000">
                                          <p:stCondLst>
                                            <p:cond delay="100"/>
                                          </p:stCondLst>
                                        </p:cTn>
                                        <p:tgtEl>
                                          <p:spTgt spid="38"/>
                                        </p:tgtEl>
                                        <p:attrNameLst>
                                          <p:attrName>ppt_y</p:attrName>
                                        </p:attrNameLst>
                                      </p:cBhvr>
                                      <p:tavLst>
                                        <p:tav tm="0">
                                          <p:val>
                                            <p:strVal val="ppt_y"/>
                                          </p:val>
                                        </p:tav>
                                        <p:tav tm="100000">
                                          <p:val>
                                            <p:strVal val="ppt_y+1"/>
                                          </p:val>
                                        </p:tav>
                                      </p:tavLst>
                                    </p:anim>
                                    <p:set>
                                      <p:cBhvr>
                                        <p:cTn id="200" dur="1" fill="hold">
                                          <p:stCondLst>
                                            <p:cond delay="999"/>
                                          </p:stCondLst>
                                        </p:cTn>
                                        <p:tgtEl>
                                          <p:spTgt spid="38"/>
                                        </p:tgtEl>
                                        <p:attrNameLst>
                                          <p:attrName>style.visibility</p:attrName>
                                        </p:attrNameLst>
                                      </p:cBhvr>
                                      <p:to>
                                        <p:strVal val="hidden"/>
                                      </p:to>
                                    </p:set>
                                  </p:childTnLst>
                                </p:cTn>
                              </p:par>
                              <p:par>
                                <p:cTn id="201" presetID="37" presetClass="exit" presetSubtype="0" fill="hold" grpId="1" nodeType="withEffect">
                                  <p:stCondLst>
                                    <p:cond delay="0"/>
                                  </p:stCondLst>
                                  <p:childTnLst>
                                    <p:animEffect transition="out" filter="fade">
                                      <p:cBhvr>
                                        <p:cTn id="202" dur="1000"/>
                                        <p:tgtEl>
                                          <p:spTgt spid="44"/>
                                        </p:tgtEl>
                                      </p:cBhvr>
                                    </p:animEffect>
                                    <p:anim calcmode="lin" valueType="num">
                                      <p:cBhvr>
                                        <p:cTn id="203" dur="1000"/>
                                        <p:tgtEl>
                                          <p:spTgt spid="44"/>
                                        </p:tgtEl>
                                        <p:attrNameLst>
                                          <p:attrName>ppt_x</p:attrName>
                                        </p:attrNameLst>
                                      </p:cBhvr>
                                      <p:tavLst>
                                        <p:tav tm="0">
                                          <p:val>
                                            <p:strVal val="ppt_x"/>
                                          </p:val>
                                        </p:tav>
                                        <p:tav tm="100000">
                                          <p:val>
                                            <p:strVal val="ppt_x"/>
                                          </p:val>
                                        </p:tav>
                                      </p:tavLst>
                                    </p:anim>
                                    <p:anim calcmode="lin" valueType="num">
                                      <p:cBhvr>
                                        <p:cTn id="204" dur="100" decel="100000"/>
                                        <p:tgtEl>
                                          <p:spTgt spid="44"/>
                                        </p:tgtEl>
                                        <p:attrNameLst>
                                          <p:attrName>ppt_y</p:attrName>
                                        </p:attrNameLst>
                                      </p:cBhvr>
                                      <p:tavLst>
                                        <p:tav tm="0">
                                          <p:val>
                                            <p:strVal val="ppt_y"/>
                                          </p:val>
                                        </p:tav>
                                        <p:tav tm="100000">
                                          <p:val>
                                            <p:strVal val="ppt_y-.03"/>
                                          </p:val>
                                        </p:tav>
                                      </p:tavLst>
                                    </p:anim>
                                    <p:anim calcmode="lin" valueType="num">
                                      <p:cBhvr>
                                        <p:cTn id="205" dur="900" accel="100000">
                                          <p:stCondLst>
                                            <p:cond delay="100"/>
                                          </p:stCondLst>
                                        </p:cTn>
                                        <p:tgtEl>
                                          <p:spTgt spid="44"/>
                                        </p:tgtEl>
                                        <p:attrNameLst>
                                          <p:attrName>ppt_y</p:attrName>
                                        </p:attrNameLst>
                                      </p:cBhvr>
                                      <p:tavLst>
                                        <p:tav tm="0">
                                          <p:val>
                                            <p:strVal val="ppt_y"/>
                                          </p:val>
                                        </p:tav>
                                        <p:tav tm="100000">
                                          <p:val>
                                            <p:strVal val="ppt_y+1"/>
                                          </p:val>
                                        </p:tav>
                                      </p:tavLst>
                                    </p:anim>
                                    <p:set>
                                      <p:cBhvr>
                                        <p:cTn id="206" dur="1" fill="hold">
                                          <p:stCondLst>
                                            <p:cond delay="999"/>
                                          </p:stCondLst>
                                        </p:cTn>
                                        <p:tgtEl>
                                          <p:spTgt spid="44"/>
                                        </p:tgtEl>
                                        <p:attrNameLst>
                                          <p:attrName>style.visibility</p:attrName>
                                        </p:attrNameLst>
                                      </p:cBhvr>
                                      <p:to>
                                        <p:strVal val="hidden"/>
                                      </p:to>
                                    </p:set>
                                  </p:childTnLst>
                                </p:cTn>
                              </p:par>
                              <p:par>
                                <p:cTn id="207" presetID="37" presetClass="exit" presetSubtype="0" fill="hold" grpId="1" nodeType="withEffect">
                                  <p:stCondLst>
                                    <p:cond delay="0"/>
                                  </p:stCondLst>
                                  <p:childTnLst>
                                    <p:animEffect transition="out" filter="fade">
                                      <p:cBhvr>
                                        <p:cTn id="208" dur="1000"/>
                                        <p:tgtEl>
                                          <p:spTgt spid="40"/>
                                        </p:tgtEl>
                                      </p:cBhvr>
                                    </p:animEffect>
                                    <p:anim calcmode="lin" valueType="num">
                                      <p:cBhvr>
                                        <p:cTn id="209" dur="1000"/>
                                        <p:tgtEl>
                                          <p:spTgt spid="40"/>
                                        </p:tgtEl>
                                        <p:attrNameLst>
                                          <p:attrName>ppt_x</p:attrName>
                                        </p:attrNameLst>
                                      </p:cBhvr>
                                      <p:tavLst>
                                        <p:tav tm="0">
                                          <p:val>
                                            <p:strVal val="ppt_x"/>
                                          </p:val>
                                        </p:tav>
                                        <p:tav tm="100000">
                                          <p:val>
                                            <p:strVal val="ppt_x"/>
                                          </p:val>
                                        </p:tav>
                                      </p:tavLst>
                                    </p:anim>
                                    <p:anim calcmode="lin" valueType="num">
                                      <p:cBhvr>
                                        <p:cTn id="210" dur="100" decel="100000"/>
                                        <p:tgtEl>
                                          <p:spTgt spid="40"/>
                                        </p:tgtEl>
                                        <p:attrNameLst>
                                          <p:attrName>ppt_y</p:attrName>
                                        </p:attrNameLst>
                                      </p:cBhvr>
                                      <p:tavLst>
                                        <p:tav tm="0">
                                          <p:val>
                                            <p:strVal val="ppt_y"/>
                                          </p:val>
                                        </p:tav>
                                        <p:tav tm="100000">
                                          <p:val>
                                            <p:strVal val="ppt_y-.03"/>
                                          </p:val>
                                        </p:tav>
                                      </p:tavLst>
                                    </p:anim>
                                    <p:anim calcmode="lin" valueType="num">
                                      <p:cBhvr>
                                        <p:cTn id="211" dur="900" accel="100000">
                                          <p:stCondLst>
                                            <p:cond delay="100"/>
                                          </p:stCondLst>
                                        </p:cTn>
                                        <p:tgtEl>
                                          <p:spTgt spid="40"/>
                                        </p:tgtEl>
                                        <p:attrNameLst>
                                          <p:attrName>ppt_y</p:attrName>
                                        </p:attrNameLst>
                                      </p:cBhvr>
                                      <p:tavLst>
                                        <p:tav tm="0">
                                          <p:val>
                                            <p:strVal val="ppt_y"/>
                                          </p:val>
                                        </p:tav>
                                        <p:tav tm="100000">
                                          <p:val>
                                            <p:strVal val="ppt_y+1"/>
                                          </p:val>
                                        </p:tav>
                                      </p:tavLst>
                                    </p:anim>
                                    <p:set>
                                      <p:cBhvr>
                                        <p:cTn id="212" dur="1" fill="hold">
                                          <p:stCondLst>
                                            <p:cond delay="999"/>
                                          </p:stCondLst>
                                        </p:cTn>
                                        <p:tgtEl>
                                          <p:spTgt spid="40"/>
                                        </p:tgtEl>
                                        <p:attrNameLst>
                                          <p:attrName>style.visibility</p:attrName>
                                        </p:attrNameLst>
                                      </p:cBhvr>
                                      <p:to>
                                        <p:strVal val="hidden"/>
                                      </p:to>
                                    </p:set>
                                  </p:childTnLst>
                                </p:cTn>
                              </p:par>
                              <p:par>
                                <p:cTn id="213" presetID="37" presetClass="exit" presetSubtype="0" fill="hold" grpId="1" nodeType="withEffect">
                                  <p:stCondLst>
                                    <p:cond delay="0"/>
                                  </p:stCondLst>
                                  <p:childTnLst>
                                    <p:animEffect transition="out" filter="fade">
                                      <p:cBhvr>
                                        <p:cTn id="214" dur="1000"/>
                                        <p:tgtEl>
                                          <p:spTgt spid="2"/>
                                        </p:tgtEl>
                                      </p:cBhvr>
                                    </p:animEffect>
                                    <p:anim calcmode="lin" valueType="num">
                                      <p:cBhvr>
                                        <p:cTn id="215" dur="1000"/>
                                        <p:tgtEl>
                                          <p:spTgt spid="2"/>
                                        </p:tgtEl>
                                        <p:attrNameLst>
                                          <p:attrName>ppt_x</p:attrName>
                                        </p:attrNameLst>
                                      </p:cBhvr>
                                      <p:tavLst>
                                        <p:tav tm="0">
                                          <p:val>
                                            <p:strVal val="ppt_x"/>
                                          </p:val>
                                        </p:tav>
                                        <p:tav tm="100000">
                                          <p:val>
                                            <p:strVal val="ppt_x"/>
                                          </p:val>
                                        </p:tav>
                                      </p:tavLst>
                                    </p:anim>
                                    <p:anim calcmode="lin" valueType="num">
                                      <p:cBhvr>
                                        <p:cTn id="216" dur="100" decel="100000"/>
                                        <p:tgtEl>
                                          <p:spTgt spid="2"/>
                                        </p:tgtEl>
                                        <p:attrNameLst>
                                          <p:attrName>ppt_y</p:attrName>
                                        </p:attrNameLst>
                                      </p:cBhvr>
                                      <p:tavLst>
                                        <p:tav tm="0">
                                          <p:val>
                                            <p:strVal val="ppt_y"/>
                                          </p:val>
                                        </p:tav>
                                        <p:tav tm="100000">
                                          <p:val>
                                            <p:strVal val="ppt_y-.03"/>
                                          </p:val>
                                        </p:tav>
                                      </p:tavLst>
                                    </p:anim>
                                    <p:anim calcmode="lin" valueType="num">
                                      <p:cBhvr>
                                        <p:cTn id="217" dur="900" accel="100000">
                                          <p:stCondLst>
                                            <p:cond delay="100"/>
                                          </p:stCondLst>
                                        </p:cTn>
                                        <p:tgtEl>
                                          <p:spTgt spid="2"/>
                                        </p:tgtEl>
                                        <p:attrNameLst>
                                          <p:attrName>ppt_y</p:attrName>
                                        </p:attrNameLst>
                                      </p:cBhvr>
                                      <p:tavLst>
                                        <p:tav tm="0">
                                          <p:val>
                                            <p:strVal val="ppt_y"/>
                                          </p:val>
                                        </p:tav>
                                        <p:tav tm="100000">
                                          <p:val>
                                            <p:strVal val="ppt_y+1"/>
                                          </p:val>
                                        </p:tav>
                                      </p:tavLst>
                                    </p:anim>
                                    <p:set>
                                      <p:cBhvr>
                                        <p:cTn id="218" dur="1" fill="hold">
                                          <p:stCondLst>
                                            <p:cond delay="999"/>
                                          </p:stCondLst>
                                        </p:cTn>
                                        <p:tgtEl>
                                          <p:spTgt spid="2"/>
                                        </p:tgtEl>
                                        <p:attrNameLst>
                                          <p:attrName>style.visibility</p:attrName>
                                        </p:attrNameLst>
                                      </p:cBhvr>
                                      <p:to>
                                        <p:strVal val="hidden"/>
                                      </p:to>
                                    </p:set>
                                  </p:childTnLst>
                                  <p:subTnLst>
                                    <p:audio>
                                      <p:cMediaNode vol="100000">
                                        <p:cTn display="0" masterRel="sameClick">
                                          <p:stCondLst>
                                            <p:cond evt="begin" delay="0">
                                              <p:tn val="213"/>
                                            </p:cond>
                                          </p:stCondLst>
                                          <p:endCondLst>
                                            <p:cond evt="onStopAudio" delay="0">
                                              <p:tgtEl>
                                                <p:sldTgt/>
                                              </p:tgtEl>
                                            </p:cond>
                                          </p:endCondLst>
                                        </p:cTn>
                                        <p:tgtEl>
                                          <p:sndTgt r:embed="rId7" name="cashreg.wav"/>
                                        </p:tgtEl>
                                      </p:cMediaNode>
                                    </p:audio>
                                  </p:subTnLst>
                                </p:cTn>
                              </p:par>
                              <p:par>
                                <p:cTn id="219" presetID="37" presetClass="exit" presetSubtype="0" fill="hold" grpId="1" nodeType="withEffect">
                                  <p:stCondLst>
                                    <p:cond delay="0"/>
                                  </p:stCondLst>
                                  <p:childTnLst>
                                    <p:animEffect transition="out" filter="fade">
                                      <p:cBhvr>
                                        <p:cTn id="220" dur="1000"/>
                                        <p:tgtEl>
                                          <p:spTgt spid="42"/>
                                        </p:tgtEl>
                                      </p:cBhvr>
                                    </p:animEffect>
                                    <p:anim calcmode="lin" valueType="num">
                                      <p:cBhvr>
                                        <p:cTn id="221" dur="1000"/>
                                        <p:tgtEl>
                                          <p:spTgt spid="42"/>
                                        </p:tgtEl>
                                        <p:attrNameLst>
                                          <p:attrName>ppt_x</p:attrName>
                                        </p:attrNameLst>
                                      </p:cBhvr>
                                      <p:tavLst>
                                        <p:tav tm="0">
                                          <p:val>
                                            <p:strVal val="ppt_x"/>
                                          </p:val>
                                        </p:tav>
                                        <p:tav tm="100000">
                                          <p:val>
                                            <p:strVal val="ppt_x"/>
                                          </p:val>
                                        </p:tav>
                                      </p:tavLst>
                                    </p:anim>
                                    <p:anim calcmode="lin" valueType="num">
                                      <p:cBhvr>
                                        <p:cTn id="222" dur="100" decel="100000"/>
                                        <p:tgtEl>
                                          <p:spTgt spid="42"/>
                                        </p:tgtEl>
                                        <p:attrNameLst>
                                          <p:attrName>ppt_y</p:attrName>
                                        </p:attrNameLst>
                                      </p:cBhvr>
                                      <p:tavLst>
                                        <p:tav tm="0">
                                          <p:val>
                                            <p:strVal val="ppt_y"/>
                                          </p:val>
                                        </p:tav>
                                        <p:tav tm="100000">
                                          <p:val>
                                            <p:strVal val="ppt_y-.03"/>
                                          </p:val>
                                        </p:tav>
                                      </p:tavLst>
                                    </p:anim>
                                    <p:anim calcmode="lin" valueType="num">
                                      <p:cBhvr>
                                        <p:cTn id="223" dur="900" accel="100000">
                                          <p:stCondLst>
                                            <p:cond delay="100"/>
                                          </p:stCondLst>
                                        </p:cTn>
                                        <p:tgtEl>
                                          <p:spTgt spid="42"/>
                                        </p:tgtEl>
                                        <p:attrNameLst>
                                          <p:attrName>ppt_y</p:attrName>
                                        </p:attrNameLst>
                                      </p:cBhvr>
                                      <p:tavLst>
                                        <p:tav tm="0">
                                          <p:val>
                                            <p:strVal val="ppt_y"/>
                                          </p:val>
                                        </p:tav>
                                        <p:tav tm="100000">
                                          <p:val>
                                            <p:strVal val="ppt_y+1"/>
                                          </p:val>
                                        </p:tav>
                                      </p:tavLst>
                                    </p:anim>
                                    <p:set>
                                      <p:cBhvr>
                                        <p:cTn id="224" dur="1" fill="hold">
                                          <p:stCondLst>
                                            <p:cond delay="999"/>
                                          </p:stCondLst>
                                        </p:cTn>
                                        <p:tgtEl>
                                          <p:spTgt spid="42"/>
                                        </p:tgtEl>
                                        <p:attrNameLst>
                                          <p:attrName>style.visibility</p:attrName>
                                        </p:attrNameLst>
                                      </p:cBhvr>
                                      <p:to>
                                        <p:strVal val="hidden"/>
                                      </p:to>
                                    </p:set>
                                  </p:childTnLst>
                                  <p:subTnLst>
                                    <p:audio>
                                      <p:cMediaNode vol="100000">
                                        <p:cTn display="0" masterRel="sameClick">
                                          <p:stCondLst>
                                            <p:cond evt="begin" delay="0">
                                              <p:tn val="219"/>
                                            </p:cond>
                                          </p:stCondLst>
                                          <p:endCondLst>
                                            <p:cond evt="onStopAudio" delay="0">
                                              <p:tgtEl>
                                                <p:sldTgt/>
                                              </p:tgtEl>
                                            </p:cond>
                                          </p:endCondLst>
                                        </p:cTn>
                                        <p:tgtEl>
                                          <p:sndTgt r:embed="rId7" name="cashreg.wav"/>
                                        </p:tgtEl>
                                      </p:cMediaNode>
                                    </p:audio>
                                  </p:subTnLst>
                                </p:cTn>
                              </p:par>
                              <p:par>
                                <p:cTn id="225" presetID="22" presetClass="emph" presetSubtype="0" fill="hold" grpId="1" nodeType="withEffect">
                                  <p:stCondLst>
                                    <p:cond delay="0"/>
                                  </p:stCondLst>
                                  <p:childTnLst>
                                    <p:animClr clrSpc="hsl" dir="cw">
                                      <p:cBhvr override="childStyle">
                                        <p:cTn id="226" dur="1000" fill="hold"/>
                                        <p:tgtEl>
                                          <p:spTgt spid="39"/>
                                        </p:tgtEl>
                                        <p:attrNameLst>
                                          <p:attrName>style.color</p:attrName>
                                        </p:attrNameLst>
                                      </p:cBhvr>
                                      <p:by>
                                        <p:hsl h="-7200000" s="0" l="0"/>
                                      </p:by>
                                    </p:animClr>
                                    <p:animClr clrSpc="hsl" dir="cw">
                                      <p:cBhvr>
                                        <p:cTn id="227" dur="1000" fill="hold"/>
                                        <p:tgtEl>
                                          <p:spTgt spid="39"/>
                                        </p:tgtEl>
                                        <p:attrNameLst>
                                          <p:attrName>fillcolor</p:attrName>
                                        </p:attrNameLst>
                                      </p:cBhvr>
                                      <p:by>
                                        <p:hsl h="-7200000" s="0" l="0"/>
                                      </p:by>
                                    </p:animClr>
                                    <p:animClr clrSpc="hsl" dir="cw">
                                      <p:cBhvr>
                                        <p:cTn id="228" dur="1000" fill="hold"/>
                                        <p:tgtEl>
                                          <p:spTgt spid="39"/>
                                        </p:tgtEl>
                                        <p:attrNameLst>
                                          <p:attrName>stroke.color</p:attrName>
                                        </p:attrNameLst>
                                      </p:cBhvr>
                                      <p:by>
                                        <p:hsl h="-7200000" s="0" l="0"/>
                                      </p:by>
                                    </p:animClr>
                                    <p:set>
                                      <p:cBhvr>
                                        <p:cTn id="229" dur="1000" fill="hold"/>
                                        <p:tgtEl>
                                          <p:spTgt spid="39"/>
                                        </p:tgtEl>
                                        <p:attrNameLst>
                                          <p:attrName>fill.type</p:attrName>
                                        </p:attrNameLst>
                                      </p:cBhvr>
                                      <p:to>
                                        <p:strVal val="solid"/>
                                      </p:to>
                                    </p:set>
                                  </p:childTnLst>
                                  <p:subTnLst>
                                    <p:audio>
                                      <p:cMediaNode vol="100000">
                                        <p:cTn display="0" masterRel="sameClick">
                                          <p:stCondLst>
                                            <p:cond evt="begin" delay="0">
                                              <p:tn val="225"/>
                                            </p:cond>
                                          </p:stCondLst>
                                          <p:endCondLst>
                                            <p:cond evt="onStopAudio" delay="0">
                                              <p:tgtEl>
                                                <p:sldTgt/>
                                              </p:tgtEl>
                                            </p:cond>
                                          </p:endCondLst>
                                        </p:cTn>
                                        <p:tgtEl>
                                          <p:sndTgt r:embed="rId7" name="cashreg.wav"/>
                                        </p:tgtEl>
                                      </p:cMediaNode>
                                    </p:audio>
                                  </p:subTnLst>
                                </p:cTn>
                              </p:par>
                              <p:par>
                                <p:cTn id="230" presetID="37" presetClass="exit" presetSubtype="0" fill="hold" grpId="1" nodeType="withEffect">
                                  <p:stCondLst>
                                    <p:cond delay="0"/>
                                  </p:stCondLst>
                                  <p:childTnLst>
                                    <p:animEffect transition="out" filter="fade">
                                      <p:cBhvr>
                                        <p:cTn id="231" dur="1000"/>
                                        <p:tgtEl>
                                          <p:spTgt spid="4"/>
                                        </p:tgtEl>
                                      </p:cBhvr>
                                    </p:animEffect>
                                    <p:anim calcmode="lin" valueType="num">
                                      <p:cBhvr>
                                        <p:cTn id="232" dur="1000"/>
                                        <p:tgtEl>
                                          <p:spTgt spid="4"/>
                                        </p:tgtEl>
                                        <p:attrNameLst>
                                          <p:attrName>ppt_x</p:attrName>
                                        </p:attrNameLst>
                                      </p:cBhvr>
                                      <p:tavLst>
                                        <p:tav tm="0">
                                          <p:val>
                                            <p:strVal val="ppt_x"/>
                                          </p:val>
                                        </p:tav>
                                        <p:tav tm="100000">
                                          <p:val>
                                            <p:strVal val="ppt_x"/>
                                          </p:val>
                                        </p:tav>
                                      </p:tavLst>
                                    </p:anim>
                                    <p:anim calcmode="lin" valueType="num">
                                      <p:cBhvr>
                                        <p:cTn id="233" dur="100" decel="100000"/>
                                        <p:tgtEl>
                                          <p:spTgt spid="4"/>
                                        </p:tgtEl>
                                        <p:attrNameLst>
                                          <p:attrName>ppt_y</p:attrName>
                                        </p:attrNameLst>
                                      </p:cBhvr>
                                      <p:tavLst>
                                        <p:tav tm="0">
                                          <p:val>
                                            <p:strVal val="ppt_y"/>
                                          </p:val>
                                        </p:tav>
                                        <p:tav tm="100000">
                                          <p:val>
                                            <p:strVal val="ppt_y-.03"/>
                                          </p:val>
                                        </p:tav>
                                      </p:tavLst>
                                    </p:anim>
                                    <p:anim calcmode="lin" valueType="num">
                                      <p:cBhvr>
                                        <p:cTn id="234" dur="900" accel="100000">
                                          <p:stCondLst>
                                            <p:cond delay="100"/>
                                          </p:stCondLst>
                                        </p:cTn>
                                        <p:tgtEl>
                                          <p:spTgt spid="4"/>
                                        </p:tgtEl>
                                        <p:attrNameLst>
                                          <p:attrName>ppt_y</p:attrName>
                                        </p:attrNameLst>
                                      </p:cBhvr>
                                      <p:tavLst>
                                        <p:tav tm="0">
                                          <p:val>
                                            <p:strVal val="ppt_y"/>
                                          </p:val>
                                        </p:tav>
                                        <p:tav tm="100000">
                                          <p:val>
                                            <p:strVal val="ppt_y+1"/>
                                          </p:val>
                                        </p:tav>
                                      </p:tavLst>
                                    </p:anim>
                                    <p:set>
                                      <p:cBhvr>
                                        <p:cTn id="235" dur="1" fill="hold">
                                          <p:stCondLst>
                                            <p:cond delay="999"/>
                                          </p:stCondLst>
                                        </p:cTn>
                                        <p:tgtEl>
                                          <p:spTgt spid="4"/>
                                        </p:tgtEl>
                                        <p:attrNameLst>
                                          <p:attrName>style.visibility</p:attrName>
                                        </p:attrNameLst>
                                      </p:cBhvr>
                                      <p:to>
                                        <p:strVal val="hidden"/>
                                      </p:to>
                                    </p:set>
                                  </p:childTnLst>
                                  <p:subTnLst>
                                    <p:audio>
                                      <p:cMediaNode vol="100000">
                                        <p:cTn display="0" masterRel="sameClick">
                                          <p:stCondLst>
                                            <p:cond evt="begin" delay="0">
                                              <p:tn val="230"/>
                                            </p:cond>
                                          </p:stCondLst>
                                          <p:endCondLst>
                                            <p:cond evt="onStopAudio" delay="0">
                                              <p:tgtEl>
                                                <p:sldTgt/>
                                              </p:tgtEl>
                                            </p:cond>
                                          </p:endCondLst>
                                        </p:cTn>
                                        <p:tgtEl>
                                          <p:sndTgt r:embed="rId7" name="cashreg.wav"/>
                                        </p:tgtEl>
                                      </p:cMediaNode>
                                    </p:audio>
                                  </p:subTnLst>
                                </p:cTn>
                              </p:par>
                              <p:par>
                                <p:cTn id="236" presetID="22" presetClass="emph" presetSubtype="0" fill="hold" grpId="1" nodeType="withEffect">
                                  <p:stCondLst>
                                    <p:cond delay="0"/>
                                  </p:stCondLst>
                                  <p:childTnLst>
                                    <p:animClr clrSpc="hsl" dir="cw">
                                      <p:cBhvr override="childStyle">
                                        <p:cTn id="237" dur="1000" fill="hold"/>
                                        <p:tgtEl>
                                          <p:spTgt spid="36"/>
                                        </p:tgtEl>
                                        <p:attrNameLst>
                                          <p:attrName>style.color</p:attrName>
                                        </p:attrNameLst>
                                      </p:cBhvr>
                                      <p:by>
                                        <p:hsl h="-7200000" s="0" l="0"/>
                                      </p:by>
                                    </p:animClr>
                                    <p:animClr clrSpc="hsl" dir="cw">
                                      <p:cBhvr>
                                        <p:cTn id="238" dur="1000" fill="hold"/>
                                        <p:tgtEl>
                                          <p:spTgt spid="36"/>
                                        </p:tgtEl>
                                        <p:attrNameLst>
                                          <p:attrName>fillcolor</p:attrName>
                                        </p:attrNameLst>
                                      </p:cBhvr>
                                      <p:by>
                                        <p:hsl h="-7200000" s="0" l="0"/>
                                      </p:by>
                                    </p:animClr>
                                    <p:animClr clrSpc="hsl" dir="cw">
                                      <p:cBhvr>
                                        <p:cTn id="239" dur="1000" fill="hold"/>
                                        <p:tgtEl>
                                          <p:spTgt spid="36"/>
                                        </p:tgtEl>
                                        <p:attrNameLst>
                                          <p:attrName>stroke.color</p:attrName>
                                        </p:attrNameLst>
                                      </p:cBhvr>
                                      <p:by>
                                        <p:hsl h="-7200000" s="0" l="0"/>
                                      </p:by>
                                    </p:animClr>
                                    <p:set>
                                      <p:cBhvr>
                                        <p:cTn id="240" dur="1000" fill="hold"/>
                                        <p:tgtEl>
                                          <p:spTgt spid="36"/>
                                        </p:tgtEl>
                                        <p:attrNameLst>
                                          <p:attrName>fill.type</p:attrName>
                                        </p:attrNameLst>
                                      </p:cBhvr>
                                      <p:to>
                                        <p:strVal val="solid"/>
                                      </p:to>
                                    </p:set>
                                  </p:childTnLst>
                                  <p:subTnLst>
                                    <p:audio>
                                      <p:cMediaNode vol="100000">
                                        <p:cTn display="0" masterRel="sameClick">
                                          <p:stCondLst>
                                            <p:cond evt="begin" delay="0">
                                              <p:tn val="236"/>
                                            </p:cond>
                                          </p:stCondLst>
                                          <p:endCondLst>
                                            <p:cond evt="onStopAudio" delay="0">
                                              <p:tgtEl>
                                                <p:sldTgt/>
                                              </p:tgtEl>
                                            </p:cond>
                                          </p:endCondLst>
                                        </p:cTn>
                                        <p:tgtEl>
                                          <p:sndTgt r:embed="rId7" name="cashreg.wav"/>
                                        </p:tgtEl>
                                      </p:cMediaNode>
                                    </p:audio>
                                  </p:subTnLst>
                                </p:cTn>
                              </p:par>
                              <p:par>
                                <p:cTn id="241" presetID="22" presetClass="emph" presetSubtype="0" fill="hold" grpId="1" nodeType="withEffect">
                                  <p:stCondLst>
                                    <p:cond delay="0"/>
                                  </p:stCondLst>
                                  <p:childTnLst>
                                    <p:animClr clrSpc="hsl" dir="cw">
                                      <p:cBhvr override="childStyle">
                                        <p:cTn id="242" dur="1000" fill="hold"/>
                                        <p:tgtEl>
                                          <p:spTgt spid="43"/>
                                        </p:tgtEl>
                                        <p:attrNameLst>
                                          <p:attrName>style.color</p:attrName>
                                        </p:attrNameLst>
                                      </p:cBhvr>
                                      <p:by>
                                        <p:hsl h="-7200000" s="0" l="0"/>
                                      </p:by>
                                    </p:animClr>
                                    <p:animClr clrSpc="hsl" dir="cw">
                                      <p:cBhvr>
                                        <p:cTn id="243" dur="1000" fill="hold"/>
                                        <p:tgtEl>
                                          <p:spTgt spid="43"/>
                                        </p:tgtEl>
                                        <p:attrNameLst>
                                          <p:attrName>fillcolor</p:attrName>
                                        </p:attrNameLst>
                                      </p:cBhvr>
                                      <p:by>
                                        <p:hsl h="-7200000" s="0" l="0"/>
                                      </p:by>
                                    </p:animClr>
                                    <p:animClr clrSpc="hsl" dir="cw">
                                      <p:cBhvr>
                                        <p:cTn id="244" dur="1000" fill="hold"/>
                                        <p:tgtEl>
                                          <p:spTgt spid="43"/>
                                        </p:tgtEl>
                                        <p:attrNameLst>
                                          <p:attrName>stroke.color</p:attrName>
                                        </p:attrNameLst>
                                      </p:cBhvr>
                                      <p:by>
                                        <p:hsl h="-7200000" s="0" l="0"/>
                                      </p:by>
                                    </p:animClr>
                                    <p:set>
                                      <p:cBhvr>
                                        <p:cTn id="245" dur="1000" fill="hold"/>
                                        <p:tgtEl>
                                          <p:spTgt spid="43"/>
                                        </p:tgtEl>
                                        <p:attrNameLst>
                                          <p:attrName>fill.type</p:attrName>
                                        </p:attrNameLst>
                                      </p:cBhvr>
                                      <p:to>
                                        <p:strVal val="solid"/>
                                      </p:to>
                                    </p:set>
                                  </p:childTnLst>
                                  <p:subTnLst>
                                    <p:audio>
                                      <p:cMediaNode vol="100000">
                                        <p:cTn display="0" masterRel="sameClick">
                                          <p:stCondLst>
                                            <p:cond evt="begin" delay="0">
                                              <p:tn val="241"/>
                                            </p:cond>
                                          </p:stCondLst>
                                          <p:endCondLst>
                                            <p:cond evt="onStopAudio" delay="0">
                                              <p:tgtEl>
                                                <p:sldTgt/>
                                              </p:tgtEl>
                                            </p:cond>
                                          </p:endCondLst>
                                        </p:cTn>
                                        <p:tgtEl>
                                          <p:sndTgt r:embed="rId7" name="cashreg.wav"/>
                                        </p:tgtEl>
                                      </p:cMediaNode>
                                    </p:audio>
                                  </p:subTnLst>
                                </p:cTn>
                              </p:par>
                              <p:par>
                                <p:cTn id="246" presetID="37" presetClass="exit" presetSubtype="0" fill="hold" grpId="1" nodeType="withEffect">
                                  <p:stCondLst>
                                    <p:cond delay="0"/>
                                  </p:stCondLst>
                                  <p:childTnLst>
                                    <p:animEffect transition="out" filter="fade">
                                      <p:cBhvr>
                                        <p:cTn id="247" dur="1000"/>
                                        <p:tgtEl>
                                          <p:spTgt spid="37"/>
                                        </p:tgtEl>
                                      </p:cBhvr>
                                    </p:animEffect>
                                    <p:anim calcmode="lin" valueType="num">
                                      <p:cBhvr>
                                        <p:cTn id="248" dur="1000"/>
                                        <p:tgtEl>
                                          <p:spTgt spid="37"/>
                                        </p:tgtEl>
                                        <p:attrNameLst>
                                          <p:attrName>ppt_x</p:attrName>
                                        </p:attrNameLst>
                                      </p:cBhvr>
                                      <p:tavLst>
                                        <p:tav tm="0">
                                          <p:val>
                                            <p:strVal val="ppt_x"/>
                                          </p:val>
                                        </p:tav>
                                        <p:tav tm="100000">
                                          <p:val>
                                            <p:strVal val="ppt_x"/>
                                          </p:val>
                                        </p:tav>
                                      </p:tavLst>
                                    </p:anim>
                                    <p:anim calcmode="lin" valueType="num">
                                      <p:cBhvr>
                                        <p:cTn id="249" dur="100" decel="100000"/>
                                        <p:tgtEl>
                                          <p:spTgt spid="37"/>
                                        </p:tgtEl>
                                        <p:attrNameLst>
                                          <p:attrName>ppt_y</p:attrName>
                                        </p:attrNameLst>
                                      </p:cBhvr>
                                      <p:tavLst>
                                        <p:tav tm="0">
                                          <p:val>
                                            <p:strVal val="ppt_y"/>
                                          </p:val>
                                        </p:tav>
                                        <p:tav tm="100000">
                                          <p:val>
                                            <p:strVal val="ppt_y-.03"/>
                                          </p:val>
                                        </p:tav>
                                      </p:tavLst>
                                    </p:anim>
                                    <p:anim calcmode="lin" valueType="num">
                                      <p:cBhvr>
                                        <p:cTn id="250" dur="900" accel="100000">
                                          <p:stCondLst>
                                            <p:cond delay="100"/>
                                          </p:stCondLst>
                                        </p:cTn>
                                        <p:tgtEl>
                                          <p:spTgt spid="37"/>
                                        </p:tgtEl>
                                        <p:attrNameLst>
                                          <p:attrName>ppt_y</p:attrName>
                                        </p:attrNameLst>
                                      </p:cBhvr>
                                      <p:tavLst>
                                        <p:tav tm="0">
                                          <p:val>
                                            <p:strVal val="ppt_y"/>
                                          </p:val>
                                        </p:tav>
                                        <p:tav tm="100000">
                                          <p:val>
                                            <p:strVal val="ppt_y+1"/>
                                          </p:val>
                                        </p:tav>
                                      </p:tavLst>
                                    </p:anim>
                                    <p:set>
                                      <p:cBhvr>
                                        <p:cTn id="251" dur="1" fill="hold">
                                          <p:stCondLst>
                                            <p:cond delay="999"/>
                                          </p:stCondLst>
                                        </p:cTn>
                                        <p:tgtEl>
                                          <p:spTgt spid="37"/>
                                        </p:tgtEl>
                                        <p:attrNameLst>
                                          <p:attrName>style.visibility</p:attrName>
                                        </p:attrNameLst>
                                      </p:cBhvr>
                                      <p:to>
                                        <p:strVal val="hidden"/>
                                      </p:to>
                                    </p:set>
                                  </p:childTnLst>
                                  <p:subTnLst>
                                    <p:audio>
                                      <p:cMediaNode vol="100000">
                                        <p:cTn display="0" masterRel="sameClick">
                                          <p:stCondLst>
                                            <p:cond evt="begin" delay="0">
                                              <p:tn val="246"/>
                                            </p:cond>
                                          </p:stCondLst>
                                          <p:endCondLst>
                                            <p:cond evt="onStopAudio" delay="0">
                                              <p:tgtEl>
                                                <p:sldTgt/>
                                              </p:tgtEl>
                                            </p:cond>
                                          </p:endCondLst>
                                        </p:cTn>
                                        <p:tgtEl>
                                          <p:sndTgt r:embed="rId7" name="cashreg.wav"/>
                                        </p:tgtEl>
                                      </p:cMediaNode>
                                    </p:audio>
                                  </p:subTnLst>
                                </p:cTn>
                              </p:par>
                              <p:par>
                                <p:cTn id="252" presetID="37" presetClass="exit" presetSubtype="0" fill="hold" grpId="1" nodeType="withEffect">
                                  <p:stCondLst>
                                    <p:cond delay="0"/>
                                  </p:stCondLst>
                                  <p:childTnLst>
                                    <p:animEffect transition="out" filter="fade">
                                      <p:cBhvr>
                                        <p:cTn id="253" dur="1000"/>
                                        <p:tgtEl>
                                          <p:spTgt spid="45"/>
                                        </p:tgtEl>
                                      </p:cBhvr>
                                    </p:animEffect>
                                    <p:anim calcmode="lin" valueType="num">
                                      <p:cBhvr>
                                        <p:cTn id="254" dur="1000"/>
                                        <p:tgtEl>
                                          <p:spTgt spid="45"/>
                                        </p:tgtEl>
                                        <p:attrNameLst>
                                          <p:attrName>ppt_x</p:attrName>
                                        </p:attrNameLst>
                                      </p:cBhvr>
                                      <p:tavLst>
                                        <p:tav tm="0">
                                          <p:val>
                                            <p:strVal val="ppt_x"/>
                                          </p:val>
                                        </p:tav>
                                        <p:tav tm="100000">
                                          <p:val>
                                            <p:strVal val="ppt_x"/>
                                          </p:val>
                                        </p:tav>
                                      </p:tavLst>
                                    </p:anim>
                                    <p:anim calcmode="lin" valueType="num">
                                      <p:cBhvr>
                                        <p:cTn id="255" dur="100" decel="100000"/>
                                        <p:tgtEl>
                                          <p:spTgt spid="45"/>
                                        </p:tgtEl>
                                        <p:attrNameLst>
                                          <p:attrName>ppt_y</p:attrName>
                                        </p:attrNameLst>
                                      </p:cBhvr>
                                      <p:tavLst>
                                        <p:tav tm="0">
                                          <p:val>
                                            <p:strVal val="ppt_y"/>
                                          </p:val>
                                        </p:tav>
                                        <p:tav tm="100000">
                                          <p:val>
                                            <p:strVal val="ppt_y-.03"/>
                                          </p:val>
                                        </p:tav>
                                      </p:tavLst>
                                    </p:anim>
                                    <p:anim calcmode="lin" valueType="num">
                                      <p:cBhvr>
                                        <p:cTn id="256" dur="900" accel="100000">
                                          <p:stCondLst>
                                            <p:cond delay="100"/>
                                          </p:stCondLst>
                                        </p:cTn>
                                        <p:tgtEl>
                                          <p:spTgt spid="45"/>
                                        </p:tgtEl>
                                        <p:attrNameLst>
                                          <p:attrName>ppt_y</p:attrName>
                                        </p:attrNameLst>
                                      </p:cBhvr>
                                      <p:tavLst>
                                        <p:tav tm="0">
                                          <p:val>
                                            <p:strVal val="ppt_y"/>
                                          </p:val>
                                        </p:tav>
                                        <p:tav tm="100000">
                                          <p:val>
                                            <p:strVal val="ppt_y+1"/>
                                          </p:val>
                                        </p:tav>
                                      </p:tavLst>
                                    </p:anim>
                                    <p:set>
                                      <p:cBhvr>
                                        <p:cTn id="257" dur="1" fill="hold">
                                          <p:stCondLst>
                                            <p:cond delay="999"/>
                                          </p:stCondLst>
                                        </p:cTn>
                                        <p:tgtEl>
                                          <p:spTgt spid="45"/>
                                        </p:tgtEl>
                                        <p:attrNameLst>
                                          <p:attrName>style.visibility</p:attrName>
                                        </p:attrNameLst>
                                      </p:cBhvr>
                                      <p:to>
                                        <p:strVal val="hidden"/>
                                      </p:to>
                                    </p:set>
                                  </p:childTnLst>
                                  <p:subTnLst>
                                    <p:audio>
                                      <p:cMediaNode vol="100000">
                                        <p:cTn display="0" masterRel="sameClick">
                                          <p:stCondLst>
                                            <p:cond evt="begin" delay="0">
                                              <p:tn val="252"/>
                                            </p:cond>
                                          </p:stCondLst>
                                          <p:endCondLst>
                                            <p:cond evt="onStopAudio" delay="0">
                                              <p:tgtEl>
                                                <p:sldTgt/>
                                              </p:tgtEl>
                                            </p:cond>
                                          </p:endCondLst>
                                        </p:cTn>
                                        <p:tgtEl>
                                          <p:sndTgt r:embed="rId7" name="cashreg.wav"/>
                                        </p:tgtEl>
                                      </p:cMediaNode>
                                    </p:audio>
                                  </p:subTnLst>
                                </p:cTn>
                              </p:par>
                              <p:par>
                                <p:cTn id="258" presetID="37" presetClass="exit" presetSubtype="0" fill="hold" grpId="1" nodeType="withEffect">
                                  <p:stCondLst>
                                    <p:cond delay="0"/>
                                  </p:stCondLst>
                                  <p:childTnLst>
                                    <p:animEffect transition="out" filter="fade">
                                      <p:cBhvr>
                                        <p:cTn id="259" dur="1000"/>
                                        <p:tgtEl>
                                          <p:spTgt spid="41"/>
                                        </p:tgtEl>
                                      </p:cBhvr>
                                    </p:animEffect>
                                    <p:anim calcmode="lin" valueType="num">
                                      <p:cBhvr>
                                        <p:cTn id="260" dur="1000"/>
                                        <p:tgtEl>
                                          <p:spTgt spid="41"/>
                                        </p:tgtEl>
                                        <p:attrNameLst>
                                          <p:attrName>ppt_x</p:attrName>
                                        </p:attrNameLst>
                                      </p:cBhvr>
                                      <p:tavLst>
                                        <p:tav tm="0">
                                          <p:val>
                                            <p:strVal val="ppt_x"/>
                                          </p:val>
                                        </p:tav>
                                        <p:tav tm="100000">
                                          <p:val>
                                            <p:strVal val="ppt_x"/>
                                          </p:val>
                                        </p:tav>
                                      </p:tavLst>
                                    </p:anim>
                                    <p:anim calcmode="lin" valueType="num">
                                      <p:cBhvr>
                                        <p:cTn id="261" dur="100" decel="100000"/>
                                        <p:tgtEl>
                                          <p:spTgt spid="41"/>
                                        </p:tgtEl>
                                        <p:attrNameLst>
                                          <p:attrName>ppt_y</p:attrName>
                                        </p:attrNameLst>
                                      </p:cBhvr>
                                      <p:tavLst>
                                        <p:tav tm="0">
                                          <p:val>
                                            <p:strVal val="ppt_y"/>
                                          </p:val>
                                        </p:tav>
                                        <p:tav tm="100000">
                                          <p:val>
                                            <p:strVal val="ppt_y-.03"/>
                                          </p:val>
                                        </p:tav>
                                      </p:tavLst>
                                    </p:anim>
                                    <p:anim calcmode="lin" valueType="num">
                                      <p:cBhvr>
                                        <p:cTn id="262" dur="900" accel="100000">
                                          <p:stCondLst>
                                            <p:cond delay="100"/>
                                          </p:stCondLst>
                                        </p:cTn>
                                        <p:tgtEl>
                                          <p:spTgt spid="41"/>
                                        </p:tgtEl>
                                        <p:attrNameLst>
                                          <p:attrName>ppt_y</p:attrName>
                                        </p:attrNameLst>
                                      </p:cBhvr>
                                      <p:tavLst>
                                        <p:tav tm="0">
                                          <p:val>
                                            <p:strVal val="ppt_y"/>
                                          </p:val>
                                        </p:tav>
                                        <p:tav tm="100000">
                                          <p:val>
                                            <p:strVal val="ppt_y+1"/>
                                          </p:val>
                                        </p:tav>
                                      </p:tavLst>
                                    </p:anim>
                                    <p:set>
                                      <p:cBhvr>
                                        <p:cTn id="263" dur="1" fill="hold">
                                          <p:stCondLst>
                                            <p:cond delay="999"/>
                                          </p:stCondLst>
                                        </p:cTn>
                                        <p:tgtEl>
                                          <p:spTgt spid="41"/>
                                        </p:tgtEl>
                                        <p:attrNameLst>
                                          <p:attrName>style.visibility</p:attrName>
                                        </p:attrNameLst>
                                      </p:cBhvr>
                                      <p:to>
                                        <p:strVal val="hidden"/>
                                      </p:to>
                                    </p:set>
                                  </p:childTnLst>
                                  <p:subTnLst>
                                    <p:audio>
                                      <p:cMediaNode vol="100000">
                                        <p:cTn display="0" masterRel="sameClick">
                                          <p:stCondLst>
                                            <p:cond evt="begin" delay="0">
                                              <p:tn val="258"/>
                                            </p:cond>
                                          </p:stCondLst>
                                          <p:endCondLst>
                                            <p:cond evt="onStopAudio" delay="0">
                                              <p:tgtEl>
                                                <p:sldTgt/>
                                              </p:tgtEl>
                                            </p:cond>
                                          </p:endCondLst>
                                        </p:cTn>
                                        <p:tgtEl>
                                          <p:sndTgt r:embed="rId7" name="cashreg.wav"/>
                                        </p:tgtEl>
                                      </p:cMediaNode>
                                    </p:audio>
                                  </p:subTnLst>
                                </p:cTn>
                              </p:par>
                            </p:childTnLst>
                          </p:cTn>
                        </p:par>
                      </p:childTnLst>
                    </p:cTn>
                  </p:par>
                </p:childTnLst>
              </p:cTn>
              <p:nextCondLst>
                <p:cond evt="onClick" delay="0">
                  <p:tgtEl>
                    <p:spTgt spid="15"/>
                  </p:tgtEl>
                </p:cond>
              </p:nextCondLst>
            </p:seq>
          </p:childTnLst>
        </p:cTn>
      </p:par>
    </p:tnLst>
    <p:bldLst>
      <p:bldP spid="6" grpId="0" animBg="1"/>
      <p:bldP spid="19" grpId="0" animBg="1"/>
      <p:bldP spid="19" grpId="1" animBg="1"/>
      <p:bldP spid="20" grpId="0" animBg="1"/>
      <p:bldP spid="20" grpId="1" animBg="1"/>
      <p:bldP spid="21" grpId="0" animBg="1"/>
      <p:bldP spid="21" grpId="1" animBg="1"/>
      <p:bldP spid="22" grpId="0" animBg="1"/>
      <p:bldP spid="22" grpId="1" animBg="1"/>
      <p:bldP spid="23" grpId="0" animBg="1"/>
      <p:bldP spid="23" grpId="1" animBg="1"/>
      <p:bldP spid="24" grpId="0" animBg="1"/>
      <p:bldP spid="24" grpId="1" animBg="1"/>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P spid="34" grpId="0" animBg="1"/>
      <p:bldP spid="34" grpId="1" animBg="1"/>
      <p:bldP spid="35" grpId="0" animBg="1"/>
      <p:bldP spid="35" grpId="1" animBg="1"/>
      <p:bldP spid="35" grpId="2" animBg="1"/>
      <p:bldP spid="35" grpId="3" animBg="1"/>
      <p:bldP spid="35" grpId="4" animBg="1"/>
      <p:bldP spid="35" grpId="5" animBg="1"/>
      <p:bldP spid="35" grpId="6" animBg="1"/>
      <p:bldP spid="35" grpId="7" animBg="1"/>
      <p:bldP spid="35" grpId="8" animBg="1"/>
      <p:bldP spid="35" grpId="9" animBg="1"/>
      <p:bldP spid="35" grpId="10" animBg="1"/>
      <p:bldP spid="35" grpId="11" animBg="1"/>
      <p:bldP spid="35" grpId="12" animBg="1"/>
      <p:bldP spid="35" grpId="13" animBg="1"/>
      <p:bldP spid="35" grpId="14" animBg="1"/>
      <p:bldP spid="35" grpId="15" animBg="1"/>
      <p:bldP spid="35" grpId="16" animBg="1"/>
      <p:bldP spid="2" grpId="0" animBg="1"/>
      <p:bldP spid="2" grpId="1" animBg="1"/>
      <p:bldP spid="36" grpId="0" animBg="1"/>
      <p:bldP spid="36" grpId="1" animBg="1"/>
      <p:bldP spid="37" grpId="0" animBg="1"/>
      <p:bldP spid="37" grpId="1" animBg="1"/>
      <p:bldP spid="38" grpId="0" animBg="1"/>
      <p:bldP spid="38" grpId="1" animBg="1"/>
      <p:bldP spid="4" grpId="0" animBg="1"/>
      <p:bldP spid="4" grpId="1" animBg="1"/>
      <p:bldP spid="39" grpId="0" animBg="1"/>
      <p:bldP spid="39" grpId="1" animBg="1"/>
      <p:bldP spid="40" grpId="0" animBg="1"/>
      <p:bldP spid="40" grpId="1" animBg="1"/>
      <p:bldP spid="41" grpId="0" animBg="1"/>
      <p:bldP spid="41" grpId="1" animBg="1"/>
      <p:bldP spid="42" grpId="0"/>
      <p:bldP spid="42" grpId="1"/>
      <p:bldP spid="43" grpId="0"/>
      <p:bldP spid="43" grpId="1"/>
      <p:bldP spid="44" grpId="0"/>
      <p:bldP spid="44" grpId="1"/>
      <p:bldP spid="45" grpId="0"/>
      <p:bldP spid="45"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515137" y="77075"/>
            <a:ext cx="5866863" cy="1584858"/>
          </a:xfrm>
          <a:prstGeom prst="roundRect">
            <a:avLst/>
          </a:prstGeom>
          <a:solidFill>
            <a:srgbClr val="C00000"/>
          </a:solidFill>
          <a:scene3d>
            <a:camera prst="orthographicFront"/>
            <a:lightRig rig="threePt" dir="t"/>
          </a:scene3d>
          <a:sp3d>
            <a:bevelT w="101600" prst="riblet"/>
          </a:sp3d>
        </p:spPr>
        <p:style>
          <a:lnRef idx="1">
            <a:schemeClr val="accent1"/>
          </a:lnRef>
          <a:fillRef idx="2">
            <a:schemeClr val="accent1"/>
          </a:fillRef>
          <a:effectRef idx="1">
            <a:schemeClr val="accent1"/>
          </a:effectRef>
          <a:fontRef idx="minor">
            <a:schemeClr val="dk1"/>
          </a:fontRef>
        </p:style>
        <p:txBody>
          <a:bodyPr rtlCol="0" anchor="ctr"/>
          <a:lstStyle/>
          <a:p>
            <a:pPr lvl="0" algn="ctr" defTabSz="914126">
              <a:defRPr/>
            </a:pPr>
            <a:r>
              <a:rPr lang="en-US" sz="3600" smtClean="0">
                <a:solidFill>
                  <a:schemeClr val="bg1"/>
                </a:solidFill>
              </a:rPr>
              <a:t>Photassium là tên gọi của nguyên tố nào, kí hiệu nào sau đây?:</a:t>
            </a:r>
            <a:endParaRPr kumimoji="0" lang="en-US" sz="3600" b="1" i="0"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endParaRPr>
          </a:p>
        </p:txBody>
      </p:sp>
      <p:grpSp>
        <p:nvGrpSpPr>
          <p:cNvPr id="3" name="Group 142"/>
          <p:cNvGrpSpPr>
            <a:grpSpLocks/>
          </p:cNvGrpSpPr>
          <p:nvPr/>
        </p:nvGrpSpPr>
        <p:grpSpPr bwMode="auto">
          <a:xfrm>
            <a:off x="-52124" y="-150529"/>
            <a:ext cx="2325676" cy="3171624"/>
            <a:chOff x="819" y="1236"/>
            <a:chExt cx="462" cy="526"/>
          </a:xfrm>
        </p:grpSpPr>
        <p:grpSp>
          <p:nvGrpSpPr>
            <p:cNvPr id="5" name="Group 143"/>
            <p:cNvGrpSpPr>
              <a:grpSpLocks/>
            </p:cNvGrpSpPr>
            <p:nvPr/>
          </p:nvGrpSpPr>
          <p:grpSpPr bwMode="auto">
            <a:xfrm>
              <a:off x="819" y="1236"/>
              <a:ext cx="462" cy="526"/>
              <a:chOff x="192" y="1901"/>
              <a:chExt cx="1059" cy="1118"/>
            </a:xfrm>
          </p:grpSpPr>
          <p:pic>
            <p:nvPicPr>
              <p:cNvPr id="11" name="Picture 144" descr="light_shadow"/>
              <p:cNvPicPr>
                <a:picLocks noChangeAspect="1" noChangeArrowheads="1"/>
              </p:cNvPicPr>
              <p:nvPr/>
            </p:nvPicPr>
            <p:blipFill>
              <a:blip r:embed="rId7">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291" y="2781"/>
                <a:ext cx="858"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45" descr="circuler_1"/>
              <p:cNvPicPr>
                <a:picLocks noChangeAspect="1" noChangeArrowheads="1"/>
              </p:cNvPicPr>
              <p:nvPr/>
            </p:nvPicPr>
            <p:blipFill>
              <a:blip r:embed="rId8">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192" y="1917"/>
                <a:ext cx="1042" cy="1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Oval 146"/>
              <p:cNvSpPr>
                <a:spLocks noChangeArrowheads="1"/>
              </p:cNvSpPr>
              <p:nvPr/>
            </p:nvSpPr>
            <p:spPr bwMode="gray">
              <a:xfrm>
                <a:off x="216" y="1901"/>
                <a:ext cx="1035" cy="1019"/>
              </a:xfrm>
              <a:prstGeom prst="ellipse">
                <a:avLst/>
              </a:prstGeom>
              <a:ln/>
            </p:spPr>
            <p:style>
              <a:lnRef idx="1">
                <a:schemeClr val="accent2"/>
              </a:lnRef>
              <a:fillRef idx="3">
                <a:schemeClr val="accent2"/>
              </a:fillRef>
              <a:effectRef idx="2">
                <a:schemeClr val="accent2"/>
              </a:effectRef>
              <a:fontRef idx="minor">
                <a:schemeClr val="lt1"/>
              </a:fontRef>
            </p:style>
            <p:txBody>
              <a:bodyPr wrap="none" anchor="ct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19900" b="1" i="1" u="none" strike="noStrike" kern="0" cap="none" spc="0" normalizeH="0" baseline="0" noProof="0" dirty="0">
                    <a:ln>
                      <a:noFill/>
                    </a:ln>
                    <a:solidFill>
                      <a:srgbClr val="FFFFFF"/>
                    </a:solidFill>
                    <a:effectLst/>
                    <a:uLnTx/>
                    <a:uFillTx/>
                    <a:latin typeface="Arial" panose="020B0604020202020204" pitchFamily="34" charset="0"/>
                    <a:ea typeface="+mn-ea"/>
                    <a:cs typeface="+mn-cs"/>
                  </a:rPr>
                  <a:t>6</a:t>
                </a:r>
              </a:p>
            </p:txBody>
          </p:sp>
        </p:grpSp>
        <p:pic>
          <p:nvPicPr>
            <p:cNvPr id="10" name="Picture 147" descr="Picture2">
              <a:hlinkClick r:id="" action="ppaction://noaction"/>
            </p:cNvPr>
            <p:cNvPicPr>
              <a:picLocks noChangeAspect="1" noChangeArrowheads="1"/>
            </p:cNvPicPr>
            <p:nvPr/>
          </p:nvPicPr>
          <p:blipFill>
            <a:blip r:embed="rId9" cstate="print">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gray">
            <a:xfrm>
              <a:off x="864" y="1248"/>
              <a:ext cx="359"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 name="Picture 14"/>
          <p:cNvPicPr>
            <a:picLocks noChangeAspect="1"/>
          </p:cNvPicPr>
          <p:nvPr/>
        </p:nvPicPr>
        <p:blipFill rotWithShape="1">
          <a:blip r:embed="rId10" cstate="print">
            <a:extLst>
              <a:ext uri="{28A0092B-C50C-407E-A947-70E740481C1C}">
                <a14:useLocalDpi xmlns:a14="http://schemas.microsoft.com/office/drawing/2010/main" val="0"/>
              </a:ext>
            </a:extLst>
          </a:blip>
          <a:srcRect l="50000" b="49512"/>
          <a:stretch/>
        </p:blipFill>
        <p:spPr>
          <a:xfrm>
            <a:off x="79160" y="2006492"/>
            <a:ext cx="571352" cy="76923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6" name="nhac 10s 2.wav">
            <a:hlinkClick r:id="" action="ppaction://media"/>
          </p:cNvPr>
          <p:cNvPicPr>
            <a:picLocks noChangeAspect="1"/>
          </p:cNvPicPr>
          <p:nvPr>
            <a:videoFile r:link="rId2"/>
            <p:extLst>
              <p:ext uri="{DAA4B4D4-6D71-4841-9C94-3DE7FCFB9230}">
                <p14:media xmlns:p14="http://schemas.microsoft.com/office/powerpoint/2010/main"/>
              </p:ext>
            </p:extLst>
          </p:nvPr>
        </p:nvPicPr>
        <p:blipFill>
          <a:blip r:embed="rId11" cstate="print"/>
          <a:stretch>
            <a:fillRect/>
          </a:stretch>
        </p:blipFill>
        <p:spPr>
          <a:xfrm>
            <a:off x="-1741613" y="318068"/>
            <a:ext cx="411182" cy="548243"/>
          </a:xfrm>
          <a:prstGeom prst="rect">
            <a:avLst/>
          </a:prstGeom>
        </p:spPr>
      </p:pic>
      <p:pic>
        <p:nvPicPr>
          <p:cNvPr id="17" name="Picture 16"/>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72380" y="280274"/>
            <a:ext cx="590357" cy="787142"/>
          </a:xfrm>
          <a:prstGeom prst="rect">
            <a:avLst/>
          </a:prstGeom>
        </p:spPr>
      </p:pic>
      <p:pic>
        <p:nvPicPr>
          <p:cNvPr id="18" name="nhac thoi gian 15s.wav">
            <a:hlinkClick r:id="" action="ppaction://media"/>
          </p:cNvPr>
          <p:cNvPicPr>
            <a:picLocks noChangeAspect="1"/>
          </p:cNvPicPr>
          <p:nvPr>
            <a:videoFile r:link="rId2"/>
            <p:extLst>
              <p:ext uri="{DAA4B4D4-6D71-4841-9C94-3DE7FCFB9230}">
                <p14:media xmlns:p14="http://schemas.microsoft.com/office/powerpoint/2010/main"/>
              </p:ext>
            </p:extLst>
          </p:nvPr>
        </p:nvPicPr>
        <p:blipFill>
          <a:blip r:embed="rId11" cstate="print"/>
          <a:stretch>
            <a:fillRect/>
          </a:stretch>
        </p:blipFill>
        <p:spPr>
          <a:xfrm>
            <a:off x="-1611018" y="1067417"/>
            <a:ext cx="411182" cy="548243"/>
          </a:xfrm>
          <a:prstGeom prst="rect">
            <a:avLst/>
          </a:prstGeom>
        </p:spPr>
      </p:pic>
      <p:sp>
        <p:nvSpPr>
          <p:cNvPr id="19" name="TextBox 18"/>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00</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0" name="TextBox 19"/>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01</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1" name="TextBox 20"/>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02</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2" name="TextBox 21"/>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03</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3" name="TextBox 22"/>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04</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4" name="TextBox 23"/>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05</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5" name="TextBox 24"/>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06</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6" name="TextBox 25"/>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07</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7" name="TextBox 26"/>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08</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8" name="TextBox 27"/>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09</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9" name="TextBox 28"/>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10</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0" name="TextBox 29"/>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11</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1" name="TextBox 30"/>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12</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2" name="TextBox 31"/>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13</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3" name="TextBox 32"/>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14</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4" name="TextBox 33"/>
          <p:cNvSpPr txBox="1"/>
          <p:nvPr/>
        </p:nvSpPr>
        <p:spPr>
          <a:xfrm>
            <a:off x="1548444" y="1435552"/>
            <a:ext cx="966694" cy="2206879"/>
          </a:xfrm>
          <a:prstGeom prst="flowChartConnector">
            <a:avLst/>
          </a:prstGeom>
          <a:solidFill>
            <a:sysClr val="window" lastClr="FFFFFF"/>
          </a:solidFill>
          <a:ln w="25400" cap="flat" cmpd="sng" algn="ctr">
            <a:noFill/>
            <a:prstDash val="solid"/>
          </a:ln>
          <a:effectLst/>
        </p:spPr>
        <p:txBody>
          <a:bodyPr wrap="square" rtlCol="0" anchor="ctr">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4799" b="1" i="0" u="none" strike="noStrike" kern="0" cap="none" spc="0" normalizeH="0" baseline="0" noProof="0">
                <a:ln>
                  <a:noFill/>
                </a:ln>
                <a:solidFill>
                  <a:sysClr val="windowText" lastClr="000000"/>
                </a:solidFill>
                <a:effectLst/>
                <a:uLnTx/>
                <a:uFillTx/>
                <a:latin typeface="Calibri"/>
                <a:ea typeface="+mn-ea"/>
                <a:cs typeface="+mn-cs"/>
              </a:rPr>
              <a:t>15</a:t>
            </a:r>
            <a:endParaRPr kumimoji="0" lang="vi-VN" sz="4799" b="1"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35" name="Donut 34"/>
          <p:cNvSpPr/>
          <p:nvPr/>
        </p:nvSpPr>
        <p:spPr>
          <a:xfrm>
            <a:off x="1548444" y="1372138"/>
            <a:ext cx="966694" cy="1295063"/>
          </a:xfrm>
          <a:prstGeom prst="donut">
            <a:avLst>
              <a:gd name="adj" fmla="val 10370"/>
            </a:avLst>
          </a:prstGeom>
          <a:solidFill>
            <a:srgbClr val="C0504D"/>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vi-VN" sz="3999" b="0" i="0" u="none" strike="noStrike" kern="0" cap="none" spc="0" normalizeH="0" baseline="0" noProof="0">
              <a:ln>
                <a:noFill/>
              </a:ln>
              <a:solidFill>
                <a:sysClr val="windowText" lastClr="000000"/>
              </a:solidFill>
              <a:effectLst/>
              <a:uLnTx/>
              <a:uFillTx/>
              <a:latin typeface="Arial" panose="020B0604020202020204" pitchFamily="34" charset="0"/>
              <a:ea typeface="+mn-ea"/>
              <a:cs typeface="+mn-cs"/>
            </a:endParaRPr>
          </a:p>
        </p:txBody>
      </p:sp>
      <p:sp>
        <p:nvSpPr>
          <p:cNvPr id="2" name="Isosceles Triangle 1"/>
          <p:cNvSpPr/>
          <p:nvPr/>
        </p:nvSpPr>
        <p:spPr>
          <a:xfrm rot="5400000">
            <a:off x="80034" y="3025363"/>
            <a:ext cx="907162" cy="563710"/>
          </a:xfrm>
          <a:prstGeom prst="triangl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6" name="Isosceles Triangle 35"/>
          <p:cNvSpPr/>
          <p:nvPr/>
        </p:nvSpPr>
        <p:spPr>
          <a:xfrm rot="5400000">
            <a:off x="80034" y="4895253"/>
            <a:ext cx="907162" cy="563710"/>
          </a:xfrm>
          <a:prstGeom prst="triangle">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7" name="Isosceles Triangle 36"/>
          <p:cNvSpPr/>
          <p:nvPr/>
        </p:nvSpPr>
        <p:spPr>
          <a:xfrm rot="5400000">
            <a:off x="-6436" y="3998221"/>
            <a:ext cx="907162" cy="563710"/>
          </a:xfrm>
          <a:prstGeom prst="triangle">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38" name="Isosceles Triangle 37"/>
          <p:cNvSpPr/>
          <p:nvPr/>
        </p:nvSpPr>
        <p:spPr>
          <a:xfrm rot="5400000">
            <a:off x="58006" y="5945978"/>
            <a:ext cx="907162" cy="563710"/>
          </a:xfrm>
          <a:prstGeom prst="triangle">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26" rtl="0" eaLnBrk="1" fontAlgn="auto" latinLnBrk="0" hangingPunct="1">
              <a:lnSpc>
                <a:spcPct val="100000"/>
              </a:lnSpc>
              <a:spcBef>
                <a:spcPts val="0"/>
              </a:spcBef>
              <a:spcAft>
                <a:spcPts val="0"/>
              </a:spcAft>
              <a:buClrTx/>
              <a:buSzTx/>
              <a:buFontTx/>
              <a:buNone/>
              <a:tabLst/>
              <a:defRPr/>
            </a:pPr>
            <a:endParaRPr kumimoji="0" lang="en-US" sz="1799" b="0" i="0" u="none" strike="noStrike" kern="1200" cap="none" spc="0" normalizeH="0" baseline="0" noProof="0">
              <a:ln>
                <a:noFill/>
              </a:ln>
              <a:solidFill>
                <a:prstClr val="white"/>
              </a:solidFill>
              <a:effectLst/>
              <a:uLnTx/>
              <a:uFillTx/>
              <a:latin typeface="Calibri"/>
              <a:ea typeface="+mn-ea"/>
              <a:cs typeface="+mn-cs"/>
            </a:endParaRPr>
          </a:p>
        </p:txBody>
      </p:sp>
      <p:sp>
        <p:nvSpPr>
          <p:cNvPr id="4" name="Rounded Rectangle 3"/>
          <p:cNvSpPr/>
          <p:nvPr/>
        </p:nvSpPr>
        <p:spPr>
          <a:xfrm>
            <a:off x="815471" y="2799511"/>
            <a:ext cx="8098799" cy="953166"/>
          </a:xfrm>
          <a:prstGeom prst="round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smtClean="0"/>
              <a:t>Cu, đồng</a:t>
            </a:r>
            <a:endParaRPr lang="en-SG" sz="3200" dirty="0"/>
          </a:p>
        </p:txBody>
      </p:sp>
      <p:sp>
        <p:nvSpPr>
          <p:cNvPr id="39" name="Rounded Rectangle 38"/>
          <p:cNvSpPr/>
          <p:nvPr/>
        </p:nvSpPr>
        <p:spPr>
          <a:xfrm>
            <a:off x="846678" y="4761375"/>
            <a:ext cx="8098799" cy="953166"/>
          </a:xfrm>
          <a:prstGeom prst="roundRect">
            <a:avLst/>
          </a:prstGeom>
          <a:solidFill>
            <a:schemeClr val="accent5">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126">
              <a:defRPr/>
            </a:pPr>
            <a:r>
              <a:rPr lang="en-US" sz="3200" smtClean="0">
                <a:solidFill>
                  <a:srgbClr val="FF0000"/>
                </a:solidFill>
              </a:rPr>
              <a:t>K, Ka li</a:t>
            </a:r>
            <a:endParaRPr kumimoji="0" lang="en-US" sz="6600" b="1"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endParaRPr>
          </a:p>
        </p:txBody>
      </p:sp>
      <p:sp>
        <p:nvSpPr>
          <p:cNvPr id="40" name="Rounded Rectangle 39"/>
          <p:cNvSpPr/>
          <p:nvPr/>
        </p:nvSpPr>
        <p:spPr>
          <a:xfrm>
            <a:off x="848811" y="5761952"/>
            <a:ext cx="8098799" cy="953166"/>
          </a:xfrm>
          <a:prstGeom prst="roundRect">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126">
              <a:defRPr/>
            </a:pPr>
            <a:r>
              <a:rPr lang="en-US" sz="3200" smtClean="0"/>
              <a:t>Al, nhôm</a:t>
            </a:r>
            <a:endParaRPr kumimoji="0" lang="en-US" sz="3200" b="1" i="0" u="none" strike="noStrike" kern="1200" cap="none" spc="0" normalizeH="0" baseline="0" noProof="0" dirty="0">
              <a:ln>
                <a:noFill/>
              </a:ln>
              <a:solidFill>
                <a:prstClr val="white"/>
              </a:solidFill>
              <a:effectLst/>
              <a:uLnTx/>
              <a:uFillTx/>
              <a:latin typeface="Times New Roman" panose="02020603050405020304" pitchFamily="18" charset="0"/>
              <a:cs typeface="Times New Roman" panose="02020603050405020304" pitchFamily="18" charset="0"/>
            </a:endParaRPr>
          </a:p>
        </p:txBody>
      </p:sp>
      <p:sp>
        <p:nvSpPr>
          <p:cNvPr id="41" name="Rounded Rectangle 40"/>
          <p:cNvSpPr/>
          <p:nvPr/>
        </p:nvSpPr>
        <p:spPr>
          <a:xfrm>
            <a:off x="846678" y="3760799"/>
            <a:ext cx="8098799" cy="953166"/>
          </a:xfrm>
          <a:prstGeom prst="roundRect">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126">
              <a:defRPr/>
            </a:pPr>
            <a:r>
              <a:rPr lang="en-US" sz="3200" smtClean="0"/>
              <a:t>Na, Natri</a:t>
            </a:r>
            <a:endParaRPr kumimoji="0" lang="en-US" sz="6600" b="1" i="0" u="none" strike="noStrike" kern="1200" cap="none" spc="0" normalizeH="0" baseline="0" noProof="0" dirty="0">
              <a:ln>
                <a:noFill/>
              </a:ln>
              <a:solidFill>
                <a:prstClr val="white"/>
              </a:solidFill>
              <a:effectLst/>
              <a:uLnTx/>
              <a:uFillTx/>
              <a:latin typeface="Calibri"/>
              <a:ea typeface="+mn-ea"/>
              <a:cs typeface="Times New Roman" panose="02020603050405020304" pitchFamily="18" charset="0"/>
            </a:endParaRPr>
          </a:p>
        </p:txBody>
      </p:sp>
      <p:sp>
        <p:nvSpPr>
          <p:cNvPr id="42" name="TextBox 41"/>
          <p:cNvSpPr txBox="1"/>
          <p:nvPr/>
        </p:nvSpPr>
        <p:spPr>
          <a:xfrm>
            <a:off x="229732" y="2991332"/>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rPr>
              <a:t>A</a:t>
            </a:r>
          </a:p>
        </p:txBody>
      </p:sp>
      <p:sp>
        <p:nvSpPr>
          <p:cNvPr id="43" name="TextBox 42"/>
          <p:cNvSpPr txBox="1"/>
          <p:nvPr/>
        </p:nvSpPr>
        <p:spPr>
          <a:xfrm>
            <a:off x="251760" y="4814432"/>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smtClean="0">
                <a:ln>
                  <a:noFill/>
                </a:ln>
                <a:solidFill>
                  <a:prstClr val="white"/>
                </a:solidFill>
                <a:effectLst>
                  <a:outerShdw blurRad="38100" dist="38100" dir="2700000" algn="tl">
                    <a:srgbClr val="000000">
                      <a:alpha val="43137"/>
                    </a:srgbClr>
                  </a:outerShdw>
                </a:effectLst>
                <a:uLnTx/>
                <a:uFillTx/>
                <a:latin typeface="Calibri"/>
                <a:ea typeface="+mn-ea"/>
                <a:cs typeface="+mn-cs"/>
              </a:rPr>
              <a:t>C</a:t>
            </a:r>
            <a:endPar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44" name="TextBox 43"/>
          <p:cNvSpPr txBox="1"/>
          <p:nvPr/>
        </p:nvSpPr>
        <p:spPr>
          <a:xfrm>
            <a:off x="204444" y="5880751"/>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smtClean="0">
                <a:ln>
                  <a:noFill/>
                </a:ln>
                <a:solidFill>
                  <a:prstClr val="white"/>
                </a:solidFill>
                <a:effectLst>
                  <a:outerShdw blurRad="38100" dist="38100" dir="2700000" algn="tl">
                    <a:srgbClr val="000000">
                      <a:alpha val="43137"/>
                    </a:srgbClr>
                  </a:outerShdw>
                </a:effectLst>
                <a:uLnTx/>
                <a:uFillTx/>
                <a:latin typeface="Calibri"/>
                <a:ea typeface="+mn-ea"/>
                <a:cs typeface="+mn-cs"/>
              </a:rPr>
              <a:t>D</a:t>
            </a:r>
            <a:endPar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
        <p:nvSpPr>
          <p:cNvPr id="45" name="TextBox 44"/>
          <p:cNvSpPr txBox="1"/>
          <p:nvPr/>
        </p:nvSpPr>
        <p:spPr>
          <a:xfrm>
            <a:off x="152645" y="3954060"/>
            <a:ext cx="320783" cy="646163"/>
          </a:xfrm>
          <a:prstGeom prst="rect">
            <a:avLst/>
          </a:prstGeom>
          <a:noFill/>
        </p:spPr>
        <p:txBody>
          <a:bodyPr wrap="square" rtlCol="0">
            <a:spAutoFit/>
          </a:bodyPr>
          <a:lstStyle/>
          <a:p>
            <a:pPr marL="0" marR="0" lvl="0" indent="0" algn="ctr" defTabSz="914126" rtl="0" eaLnBrk="1" fontAlgn="auto" latinLnBrk="0" hangingPunct="1">
              <a:lnSpc>
                <a:spcPct val="100000"/>
              </a:lnSpc>
              <a:spcBef>
                <a:spcPts val="0"/>
              </a:spcBef>
              <a:spcAft>
                <a:spcPts val="0"/>
              </a:spcAft>
              <a:buClrTx/>
              <a:buSzTx/>
              <a:buFontTx/>
              <a:buNone/>
              <a:tabLst/>
              <a:defRPr/>
            </a:pPr>
            <a:r>
              <a:rPr kumimoji="0" lang="en-US" sz="3599" b="1" i="0" u="none" strike="noStrike" kern="1200" cap="none" spc="0" normalizeH="0" baseline="0" noProof="0" smtClean="0">
                <a:ln>
                  <a:noFill/>
                </a:ln>
                <a:solidFill>
                  <a:prstClr val="white"/>
                </a:solidFill>
                <a:effectLst>
                  <a:outerShdw blurRad="38100" dist="38100" dir="2700000" algn="tl">
                    <a:srgbClr val="000000">
                      <a:alpha val="43137"/>
                    </a:srgbClr>
                  </a:outerShdw>
                </a:effectLst>
                <a:uLnTx/>
                <a:uFillTx/>
                <a:latin typeface="Calibri"/>
                <a:ea typeface="+mn-ea"/>
                <a:cs typeface="+mn-cs"/>
              </a:rPr>
              <a:t>B</a:t>
            </a:r>
            <a:endParaRPr kumimoji="0" lang="en-US" sz="3599"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pic>
        <p:nvPicPr>
          <p:cNvPr id="46" name="Đồ họa 45" descr="Cuốn sách đang mở">
            <a:hlinkClick r:id="" action="ppaction://noaction"/>
            <a:extLst>
              <a:ext uri="{FF2B5EF4-FFF2-40B4-BE49-F238E27FC236}">
                <a16:creationId xmlns:a16="http://schemas.microsoft.com/office/drawing/2014/main" id="{73E60C2C-2C42-4E9A-9D02-30D6077C4817}"/>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xmlns="" r:embed=""/>
              </a:ext>
            </a:extLst>
          </a:blip>
          <a:stretch>
            <a:fillRect/>
          </a:stretch>
        </p:blipFill>
        <p:spPr>
          <a:xfrm>
            <a:off x="5137628" y="1753947"/>
            <a:ext cx="685800" cy="914400"/>
          </a:xfrm>
          <a:prstGeom prst="rect">
            <a:avLst/>
          </a:prstGeom>
        </p:spPr>
      </p:pic>
    </p:spTree>
    <p:custDataLst>
      <p:tags r:id="rId1"/>
    </p:custDataLst>
    <p:extLst>
      <p:ext uri="{BB962C8B-B14F-4D97-AF65-F5344CB8AC3E}">
        <p14:creationId xmlns:p14="http://schemas.microsoft.com/office/powerpoint/2010/main" val="4679827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sndAc>
          <p:stSnd>
            <p:snd r:embed="rId15"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9731" fill="hold"/>
                                        <p:tgtEl>
                                          <p:spTgt spid="16"/>
                                        </p:tgtEl>
                                      </p:cBhvr>
                                    </p:cmd>
                                  </p:childTnLst>
                                </p:cTn>
                              </p:par>
                              <p:par>
                                <p:cTn id="7" presetID="6" presetClass="entr" presetSubtype="16" fill="hold" nodeType="withEffect">
                                  <p:stCondLst>
                                    <p:cond delay="0"/>
                                  </p:stCondLst>
                                  <p:childTnLst>
                                    <p:set>
                                      <p:cBhvr>
                                        <p:cTn id="8" dur="1" fill="hold">
                                          <p:stCondLst>
                                            <p:cond delay="0"/>
                                          </p:stCondLst>
                                        </p:cTn>
                                        <p:tgtEl>
                                          <p:spTgt spid="3"/>
                                        </p:tgtEl>
                                        <p:attrNameLst>
                                          <p:attrName>style.visibility</p:attrName>
                                        </p:attrNameLst>
                                      </p:cBhvr>
                                      <p:to>
                                        <p:strVal val="visible"/>
                                      </p:to>
                                    </p:set>
                                    <p:animEffect transition="in" filter="circle(in)">
                                      <p:cBhvr>
                                        <p:cTn id="9" dur="1250"/>
                                        <p:tgtEl>
                                          <p:spTgt spid="3"/>
                                        </p:tgtEl>
                                      </p:cBhvr>
                                    </p:animEffect>
                                  </p:childTnLst>
                                </p:cTn>
                              </p:par>
                              <p:par>
                                <p:cTn id="10" presetID="6" presetClass="entr" presetSubtype="16" fill="hold" nodeType="with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circle(in)">
                                      <p:cBhvr>
                                        <p:cTn id="12" dur="1250"/>
                                        <p:tgtEl>
                                          <p:spTgt spid="1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1750"/>
                                        <p:tgtEl>
                                          <p:spTgt spid="6"/>
                                        </p:tgtEl>
                                      </p:cBhvr>
                                    </p:animEffect>
                                  </p:childTnLst>
                                </p:cTn>
                              </p:par>
                              <p:par>
                                <p:cTn id="16" presetID="21" presetClass="entr" presetSubtype="1" fill="hold"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wheel(1)">
                                      <p:cBhvr>
                                        <p:cTn id="18" dur="30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additive="base">
                                        <p:cTn id="23" dur="750" fill="hold"/>
                                        <p:tgtEl>
                                          <p:spTgt spid="2"/>
                                        </p:tgtEl>
                                        <p:attrNameLst>
                                          <p:attrName>ppt_x</p:attrName>
                                        </p:attrNameLst>
                                      </p:cBhvr>
                                      <p:tavLst>
                                        <p:tav tm="0">
                                          <p:val>
                                            <p:strVal val="0-#ppt_w/2"/>
                                          </p:val>
                                        </p:tav>
                                        <p:tav tm="100000">
                                          <p:val>
                                            <p:strVal val="#ppt_x"/>
                                          </p:val>
                                        </p:tav>
                                      </p:tavLst>
                                    </p:anim>
                                    <p:anim calcmode="lin" valueType="num">
                                      <p:cBhvr additive="base">
                                        <p:cTn id="24" dur="750" fill="hold"/>
                                        <p:tgtEl>
                                          <p:spTgt spid="2"/>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42"/>
                                        </p:tgtEl>
                                        <p:attrNameLst>
                                          <p:attrName>style.visibility</p:attrName>
                                        </p:attrNameLst>
                                      </p:cBhvr>
                                      <p:to>
                                        <p:strVal val="visible"/>
                                      </p:to>
                                    </p:set>
                                    <p:anim calcmode="lin" valueType="num">
                                      <p:cBhvr additive="base">
                                        <p:cTn id="27" dur="750" fill="hold"/>
                                        <p:tgtEl>
                                          <p:spTgt spid="42"/>
                                        </p:tgtEl>
                                        <p:attrNameLst>
                                          <p:attrName>ppt_x</p:attrName>
                                        </p:attrNameLst>
                                      </p:cBhvr>
                                      <p:tavLst>
                                        <p:tav tm="0">
                                          <p:val>
                                            <p:strVal val="0-#ppt_w/2"/>
                                          </p:val>
                                        </p:tav>
                                        <p:tav tm="100000">
                                          <p:val>
                                            <p:strVal val="#ppt_x"/>
                                          </p:val>
                                        </p:tav>
                                      </p:tavLst>
                                    </p:anim>
                                    <p:anim calcmode="lin" valueType="num">
                                      <p:cBhvr additive="base">
                                        <p:cTn id="28" dur="750" fill="hold"/>
                                        <p:tgtEl>
                                          <p:spTgt spid="42"/>
                                        </p:tgtEl>
                                        <p:attrNameLst>
                                          <p:attrName>ppt_y</p:attrName>
                                        </p:attrNameLst>
                                      </p:cBhvr>
                                      <p:tavLst>
                                        <p:tav tm="0">
                                          <p:val>
                                            <p:strVal val="#ppt_y"/>
                                          </p:val>
                                        </p:tav>
                                        <p:tav tm="100000">
                                          <p:val>
                                            <p:strVal val="#ppt_y"/>
                                          </p:val>
                                        </p:tav>
                                      </p:tavLst>
                                    </p:anim>
                                  </p:childTnLst>
                                </p:cTn>
                              </p:par>
                              <p:par>
                                <p:cTn id="29" presetID="22" presetClass="entr" presetSubtype="8" fill="hold" grpId="0" nodeType="withEffect">
                                  <p:stCondLst>
                                    <p:cond delay="750"/>
                                  </p:stCondLst>
                                  <p:childTnLst>
                                    <p:set>
                                      <p:cBhvr>
                                        <p:cTn id="30" dur="1" fill="hold">
                                          <p:stCondLst>
                                            <p:cond delay="0"/>
                                          </p:stCondLst>
                                        </p:cTn>
                                        <p:tgtEl>
                                          <p:spTgt spid="4"/>
                                        </p:tgtEl>
                                        <p:attrNameLst>
                                          <p:attrName>style.visibility</p:attrName>
                                        </p:attrNameLst>
                                      </p:cBhvr>
                                      <p:to>
                                        <p:strVal val="visible"/>
                                      </p:to>
                                    </p:set>
                                    <p:animEffect transition="in" filter="wipe(left)">
                                      <p:cBhvr>
                                        <p:cTn id="31" dur="1250"/>
                                        <p:tgtEl>
                                          <p:spTgt spid="4"/>
                                        </p:tgtEl>
                                      </p:cBhvr>
                                    </p:animEffect>
                                  </p:childTnLst>
                                  <p:subTnLst>
                                    <p:audio>
                                      <p:cMediaNode vol="100000">
                                        <p:cTn display="0" masterRel="sameClick">
                                          <p:stCondLst>
                                            <p:cond evt="begin" delay="0">
                                              <p:tn val="29"/>
                                            </p:cond>
                                          </p:stCondLst>
                                          <p:endCondLst>
                                            <p:cond evt="onStopAudio" delay="0">
                                              <p:tgtEl>
                                                <p:sldTgt/>
                                              </p:tgtEl>
                                            </p:cond>
                                          </p:endCondLst>
                                        </p:cTn>
                                        <p:tgtEl>
                                          <p:sndTgt r:embed="rId4" name="bomb.wav"/>
                                        </p:tgtEl>
                                      </p:cMediaNode>
                                    </p:audio>
                                  </p:sub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37"/>
                                        </p:tgtEl>
                                        <p:attrNameLst>
                                          <p:attrName>style.visibility</p:attrName>
                                        </p:attrNameLst>
                                      </p:cBhvr>
                                      <p:to>
                                        <p:strVal val="visible"/>
                                      </p:to>
                                    </p:set>
                                    <p:anim calcmode="lin" valueType="num">
                                      <p:cBhvr additive="base">
                                        <p:cTn id="36" dur="750" fill="hold"/>
                                        <p:tgtEl>
                                          <p:spTgt spid="37"/>
                                        </p:tgtEl>
                                        <p:attrNameLst>
                                          <p:attrName>ppt_x</p:attrName>
                                        </p:attrNameLst>
                                      </p:cBhvr>
                                      <p:tavLst>
                                        <p:tav tm="0">
                                          <p:val>
                                            <p:strVal val="0-#ppt_w/2"/>
                                          </p:val>
                                        </p:tav>
                                        <p:tav tm="100000">
                                          <p:val>
                                            <p:strVal val="#ppt_x"/>
                                          </p:val>
                                        </p:tav>
                                      </p:tavLst>
                                    </p:anim>
                                    <p:anim calcmode="lin" valueType="num">
                                      <p:cBhvr additive="base">
                                        <p:cTn id="37" dur="750" fill="hold"/>
                                        <p:tgtEl>
                                          <p:spTgt spid="37"/>
                                        </p:tgtEl>
                                        <p:attrNameLst>
                                          <p:attrName>ppt_y</p:attrName>
                                        </p:attrNameLst>
                                      </p:cBhvr>
                                      <p:tavLst>
                                        <p:tav tm="0">
                                          <p:val>
                                            <p:strVal val="#ppt_y"/>
                                          </p:val>
                                        </p:tav>
                                        <p:tav tm="100000">
                                          <p:val>
                                            <p:strVal val="#ppt_y"/>
                                          </p:val>
                                        </p:tav>
                                      </p:tavLst>
                                    </p:anim>
                                  </p:childTnLst>
                                </p:cTn>
                              </p:par>
                              <p:par>
                                <p:cTn id="38" presetID="2" presetClass="entr" presetSubtype="8" fill="hold" grpId="0" nodeType="withEffect">
                                  <p:stCondLst>
                                    <p:cond delay="0"/>
                                  </p:stCondLst>
                                  <p:childTnLst>
                                    <p:set>
                                      <p:cBhvr>
                                        <p:cTn id="39" dur="1" fill="hold">
                                          <p:stCondLst>
                                            <p:cond delay="0"/>
                                          </p:stCondLst>
                                        </p:cTn>
                                        <p:tgtEl>
                                          <p:spTgt spid="45"/>
                                        </p:tgtEl>
                                        <p:attrNameLst>
                                          <p:attrName>style.visibility</p:attrName>
                                        </p:attrNameLst>
                                      </p:cBhvr>
                                      <p:to>
                                        <p:strVal val="visible"/>
                                      </p:to>
                                    </p:set>
                                    <p:anim calcmode="lin" valueType="num">
                                      <p:cBhvr additive="base">
                                        <p:cTn id="40" dur="750" fill="hold"/>
                                        <p:tgtEl>
                                          <p:spTgt spid="45"/>
                                        </p:tgtEl>
                                        <p:attrNameLst>
                                          <p:attrName>ppt_x</p:attrName>
                                        </p:attrNameLst>
                                      </p:cBhvr>
                                      <p:tavLst>
                                        <p:tav tm="0">
                                          <p:val>
                                            <p:strVal val="0-#ppt_w/2"/>
                                          </p:val>
                                        </p:tav>
                                        <p:tav tm="100000">
                                          <p:val>
                                            <p:strVal val="#ppt_x"/>
                                          </p:val>
                                        </p:tav>
                                      </p:tavLst>
                                    </p:anim>
                                    <p:anim calcmode="lin" valueType="num">
                                      <p:cBhvr additive="base">
                                        <p:cTn id="41" dur="750" fill="hold"/>
                                        <p:tgtEl>
                                          <p:spTgt spid="45"/>
                                        </p:tgtEl>
                                        <p:attrNameLst>
                                          <p:attrName>ppt_y</p:attrName>
                                        </p:attrNameLst>
                                      </p:cBhvr>
                                      <p:tavLst>
                                        <p:tav tm="0">
                                          <p:val>
                                            <p:strVal val="#ppt_y"/>
                                          </p:val>
                                        </p:tav>
                                        <p:tav tm="100000">
                                          <p:val>
                                            <p:strVal val="#ppt_y"/>
                                          </p:val>
                                        </p:tav>
                                      </p:tavLst>
                                    </p:anim>
                                  </p:childTnLst>
                                </p:cTn>
                              </p:par>
                              <p:par>
                                <p:cTn id="42" presetID="22" presetClass="entr" presetSubtype="8" fill="hold" grpId="0" nodeType="withEffect">
                                  <p:stCondLst>
                                    <p:cond delay="0"/>
                                  </p:stCondLst>
                                  <p:childTnLst>
                                    <p:set>
                                      <p:cBhvr>
                                        <p:cTn id="43" dur="1" fill="hold">
                                          <p:stCondLst>
                                            <p:cond delay="0"/>
                                          </p:stCondLst>
                                        </p:cTn>
                                        <p:tgtEl>
                                          <p:spTgt spid="41"/>
                                        </p:tgtEl>
                                        <p:attrNameLst>
                                          <p:attrName>style.visibility</p:attrName>
                                        </p:attrNameLst>
                                      </p:cBhvr>
                                      <p:to>
                                        <p:strVal val="visible"/>
                                      </p:to>
                                    </p:set>
                                    <p:animEffect transition="in" filter="wipe(left)">
                                      <p:cBhvr>
                                        <p:cTn id="44" dur="1250"/>
                                        <p:tgtEl>
                                          <p:spTgt spid="41"/>
                                        </p:tgtEl>
                                      </p:cBhvr>
                                    </p:animEffect>
                                  </p:childTnLst>
                                  <p:subTnLst>
                                    <p:audio>
                                      <p:cMediaNode vol="100000">
                                        <p:cTn display="0" masterRel="sameClick">
                                          <p:stCondLst>
                                            <p:cond evt="begin" delay="0">
                                              <p:tn val="42"/>
                                            </p:cond>
                                          </p:stCondLst>
                                          <p:endCondLst>
                                            <p:cond evt="onStopAudio" delay="0">
                                              <p:tgtEl>
                                                <p:sldTgt/>
                                              </p:tgtEl>
                                            </p:cond>
                                          </p:endCondLst>
                                        </p:cTn>
                                        <p:tgtEl>
                                          <p:sndTgt r:embed="rId4" name="bomb.wav"/>
                                        </p:tgtEl>
                                      </p:cMediaNode>
                                    </p:audio>
                                  </p:sub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6"/>
                                        </p:tgtEl>
                                        <p:attrNameLst>
                                          <p:attrName>style.visibility</p:attrName>
                                        </p:attrNameLst>
                                      </p:cBhvr>
                                      <p:to>
                                        <p:strVal val="visible"/>
                                      </p:to>
                                    </p:set>
                                    <p:anim calcmode="lin" valueType="num">
                                      <p:cBhvr additive="base">
                                        <p:cTn id="49" dur="750" fill="hold"/>
                                        <p:tgtEl>
                                          <p:spTgt spid="36"/>
                                        </p:tgtEl>
                                        <p:attrNameLst>
                                          <p:attrName>ppt_x</p:attrName>
                                        </p:attrNameLst>
                                      </p:cBhvr>
                                      <p:tavLst>
                                        <p:tav tm="0">
                                          <p:val>
                                            <p:strVal val="0-#ppt_w/2"/>
                                          </p:val>
                                        </p:tav>
                                        <p:tav tm="100000">
                                          <p:val>
                                            <p:strVal val="#ppt_x"/>
                                          </p:val>
                                        </p:tav>
                                      </p:tavLst>
                                    </p:anim>
                                    <p:anim calcmode="lin" valueType="num">
                                      <p:cBhvr additive="base">
                                        <p:cTn id="50" dur="750" fill="hold"/>
                                        <p:tgtEl>
                                          <p:spTgt spid="36"/>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43"/>
                                        </p:tgtEl>
                                        <p:attrNameLst>
                                          <p:attrName>style.visibility</p:attrName>
                                        </p:attrNameLst>
                                      </p:cBhvr>
                                      <p:to>
                                        <p:strVal val="visible"/>
                                      </p:to>
                                    </p:set>
                                    <p:anim calcmode="lin" valueType="num">
                                      <p:cBhvr additive="base">
                                        <p:cTn id="53" dur="750" fill="hold"/>
                                        <p:tgtEl>
                                          <p:spTgt spid="43"/>
                                        </p:tgtEl>
                                        <p:attrNameLst>
                                          <p:attrName>ppt_x</p:attrName>
                                        </p:attrNameLst>
                                      </p:cBhvr>
                                      <p:tavLst>
                                        <p:tav tm="0">
                                          <p:val>
                                            <p:strVal val="0-#ppt_w/2"/>
                                          </p:val>
                                        </p:tav>
                                        <p:tav tm="100000">
                                          <p:val>
                                            <p:strVal val="#ppt_x"/>
                                          </p:val>
                                        </p:tav>
                                      </p:tavLst>
                                    </p:anim>
                                    <p:anim calcmode="lin" valueType="num">
                                      <p:cBhvr additive="base">
                                        <p:cTn id="54" dur="750" fill="hold"/>
                                        <p:tgtEl>
                                          <p:spTgt spid="43"/>
                                        </p:tgtEl>
                                        <p:attrNameLst>
                                          <p:attrName>ppt_y</p:attrName>
                                        </p:attrNameLst>
                                      </p:cBhvr>
                                      <p:tavLst>
                                        <p:tav tm="0">
                                          <p:val>
                                            <p:strVal val="#ppt_y"/>
                                          </p:val>
                                        </p:tav>
                                        <p:tav tm="100000">
                                          <p:val>
                                            <p:strVal val="#ppt_y"/>
                                          </p:val>
                                        </p:tav>
                                      </p:tavLst>
                                    </p:anim>
                                  </p:childTnLst>
                                </p:cTn>
                              </p:par>
                              <p:par>
                                <p:cTn id="55" presetID="22" presetClass="entr" presetSubtype="8" fill="hold" grpId="0" nodeType="withEffect">
                                  <p:stCondLst>
                                    <p:cond delay="750"/>
                                  </p:stCondLst>
                                  <p:childTnLst>
                                    <p:set>
                                      <p:cBhvr>
                                        <p:cTn id="56" dur="1" fill="hold">
                                          <p:stCondLst>
                                            <p:cond delay="0"/>
                                          </p:stCondLst>
                                        </p:cTn>
                                        <p:tgtEl>
                                          <p:spTgt spid="39"/>
                                        </p:tgtEl>
                                        <p:attrNameLst>
                                          <p:attrName>style.visibility</p:attrName>
                                        </p:attrNameLst>
                                      </p:cBhvr>
                                      <p:to>
                                        <p:strVal val="visible"/>
                                      </p:to>
                                    </p:set>
                                    <p:animEffect transition="in" filter="wipe(left)">
                                      <p:cBhvr>
                                        <p:cTn id="57" dur="1250"/>
                                        <p:tgtEl>
                                          <p:spTgt spid="39"/>
                                        </p:tgtEl>
                                      </p:cBhvr>
                                    </p:animEffect>
                                  </p:childTnLst>
                                  <p:subTnLst>
                                    <p:audio>
                                      <p:cMediaNode vol="100000">
                                        <p:cTn display="0" masterRel="sameClick">
                                          <p:stCondLst>
                                            <p:cond evt="begin" delay="0">
                                              <p:tn val="55"/>
                                            </p:cond>
                                          </p:stCondLst>
                                          <p:endCondLst>
                                            <p:cond evt="onStopAudio" delay="0">
                                              <p:tgtEl>
                                                <p:sldTgt/>
                                              </p:tgtEl>
                                            </p:cond>
                                          </p:endCondLst>
                                        </p:cTn>
                                        <p:tgtEl>
                                          <p:sndTgt r:embed="rId4" name="bomb.wav"/>
                                        </p:tgtEl>
                                      </p:cMediaNode>
                                    </p:audio>
                                  </p:subTnLst>
                                </p:cTn>
                              </p:par>
                            </p:childTnLst>
                          </p:cTn>
                        </p:par>
                      </p:childTnLst>
                    </p:cTn>
                  </p:par>
                  <p:par>
                    <p:cTn id="58" fill="hold">
                      <p:stCondLst>
                        <p:cond delay="indefinite"/>
                      </p:stCondLst>
                      <p:childTnLst>
                        <p:par>
                          <p:cTn id="59" fill="hold">
                            <p:stCondLst>
                              <p:cond delay="0"/>
                            </p:stCondLst>
                            <p:childTnLst>
                              <p:par>
                                <p:cTn id="60" presetID="2" presetClass="entr" presetSubtype="8" fill="hold" grpId="0" nodeType="clickEffect">
                                  <p:stCondLst>
                                    <p:cond delay="0"/>
                                  </p:stCondLst>
                                  <p:childTnLst>
                                    <p:set>
                                      <p:cBhvr>
                                        <p:cTn id="61" dur="1" fill="hold">
                                          <p:stCondLst>
                                            <p:cond delay="0"/>
                                          </p:stCondLst>
                                        </p:cTn>
                                        <p:tgtEl>
                                          <p:spTgt spid="38"/>
                                        </p:tgtEl>
                                        <p:attrNameLst>
                                          <p:attrName>style.visibility</p:attrName>
                                        </p:attrNameLst>
                                      </p:cBhvr>
                                      <p:to>
                                        <p:strVal val="visible"/>
                                      </p:to>
                                    </p:set>
                                    <p:anim calcmode="lin" valueType="num">
                                      <p:cBhvr additive="base">
                                        <p:cTn id="62" dur="750" fill="hold"/>
                                        <p:tgtEl>
                                          <p:spTgt spid="38"/>
                                        </p:tgtEl>
                                        <p:attrNameLst>
                                          <p:attrName>ppt_x</p:attrName>
                                        </p:attrNameLst>
                                      </p:cBhvr>
                                      <p:tavLst>
                                        <p:tav tm="0">
                                          <p:val>
                                            <p:strVal val="0-#ppt_w/2"/>
                                          </p:val>
                                        </p:tav>
                                        <p:tav tm="100000">
                                          <p:val>
                                            <p:strVal val="#ppt_x"/>
                                          </p:val>
                                        </p:tav>
                                      </p:tavLst>
                                    </p:anim>
                                    <p:anim calcmode="lin" valueType="num">
                                      <p:cBhvr additive="base">
                                        <p:cTn id="63" dur="750" fill="hold"/>
                                        <p:tgtEl>
                                          <p:spTgt spid="38"/>
                                        </p:tgtEl>
                                        <p:attrNameLst>
                                          <p:attrName>ppt_y</p:attrName>
                                        </p:attrNameLst>
                                      </p:cBhvr>
                                      <p:tavLst>
                                        <p:tav tm="0">
                                          <p:val>
                                            <p:strVal val="#ppt_y"/>
                                          </p:val>
                                        </p:tav>
                                        <p:tav tm="100000">
                                          <p:val>
                                            <p:strVal val="#ppt_y"/>
                                          </p:val>
                                        </p:tav>
                                      </p:tavLst>
                                    </p:anim>
                                  </p:childTnLst>
                                </p:cTn>
                              </p:par>
                              <p:par>
                                <p:cTn id="64" presetID="2" presetClass="entr" presetSubtype="8" fill="hold" grpId="0" nodeType="withEffect">
                                  <p:stCondLst>
                                    <p:cond delay="0"/>
                                  </p:stCondLst>
                                  <p:childTnLst>
                                    <p:set>
                                      <p:cBhvr>
                                        <p:cTn id="65" dur="1" fill="hold">
                                          <p:stCondLst>
                                            <p:cond delay="0"/>
                                          </p:stCondLst>
                                        </p:cTn>
                                        <p:tgtEl>
                                          <p:spTgt spid="44"/>
                                        </p:tgtEl>
                                        <p:attrNameLst>
                                          <p:attrName>style.visibility</p:attrName>
                                        </p:attrNameLst>
                                      </p:cBhvr>
                                      <p:to>
                                        <p:strVal val="visible"/>
                                      </p:to>
                                    </p:set>
                                    <p:anim calcmode="lin" valueType="num">
                                      <p:cBhvr additive="base">
                                        <p:cTn id="66" dur="750" fill="hold"/>
                                        <p:tgtEl>
                                          <p:spTgt spid="44"/>
                                        </p:tgtEl>
                                        <p:attrNameLst>
                                          <p:attrName>ppt_x</p:attrName>
                                        </p:attrNameLst>
                                      </p:cBhvr>
                                      <p:tavLst>
                                        <p:tav tm="0">
                                          <p:val>
                                            <p:strVal val="0-#ppt_w/2"/>
                                          </p:val>
                                        </p:tav>
                                        <p:tav tm="100000">
                                          <p:val>
                                            <p:strVal val="#ppt_x"/>
                                          </p:val>
                                        </p:tav>
                                      </p:tavLst>
                                    </p:anim>
                                    <p:anim calcmode="lin" valueType="num">
                                      <p:cBhvr additive="base">
                                        <p:cTn id="67" dur="750" fill="hold"/>
                                        <p:tgtEl>
                                          <p:spTgt spid="44"/>
                                        </p:tgtEl>
                                        <p:attrNameLst>
                                          <p:attrName>ppt_y</p:attrName>
                                        </p:attrNameLst>
                                      </p:cBhvr>
                                      <p:tavLst>
                                        <p:tav tm="0">
                                          <p:val>
                                            <p:strVal val="#ppt_y"/>
                                          </p:val>
                                        </p:tav>
                                        <p:tav tm="100000">
                                          <p:val>
                                            <p:strVal val="#ppt_y"/>
                                          </p:val>
                                        </p:tav>
                                      </p:tavLst>
                                    </p:anim>
                                  </p:childTnLst>
                                </p:cTn>
                              </p:par>
                              <p:par>
                                <p:cTn id="68" presetID="22" presetClass="entr" presetSubtype="8" fill="hold" grpId="0" nodeType="with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wipe(left)">
                                      <p:cBhvr>
                                        <p:cTn id="70" dur="1250"/>
                                        <p:tgtEl>
                                          <p:spTgt spid="40"/>
                                        </p:tgtEl>
                                      </p:cBhvr>
                                    </p:animEffect>
                                  </p:childTnLst>
                                  <p:subTnLst>
                                    <p:audio>
                                      <p:cMediaNode vol="100000">
                                        <p:cTn display="0" masterRel="sameClick">
                                          <p:stCondLst>
                                            <p:cond evt="begin" delay="0">
                                              <p:tn val="68"/>
                                            </p:cond>
                                          </p:stCondLst>
                                          <p:endCondLst>
                                            <p:cond evt="onStopAudio" delay="0">
                                              <p:tgtEl>
                                                <p:sldTgt/>
                                              </p:tgtEl>
                                            </p:cond>
                                          </p:endCondLst>
                                        </p:cTn>
                                        <p:tgtEl>
                                          <p:sndTgt r:embed="rId4"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video>
              <p:cMediaNode vol="100000">
                <p:cTn id="71" fill="hold" display="0">
                  <p:stCondLst>
                    <p:cond delay="indefinite"/>
                  </p:stCondLst>
                  <p:endCondLst>
                    <p:cond evt="onStopAudio" delay="0">
                      <p:tgtEl>
                        <p:sldTgt/>
                      </p:tgtEl>
                    </p:cond>
                  </p:endCondLst>
                </p:cTn>
                <p:tgtEl>
                  <p:spTgt spid="16"/>
                </p:tgtEl>
              </p:cMediaNode>
            </p:video>
            <p:seq concurrent="1" nextAc="seek">
              <p:cTn id="72" restart="whenNotActive" fill="hold" evtFilter="cancelBubble" nodeType="interactiveSeq">
                <p:stCondLst>
                  <p:cond evt="onClick" delay="0">
                    <p:tgtEl>
                      <p:spTgt spid="17"/>
                    </p:tgtEl>
                  </p:cond>
                </p:stCondLst>
                <p:endSync evt="end" delay="0">
                  <p:rtn val="all"/>
                </p:endSync>
                <p:childTnLst>
                  <p:par>
                    <p:cTn id="73" fill="hold">
                      <p:stCondLst>
                        <p:cond delay="0"/>
                      </p:stCondLst>
                      <p:childTnLst>
                        <p:par>
                          <p:cTn id="74" fill="hold">
                            <p:stCondLst>
                              <p:cond delay="0"/>
                            </p:stCondLst>
                            <p:childTnLst>
                              <p:par>
                                <p:cTn id="75" presetID="1" presetClass="mediacall" presetSubtype="0" fill="hold" nodeType="clickEffect">
                                  <p:stCondLst>
                                    <p:cond delay="0"/>
                                  </p:stCondLst>
                                  <p:childTnLst>
                                    <p:cmd type="call" cmd="playFrom(0.0)">
                                      <p:cBhvr>
                                        <p:cTn id="76" dur="16735" fill="hold"/>
                                        <p:tgtEl>
                                          <p:spTgt spid="18"/>
                                        </p:tgtEl>
                                      </p:cBhvr>
                                    </p:cmd>
                                  </p:childTnLst>
                                </p:cTn>
                              </p:par>
                              <p:par>
                                <p:cTn id="77" presetID="1" presetClass="entr" presetSubtype="0" fill="hold" grpId="1" nodeType="withEffect">
                                  <p:stCondLst>
                                    <p:cond delay="0"/>
                                  </p:stCondLst>
                                  <p:childTnLst>
                                    <p:set>
                                      <p:cBhvr>
                                        <p:cTn id="78" dur="1" fill="hold">
                                          <p:stCondLst>
                                            <p:cond delay="0"/>
                                          </p:stCondLst>
                                        </p:cTn>
                                        <p:tgtEl>
                                          <p:spTgt spid="34"/>
                                        </p:tgtEl>
                                        <p:attrNameLst>
                                          <p:attrName>style.visibility</p:attrName>
                                        </p:attrNameLst>
                                      </p:cBhvr>
                                      <p:to>
                                        <p:strVal val="visible"/>
                                      </p:to>
                                    </p:set>
                                  </p:childTnLst>
                                </p:cTn>
                              </p:par>
                              <p:par>
                                <p:cTn id="79" presetID="1" presetClass="exit" presetSubtype="0" fill="hold" grpId="0" nodeType="withEffect">
                                  <p:stCondLst>
                                    <p:cond delay="1000"/>
                                  </p:stCondLst>
                                  <p:childTnLst>
                                    <p:set>
                                      <p:cBhvr>
                                        <p:cTn id="80" dur="1" fill="hold">
                                          <p:stCondLst>
                                            <p:cond delay="0"/>
                                          </p:stCondLst>
                                        </p:cTn>
                                        <p:tgtEl>
                                          <p:spTgt spid="34"/>
                                        </p:tgtEl>
                                        <p:attrNameLst>
                                          <p:attrName>style.visibility</p:attrName>
                                        </p:attrNameLst>
                                      </p:cBhvr>
                                      <p:to>
                                        <p:strVal val="hidden"/>
                                      </p:to>
                                    </p:set>
                                  </p:childTnLst>
                                </p:cTn>
                              </p:par>
                              <p:par>
                                <p:cTn id="81" presetID="21" presetClass="entr" presetSubtype="1" fill="hold" grpId="16" nodeType="withEffect">
                                  <p:stCondLst>
                                    <p:cond delay="0"/>
                                  </p:stCondLst>
                                  <p:childTnLst>
                                    <p:set>
                                      <p:cBhvr>
                                        <p:cTn id="82" dur="1" fill="hold">
                                          <p:stCondLst>
                                            <p:cond delay="0"/>
                                          </p:stCondLst>
                                        </p:cTn>
                                        <p:tgtEl>
                                          <p:spTgt spid="35"/>
                                        </p:tgtEl>
                                        <p:attrNameLst>
                                          <p:attrName>style.visibility</p:attrName>
                                        </p:attrNameLst>
                                      </p:cBhvr>
                                      <p:to>
                                        <p:strVal val="visible"/>
                                      </p:to>
                                    </p:set>
                                    <p:animEffect transition="in" filter="wheel(1)">
                                      <p:cBhvr>
                                        <p:cTn id="83" dur="1000"/>
                                        <p:tgtEl>
                                          <p:spTgt spid="35"/>
                                        </p:tgtEl>
                                      </p:cBhvr>
                                    </p:animEffect>
                                  </p:childTnLst>
                                </p:cTn>
                              </p:par>
                              <p:par>
                                <p:cTn id="84" presetID="1" presetClass="entr" presetSubtype="0" fill="hold" grpId="1" nodeType="withEffect">
                                  <p:stCondLst>
                                    <p:cond delay="1000"/>
                                  </p:stCondLst>
                                  <p:childTnLst>
                                    <p:set>
                                      <p:cBhvr>
                                        <p:cTn id="85" dur="1" fill="hold">
                                          <p:stCondLst>
                                            <p:cond delay="0"/>
                                          </p:stCondLst>
                                        </p:cTn>
                                        <p:tgtEl>
                                          <p:spTgt spid="33"/>
                                        </p:tgtEl>
                                        <p:attrNameLst>
                                          <p:attrName>style.visibility</p:attrName>
                                        </p:attrNameLst>
                                      </p:cBhvr>
                                      <p:to>
                                        <p:strVal val="visible"/>
                                      </p:to>
                                    </p:set>
                                  </p:childTnLst>
                                </p:cTn>
                              </p:par>
                              <p:par>
                                <p:cTn id="86" presetID="1" presetClass="exit" presetSubtype="0" fill="hold" grpId="0" nodeType="withEffect">
                                  <p:stCondLst>
                                    <p:cond delay="2000"/>
                                  </p:stCondLst>
                                  <p:childTnLst>
                                    <p:set>
                                      <p:cBhvr>
                                        <p:cTn id="87" dur="1" fill="hold">
                                          <p:stCondLst>
                                            <p:cond delay="0"/>
                                          </p:stCondLst>
                                        </p:cTn>
                                        <p:tgtEl>
                                          <p:spTgt spid="33"/>
                                        </p:tgtEl>
                                        <p:attrNameLst>
                                          <p:attrName>style.visibility</p:attrName>
                                        </p:attrNameLst>
                                      </p:cBhvr>
                                      <p:to>
                                        <p:strVal val="hidden"/>
                                      </p:to>
                                    </p:set>
                                  </p:childTnLst>
                                </p:cTn>
                              </p:par>
                              <p:par>
                                <p:cTn id="88" presetID="21" presetClass="entr" presetSubtype="1" fill="hold" grpId="1" nodeType="withEffect">
                                  <p:stCondLst>
                                    <p:cond delay="1000"/>
                                  </p:stCondLst>
                                  <p:childTnLst>
                                    <p:set>
                                      <p:cBhvr>
                                        <p:cTn id="89" dur="1" fill="hold">
                                          <p:stCondLst>
                                            <p:cond delay="0"/>
                                          </p:stCondLst>
                                        </p:cTn>
                                        <p:tgtEl>
                                          <p:spTgt spid="35"/>
                                        </p:tgtEl>
                                        <p:attrNameLst>
                                          <p:attrName>style.visibility</p:attrName>
                                        </p:attrNameLst>
                                      </p:cBhvr>
                                      <p:to>
                                        <p:strVal val="visible"/>
                                      </p:to>
                                    </p:set>
                                    <p:animEffect transition="in" filter="wheel(1)">
                                      <p:cBhvr>
                                        <p:cTn id="90" dur="1000"/>
                                        <p:tgtEl>
                                          <p:spTgt spid="35"/>
                                        </p:tgtEl>
                                      </p:cBhvr>
                                    </p:animEffect>
                                  </p:childTnLst>
                                  <p:subTnLst>
                                    <p:audio>
                                      <p:cMediaNode>
                                        <p:cTn display="0" masterRel="sameClick">
                                          <p:stCondLst>
                                            <p:cond evt="begin" delay="0">
                                              <p:tn val="88"/>
                                            </p:cond>
                                          </p:stCondLst>
                                          <p:endCondLst>
                                            <p:cond evt="onStopAudio" delay="0">
                                              <p:tgtEl>
                                                <p:sldTgt/>
                                              </p:tgtEl>
                                            </p:cond>
                                          </p:endCondLst>
                                        </p:cTn>
                                        <p:tgtEl>
                                          <p:sndTgt r:embed="rId5" name="coin.wav"/>
                                        </p:tgtEl>
                                      </p:cMediaNode>
                                    </p:audio>
                                  </p:subTnLst>
                                </p:cTn>
                              </p:par>
                              <p:par>
                                <p:cTn id="91" presetID="1" presetClass="entr" presetSubtype="0" fill="hold" grpId="1" nodeType="withEffect">
                                  <p:stCondLst>
                                    <p:cond delay="2000"/>
                                  </p:stCondLst>
                                  <p:childTnLst>
                                    <p:set>
                                      <p:cBhvr>
                                        <p:cTn id="92" dur="1" fill="hold">
                                          <p:stCondLst>
                                            <p:cond delay="0"/>
                                          </p:stCondLst>
                                        </p:cTn>
                                        <p:tgtEl>
                                          <p:spTgt spid="32"/>
                                        </p:tgtEl>
                                        <p:attrNameLst>
                                          <p:attrName>style.visibility</p:attrName>
                                        </p:attrNameLst>
                                      </p:cBhvr>
                                      <p:to>
                                        <p:strVal val="visible"/>
                                      </p:to>
                                    </p:set>
                                  </p:childTnLst>
                                </p:cTn>
                              </p:par>
                              <p:par>
                                <p:cTn id="93" presetID="1" presetClass="exit" presetSubtype="0" fill="hold" grpId="0" nodeType="withEffect">
                                  <p:stCondLst>
                                    <p:cond delay="3000"/>
                                  </p:stCondLst>
                                  <p:childTnLst>
                                    <p:set>
                                      <p:cBhvr>
                                        <p:cTn id="94" dur="1" fill="hold">
                                          <p:stCondLst>
                                            <p:cond delay="0"/>
                                          </p:stCondLst>
                                        </p:cTn>
                                        <p:tgtEl>
                                          <p:spTgt spid="32"/>
                                        </p:tgtEl>
                                        <p:attrNameLst>
                                          <p:attrName>style.visibility</p:attrName>
                                        </p:attrNameLst>
                                      </p:cBhvr>
                                      <p:to>
                                        <p:strVal val="hidden"/>
                                      </p:to>
                                    </p:set>
                                  </p:childTnLst>
                                </p:cTn>
                              </p:par>
                              <p:par>
                                <p:cTn id="95" presetID="21" presetClass="entr" presetSubtype="1" fill="hold" grpId="3" nodeType="withEffect">
                                  <p:stCondLst>
                                    <p:cond delay="2000"/>
                                  </p:stCondLst>
                                  <p:childTnLst>
                                    <p:set>
                                      <p:cBhvr>
                                        <p:cTn id="96" dur="1" fill="hold">
                                          <p:stCondLst>
                                            <p:cond delay="0"/>
                                          </p:stCondLst>
                                        </p:cTn>
                                        <p:tgtEl>
                                          <p:spTgt spid="35"/>
                                        </p:tgtEl>
                                        <p:attrNameLst>
                                          <p:attrName>style.visibility</p:attrName>
                                        </p:attrNameLst>
                                      </p:cBhvr>
                                      <p:to>
                                        <p:strVal val="visible"/>
                                      </p:to>
                                    </p:set>
                                    <p:animEffect transition="in" filter="wheel(1)">
                                      <p:cBhvr>
                                        <p:cTn id="97" dur="1000"/>
                                        <p:tgtEl>
                                          <p:spTgt spid="35"/>
                                        </p:tgtEl>
                                      </p:cBhvr>
                                    </p:animEffect>
                                  </p:childTnLst>
                                  <p:subTnLst>
                                    <p:audio>
                                      <p:cMediaNode>
                                        <p:cTn display="0" masterRel="sameClick">
                                          <p:stCondLst>
                                            <p:cond evt="begin" delay="0">
                                              <p:tn val="95"/>
                                            </p:cond>
                                          </p:stCondLst>
                                          <p:endCondLst>
                                            <p:cond evt="onStopAudio" delay="0">
                                              <p:tgtEl>
                                                <p:sldTgt/>
                                              </p:tgtEl>
                                            </p:cond>
                                          </p:endCondLst>
                                        </p:cTn>
                                        <p:tgtEl>
                                          <p:sndTgt r:embed="rId5" name="coin.wav"/>
                                        </p:tgtEl>
                                      </p:cMediaNode>
                                    </p:audio>
                                  </p:subTnLst>
                                </p:cTn>
                              </p:par>
                              <p:par>
                                <p:cTn id="98" presetID="1" presetClass="entr" presetSubtype="0" fill="hold" grpId="1" nodeType="withEffect">
                                  <p:stCondLst>
                                    <p:cond delay="3000"/>
                                  </p:stCondLst>
                                  <p:childTnLst>
                                    <p:set>
                                      <p:cBhvr>
                                        <p:cTn id="99" dur="1" fill="hold">
                                          <p:stCondLst>
                                            <p:cond delay="0"/>
                                          </p:stCondLst>
                                        </p:cTn>
                                        <p:tgtEl>
                                          <p:spTgt spid="31"/>
                                        </p:tgtEl>
                                        <p:attrNameLst>
                                          <p:attrName>style.visibility</p:attrName>
                                        </p:attrNameLst>
                                      </p:cBhvr>
                                      <p:to>
                                        <p:strVal val="visible"/>
                                      </p:to>
                                    </p:set>
                                  </p:childTnLst>
                                </p:cTn>
                              </p:par>
                              <p:par>
                                <p:cTn id="100" presetID="1" presetClass="exit" presetSubtype="0" fill="hold" grpId="0" nodeType="withEffect">
                                  <p:stCondLst>
                                    <p:cond delay="4000"/>
                                  </p:stCondLst>
                                  <p:childTnLst>
                                    <p:set>
                                      <p:cBhvr>
                                        <p:cTn id="101" dur="1" fill="hold">
                                          <p:stCondLst>
                                            <p:cond delay="0"/>
                                          </p:stCondLst>
                                        </p:cTn>
                                        <p:tgtEl>
                                          <p:spTgt spid="31"/>
                                        </p:tgtEl>
                                        <p:attrNameLst>
                                          <p:attrName>style.visibility</p:attrName>
                                        </p:attrNameLst>
                                      </p:cBhvr>
                                      <p:to>
                                        <p:strVal val="hidden"/>
                                      </p:to>
                                    </p:set>
                                  </p:childTnLst>
                                </p:cTn>
                              </p:par>
                              <p:par>
                                <p:cTn id="102" presetID="21" presetClass="entr" presetSubtype="1" fill="hold" grpId="4" nodeType="withEffect">
                                  <p:stCondLst>
                                    <p:cond delay="3000"/>
                                  </p:stCondLst>
                                  <p:childTnLst>
                                    <p:set>
                                      <p:cBhvr>
                                        <p:cTn id="103" dur="1" fill="hold">
                                          <p:stCondLst>
                                            <p:cond delay="0"/>
                                          </p:stCondLst>
                                        </p:cTn>
                                        <p:tgtEl>
                                          <p:spTgt spid="35"/>
                                        </p:tgtEl>
                                        <p:attrNameLst>
                                          <p:attrName>style.visibility</p:attrName>
                                        </p:attrNameLst>
                                      </p:cBhvr>
                                      <p:to>
                                        <p:strVal val="visible"/>
                                      </p:to>
                                    </p:set>
                                    <p:animEffect transition="in" filter="wheel(1)">
                                      <p:cBhvr>
                                        <p:cTn id="104" dur="1000"/>
                                        <p:tgtEl>
                                          <p:spTgt spid="35"/>
                                        </p:tgtEl>
                                      </p:cBhvr>
                                    </p:animEffect>
                                  </p:childTnLst>
                                  <p:subTnLst>
                                    <p:audio>
                                      <p:cMediaNode>
                                        <p:cTn display="0" masterRel="sameClick">
                                          <p:stCondLst>
                                            <p:cond evt="begin" delay="0">
                                              <p:tn val="102"/>
                                            </p:cond>
                                          </p:stCondLst>
                                          <p:endCondLst>
                                            <p:cond evt="onStopAudio" delay="0">
                                              <p:tgtEl>
                                                <p:sldTgt/>
                                              </p:tgtEl>
                                            </p:cond>
                                          </p:endCondLst>
                                        </p:cTn>
                                        <p:tgtEl>
                                          <p:sndTgt r:embed="rId5" name="coin.wav"/>
                                        </p:tgtEl>
                                      </p:cMediaNode>
                                    </p:audio>
                                  </p:subTnLst>
                                </p:cTn>
                              </p:par>
                              <p:par>
                                <p:cTn id="105" presetID="1" presetClass="entr" presetSubtype="0" fill="hold" grpId="1" nodeType="withEffect">
                                  <p:stCondLst>
                                    <p:cond delay="4000"/>
                                  </p:stCondLst>
                                  <p:childTnLst>
                                    <p:set>
                                      <p:cBhvr>
                                        <p:cTn id="106" dur="1" fill="hold">
                                          <p:stCondLst>
                                            <p:cond delay="0"/>
                                          </p:stCondLst>
                                        </p:cTn>
                                        <p:tgtEl>
                                          <p:spTgt spid="30"/>
                                        </p:tgtEl>
                                        <p:attrNameLst>
                                          <p:attrName>style.visibility</p:attrName>
                                        </p:attrNameLst>
                                      </p:cBhvr>
                                      <p:to>
                                        <p:strVal val="visible"/>
                                      </p:to>
                                    </p:set>
                                  </p:childTnLst>
                                </p:cTn>
                              </p:par>
                              <p:par>
                                <p:cTn id="107" presetID="1" presetClass="exit" presetSubtype="0" fill="hold" grpId="0" nodeType="withEffect">
                                  <p:stCondLst>
                                    <p:cond delay="5000"/>
                                  </p:stCondLst>
                                  <p:childTnLst>
                                    <p:set>
                                      <p:cBhvr>
                                        <p:cTn id="108" dur="1" fill="hold">
                                          <p:stCondLst>
                                            <p:cond delay="0"/>
                                          </p:stCondLst>
                                        </p:cTn>
                                        <p:tgtEl>
                                          <p:spTgt spid="30"/>
                                        </p:tgtEl>
                                        <p:attrNameLst>
                                          <p:attrName>style.visibility</p:attrName>
                                        </p:attrNameLst>
                                      </p:cBhvr>
                                      <p:to>
                                        <p:strVal val="hidden"/>
                                      </p:to>
                                    </p:set>
                                  </p:childTnLst>
                                </p:cTn>
                              </p:par>
                              <p:par>
                                <p:cTn id="109" presetID="21" presetClass="entr" presetSubtype="1" fill="hold" grpId="5" nodeType="withEffect">
                                  <p:stCondLst>
                                    <p:cond delay="4000"/>
                                  </p:stCondLst>
                                  <p:childTnLst>
                                    <p:set>
                                      <p:cBhvr>
                                        <p:cTn id="110" dur="1" fill="hold">
                                          <p:stCondLst>
                                            <p:cond delay="0"/>
                                          </p:stCondLst>
                                        </p:cTn>
                                        <p:tgtEl>
                                          <p:spTgt spid="35"/>
                                        </p:tgtEl>
                                        <p:attrNameLst>
                                          <p:attrName>style.visibility</p:attrName>
                                        </p:attrNameLst>
                                      </p:cBhvr>
                                      <p:to>
                                        <p:strVal val="visible"/>
                                      </p:to>
                                    </p:set>
                                    <p:animEffect transition="in" filter="wheel(1)">
                                      <p:cBhvr>
                                        <p:cTn id="111" dur="1000"/>
                                        <p:tgtEl>
                                          <p:spTgt spid="35"/>
                                        </p:tgtEl>
                                      </p:cBhvr>
                                    </p:animEffect>
                                  </p:childTnLst>
                                  <p:subTnLst>
                                    <p:audio>
                                      <p:cMediaNode>
                                        <p:cTn display="0" masterRel="sameClick">
                                          <p:stCondLst>
                                            <p:cond evt="begin" delay="0">
                                              <p:tn val="109"/>
                                            </p:cond>
                                          </p:stCondLst>
                                          <p:endCondLst>
                                            <p:cond evt="onStopAudio" delay="0">
                                              <p:tgtEl>
                                                <p:sldTgt/>
                                              </p:tgtEl>
                                            </p:cond>
                                          </p:endCondLst>
                                        </p:cTn>
                                        <p:tgtEl>
                                          <p:sndTgt r:embed="rId5" name="coin.wav"/>
                                        </p:tgtEl>
                                      </p:cMediaNode>
                                    </p:audio>
                                  </p:subTnLst>
                                </p:cTn>
                              </p:par>
                              <p:par>
                                <p:cTn id="112" presetID="1" presetClass="entr" presetSubtype="0" fill="hold" grpId="1" nodeType="withEffect">
                                  <p:stCondLst>
                                    <p:cond delay="5000"/>
                                  </p:stCondLst>
                                  <p:childTnLst>
                                    <p:set>
                                      <p:cBhvr>
                                        <p:cTn id="113" dur="1" fill="hold">
                                          <p:stCondLst>
                                            <p:cond delay="0"/>
                                          </p:stCondLst>
                                        </p:cTn>
                                        <p:tgtEl>
                                          <p:spTgt spid="29"/>
                                        </p:tgtEl>
                                        <p:attrNameLst>
                                          <p:attrName>style.visibility</p:attrName>
                                        </p:attrNameLst>
                                      </p:cBhvr>
                                      <p:to>
                                        <p:strVal val="visible"/>
                                      </p:to>
                                    </p:set>
                                  </p:childTnLst>
                                </p:cTn>
                              </p:par>
                              <p:par>
                                <p:cTn id="114" presetID="1" presetClass="exit" presetSubtype="0" fill="hold" grpId="0" nodeType="withEffect">
                                  <p:stCondLst>
                                    <p:cond delay="6000"/>
                                  </p:stCondLst>
                                  <p:childTnLst>
                                    <p:set>
                                      <p:cBhvr>
                                        <p:cTn id="115" dur="1" fill="hold">
                                          <p:stCondLst>
                                            <p:cond delay="0"/>
                                          </p:stCondLst>
                                        </p:cTn>
                                        <p:tgtEl>
                                          <p:spTgt spid="29"/>
                                        </p:tgtEl>
                                        <p:attrNameLst>
                                          <p:attrName>style.visibility</p:attrName>
                                        </p:attrNameLst>
                                      </p:cBhvr>
                                      <p:to>
                                        <p:strVal val="hidden"/>
                                      </p:to>
                                    </p:set>
                                  </p:childTnLst>
                                </p:cTn>
                              </p:par>
                              <p:par>
                                <p:cTn id="116" presetID="21" presetClass="entr" presetSubtype="1" fill="hold" grpId="6" nodeType="withEffect">
                                  <p:stCondLst>
                                    <p:cond delay="5000"/>
                                  </p:stCondLst>
                                  <p:childTnLst>
                                    <p:set>
                                      <p:cBhvr>
                                        <p:cTn id="117" dur="1" fill="hold">
                                          <p:stCondLst>
                                            <p:cond delay="0"/>
                                          </p:stCondLst>
                                        </p:cTn>
                                        <p:tgtEl>
                                          <p:spTgt spid="35"/>
                                        </p:tgtEl>
                                        <p:attrNameLst>
                                          <p:attrName>style.visibility</p:attrName>
                                        </p:attrNameLst>
                                      </p:cBhvr>
                                      <p:to>
                                        <p:strVal val="visible"/>
                                      </p:to>
                                    </p:set>
                                    <p:animEffect transition="in" filter="wheel(1)">
                                      <p:cBhvr>
                                        <p:cTn id="118" dur="1000"/>
                                        <p:tgtEl>
                                          <p:spTgt spid="35"/>
                                        </p:tgtEl>
                                      </p:cBhvr>
                                    </p:animEffect>
                                  </p:childTnLst>
                                  <p:subTnLst>
                                    <p:audio>
                                      <p:cMediaNode>
                                        <p:cTn display="0" masterRel="sameClick">
                                          <p:stCondLst>
                                            <p:cond evt="begin" delay="0">
                                              <p:tn val="116"/>
                                            </p:cond>
                                          </p:stCondLst>
                                          <p:endCondLst>
                                            <p:cond evt="onStopAudio" delay="0">
                                              <p:tgtEl>
                                                <p:sldTgt/>
                                              </p:tgtEl>
                                            </p:cond>
                                          </p:endCondLst>
                                        </p:cTn>
                                        <p:tgtEl>
                                          <p:sndTgt r:embed="rId5" name="coin.wav"/>
                                        </p:tgtEl>
                                      </p:cMediaNode>
                                    </p:audio>
                                  </p:subTnLst>
                                </p:cTn>
                              </p:par>
                              <p:par>
                                <p:cTn id="119" presetID="1" presetClass="entr" presetSubtype="0" fill="hold" grpId="1" nodeType="withEffect">
                                  <p:stCondLst>
                                    <p:cond delay="6000"/>
                                  </p:stCondLst>
                                  <p:childTnLst>
                                    <p:set>
                                      <p:cBhvr>
                                        <p:cTn id="120" dur="1" fill="hold">
                                          <p:stCondLst>
                                            <p:cond delay="0"/>
                                          </p:stCondLst>
                                        </p:cTn>
                                        <p:tgtEl>
                                          <p:spTgt spid="28"/>
                                        </p:tgtEl>
                                        <p:attrNameLst>
                                          <p:attrName>style.visibility</p:attrName>
                                        </p:attrNameLst>
                                      </p:cBhvr>
                                      <p:to>
                                        <p:strVal val="visible"/>
                                      </p:to>
                                    </p:set>
                                  </p:childTnLst>
                                </p:cTn>
                              </p:par>
                              <p:par>
                                <p:cTn id="121" presetID="1" presetClass="exit" presetSubtype="0" fill="hold" grpId="0" nodeType="withEffect">
                                  <p:stCondLst>
                                    <p:cond delay="7000"/>
                                  </p:stCondLst>
                                  <p:childTnLst>
                                    <p:set>
                                      <p:cBhvr>
                                        <p:cTn id="122" dur="1" fill="hold">
                                          <p:stCondLst>
                                            <p:cond delay="0"/>
                                          </p:stCondLst>
                                        </p:cTn>
                                        <p:tgtEl>
                                          <p:spTgt spid="28"/>
                                        </p:tgtEl>
                                        <p:attrNameLst>
                                          <p:attrName>style.visibility</p:attrName>
                                        </p:attrNameLst>
                                      </p:cBhvr>
                                      <p:to>
                                        <p:strVal val="hidden"/>
                                      </p:to>
                                    </p:set>
                                  </p:childTnLst>
                                </p:cTn>
                              </p:par>
                              <p:par>
                                <p:cTn id="123" presetID="21" presetClass="entr" presetSubtype="1" fill="hold" grpId="7" nodeType="withEffect">
                                  <p:stCondLst>
                                    <p:cond delay="6000"/>
                                  </p:stCondLst>
                                  <p:childTnLst>
                                    <p:set>
                                      <p:cBhvr>
                                        <p:cTn id="124" dur="1" fill="hold">
                                          <p:stCondLst>
                                            <p:cond delay="0"/>
                                          </p:stCondLst>
                                        </p:cTn>
                                        <p:tgtEl>
                                          <p:spTgt spid="35"/>
                                        </p:tgtEl>
                                        <p:attrNameLst>
                                          <p:attrName>style.visibility</p:attrName>
                                        </p:attrNameLst>
                                      </p:cBhvr>
                                      <p:to>
                                        <p:strVal val="visible"/>
                                      </p:to>
                                    </p:set>
                                    <p:animEffect transition="in" filter="wheel(1)">
                                      <p:cBhvr>
                                        <p:cTn id="125" dur="1000"/>
                                        <p:tgtEl>
                                          <p:spTgt spid="35"/>
                                        </p:tgtEl>
                                      </p:cBhvr>
                                    </p:animEffect>
                                  </p:childTnLst>
                                  <p:subTnLst>
                                    <p:audio>
                                      <p:cMediaNode>
                                        <p:cTn display="0" masterRel="sameClick">
                                          <p:stCondLst>
                                            <p:cond evt="begin" delay="0">
                                              <p:tn val="123"/>
                                            </p:cond>
                                          </p:stCondLst>
                                          <p:endCondLst>
                                            <p:cond evt="onStopAudio" delay="0">
                                              <p:tgtEl>
                                                <p:sldTgt/>
                                              </p:tgtEl>
                                            </p:cond>
                                          </p:endCondLst>
                                        </p:cTn>
                                        <p:tgtEl>
                                          <p:sndTgt r:embed="rId5" name="coin.wav"/>
                                        </p:tgtEl>
                                      </p:cMediaNode>
                                    </p:audio>
                                  </p:subTnLst>
                                </p:cTn>
                              </p:par>
                              <p:par>
                                <p:cTn id="126" presetID="1" presetClass="entr" presetSubtype="0" fill="hold" grpId="1" nodeType="withEffect">
                                  <p:stCondLst>
                                    <p:cond delay="7000"/>
                                  </p:stCondLst>
                                  <p:childTnLst>
                                    <p:set>
                                      <p:cBhvr>
                                        <p:cTn id="127" dur="1" fill="hold">
                                          <p:stCondLst>
                                            <p:cond delay="0"/>
                                          </p:stCondLst>
                                        </p:cTn>
                                        <p:tgtEl>
                                          <p:spTgt spid="27"/>
                                        </p:tgtEl>
                                        <p:attrNameLst>
                                          <p:attrName>style.visibility</p:attrName>
                                        </p:attrNameLst>
                                      </p:cBhvr>
                                      <p:to>
                                        <p:strVal val="visible"/>
                                      </p:to>
                                    </p:set>
                                  </p:childTnLst>
                                </p:cTn>
                              </p:par>
                              <p:par>
                                <p:cTn id="128" presetID="1" presetClass="exit" presetSubtype="0" fill="hold" grpId="0" nodeType="withEffect">
                                  <p:stCondLst>
                                    <p:cond delay="8000"/>
                                  </p:stCondLst>
                                  <p:childTnLst>
                                    <p:set>
                                      <p:cBhvr>
                                        <p:cTn id="129" dur="1" fill="hold">
                                          <p:stCondLst>
                                            <p:cond delay="0"/>
                                          </p:stCondLst>
                                        </p:cTn>
                                        <p:tgtEl>
                                          <p:spTgt spid="27"/>
                                        </p:tgtEl>
                                        <p:attrNameLst>
                                          <p:attrName>style.visibility</p:attrName>
                                        </p:attrNameLst>
                                      </p:cBhvr>
                                      <p:to>
                                        <p:strVal val="hidden"/>
                                      </p:to>
                                    </p:set>
                                  </p:childTnLst>
                                </p:cTn>
                              </p:par>
                              <p:par>
                                <p:cTn id="130" presetID="21" presetClass="entr" presetSubtype="1" fill="hold" grpId="8" nodeType="withEffect">
                                  <p:stCondLst>
                                    <p:cond delay="7000"/>
                                  </p:stCondLst>
                                  <p:childTnLst>
                                    <p:set>
                                      <p:cBhvr>
                                        <p:cTn id="131" dur="1" fill="hold">
                                          <p:stCondLst>
                                            <p:cond delay="0"/>
                                          </p:stCondLst>
                                        </p:cTn>
                                        <p:tgtEl>
                                          <p:spTgt spid="35"/>
                                        </p:tgtEl>
                                        <p:attrNameLst>
                                          <p:attrName>style.visibility</p:attrName>
                                        </p:attrNameLst>
                                      </p:cBhvr>
                                      <p:to>
                                        <p:strVal val="visible"/>
                                      </p:to>
                                    </p:set>
                                    <p:animEffect transition="in" filter="wheel(1)">
                                      <p:cBhvr>
                                        <p:cTn id="132" dur="1000"/>
                                        <p:tgtEl>
                                          <p:spTgt spid="35"/>
                                        </p:tgtEl>
                                      </p:cBhvr>
                                    </p:animEffect>
                                  </p:childTnLst>
                                  <p:subTnLst>
                                    <p:audio>
                                      <p:cMediaNode>
                                        <p:cTn display="0" masterRel="sameClick">
                                          <p:stCondLst>
                                            <p:cond evt="begin" delay="0">
                                              <p:tn val="130"/>
                                            </p:cond>
                                          </p:stCondLst>
                                          <p:endCondLst>
                                            <p:cond evt="onStopAudio" delay="0">
                                              <p:tgtEl>
                                                <p:sldTgt/>
                                              </p:tgtEl>
                                            </p:cond>
                                          </p:endCondLst>
                                        </p:cTn>
                                        <p:tgtEl>
                                          <p:sndTgt r:embed="rId5" name="coin.wav"/>
                                        </p:tgtEl>
                                      </p:cMediaNode>
                                    </p:audio>
                                  </p:subTnLst>
                                </p:cTn>
                              </p:par>
                              <p:par>
                                <p:cTn id="133" presetID="1" presetClass="entr" presetSubtype="0" fill="hold" grpId="1" nodeType="withEffect">
                                  <p:stCondLst>
                                    <p:cond delay="8000"/>
                                  </p:stCondLst>
                                  <p:childTnLst>
                                    <p:set>
                                      <p:cBhvr>
                                        <p:cTn id="134" dur="1" fill="hold">
                                          <p:stCondLst>
                                            <p:cond delay="0"/>
                                          </p:stCondLst>
                                        </p:cTn>
                                        <p:tgtEl>
                                          <p:spTgt spid="26"/>
                                        </p:tgtEl>
                                        <p:attrNameLst>
                                          <p:attrName>style.visibility</p:attrName>
                                        </p:attrNameLst>
                                      </p:cBhvr>
                                      <p:to>
                                        <p:strVal val="visible"/>
                                      </p:to>
                                    </p:set>
                                  </p:childTnLst>
                                </p:cTn>
                              </p:par>
                              <p:par>
                                <p:cTn id="135" presetID="1" presetClass="exit" presetSubtype="0" fill="hold" grpId="0" nodeType="withEffect">
                                  <p:stCondLst>
                                    <p:cond delay="9000"/>
                                  </p:stCondLst>
                                  <p:childTnLst>
                                    <p:set>
                                      <p:cBhvr>
                                        <p:cTn id="136" dur="1" fill="hold">
                                          <p:stCondLst>
                                            <p:cond delay="0"/>
                                          </p:stCondLst>
                                        </p:cTn>
                                        <p:tgtEl>
                                          <p:spTgt spid="26"/>
                                        </p:tgtEl>
                                        <p:attrNameLst>
                                          <p:attrName>style.visibility</p:attrName>
                                        </p:attrNameLst>
                                      </p:cBhvr>
                                      <p:to>
                                        <p:strVal val="hidden"/>
                                      </p:to>
                                    </p:set>
                                  </p:childTnLst>
                                </p:cTn>
                              </p:par>
                              <p:par>
                                <p:cTn id="137" presetID="21" presetClass="entr" presetSubtype="1" fill="hold" grpId="2" nodeType="withEffect">
                                  <p:stCondLst>
                                    <p:cond delay="8000"/>
                                  </p:stCondLst>
                                  <p:childTnLst>
                                    <p:set>
                                      <p:cBhvr>
                                        <p:cTn id="138" dur="1" fill="hold">
                                          <p:stCondLst>
                                            <p:cond delay="0"/>
                                          </p:stCondLst>
                                        </p:cTn>
                                        <p:tgtEl>
                                          <p:spTgt spid="35"/>
                                        </p:tgtEl>
                                        <p:attrNameLst>
                                          <p:attrName>style.visibility</p:attrName>
                                        </p:attrNameLst>
                                      </p:cBhvr>
                                      <p:to>
                                        <p:strVal val="visible"/>
                                      </p:to>
                                    </p:set>
                                    <p:animEffect transition="in" filter="wheel(1)">
                                      <p:cBhvr>
                                        <p:cTn id="139" dur="1000"/>
                                        <p:tgtEl>
                                          <p:spTgt spid="35"/>
                                        </p:tgtEl>
                                      </p:cBhvr>
                                    </p:animEffect>
                                  </p:childTnLst>
                                  <p:subTnLst>
                                    <p:audio>
                                      <p:cMediaNode>
                                        <p:cTn display="0" masterRel="sameClick">
                                          <p:stCondLst>
                                            <p:cond evt="begin" delay="0">
                                              <p:tn val="137"/>
                                            </p:cond>
                                          </p:stCondLst>
                                          <p:endCondLst>
                                            <p:cond evt="onStopAudio" delay="0">
                                              <p:tgtEl>
                                                <p:sldTgt/>
                                              </p:tgtEl>
                                            </p:cond>
                                          </p:endCondLst>
                                        </p:cTn>
                                        <p:tgtEl>
                                          <p:sndTgt r:embed="rId5" name="coin.wav"/>
                                        </p:tgtEl>
                                      </p:cMediaNode>
                                    </p:audio>
                                  </p:subTnLst>
                                </p:cTn>
                              </p:par>
                              <p:par>
                                <p:cTn id="140" presetID="1" presetClass="entr" presetSubtype="0" fill="hold" grpId="1" nodeType="withEffect">
                                  <p:stCondLst>
                                    <p:cond delay="9000"/>
                                  </p:stCondLst>
                                  <p:childTnLst>
                                    <p:set>
                                      <p:cBhvr>
                                        <p:cTn id="141" dur="1" fill="hold">
                                          <p:stCondLst>
                                            <p:cond delay="0"/>
                                          </p:stCondLst>
                                        </p:cTn>
                                        <p:tgtEl>
                                          <p:spTgt spid="25"/>
                                        </p:tgtEl>
                                        <p:attrNameLst>
                                          <p:attrName>style.visibility</p:attrName>
                                        </p:attrNameLst>
                                      </p:cBhvr>
                                      <p:to>
                                        <p:strVal val="visible"/>
                                      </p:to>
                                    </p:set>
                                  </p:childTnLst>
                                </p:cTn>
                              </p:par>
                              <p:par>
                                <p:cTn id="142" presetID="1" presetClass="exit" presetSubtype="0" fill="hold" grpId="0" nodeType="withEffect">
                                  <p:stCondLst>
                                    <p:cond delay="10000"/>
                                  </p:stCondLst>
                                  <p:childTnLst>
                                    <p:set>
                                      <p:cBhvr>
                                        <p:cTn id="143" dur="1" fill="hold">
                                          <p:stCondLst>
                                            <p:cond delay="0"/>
                                          </p:stCondLst>
                                        </p:cTn>
                                        <p:tgtEl>
                                          <p:spTgt spid="25"/>
                                        </p:tgtEl>
                                        <p:attrNameLst>
                                          <p:attrName>style.visibility</p:attrName>
                                        </p:attrNameLst>
                                      </p:cBhvr>
                                      <p:to>
                                        <p:strVal val="hidden"/>
                                      </p:to>
                                    </p:set>
                                  </p:childTnLst>
                                </p:cTn>
                              </p:par>
                              <p:par>
                                <p:cTn id="144" presetID="21" presetClass="entr" presetSubtype="1" fill="hold" grpId="10" nodeType="withEffect">
                                  <p:stCondLst>
                                    <p:cond delay="9000"/>
                                  </p:stCondLst>
                                  <p:childTnLst>
                                    <p:set>
                                      <p:cBhvr>
                                        <p:cTn id="145" dur="1" fill="hold">
                                          <p:stCondLst>
                                            <p:cond delay="0"/>
                                          </p:stCondLst>
                                        </p:cTn>
                                        <p:tgtEl>
                                          <p:spTgt spid="35"/>
                                        </p:tgtEl>
                                        <p:attrNameLst>
                                          <p:attrName>style.visibility</p:attrName>
                                        </p:attrNameLst>
                                      </p:cBhvr>
                                      <p:to>
                                        <p:strVal val="visible"/>
                                      </p:to>
                                    </p:set>
                                    <p:animEffect transition="in" filter="wheel(1)">
                                      <p:cBhvr>
                                        <p:cTn id="146" dur="1000"/>
                                        <p:tgtEl>
                                          <p:spTgt spid="35"/>
                                        </p:tgtEl>
                                      </p:cBhvr>
                                    </p:animEffect>
                                  </p:childTnLst>
                                  <p:subTnLst>
                                    <p:audio>
                                      <p:cMediaNode>
                                        <p:cTn display="0" masterRel="sameClick">
                                          <p:stCondLst>
                                            <p:cond evt="begin" delay="0">
                                              <p:tn val="144"/>
                                            </p:cond>
                                          </p:stCondLst>
                                          <p:endCondLst>
                                            <p:cond evt="onStopAudio" delay="0">
                                              <p:tgtEl>
                                                <p:sldTgt/>
                                              </p:tgtEl>
                                            </p:cond>
                                          </p:endCondLst>
                                        </p:cTn>
                                        <p:tgtEl>
                                          <p:sndTgt r:embed="rId5" name="coin.wav"/>
                                        </p:tgtEl>
                                      </p:cMediaNode>
                                    </p:audio>
                                  </p:subTnLst>
                                </p:cTn>
                              </p:par>
                              <p:par>
                                <p:cTn id="147" presetID="1" presetClass="entr" presetSubtype="0" fill="hold" grpId="1" nodeType="withEffect">
                                  <p:stCondLst>
                                    <p:cond delay="10000"/>
                                  </p:stCondLst>
                                  <p:childTnLst>
                                    <p:set>
                                      <p:cBhvr>
                                        <p:cTn id="148" dur="1" fill="hold">
                                          <p:stCondLst>
                                            <p:cond delay="0"/>
                                          </p:stCondLst>
                                        </p:cTn>
                                        <p:tgtEl>
                                          <p:spTgt spid="24"/>
                                        </p:tgtEl>
                                        <p:attrNameLst>
                                          <p:attrName>style.visibility</p:attrName>
                                        </p:attrNameLst>
                                      </p:cBhvr>
                                      <p:to>
                                        <p:strVal val="visible"/>
                                      </p:to>
                                    </p:set>
                                  </p:childTnLst>
                                </p:cTn>
                              </p:par>
                              <p:par>
                                <p:cTn id="149" presetID="1" presetClass="exit" presetSubtype="0" fill="hold" grpId="0" nodeType="withEffect">
                                  <p:stCondLst>
                                    <p:cond delay="11000"/>
                                  </p:stCondLst>
                                  <p:childTnLst>
                                    <p:set>
                                      <p:cBhvr>
                                        <p:cTn id="150" dur="1" fill="hold">
                                          <p:stCondLst>
                                            <p:cond delay="0"/>
                                          </p:stCondLst>
                                        </p:cTn>
                                        <p:tgtEl>
                                          <p:spTgt spid="24"/>
                                        </p:tgtEl>
                                        <p:attrNameLst>
                                          <p:attrName>style.visibility</p:attrName>
                                        </p:attrNameLst>
                                      </p:cBhvr>
                                      <p:to>
                                        <p:strVal val="hidden"/>
                                      </p:to>
                                    </p:set>
                                  </p:childTnLst>
                                </p:cTn>
                              </p:par>
                              <p:par>
                                <p:cTn id="151" presetID="21" presetClass="entr" presetSubtype="1" fill="hold" grpId="11" nodeType="withEffect">
                                  <p:stCondLst>
                                    <p:cond delay="10000"/>
                                  </p:stCondLst>
                                  <p:childTnLst>
                                    <p:set>
                                      <p:cBhvr>
                                        <p:cTn id="152" dur="1" fill="hold">
                                          <p:stCondLst>
                                            <p:cond delay="0"/>
                                          </p:stCondLst>
                                        </p:cTn>
                                        <p:tgtEl>
                                          <p:spTgt spid="35"/>
                                        </p:tgtEl>
                                        <p:attrNameLst>
                                          <p:attrName>style.visibility</p:attrName>
                                        </p:attrNameLst>
                                      </p:cBhvr>
                                      <p:to>
                                        <p:strVal val="visible"/>
                                      </p:to>
                                    </p:set>
                                    <p:animEffect transition="in" filter="wheel(1)">
                                      <p:cBhvr>
                                        <p:cTn id="153" dur="1000"/>
                                        <p:tgtEl>
                                          <p:spTgt spid="35"/>
                                        </p:tgtEl>
                                      </p:cBhvr>
                                    </p:animEffect>
                                  </p:childTnLst>
                                  <p:subTnLst>
                                    <p:audio>
                                      <p:cMediaNode>
                                        <p:cTn display="0" masterRel="sameClick">
                                          <p:stCondLst>
                                            <p:cond evt="begin" delay="0">
                                              <p:tn val="151"/>
                                            </p:cond>
                                          </p:stCondLst>
                                          <p:endCondLst>
                                            <p:cond evt="onStopAudio" delay="0">
                                              <p:tgtEl>
                                                <p:sldTgt/>
                                              </p:tgtEl>
                                            </p:cond>
                                          </p:endCondLst>
                                        </p:cTn>
                                        <p:tgtEl>
                                          <p:sndTgt r:embed="rId5" name="coin.wav"/>
                                        </p:tgtEl>
                                      </p:cMediaNode>
                                    </p:audio>
                                  </p:subTnLst>
                                </p:cTn>
                              </p:par>
                              <p:par>
                                <p:cTn id="154" presetID="1" presetClass="entr" presetSubtype="0" fill="hold" grpId="1" nodeType="withEffect">
                                  <p:stCondLst>
                                    <p:cond delay="11000"/>
                                  </p:stCondLst>
                                  <p:childTnLst>
                                    <p:set>
                                      <p:cBhvr>
                                        <p:cTn id="155" dur="1" fill="hold">
                                          <p:stCondLst>
                                            <p:cond delay="0"/>
                                          </p:stCondLst>
                                        </p:cTn>
                                        <p:tgtEl>
                                          <p:spTgt spid="23"/>
                                        </p:tgtEl>
                                        <p:attrNameLst>
                                          <p:attrName>style.visibility</p:attrName>
                                        </p:attrNameLst>
                                      </p:cBhvr>
                                      <p:to>
                                        <p:strVal val="visible"/>
                                      </p:to>
                                    </p:set>
                                  </p:childTnLst>
                                </p:cTn>
                              </p:par>
                              <p:par>
                                <p:cTn id="156" presetID="1" presetClass="exit" presetSubtype="0" fill="hold" grpId="0" nodeType="withEffect">
                                  <p:stCondLst>
                                    <p:cond delay="12000"/>
                                  </p:stCondLst>
                                  <p:childTnLst>
                                    <p:set>
                                      <p:cBhvr>
                                        <p:cTn id="157" dur="1" fill="hold">
                                          <p:stCondLst>
                                            <p:cond delay="0"/>
                                          </p:stCondLst>
                                        </p:cTn>
                                        <p:tgtEl>
                                          <p:spTgt spid="23"/>
                                        </p:tgtEl>
                                        <p:attrNameLst>
                                          <p:attrName>style.visibility</p:attrName>
                                        </p:attrNameLst>
                                      </p:cBhvr>
                                      <p:to>
                                        <p:strVal val="hidden"/>
                                      </p:to>
                                    </p:set>
                                  </p:childTnLst>
                                </p:cTn>
                              </p:par>
                              <p:par>
                                <p:cTn id="158" presetID="21" presetClass="entr" presetSubtype="1" fill="hold" grpId="12" nodeType="withEffect">
                                  <p:stCondLst>
                                    <p:cond delay="11000"/>
                                  </p:stCondLst>
                                  <p:childTnLst>
                                    <p:set>
                                      <p:cBhvr>
                                        <p:cTn id="159" dur="1" fill="hold">
                                          <p:stCondLst>
                                            <p:cond delay="0"/>
                                          </p:stCondLst>
                                        </p:cTn>
                                        <p:tgtEl>
                                          <p:spTgt spid="35"/>
                                        </p:tgtEl>
                                        <p:attrNameLst>
                                          <p:attrName>style.visibility</p:attrName>
                                        </p:attrNameLst>
                                      </p:cBhvr>
                                      <p:to>
                                        <p:strVal val="visible"/>
                                      </p:to>
                                    </p:set>
                                    <p:animEffect transition="in" filter="wheel(1)">
                                      <p:cBhvr>
                                        <p:cTn id="160" dur="1000"/>
                                        <p:tgtEl>
                                          <p:spTgt spid="35"/>
                                        </p:tgtEl>
                                      </p:cBhvr>
                                    </p:animEffect>
                                  </p:childTnLst>
                                  <p:subTnLst>
                                    <p:audio>
                                      <p:cMediaNode>
                                        <p:cTn display="0" masterRel="sameClick">
                                          <p:stCondLst>
                                            <p:cond evt="begin" delay="0">
                                              <p:tn val="158"/>
                                            </p:cond>
                                          </p:stCondLst>
                                          <p:endCondLst>
                                            <p:cond evt="onStopAudio" delay="0">
                                              <p:tgtEl>
                                                <p:sldTgt/>
                                              </p:tgtEl>
                                            </p:cond>
                                          </p:endCondLst>
                                        </p:cTn>
                                        <p:tgtEl>
                                          <p:sndTgt r:embed="rId5" name="coin.wav"/>
                                        </p:tgtEl>
                                      </p:cMediaNode>
                                    </p:audio>
                                  </p:subTnLst>
                                </p:cTn>
                              </p:par>
                              <p:par>
                                <p:cTn id="161" presetID="1" presetClass="entr" presetSubtype="0" fill="hold" grpId="1" nodeType="withEffect">
                                  <p:stCondLst>
                                    <p:cond delay="12000"/>
                                  </p:stCondLst>
                                  <p:childTnLst>
                                    <p:set>
                                      <p:cBhvr>
                                        <p:cTn id="162" dur="1" fill="hold">
                                          <p:stCondLst>
                                            <p:cond delay="0"/>
                                          </p:stCondLst>
                                        </p:cTn>
                                        <p:tgtEl>
                                          <p:spTgt spid="22"/>
                                        </p:tgtEl>
                                        <p:attrNameLst>
                                          <p:attrName>style.visibility</p:attrName>
                                        </p:attrNameLst>
                                      </p:cBhvr>
                                      <p:to>
                                        <p:strVal val="visible"/>
                                      </p:to>
                                    </p:set>
                                  </p:childTnLst>
                                </p:cTn>
                              </p:par>
                              <p:par>
                                <p:cTn id="163" presetID="1" presetClass="exit" presetSubtype="0" fill="hold" grpId="0" nodeType="withEffect">
                                  <p:stCondLst>
                                    <p:cond delay="13000"/>
                                  </p:stCondLst>
                                  <p:childTnLst>
                                    <p:set>
                                      <p:cBhvr>
                                        <p:cTn id="164" dur="1" fill="hold">
                                          <p:stCondLst>
                                            <p:cond delay="0"/>
                                          </p:stCondLst>
                                        </p:cTn>
                                        <p:tgtEl>
                                          <p:spTgt spid="22"/>
                                        </p:tgtEl>
                                        <p:attrNameLst>
                                          <p:attrName>style.visibility</p:attrName>
                                        </p:attrNameLst>
                                      </p:cBhvr>
                                      <p:to>
                                        <p:strVal val="hidden"/>
                                      </p:to>
                                    </p:set>
                                  </p:childTnLst>
                                </p:cTn>
                              </p:par>
                              <p:par>
                                <p:cTn id="165" presetID="21" presetClass="entr" presetSubtype="1" fill="hold" grpId="13" nodeType="withEffect">
                                  <p:stCondLst>
                                    <p:cond delay="12000"/>
                                  </p:stCondLst>
                                  <p:childTnLst>
                                    <p:set>
                                      <p:cBhvr>
                                        <p:cTn id="166" dur="1" fill="hold">
                                          <p:stCondLst>
                                            <p:cond delay="0"/>
                                          </p:stCondLst>
                                        </p:cTn>
                                        <p:tgtEl>
                                          <p:spTgt spid="35"/>
                                        </p:tgtEl>
                                        <p:attrNameLst>
                                          <p:attrName>style.visibility</p:attrName>
                                        </p:attrNameLst>
                                      </p:cBhvr>
                                      <p:to>
                                        <p:strVal val="visible"/>
                                      </p:to>
                                    </p:set>
                                    <p:animEffect transition="in" filter="wheel(1)">
                                      <p:cBhvr>
                                        <p:cTn id="167" dur="1000"/>
                                        <p:tgtEl>
                                          <p:spTgt spid="35"/>
                                        </p:tgtEl>
                                      </p:cBhvr>
                                    </p:animEffect>
                                  </p:childTnLst>
                                  <p:subTnLst>
                                    <p:audio>
                                      <p:cMediaNode>
                                        <p:cTn display="0" masterRel="sameClick">
                                          <p:stCondLst>
                                            <p:cond evt="begin" delay="0">
                                              <p:tn val="165"/>
                                            </p:cond>
                                          </p:stCondLst>
                                          <p:endCondLst>
                                            <p:cond evt="onStopAudio" delay="0">
                                              <p:tgtEl>
                                                <p:sldTgt/>
                                              </p:tgtEl>
                                            </p:cond>
                                          </p:endCondLst>
                                        </p:cTn>
                                        <p:tgtEl>
                                          <p:sndTgt r:embed="rId5" name="coin.wav"/>
                                        </p:tgtEl>
                                      </p:cMediaNode>
                                    </p:audio>
                                  </p:subTnLst>
                                </p:cTn>
                              </p:par>
                              <p:par>
                                <p:cTn id="168" presetID="1" presetClass="entr" presetSubtype="0" fill="hold" grpId="1" nodeType="withEffect">
                                  <p:stCondLst>
                                    <p:cond delay="13000"/>
                                  </p:stCondLst>
                                  <p:childTnLst>
                                    <p:set>
                                      <p:cBhvr>
                                        <p:cTn id="169" dur="1" fill="hold">
                                          <p:stCondLst>
                                            <p:cond delay="0"/>
                                          </p:stCondLst>
                                        </p:cTn>
                                        <p:tgtEl>
                                          <p:spTgt spid="21"/>
                                        </p:tgtEl>
                                        <p:attrNameLst>
                                          <p:attrName>style.visibility</p:attrName>
                                        </p:attrNameLst>
                                      </p:cBhvr>
                                      <p:to>
                                        <p:strVal val="visible"/>
                                      </p:to>
                                    </p:set>
                                  </p:childTnLst>
                                </p:cTn>
                              </p:par>
                              <p:par>
                                <p:cTn id="170" presetID="1" presetClass="exit" presetSubtype="0" fill="hold" grpId="0" nodeType="withEffect">
                                  <p:stCondLst>
                                    <p:cond delay="14000"/>
                                  </p:stCondLst>
                                  <p:childTnLst>
                                    <p:set>
                                      <p:cBhvr>
                                        <p:cTn id="171" dur="1" fill="hold">
                                          <p:stCondLst>
                                            <p:cond delay="0"/>
                                          </p:stCondLst>
                                        </p:cTn>
                                        <p:tgtEl>
                                          <p:spTgt spid="21"/>
                                        </p:tgtEl>
                                        <p:attrNameLst>
                                          <p:attrName>style.visibility</p:attrName>
                                        </p:attrNameLst>
                                      </p:cBhvr>
                                      <p:to>
                                        <p:strVal val="hidden"/>
                                      </p:to>
                                    </p:set>
                                  </p:childTnLst>
                                </p:cTn>
                              </p:par>
                              <p:par>
                                <p:cTn id="172" presetID="21" presetClass="entr" presetSubtype="1" fill="hold" grpId="14" nodeType="withEffect">
                                  <p:stCondLst>
                                    <p:cond delay="13000"/>
                                  </p:stCondLst>
                                  <p:childTnLst>
                                    <p:set>
                                      <p:cBhvr>
                                        <p:cTn id="173" dur="1" fill="hold">
                                          <p:stCondLst>
                                            <p:cond delay="0"/>
                                          </p:stCondLst>
                                        </p:cTn>
                                        <p:tgtEl>
                                          <p:spTgt spid="35"/>
                                        </p:tgtEl>
                                        <p:attrNameLst>
                                          <p:attrName>style.visibility</p:attrName>
                                        </p:attrNameLst>
                                      </p:cBhvr>
                                      <p:to>
                                        <p:strVal val="visible"/>
                                      </p:to>
                                    </p:set>
                                    <p:animEffect transition="in" filter="wheel(1)">
                                      <p:cBhvr>
                                        <p:cTn id="174" dur="1000"/>
                                        <p:tgtEl>
                                          <p:spTgt spid="35"/>
                                        </p:tgtEl>
                                      </p:cBhvr>
                                    </p:animEffect>
                                  </p:childTnLst>
                                  <p:subTnLst>
                                    <p:audio>
                                      <p:cMediaNode>
                                        <p:cTn display="0" masterRel="sameClick">
                                          <p:stCondLst>
                                            <p:cond evt="begin" delay="0">
                                              <p:tn val="172"/>
                                            </p:cond>
                                          </p:stCondLst>
                                          <p:endCondLst>
                                            <p:cond evt="onStopAudio" delay="0">
                                              <p:tgtEl>
                                                <p:sldTgt/>
                                              </p:tgtEl>
                                            </p:cond>
                                          </p:endCondLst>
                                        </p:cTn>
                                        <p:tgtEl>
                                          <p:sndTgt r:embed="rId5" name="coin.wav"/>
                                        </p:tgtEl>
                                      </p:cMediaNode>
                                    </p:audio>
                                  </p:subTnLst>
                                </p:cTn>
                              </p:par>
                              <p:par>
                                <p:cTn id="175" presetID="1" presetClass="entr" presetSubtype="0" fill="hold" grpId="1" nodeType="withEffect">
                                  <p:stCondLst>
                                    <p:cond delay="14000"/>
                                  </p:stCondLst>
                                  <p:childTnLst>
                                    <p:set>
                                      <p:cBhvr>
                                        <p:cTn id="176" dur="1" fill="hold">
                                          <p:stCondLst>
                                            <p:cond delay="0"/>
                                          </p:stCondLst>
                                        </p:cTn>
                                        <p:tgtEl>
                                          <p:spTgt spid="20"/>
                                        </p:tgtEl>
                                        <p:attrNameLst>
                                          <p:attrName>style.visibility</p:attrName>
                                        </p:attrNameLst>
                                      </p:cBhvr>
                                      <p:to>
                                        <p:strVal val="visible"/>
                                      </p:to>
                                    </p:set>
                                  </p:childTnLst>
                                </p:cTn>
                              </p:par>
                              <p:par>
                                <p:cTn id="177" presetID="1" presetClass="exit" presetSubtype="0" fill="hold" grpId="0" nodeType="withEffect">
                                  <p:stCondLst>
                                    <p:cond delay="15000"/>
                                  </p:stCondLst>
                                  <p:childTnLst>
                                    <p:set>
                                      <p:cBhvr>
                                        <p:cTn id="178" dur="1" fill="hold">
                                          <p:stCondLst>
                                            <p:cond delay="0"/>
                                          </p:stCondLst>
                                        </p:cTn>
                                        <p:tgtEl>
                                          <p:spTgt spid="20"/>
                                        </p:tgtEl>
                                        <p:attrNameLst>
                                          <p:attrName>style.visibility</p:attrName>
                                        </p:attrNameLst>
                                      </p:cBhvr>
                                      <p:to>
                                        <p:strVal val="hidden"/>
                                      </p:to>
                                    </p:set>
                                  </p:childTnLst>
                                  <p:subTnLst>
                                    <p:audio>
                                      <p:cMediaNode>
                                        <p:cTn display="0" masterRel="sameClick">
                                          <p:stCondLst>
                                            <p:cond evt="begin" delay="0">
                                              <p:tn val="177"/>
                                            </p:cond>
                                          </p:stCondLst>
                                          <p:endCondLst>
                                            <p:cond evt="onStopAudio" delay="0">
                                              <p:tgtEl>
                                                <p:sldTgt/>
                                              </p:tgtEl>
                                            </p:cond>
                                          </p:endCondLst>
                                        </p:cTn>
                                        <p:tgtEl>
                                          <p:sndTgt r:embed="rId5" name="coin.wav"/>
                                        </p:tgtEl>
                                      </p:cMediaNode>
                                    </p:audio>
                                  </p:subTnLst>
                                </p:cTn>
                              </p:par>
                              <p:par>
                                <p:cTn id="179" presetID="21" presetClass="entr" presetSubtype="1" fill="hold" grpId="9" nodeType="withEffect">
                                  <p:stCondLst>
                                    <p:cond delay="14000"/>
                                  </p:stCondLst>
                                  <p:childTnLst>
                                    <p:set>
                                      <p:cBhvr>
                                        <p:cTn id="180" dur="1" fill="hold">
                                          <p:stCondLst>
                                            <p:cond delay="0"/>
                                          </p:stCondLst>
                                        </p:cTn>
                                        <p:tgtEl>
                                          <p:spTgt spid="35"/>
                                        </p:tgtEl>
                                        <p:attrNameLst>
                                          <p:attrName>style.visibility</p:attrName>
                                        </p:attrNameLst>
                                      </p:cBhvr>
                                      <p:to>
                                        <p:strVal val="visible"/>
                                      </p:to>
                                    </p:set>
                                    <p:animEffect transition="in" filter="wheel(1)">
                                      <p:cBhvr>
                                        <p:cTn id="181" dur="1000"/>
                                        <p:tgtEl>
                                          <p:spTgt spid="35"/>
                                        </p:tgtEl>
                                      </p:cBhvr>
                                    </p:animEffect>
                                  </p:childTnLst>
                                  <p:subTnLst>
                                    <p:audio>
                                      <p:cMediaNode vol="100000">
                                        <p:cTn display="0" masterRel="sameClick">
                                          <p:stCondLst>
                                            <p:cond evt="begin" delay="0">
                                              <p:tn val="179"/>
                                            </p:cond>
                                          </p:stCondLst>
                                          <p:endCondLst>
                                            <p:cond evt="onStopAudio" delay="0">
                                              <p:tgtEl>
                                                <p:sldTgt/>
                                              </p:tgtEl>
                                            </p:cond>
                                          </p:endCondLst>
                                        </p:cTn>
                                        <p:tgtEl>
                                          <p:sndTgt r:embed="rId5" name="coin.wav"/>
                                        </p:tgtEl>
                                      </p:cMediaNode>
                                    </p:audio>
                                  </p:subTnLst>
                                </p:cTn>
                              </p:par>
                              <p:par>
                                <p:cTn id="182" presetID="1" presetClass="entr" presetSubtype="0" fill="hold" grpId="1" nodeType="withEffect">
                                  <p:stCondLst>
                                    <p:cond delay="15000"/>
                                  </p:stCondLst>
                                  <p:childTnLst>
                                    <p:set>
                                      <p:cBhvr>
                                        <p:cTn id="183" dur="1" fill="hold">
                                          <p:stCondLst>
                                            <p:cond delay="0"/>
                                          </p:stCondLst>
                                        </p:cTn>
                                        <p:tgtEl>
                                          <p:spTgt spid="19"/>
                                        </p:tgtEl>
                                        <p:attrNameLst>
                                          <p:attrName>style.visibility</p:attrName>
                                        </p:attrNameLst>
                                      </p:cBhvr>
                                      <p:to>
                                        <p:strVal val="visible"/>
                                      </p:to>
                                    </p:set>
                                  </p:childTnLst>
                                  <p:subTnLst>
                                    <p:audio>
                                      <p:cMediaNode vol="100000">
                                        <p:cTn display="0" masterRel="sameClick">
                                          <p:stCondLst>
                                            <p:cond evt="begin" delay="0">
                                              <p:tn val="182"/>
                                            </p:cond>
                                          </p:stCondLst>
                                          <p:endCondLst>
                                            <p:cond evt="onStopAudio" delay="0">
                                              <p:tgtEl>
                                                <p:sldTgt/>
                                              </p:tgtEl>
                                            </p:cond>
                                          </p:endCondLst>
                                        </p:cTn>
                                        <p:tgtEl>
                                          <p:sndTgt r:embed="rId6" name="cashreg.wav"/>
                                        </p:tgtEl>
                                      </p:cMediaNode>
                                    </p:audio>
                                  </p:subTnLst>
                                </p:cTn>
                              </p:par>
                              <p:par>
                                <p:cTn id="184" presetID="1" presetClass="exit" presetSubtype="0" fill="hold" grpId="0" nodeType="withEffect">
                                  <p:stCondLst>
                                    <p:cond delay="16000"/>
                                  </p:stCondLst>
                                  <p:childTnLst>
                                    <p:set>
                                      <p:cBhvr>
                                        <p:cTn id="185" dur="1" fill="hold">
                                          <p:stCondLst>
                                            <p:cond delay="0"/>
                                          </p:stCondLst>
                                        </p:cTn>
                                        <p:tgtEl>
                                          <p:spTgt spid="19"/>
                                        </p:tgtEl>
                                        <p:attrNameLst>
                                          <p:attrName>style.visibility</p:attrName>
                                        </p:attrNameLst>
                                      </p:cBhvr>
                                      <p:to>
                                        <p:strVal val="hidden"/>
                                      </p:to>
                                    </p:set>
                                  </p:childTnLst>
                                </p:cTn>
                              </p:par>
                              <p:par>
                                <p:cTn id="186" presetID="21" presetClass="entr" presetSubtype="1" fill="hold" grpId="0" nodeType="withEffect">
                                  <p:stCondLst>
                                    <p:cond delay="15000"/>
                                  </p:stCondLst>
                                  <p:childTnLst>
                                    <p:set>
                                      <p:cBhvr>
                                        <p:cTn id="187" dur="1" fill="hold">
                                          <p:stCondLst>
                                            <p:cond delay="0"/>
                                          </p:stCondLst>
                                        </p:cTn>
                                        <p:tgtEl>
                                          <p:spTgt spid="35"/>
                                        </p:tgtEl>
                                        <p:attrNameLst>
                                          <p:attrName>style.visibility</p:attrName>
                                        </p:attrNameLst>
                                      </p:cBhvr>
                                      <p:to>
                                        <p:strVal val="visible"/>
                                      </p:to>
                                    </p:set>
                                    <p:animEffect transition="in" filter="wheel(1)">
                                      <p:cBhvr>
                                        <p:cTn id="188" dur="1000"/>
                                        <p:tgtEl>
                                          <p:spTgt spid="35"/>
                                        </p:tgtEl>
                                      </p:cBhvr>
                                    </p:animEffect>
                                  </p:childTnLst>
                                  <p:subTnLst>
                                    <p:audio>
                                      <p:cMediaNode vol="100000">
                                        <p:cTn display="0" masterRel="sameClick">
                                          <p:stCondLst>
                                            <p:cond evt="begin" delay="0">
                                              <p:tn val="186"/>
                                            </p:cond>
                                          </p:stCondLst>
                                          <p:endCondLst>
                                            <p:cond evt="onStopAudio" delay="0">
                                              <p:tgtEl>
                                                <p:sldTgt/>
                                              </p:tgtEl>
                                            </p:cond>
                                          </p:endCondLst>
                                        </p:cTn>
                                        <p:tgtEl>
                                          <p:sndTgt r:embed="rId6" name="cashreg.wav"/>
                                        </p:tgtEl>
                                      </p:cMediaNode>
                                    </p:audio>
                                  </p:subTnLst>
                                </p:cTn>
                              </p:par>
                              <p:par>
                                <p:cTn id="189" presetID="1" presetClass="exit" presetSubtype="0" fill="hold" grpId="15" nodeType="withEffect">
                                  <p:stCondLst>
                                    <p:cond delay="16000"/>
                                  </p:stCondLst>
                                  <p:childTnLst>
                                    <p:set>
                                      <p:cBhvr>
                                        <p:cTn id="190" dur="1" fill="hold">
                                          <p:stCondLst>
                                            <p:cond delay="0"/>
                                          </p:stCondLst>
                                        </p:cTn>
                                        <p:tgtEl>
                                          <p:spTgt spid="35"/>
                                        </p:tgtEl>
                                        <p:attrNameLst>
                                          <p:attrName>style.visibility</p:attrName>
                                        </p:attrNameLst>
                                      </p:cBhvr>
                                      <p:to>
                                        <p:strVal val="hidden"/>
                                      </p:to>
                                    </p:set>
                                  </p:childTnLst>
                                </p:cTn>
                              </p:par>
                            </p:childTnLst>
                          </p:cTn>
                        </p:par>
                      </p:childTnLst>
                    </p:cTn>
                  </p:par>
                </p:childTnLst>
              </p:cTn>
              <p:nextCondLst>
                <p:cond evt="onClick" delay="0">
                  <p:tgtEl>
                    <p:spTgt spid="17"/>
                  </p:tgtEl>
                </p:cond>
              </p:nextCondLst>
            </p:seq>
            <p:video>
              <p:cMediaNode vol="100000">
                <p:cTn id="191" fill="hold" display="0">
                  <p:stCondLst>
                    <p:cond delay="indefinite"/>
                  </p:stCondLst>
                  <p:endCondLst>
                    <p:cond evt="onStopAudio" delay="0">
                      <p:tgtEl>
                        <p:sldTgt/>
                      </p:tgtEl>
                    </p:cond>
                  </p:endCondLst>
                </p:cTn>
                <p:tgtEl>
                  <p:spTgt spid="18"/>
                </p:tgtEl>
              </p:cMediaNode>
            </p:video>
            <p:seq concurrent="1" nextAc="seek">
              <p:cTn id="192" restart="whenNotActive" fill="hold" evtFilter="cancelBubble" nodeType="interactiveSeq">
                <p:stCondLst>
                  <p:cond evt="onClick" delay="0">
                    <p:tgtEl>
                      <p:spTgt spid="15"/>
                    </p:tgtEl>
                  </p:cond>
                </p:stCondLst>
                <p:endSync evt="end" delay="0">
                  <p:rtn val="all"/>
                </p:endSync>
                <p:childTnLst>
                  <p:par>
                    <p:cTn id="193" fill="hold">
                      <p:stCondLst>
                        <p:cond delay="0"/>
                      </p:stCondLst>
                      <p:childTnLst>
                        <p:par>
                          <p:cTn id="194" fill="hold">
                            <p:stCondLst>
                              <p:cond delay="0"/>
                            </p:stCondLst>
                            <p:childTnLst>
                              <p:par>
                                <p:cTn id="195" presetID="37" presetClass="exit" presetSubtype="0" fill="hold" grpId="1" nodeType="clickEffect">
                                  <p:stCondLst>
                                    <p:cond delay="0"/>
                                  </p:stCondLst>
                                  <p:childTnLst>
                                    <p:animEffect transition="out" filter="fade">
                                      <p:cBhvr>
                                        <p:cTn id="196" dur="1000"/>
                                        <p:tgtEl>
                                          <p:spTgt spid="2"/>
                                        </p:tgtEl>
                                      </p:cBhvr>
                                    </p:animEffect>
                                    <p:anim calcmode="lin" valueType="num">
                                      <p:cBhvr>
                                        <p:cTn id="197" dur="1000"/>
                                        <p:tgtEl>
                                          <p:spTgt spid="2"/>
                                        </p:tgtEl>
                                        <p:attrNameLst>
                                          <p:attrName>ppt_x</p:attrName>
                                        </p:attrNameLst>
                                      </p:cBhvr>
                                      <p:tavLst>
                                        <p:tav tm="0">
                                          <p:val>
                                            <p:strVal val="ppt_x"/>
                                          </p:val>
                                        </p:tav>
                                        <p:tav tm="100000">
                                          <p:val>
                                            <p:strVal val="ppt_x"/>
                                          </p:val>
                                        </p:tav>
                                      </p:tavLst>
                                    </p:anim>
                                    <p:anim calcmode="lin" valueType="num">
                                      <p:cBhvr>
                                        <p:cTn id="198" dur="100" decel="100000"/>
                                        <p:tgtEl>
                                          <p:spTgt spid="2"/>
                                        </p:tgtEl>
                                        <p:attrNameLst>
                                          <p:attrName>ppt_y</p:attrName>
                                        </p:attrNameLst>
                                      </p:cBhvr>
                                      <p:tavLst>
                                        <p:tav tm="0">
                                          <p:val>
                                            <p:strVal val="ppt_y"/>
                                          </p:val>
                                        </p:tav>
                                        <p:tav tm="100000">
                                          <p:val>
                                            <p:strVal val="ppt_y-.03"/>
                                          </p:val>
                                        </p:tav>
                                      </p:tavLst>
                                    </p:anim>
                                    <p:anim calcmode="lin" valueType="num">
                                      <p:cBhvr>
                                        <p:cTn id="199" dur="900" accel="100000">
                                          <p:stCondLst>
                                            <p:cond delay="100"/>
                                          </p:stCondLst>
                                        </p:cTn>
                                        <p:tgtEl>
                                          <p:spTgt spid="2"/>
                                        </p:tgtEl>
                                        <p:attrNameLst>
                                          <p:attrName>ppt_y</p:attrName>
                                        </p:attrNameLst>
                                      </p:cBhvr>
                                      <p:tavLst>
                                        <p:tav tm="0">
                                          <p:val>
                                            <p:strVal val="ppt_y"/>
                                          </p:val>
                                        </p:tav>
                                        <p:tav tm="100000">
                                          <p:val>
                                            <p:strVal val="ppt_y+1"/>
                                          </p:val>
                                        </p:tav>
                                      </p:tavLst>
                                    </p:anim>
                                    <p:set>
                                      <p:cBhvr>
                                        <p:cTn id="200" dur="1" fill="hold">
                                          <p:stCondLst>
                                            <p:cond delay="999"/>
                                          </p:stCondLst>
                                        </p:cTn>
                                        <p:tgtEl>
                                          <p:spTgt spid="2"/>
                                        </p:tgtEl>
                                        <p:attrNameLst>
                                          <p:attrName>style.visibility</p:attrName>
                                        </p:attrNameLst>
                                      </p:cBhvr>
                                      <p:to>
                                        <p:strVal val="hidden"/>
                                      </p:to>
                                    </p:set>
                                  </p:childTnLst>
                                </p:cTn>
                              </p:par>
                              <p:par>
                                <p:cTn id="201" presetID="37" presetClass="exit" presetSubtype="0" fill="hold" grpId="1" nodeType="withEffect">
                                  <p:stCondLst>
                                    <p:cond delay="0"/>
                                  </p:stCondLst>
                                  <p:childTnLst>
                                    <p:animEffect transition="out" filter="fade">
                                      <p:cBhvr>
                                        <p:cTn id="202" dur="1000"/>
                                        <p:tgtEl>
                                          <p:spTgt spid="42"/>
                                        </p:tgtEl>
                                      </p:cBhvr>
                                    </p:animEffect>
                                    <p:anim calcmode="lin" valueType="num">
                                      <p:cBhvr>
                                        <p:cTn id="203" dur="1000"/>
                                        <p:tgtEl>
                                          <p:spTgt spid="42"/>
                                        </p:tgtEl>
                                        <p:attrNameLst>
                                          <p:attrName>ppt_x</p:attrName>
                                        </p:attrNameLst>
                                      </p:cBhvr>
                                      <p:tavLst>
                                        <p:tav tm="0">
                                          <p:val>
                                            <p:strVal val="ppt_x"/>
                                          </p:val>
                                        </p:tav>
                                        <p:tav tm="100000">
                                          <p:val>
                                            <p:strVal val="ppt_x"/>
                                          </p:val>
                                        </p:tav>
                                      </p:tavLst>
                                    </p:anim>
                                    <p:anim calcmode="lin" valueType="num">
                                      <p:cBhvr>
                                        <p:cTn id="204" dur="100" decel="100000"/>
                                        <p:tgtEl>
                                          <p:spTgt spid="42"/>
                                        </p:tgtEl>
                                        <p:attrNameLst>
                                          <p:attrName>ppt_y</p:attrName>
                                        </p:attrNameLst>
                                      </p:cBhvr>
                                      <p:tavLst>
                                        <p:tav tm="0">
                                          <p:val>
                                            <p:strVal val="ppt_y"/>
                                          </p:val>
                                        </p:tav>
                                        <p:tav tm="100000">
                                          <p:val>
                                            <p:strVal val="ppt_y-.03"/>
                                          </p:val>
                                        </p:tav>
                                      </p:tavLst>
                                    </p:anim>
                                    <p:anim calcmode="lin" valueType="num">
                                      <p:cBhvr>
                                        <p:cTn id="205" dur="900" accel="100000">
                                          <p:stCondLst>
                                            <p:cond delay="100"/>
                                          </p:stCondLst>
                                        </p:cTn>
                                        <p:tgtEl>
                                          <p:spTgt spid="42"/>
                                        </p:tgtEl>
                                        <p:attrNameLst>
                                          <p:attrName>ppt_y</p:attrName>
                                        </p:attrNameLst>
                                      </p:cBhvr>
                                      <p:tavLst>
                                        <p:tav tm="0">
                                          <p:val>
                                            <p:strVal val="ppt_y"/>
                                          </p:val>
                                        </p:tav>
                                        <p:tav tm="100000">
                                          <p:val>
                                            <p:strVal val="ppt_y+1"/>
                                          </p:val>
                                        </p:tav>
                                      </p:tavLst>
                                    </p:anim>
                                    <p:set>
                                      <p:cBhvr>
                                        <p:cTn id="206" dur="1" fill="hold">
                                          <p:stCondLst>
                                            <p:cond delay="999"/>
                                          </p:stCondLst>
                                        </p:cTn>
                                        <p:tgtEl>
                                          <p:spTgt spid="42"/>
                                        </p:tgtEl>
                                        <p:attrNameLst>
                                          <p:attrName>style.visibility</p:attrName>
                                        </p:attrNameLst>
                                      </p:cBhvr>
                                      <p:to>
                                        <p:strVal val="hidden"/>
                                      </p:to>
                                    </p:set>
                                  </p:childTnLst>
                                </p:cTn>
                              </p:par>
                              <p:par>
                                <p:cTn id="207" presetID="37" presetClass="exit" presetSubtype="0" fill="hold" grpId="1" nodeType="withEffect">
                                  <p:stCondLst>
                                    <p:cond delay="0"/>
                                  </p:stCondLst>
                                  <p:childTnLst>
                                    <p:animEffect transition="out" filter="fade">
                                      <p:cBhvr>
                                        <p:cTn id="208" dur="1000"/>
                                        <p:tgtEl>
                                          <p:spTgt spid="4"/>
                                        </p:tgtEl>
                                      </p:cBhvr>
                                    </p:animEffect>
                                    <p:anim calcmode="lin" valueType="num">
                                      <p:cBhvr>
                                        <p:cTn id="209" dur="1000"/>
                                        <p:tgtEl>
                                          <p:spTgt spid="4"/>
                                        </p:tgtEl>
                                        <p:attrNameLst>
                                          <p:attrName>ppt_x</p:attrName>
                                        </p:attrNameLst>
                                      </p:cBhvr>
                                      <p:tavLst>
                                        <p:tav tm="0">
                                          <p:val>
                                            <p:strVal val="ppt_x"/>
                                          </p:val>
                                        </p:tav>
                                        <p:tav tm="100000">
                                          <p:val>
                                            <p:strVal val="ppt_x"/>
                                          </p:val>
                                        </p:tav>
                                      </p:tavLst>
                                    </p:anim>
                                    <p:anim calcmode="lin" valueType="num">
                                      <p:cBhvr>
                                        <p:cTn id="210" dur="100" decel="100000"/>
                                        <p:tgtEl>
                                          <p:spTgt spid="4"/>
                                        </p:tgtEl>
                                        <p:attrNameLst>
                                          <p:attrName>ppt_y</p:attrName>
                                        </p:attrNameLst>
                                      </p:cBhvr>
                                      <p:tavLst>
                                        <p:tav tm="0">
                                          <p:val>
                                            <p:strVal val="ppt_y"/>
                                          </p:val>
                                        </p:tav>
                                        <p:tav tm="100000">
                                          <p:val>
                                            <p:strVal val="ppt_y-.03"/>
                                          </p:val>
                                        </p:tav>
                                      </p:tavLst>
                                    </p:anim>
                                    <p:anim calcmode="lin" valueType="num">
                                      <p:cBhvr>
                                        <p:cTn id="211" dur="900" accel="100000">
                                          <p:stCondLst>
                                            <p:cond delay="100"/>
                                          </p:stCondLst>
                                        </p:cTn>
                                        <p:tgtEl>
                                          <p:spTgt spid="4"/>
                                        </p:tgtEl>
                                        <p:attrNameLst>
                                          <p:attrName>ppt_y</p:attrName>
                                        </p:attrNameLst>
                                      </p:cBhvr>
                                      <p:tavLst>
                                        <p:tav tm="0">
                                          <p:val>
                                            <p:strVal val="ppt_y"/>
                                          </p:val>
                                        </p:tav>
                                        <p:tav tm="100000">
                                          <p:val>
                                            <p:strVal val="ppt_y+1"/>
                                          </p:val>
                                        </p:tav>
                                      </p:tavLst>
                                    </p:anim>
                                    <p:set>
                                      <p:cBhvr>
                                        <p:cTn id="212" dur="1" fill="hold">
                                          <p:stCondLst>
                                            <p:cond delay="999"/>
                                          </p:stCondLst>
                                        </p:cTn>
                                        <p:tgtEl>
                                          <p:spTgt spid="4"/>
                                        </p:tgtEl>
                                        <p:attrNameLst>
                                          <p:attrName>style.visibility</p:attrName>
                                        </p:attrNameLst>
                                      </p:cBhvr>
                                      <p:to>
                                        <p:strVal val="hidden"/>
                                      </p:to>
                                    </p:set>
                                  </p:childTnLst>
                                </p:cTn>
                              </p:par>
                              <p:par>
                                <p:cTn id="213" presetID="22" presetClass="emph" presetSubtype="0" fill="hold" grpId="1" nodeType="withEffect">
                                  <p:stCondLst>
                                    <p:cond delay="0"/>
                                  </p:stCondLst>
                                  <p:childTnLst>
                                    <p:animClr clrSpc="hsl" dir="cw">
                                      <p:cBhvr override="childStyle">
                                        <p:cTn id="214" dur="1000" fill="hold"/>
                                        <p:tgtEl>
                                          <p:spTgt spid="36"/>
                                        </p:tgtEl>
                                        <p:attrNameLst>
                                          <p:attrName>style.color</p:attrName>
                                        </p:attrNameLst>
                                      </p:cBhvr>
                                      <p:by>
                                        <p:hsl h="-7200000" s="0" l="0"/>
                                      </p:by>
                                    </p:animClr>
                                    <p:animClr clrSpc="hsl" dir="cw">
                                      <p:cBhvr>
                                        <p:cTn id="215" dur="1000" fill="hold"/>
                                        <p:tgtEl>
                                          <p:spTgt spid="36"/>
                                        </p:tgtEl>
                                        <p:attrNameLst>
                                          <p:attrName>fillcolor</p:attrName>
                                        </p:attrNameLst>
                                      </p:cBhvr>
                                      <p:by>
                                        <p:hsl h="-7200000" s="0" l="0"/>
                                      </p:by>
                                    </p:animClr>
                                    <p:animClr clrSpc="hsl" dir="cw">
                                      <p:cBhvr>
                                        <p:cTn id="216" dur="1000" fill="hold"/>
                                        <p:tgtEl>
                                          <p:spTgt spid="36"/>
                                        </p:tgtEl>
                                        <p:attrNameLst>
                                          <p:attrName>stroke.color</p:attrName>
                                        </p:attrNameLst>
                                      </p:cBhvr>
                                      <p:by>
                                        <p:hsl h="-7200000" s="0" l="0"/>
                                      </p:by>
                                    </p:animClr>
                                    <p:set>
                                      <p:cBhvr>
                                        <p:cTn id="217" dur="1000" fill="hold"/>
                                        <p:tgtEl>
                                          <p:spTgt spid="36"/>
                                        </p:tgtEl>
                                        <p:attrNameLst>
                                          <p:attrName>fill.type</p:attrName>
                                        </p:attrNameLst>
                                      </p:cBhvr>
                                      <p:to>
                                        <p:strVal val="solid"/>
                                      </p:to>
                                    </p:set>
                                  </p:childTnLst>
                                  <p:subTnLst>
                                    <p:audio>
                                      <p:cMediaNode vol="100000">
                                        <p:cTn display="0" masterRel="sameClick">
                                          <p:stCondLst>
                                            <p:cond evt="begin" delay="0">
                                              <p:tn val="213"/>
                                            </p:cond>
                                          </p:stCondLst>
                                          <p:endCondLst>
                                            <p:cond evt="onStopAudio" delay="0">
                                              <p:tgtEl>
                                                <p:sldTgt/>
                                              </p:tgtEl>
                                            </p:cond>
                                          </p:endCondLst>
                                        </p:cTn>
                                        <p:tgtEl>
                                          <p:sndTgt r:embed="rId6" name="cashreg.wav"/>
                                        </p:tgtEl>
                                      </p:cMediaNode>
                                    </p:audio>
                                  </p:subTnLst>
                                </p:cTn>
                              </p:par>
                              <p:par>
                                <p:cTn id="218" presetID="22" presetClass="emph" presetSubtype="0" fill="hold" grpId="1" nodeType="withEffect">
                                  <p:stCondLst>
                                    <p:cond delay="0"/>
                                  </p:stCondLst>
                                  <p:childTnLst>
                                    <p:animClr clrSpc="hsl" dir="cw">
                                      <p:cBhvr override="childStyle">
                                        <p:cTn id="219" dur="1000" fill="hold"/>
                                        <p:tgtEl>
                                          <p:spTgt spid="43"/>
                                        </p:tgtEl>
                                        <p:attrNameLst>
                                          <p:attrName>style.color</p:attrName>
                                        </p:attrNameLst>
                                      </p:cBhvr>
                                      <p:by>
                                        <p:hsl h="-7200000" s="0" l="0"/>
                                      </p:by>
                                    </p:animClr>
                                    <p:animClr clrSpc="hsl" dir="cw">
                                      <p:cBhvr>
                                        <p:cTn id="220" dur="1000" fill="hold"/>
                                        <p:tgtEl>
                                          <p:spTgt spid="43"/>
                                        </p:tgtEl>
                                        <p:attrNameLst>
                                          <p:attrName>fillcolor</p:attrName>
                                        </p:attrNameLst>
                                      </p:cBhvr>
                                      <p:by>
                                        <p:hsl h="-7200000" s="0" l="0"/>
                                      </p:by>
                                    </p:animClr>
                                    <p:animClr clrSpc="hsl" dir="cw">
                                      <p:cBhvr>
                                        <p:cTn id="221" dur="1000" fill="hold"/>
                                        <p:tgtEl>
                                          <p:spTgt spid="43"/>
                                        </p:tgtEl>
                                        <p:attrNameLst>
                                          <p:attrName>stroke.color</p:attrName>
                                        </p:attrNameLst>
                                      </p:cBhvr>
                                      <p:by>
                                        <p:hsl h="-7200000" s="0" l="0"/>
                                      </p:by>
                                    </p:animClr>
                                    <p:set>
                                      <p:cBhvr>
                                        <p:cTn id="222" dur="1000" fill="hold"/>
                                        <p:tgtEl>
                                          <p:spTgt spid="43"/>
                                        </p:tgtEl>
                                        <p:attrNameLst>
                                          <p:attrName>fill.type</p:attrName>
                                        </p:attrNameLst>
                                      </p:cBhvr>
                                      <p:to>
                                        <p:strVal val="solid"/>
                                      </p:to>
                                    </p:set>
                                  </p:childTnLst>
                                  <p:subTnLst>
                                    <p:audio>
                                      <p:cMediaNode vol="100000">
                                        <p:cTn display="0" masterRel="sameClick">
                                          <p:stCondLst>
                                            <p:cond evt="begin" delay="0">
                                              <p:tn val="218"/>
                                            </p:cond>
                                          </p:stCondLst>
                                          <p:endCondLst>
                                            <p:cond evt="onStopAudio" delay="0">
                                              <p:tgtEl>
                                                <p:sldTgt/>
                                              </p:tgtEl>
                                            </p:cond>
                                          </p:endCondLst>
                                        </p:cTn>
                                        <p:tgtEl>
                                          <p:sndTgt r:embed="rId6" name="cashreg.wav"/>
                                        </p:tgtEl>
                                      </p:cMediaNode>
                                    </p:audio>
                                  </p:subTnLst>
                                </p:cTn>
                              </p:par>
                              <p:par>
                                <p:cTn id="223" presetID="22" presetClass="emph" presetSubtype="0" fill="hold" grpId="1" nodeType="withEffect">
                                  <p:stCondLst>
                                    <p:cond delay="0"/>
                                  </p:stCondLst>
                                  <p:childTnLst>
                                    <p:animClr clrSpc="hsl" dir="cw">
                                      <p:cBhvr override="childStyle">
                                        <p:cTn id="224" dur="1000" fill="hold"/>
                                        <p:tgtEl>
                                          <p:spTgt spid="39"/>
                                        </p:tgtEl>
                                        <p:attrNameLst>
                                          <p:attrName>style.color</p:attrName>
                                        </p:attrNameLst>
                                      </p:cBhvr>
                                      <p:by>
                                        <p:hsl h="-7200000" s="0" l="0"/>
                                      </p:by>
                                    </p:animClr>
                                    <p:animClr clrSpc="hsl" dir="cw">
                                      <p:cBhvr>
                                        <p:cTn id="225" dur="1000" fill="hold"/>
                                        <p:tgtEl>
                                          <p:spTgt spid="39"/>
                                        </p:tgtEl>
                                        <p:attrNameLst>
                                          <p:attrName>fillcolor</p:attrName>
                                        </p:attrNameLst>
                                      </p:cBhvr>
                                      <p:by>
                                        <p:hsl h="-7200000" s="0" l="0"/>
                                      </p:by>
                                    </p:animClr>
                                    <p:animClr clrSpc="hsl" dir="cw">
                                      <p:cBhvr>
                                        <p:cTn id="226" dur="1000" fill="hold"/>
                                        <p:tgtEl>
                                          <p:spTgt spid="39"/>
                                        </p:tgtEl>
                                        <p:attrNameLst>
                                          <p:attrName>stroke.color</p:attrName>
                                        </p:attrNameLst>
                                      </p:cBhvr>
                                      <p:by>
                                        <p:hsl h="-7200000" s="0" l="0"/>
                                      </p:by>
                                    </p:animClr>
                                    <p:set>
                                      <p:cBhvr>
                                        <p:cTn id="227" dur="1000" fill="hold"/>
                                        <p:tgtEl>
                                          <p:spTgt spid="39"/>
                                        </p:tgtEl>
                                        <p:attrNameLst>
                                          <p:attrName>fill.type</p:attrName>
                                        </p:attrNameLst>
                                      </p:cBhvr>
                                      <p:to>
                                        <p:strVal val="solid"/>
                                      </p:to>
                                    </p:set>
                                  </p:childTnLst>
                                  <p:subTnLst>
                                    <p:audio>
                                      <p:cMediaNode vol="100000">
                                        <p:cTn display="0" masterRel="sameClick">
                                          <p:stCondLst>
                                            <p:cond evt="begin" delay="0">
                                              <p:tn val="223"/>
                                            </p:cond>
                                          </p:stCondLst>
                                          <p:endCondLst>
                                            <p:cond evt="onStopAudio" delay="0">
                                              <p:tgtEl>
                                                <p:sldTgt/>
                                              </p:tgtEl>
                                            </p:cond>
                                          </p:endCondLst>
                                        </p:cTn>
                                        <p:tgtEl>
                                          <p:sndTgt r:embed="rId6" name="cashreg.wav"/>
                                        </p:tgtEl>
                                      </p:cMediaNode>
                                    </p:audio>
                                  </p:subTnLst>
                                </p:cTn>
                              </p:par>
                              <p:par>
                                <p:cTn id="228" presetID="37" presetClass="exit" presetSubtype="0" fill="hold" grpId="1" nodeType="withEffect">
                                  <p:stCondLst>
                                    <p:cond delay="0"/>
                                  </p:stCondLst>
                                  <p:childTnLst>
                                    <p:animEffect transition="out" filter="fade">
                                      <p:cBhvr>
                                        <p:cTn id="229" dur="1000"/>
                                        <p:tgtEl>
                                          <p:spTgt spid="38"/>
                                        </p:tgtEl>
                                      </p:cBhvr>
                                    </p:animEffect>
                                    <p:anim calcmode="lin" valueType="num">
                                      <p:cBhvr>
                                        <p:cTn id="230" dur="1000"/>
                                        <p:tgtEl>
                                          <p:spTgt spid="38"/>
                                        </p:tgtEl>
                                        <p:attrNameLst>
                                          <p:attrName>ppt_x</p:attrName>
                                        </p:attrNameLst>
                                      </p:cBhvr>
                                      <p:tavLst>
                                        <p:tav tm="0">
                                          <p:val>
                                            <p:strVal val="ppt_x"/>
                                          </p:val>
                                        </p:tav>
                                        <p:tav tm="100000">
                                          <p:val>
                                            <p:strVal val="ppt_x"/>
                                          </p:val>
                                        </p:tav>
                                      </p:tavLst>
                                    </p:anim>
                                    <p:anim calcmode="lin" valueType="num">
                                      <p:cBhvr>
                                        <p:cTn id="231" dur="100" decel="100000"/>
                                        <p:tgtEl>
                                          <p:spTgt spid="38"/>
                                        </p:tgtEl>
                                        <p:attrNameLst>
                                          <p:attrName>ppt_y</p:attrName>
                                        </p:attrNameLst>
                                      </p:cBhvr>
                                      <p:tavLst>
                                        <p:tav tm="0">
                                          <p:val>
                                            <p:strVal val="ppt_y"/>
                                          </p:val>
                                        </p:tav>
                                        <p:tav tm="100000">
                                          <p:val>
                                            <p:strVal val="ppt_y-.03"/>
                                          </p:val>
                                        </p:tav>
                                      </p:tavLst>
                                    </p:anim>
                                    <p:anim calcmode="lin" valueType="num">
                                      <p:cBhvr>
                                        <p:cTn id="232" dur="900" accel="100000">
                                          <p:stCondLst>
                                            <p:cond delay="100"/>
                                          </p:stCondLst>
                                        </p:cTn>
                                        <p:tgtEl>
                                          <p:spTgt spid="38"/>
                                        </p:tgtEl>
                                        <p:attrNameLst>
                                          <p:attrName>ppt_y</p:attrName>
                                        </p:attrNameLst>
                                      </p:cBhvr>
                                      <p:tavLst>
                                        <p:tav tm="0">
                                          <p:val>
                                            <p:strVal val="ppt_y"/>
                                          </p:val>
                                        </p:tav>
                                        <p:tav tm="100000">
                                          <p:val>
                                            <p:strVal val="ppt_y+1"/>
                                          </p:val>
                                        </p:tav>
                                      </p:tavLst>
                                    </p:anim>
                                    <p:set>
                                      <p:cBhvr>
                                        <p:cTn id="233" dur="1" fill="hold">
                                          <p:stCondLst>
                                            <p:cond delay="999"/>
                                          </p:stCondLst>
                                        </p:cTn>
                                        <p:tgtEl>
                                          <p:spTgt spid="38"/>
                                        </p:tgtEl>
                                        <p:attrNameLst>
                                          <p:attrName>style.visibility</p:attrName>
                                        </p:attrNameLst>
                                      </p:cBhvr>
                                      <p:to>
                                        <p:strVal val="hidden"/>
                                      </p:to>
                                    </p:set>
                                  </p:childTnLst>
                                  <p:subTnLst>
                                    <p:audio>
                                      <p:cMediaNode vol="100000">
                                        <p:cTn display="0" masterRel="sameClick">
                                          <p:stCondLst>
                                            <p:cond evt="begin" delay="0">
                                              <p:tn val="228"/>
                                            </p:cond>
                                          </p:stCondLst>
                                          <p:endCondLst>
                                            <p:cond evt="onStopAudio" delay="0">
                                              <p:tgtEl>
                                                <p:sldTgt/>
                                              </p:tgtEl>
                                            </p:cond>
                                          </p:endCondLst>
                                        </p:cTn>
                                        <p:tgtEl>
                                          <p:sndTgt r:embed="rId6" name="cashreg.wav"/>
                                        </p:tgtEl>
                                      </p:cMediaNode>
                                    </p:audio>
                                  </p:subTnLst>
                                </p:cTn>
                              </p:par>
                              <p:par>
                                <p:cTn id="234" presetID="37" presetClass="exit" presetSubtype="0" fill="hold" grpId="1" nodeType="withEffect">
                                  <p:stCondLst>
                                    <p:cond delay="0"/>
                                  </p:stCondLst>
                                  <p:childTnLst>
                                    <p:animEffect transition="out" filter="fade">
                                      <p:cBhvr>
                                        <p:cTn id="235" dur="1000"/>
                                        <p:tgtEl>
                                          <p:spTgt spid="44"/>
                                        </p:tgtEl>
                                      </p:cBhvr>
                                    </p:animEffect>
                                    <p:anim calcmode="lin" valueType="num">
                                      <p:cBhvr>
                                        <p:cTn id="236" dur="1000"/>
                                        <p:tgtEl>
                                          <p:spTgt spid="44"/>
                                        </p:tgtEl>
                                        <p:attrNameLst>
                                          <p:attrName>ppt_x</p:attrName>
                                        </p:attrNameLst>
                                      </p:cBhvr>
                                      <p:tavLst>
                                        <p:tav tm="0">
                                          <p:val>
                                            <p:strVal val="ppt_x"/>
                                          </p:val>
                                        </p:tav>
                                        <p:tav tm="100000">
                                          <p:val>
                                            <p:strVal val="ppt_x"/>
                                          </p:val>
                                        </p:tav>
                                      </p:tavLst>
                                    </p:anim>
                                    <p:anim calcmode="lin" valueType="num">
                                      <p:cBhvr>
                                        <p:cTn id="237" dur="100" decel="100000"/>
                                        <p:tgtEl>
                                          <p:spTgt spid="44"/>
                                        </p:tgtEl>
                                        <p:attrNameLst>
                                          <p:attrName>ppt_y</p:attrName>
                                        </p:attrNameLst>
                                      </p:cBhvr>
                                      <p:tavLst>
                                        <p:tav tm="0">
                                          <p:val>
                                            <p:strVal val="ppt_y"/>
                                          </p:val>
                                        </p:tav>
                                        <p:tav tm="100000">
                                          <p:val>
                                            <p:strVal val="ppt_y-.03"/>
                                          </p:val>
                                        </p:tav>
                                      </p:tavLst>
                                    </p:anim>
                                    <p:anim calcmode="lin" valueType="num">
                                      <p:cBhvr>
                                        <p:cTn id="238" dur="900" accel="100000">
                                          <p:stCondLst>
                                            <p:cond delay="100"/>
                                          </p:stCondLst>
                                        </p:cTn>
                                        <p:tgtEl>
                                          <p:spTgt spid="44"/>
                                        </p:tgtEl>
                                        <p:attrNameLst>
                                          <p:attrName>ppt_y</p:attrName>
                                        </p:attrNameLst>
                                      </p:cBhvr>
                                      <p:tavLst>
                                        <p:tav tm="0">
                                          <p:val>
                                            <p:strVal val="ppt_y"/>
                                          </p:val>
                                        </p:tav>
                                        <p:tav tm="100000">
                                          <p:val>
                                            <p:strVal val="ppt_y+1"/>
                                          </p:val>
                                        </p:tav>
                                      </p:tavLst>
                                    </p:anim>
                                    <p:set>
                                      <p:cBhvr>
                                        <p:cTn id="239" dur="1" fill="hold">
                                          <p:stCondLst>
                                            <p:cond delay="999"/>
                                          </p:stCondLst>
                                        </p:cTn>
                                        <p:tgtEl>
                                          <p:spTgt spid="44"/>
                                        </p:tgtEl>
                                        <p:attrNameLst>
                                          <p:attrName>style.visibility</p:attrName>
                                        </p:attrNameLst>
                                      </p:cBhvr>
                                      <p:to>
                                        <p:strVal val="hidden"/>
                                      </p:to>
                                    </p:set>
                                  </p:childTnLst>
                                  <p:subTnLst>
                                    <p:audio>
                                      <p:cMediaNode vol="100000">
                                        <p:cTn display="0" masterRel="sameClick">
                                          <p:stCondLst>
                                            <p:cond evt="begin" delay="0">
                                              <p:tn val="234"/>
                                            </p:cond>
                                          </p:stCondLst>
                                          <p:endCondLst>
                                            <p:cond evt="onStopAudio" delay="0">
                                              <p:tgtEl>
                                                <p:sldTgt/>
                                              </p:tgtEl>
                                            </p:cond>
                                          </p:endCondLst>
                                        </p:cTn>
                                        <p:tgtEl>
                                          <p:sndTgt r:embed="rId6" name="cashreg.wav"/>
                                        </p:tgtEl>
                                      </p:cMediaNode>
                                    </p:audio>
                                  </p:subTnLst>
                                </p:cTn>
                              </p:par>
                              <p:par>
                                <p:cTn id="240" presetID="37" presetClass="exit" presetSubtype="0" fill="hold" grpId="1" nodeType="withEffect">
                                  <p:stCondLst>
                                    <p:cond delay="0"/>
                                  </p:stCondLst>
                                  <p:childTnLst>
                                    <p:animEffect transition="out" filter="fade">
                                      <p:cBhvr>
                                        <p:cTn id="241" dur="1000"/>
                                        <p:tgtEl>
                                          <p:spTgt spid="40"/>
                                        </p:tgtEl>
                                      </p:cBhvr>
                                    </p:animEffect>
                                    <p:anim calcmode="lin" valueType="num">
                                      <p:cBhvr>
                                        <p:cTn id="242" dur="1000"/>
                                        <p:tgtEl>
                                          <p:spTgt spid="40"/>
                                        </p:tgtEl>
                                        <p:attrNameLst>
                                          <p:attrName>ppt_x</p:attrName>
                                        </p:attrNameLst>
                                      </p:cBhvr>
                                      <p:tavLst>
                                        <p:tav tm="0">
                                          <p:val>
                                            <p:strVal val="ppt_x"/>
                                          </p:val>
                                        </p:tav>
                                        <p:tav tm="100000">
                                          <p:val>
                                            <p:strVal val="ppt_x"/>
                                          </p:val>
                                        </p:tav>
                                      </p:tavLst>
                                    </p:anim>
                                    <p:anim calcmode="lin" valueType="num">
                                      <p:cBhvr>
                                        <p:cTn id="243" dur="100" decel="100000"/>
                                        <p:tgtEl>
                                          <p:spTgt spid="40"/>
                                        </p:tgtEl>
                                        <p:attrNameLst>
                                          <p:attrName>ppt_y</p:attrName>
                                        </p:attrNameLst>
                                      </p:cBhvr>
                                      <p:tavLst>
                                        <p:tav tm="0">
                                          <p:val>
                                            <p:strVal val="ppt_y"/>
                                          </p:val>
                                        </p:tav>
                                        <p:tav tm="100000">
                                          <p:val>
                                            <p:strVal val="ppt_y-.03"/>
                                          </p:val>
                                        </p:tav>
                                      </p:tavLst>
                                    </p:anim>
                                    <p:anim calcmode="lin" valueType="num">
                                      <p:cBhvr>
                                        <p:cTn id="244" dur="900" accel="100000">
                                          <p:stCondLst>
                                            <p:cond delay="100"/>
                                          </p:stCondLst>
                                        </p:cTn>
                                        <p:tgtEl>
                                          <p:spTgt spid="40"/>
                                        </p:tgtEl>
                                        <p:attrNameLst>
                                          <p:attrName>ppt_y</p:attrName>
                                        </p:attrNameLst>
                                      </p:cBhvr>
                                      <p:tavLst>
                                        <p:tav tm="0">
                                          <p:val>
                                            <p:strVal val="ppt_y"/>
                                          </p:val>
                                        </p:tav>
                                        <p:tav tm="100000">
                                          <p:val>
                                            <p:strVal val="ppt_y+1"/>
                                          </p:val>
                                        </p:tav>
                                      </p:tavLst>
                                    </p:anim>
                                    <p:set>
                                      <p:cBhvr>
                                        <p:cTn id="245" dur="1" fill="hold">
                                          <p:stCondLst>
                                            <p:cond delay="999"/>
                                          </p:stCondLst>
                                        </p:cTn>
                                        <p:tgtEl>
                                          <p:spTgt spid="40"/>
                                        </p:tgtEl>
                                        <p:attrNameLst>
                                          <p:attrName>style.visibility</p:attrName>
                                        </p:attrNameLst>
                                      </p:cBhvr>
                                      <p:to>
                                        <p:strVal val="hidden"/>
                                      </p:to>
                                    </p:set>
                                  </p:childTnLst>
                                  <p:subTnLst>
                                    <p:audio>
                                      <p:cMediaNode vol="100000">
                                        <p:cTn display="0" masterRel="sameClick">
                                          <p:stCondLst>
                                            <p:cond evt="begin" delay="0">
                                              <p:tn val="240"/>
                                            </p:cond>
                                          </p:stCondLst>
                                          <p:endCondLst>
                                            <p:cond evt="onStopAudio" delay="0">
                                              <p:tgtEl>
                                                <p:sldTgt/>
                                              </p:tgtEl>
                                            </p:cond>
                                          </p:endCondLst>
                                        </p:cTn>
                                        <p:tgtEl>
                                          <p:sndTgt r:embed="rId6" name="cashreg.wav"/>
                                        </p:tgtEl>
                                      </p:cMediaNode>
                                    </p:audio>
                                  </p:subTnLst>
                                </p:cTn>
                              </p:par>
                              <p:par>
                                <p:cTn id="246" presetID="37" presetClass="exit" presetSubtype="0" fill="hold" grpId="1" nodeType="withEffect">
                                  <p:stCondLst>
                                    <p:cond delay="0"/>
                                  </p:stCondLst>
                                  <p:childTnLst>
                                    <p:animEffect transition="out" filter="fade">
                                      <p:cBhvr>
                                        <p:cTn id="247" dur="1000"/>
                                        <p:tgtEl>
                                          <p:spTgt spid="37"/>
                                        </p:tgtEl>
                                      </p:cBhvr>
                                    </p:animEffect>
                                    <p:anim calcmode="lin" valueType="num">
                                      <p:cBhvr>
                                        <p:cTn id="248" dur="1000"/>
                                        <p:tgtEl>
                                          <p:spTgt spid="37"/>
                                        </p:tgtEl>
                                        <p:attrNameLst>
                                          <p:attrName>ppt_x</p:attrName>
                                        </p:attrNameLst>
                                      </p:cBhvr>
                                      <p:tavLst>
                                        <p:tav tm="0">
                                          <p:val>
                                            <p:strVal val="ppt_x"/>
                                          </p:val>
                                        </p:tav>
                                        <p:tav tm="100000">
                                          <p:val>
                                            <p:strVal val="ppt_x"/>
                                          </p:val>
                                        </p:tav>
                                      </p:tavLst>
                                    </p:anim>
                                    <p:anim calcmode="lin" valueType="num">
                                      <p:cBhvr>
                                        <p:cTn id="249" dur="100" decel="100000"/>
                                        <p:tgtEl>
                                          <p:spTgt spid="37"/>
                                        </p:tgtEl>
                                        <p:attrNameLst>
                                          <p:attrName>ppt_y</p:attrName>
                                        </p:attrNameLst>
                                      </p:cBhvr>
                                      <p:tavLst>
                                        <p:tav tm="0">
                                          <p:val>
                                            <p:strVal val="ppt_y"/>
                                          </p:val>
                                        </p:tav>
                                        <p:tav tm="100000">
                                          <p:val>
                                            <p:strVal val="ppt_y-.03"/>
                                          </p:val>
                                        </p:tav>
                                      </p:tavLst>
                                    </p:anim>
                                    <p:anim calcmode="lin" valueType="num">
                                      <p:cBhvr>
                                        <p:cTn id="250" dur="900" accel="100000">
                                          <p:stCondLst>
                                            <p:cond delay="100"/>
                                          </p:stCondLst>
                                        </p:cTn>
                                        <p:tgtEl>
                                          <p:spTgt spid="37"/>
                                        </p:tgtEl>
                                        <p:attrNameLst>
                                          <p:attrName>ppt_y</p:attrName>
                                        </p:attrNameLst>
                                      </p:cBhvr>
                                      <p:tavLst>
                                        <p:tav tm="0">
                                          <p:val>
                                            <p:strVal val="ppt_y"/>
                                          </p:val>
                                        </p:tav>
                                        <p:tav tm="100000">
                                          <p:val>
                                            <p:strVal val="ppt_y+1"/>
                                          </p:val>
                                        </p:tav>
                                      </p:tavLst>
                                    </p:anim>
                                    <p:set>
                                      <p:cBhvr>
                                        <p:cTn id="251" dur="1" fill="hold">
                                          <p:stCondLst>
                                            <p:cond delay="999"/>
                                          </p:stCondLst>
                                        </p:cTn>
                                        <p:tgtEl>
                                          <p:spTgt spid="37"/>
                                        </p:tgtEl>
                                        <p:attrNameLst>
                                          <p:attrName>style.visibility</p:attrName>
                                        </p:attrNameLst>
                                      </p:cBhvr>
                                      <p:to>
                                        <p:strVal val="hidden"/>
                                      </p:to>
                                    </p:set>
                                  </p:childTnLst>
                                  <p:subTnLst>
                                    <p:audio>
                                      <p:cMediaNode vol="100000">
                                        <p:cTn display="0" masterRel="sameClick">
                                          <p:stCondLst>
                                            <p:cond evt="begin" delay="0">
                                              <p:tn val="246"/>
                                            </p:cond>
                                          </p:stCondLst>
                                          <p:endCondLst>
                                            <p:cond evt="onStopAudio" delay="0">
                                              <p:tgtEl>
                                                <p:sldTgt/>
                                              </p:tgtEl>
                                            </p:cond>
                                          </p:endCondLst>
                                        </p:cTn>
                                        <p:tgtEl>
                                          <p:sndTgt r:embed="rId6" name="cashreg.wav"/>
                                        </p:tgtEl>
                                      </p:cMediaNode>
                                    </p:audio>
                                  </p:subTnLst>
                                </p:cTn>
                              </p:par>
                              <p:par>
                                <p:cTn id="252" presetID="37" presetClass="exit" presetSubtype="0" fill="hold" grpId="1" nodeType="withEffect">
                                  <p:stCondLst>
                                    <p:cond delay="0"/>
                                  </p:stCondLst>
                                  <p:childTnLst>
                                    <p:animEffect transition="out" filter="fade">
                                      <p:cBhvr>
                                        <p:cTn id="253" dur="1000"/>
                                        <p:tgtEl>
                                          <p:spTgt spid="45"/>
                                        </p:tgtEl>
                                      </p:cBhvr>
                                    </p:animEffect>
                                    <p:anim calcmode="lin" valueType="num">
                                      <p:cBhvr>
                                        <p:cTn id="254" dur="1000"/>
                                        <p:tgtEl>
                                          <p:spTgt spid="45"/>
                                        </p:tgtEl>
                                        <p:attrNameLst>
                                          <p:attrName>ppt_x</p:attrName>
                                        </p:attrNameLst>
                                      </p:cBhvr>
                                      <p:tavLst>
                                        <p:tav tm="0">
                                          <p:val>
                                            <p:strVal val="ppt_x"/>
                                          </p:val>
                                        </p:tav>
                                        <p:tav tm="100000">
                                          <p:val>
                                            <p:strVal val="ppt_x"/>
                                          </p:val>
                                        </p:tav>
                                      </p:tavLst>
                                    </p:anim>
                                    <p:anim calcmode="lin" valueType="num">
                                      <p:cBhvr>
                                        <p:cTn id="255" dur="100" decel="100000"/>
                                        <p:tgtEl>
                                          <p:spTgt spid="45"/>
                                        </p:tgtEl>
                                        <p:attrNameLst>
                                          <p:attrName>ppt_y</p:attrName>
                                        </p:attrNameLst>
                                      </p:cBhvr>
                                      <p:tavLst>
                                        <p:tav tm="0">
                                          <p:val>
                                            <p:strVal val="ppt_y"/>
                                          </p:val>
                                        </p:tav>
                                        <p:tav tm="100000">
                                          <p:val>
                                            <p:strVal val="ppt_y-.03"/>
                                          </p:val>
                                        </p:tav>
                                      </p:tavLst>
                                    </p:anim>
                                    <p:anim calcmode="lin" valueType="num">
                                      <p:cBhvr>
                                        <p:cTn id="256" dur="900" accel="100000">
                                          <p:stCondLst>
                                            <p:cond delay="100"/>
                                          </p:stCondLst>
                                        </p:cTn>
                                        <p:tgtEl>
                                          <p:spTgt spid="45"/>
                                        </p:tgtEl>
                                        <p:attrNameLst>
                                          <p:attrName>ppt_y</p:attrName>
                                        </p:attrNameLst>
                                      </p:cBhvr>
                                      <p:tavLst>
                                        <p:tav tm="0">
                                          <p:val>
                                            <p:strVal val="ppt_y"/>
                                          </p:val>
                                        </p:tav>
                                        <p:tav tm="100000">
                                          <p:val>
                                            <p:strVal val="ppt_y+1"/>
                                          </p:val>
                                        </p:tav>
                                      </p:tavLst>
                                    </p:anim>
                                    <p:set>
                                      <p:cBhvr>
                                        <p:cTn id="257" dur="1" fill="hold">
                                          <p:stCondLst>
                                            <p:cond delay="999"/>
                                          </p:stCondLst>
                                        </p:cTn>
                                        <p:tgtEl>
                                          <p:spTgt spid="45"/>
                                        </p:tgtEl>
                                        <p:attrNameLst>
                                          <p:attrName>style.visibility</p:attrName>
                                        </p:attrNameLst>
                                      </p:cBhvr>
                                      <p:to>
                                        <p:strVal val="hidden"/>
                                      </p:to>
                                    </p:set>
                                  </p:childTnLst>
                                  <p:subTnLst>
                                    <p:audio>
                                      <p:cMediaNode vol="100000">
                                        <p:cTn display="0" masterRel="sameClick">
                                          <p:stCondLst>
                                            <p:cond evt="begin" delay="0">
                                              <p:tn val="252"/>
                                            </p:cond>
                                          </p:stCondLst>
                                          <p:endCondLst>
                                            <p:cond evt="onStopAudio" delay="0">
                                              <p:tgtEl>
                                                <p:sldTgt/>
                                              </p:tgtEl>
                                            </p:cond>
                                          </p:endCondLst>
                                        </p:cTn>
                                        <p:tgtEl>
                                          <p:sndTgt r:embed="rId6" name="cashreg.wav"/>
                                        </p:tgtEl>
                                      </p:cMediaNode>
                                    </p:audio>
                                  </p:subTnLst>
                                </p:cTn>
                              </p:par>
                              <p:par>
                                <p:cTn id="258" presetID="37" presetClass="exit" presetSubtype="0" fill="hold" grpId="1" nodeType="withEffect">
                                  <p:stCondLst>
                                    <p:cond delay="0"/>
                                  </p:stCondLst>
                                  <p:childTnLst>
                                    <p:animEffect transition="out" filter="fade">
                                      <p:cBhvr>
                                        <p:cTn id="259" dur="1000"/>
                                        <p:tgtEl>
                                          <p:spTgt spid="41"/>
                                        </p:tgtEl>
                                      </p:cBhvr>
                                    </p:animEffect>
                                    <p:anim calcmode="lin" valueType="num">
                                      <p:cBhvr>
                                        <p:cTn id="260" dur="1000"/>
                                        <p:tgtEl>
                                          <p:spTgt spid="41"/>
                                        </p:tgtEl>
                                        <p:attrNameLst>
                                          <p:attrName>ppt_x</p:attrName>
                                        </p:attrNameLst>
                                      </p:cBhvr>
                                      <p:tavLst>
                                        <p:tav tm="0">
                                          <p:val>
                                            <p:strVal val="ppt_x"/>
                                          </p:val>
                                        </p:tav>
                                        <p:tav tm="100000">
                                          <p:val>
                                            <p:strVal val="ppt_x"/>
                                          </p:val>
                                        </p:tav>
                                      </p:tavLst>
                                    </p:anim>
                                    <p:anim calcmode="lin" valueType="num">
                                      <p:cBhvr>
                                        <p:cTn id="261" dur="100" decel="100000"/>
                                        <p:tgtEl>
                                          <p:spTgt spid="41"/>
                                        </p:tgtEl>
                                        <p:attrNameLst>
                                          <p:attrName>ppt_y</p:attrName>
                                        </p:attrNameLst>
                                      </p:cBhvr>
                                      <p:tavLst>
                                        <p:tav tm="0">
                                          <p:val>
                                            <p:strVal val="ppt_y"/>
                                          </p:val>
                                        </p:tav>
                                        <p:tav tm="100000">
                                          <p:val>
                                            <p:strVal val="ppt_y-.03"/>
                                          </p:val>
                                        </p:tav>
                                      </p:tavLst>
                                    </p:anim>
                                    <p:anim calcmode="lin" valueType="num">
                                      <p:cBhvr>
                                        <p:cTn id="262" dur="900" accel="100000">
                                          <p:stCondLst>
                                            <p:cond delay="100"/>
                                          </p:stCondLst>
                                        </p:cTn>
                                        <p:tgtEl>
                                          <p:spTgt spid="41"/>
                                        </p:tgtEl>
                                        <p:attrNameLst>
                                          <p:attrName>ppt_y</p:attrName>
                                        </p:attrNameLst>
                                      </p:cBhvr>
                                      <p:tavLst>
                                        <p:tav tm="0">
                                          <p:val>
                                            <p:strVal val="ppt_y"/>
                                          </p:val>
                                        </p:tav>
                                        <p:tav tm="100000">
                                          <p:val>
                                            <p:strVal val="ppt_y+1"/>
                                          </p:val>
                                        </p:tav>
                                      </p:tavLst>
                                    </p:anim>
                                    <p:set>
                                      <p:cBhvr>
                                        <p:cTn id="263" dur="1" fill="hold">
                                          <p:stCondLst>
                                            <p:cond delay="999"/>
                                          </p:stCondLst>
                                        </p:cTn>
                                        <p:tgtEl>
                                          <p:spTgt spid="41"/>
                                        </p:tgtEl>
                                        <p:attrNameLst>
                                          <p:attrName>style.visibility</p:attrName>
                                        </p:attrNameLst>
                                      </p:cBhvr>
                                      <p:to>
                                        <p:strVal val="hidden"/>
                                      </p:to>
                                    </p:set>
                                  </p:childTnLst>
                                  <p:subTnLst>
                                    <p:audio>
                                      <p:cMediaNode vol="100000">
                                        <p:cTn display="0" masterRel="sameClick">
                                          <p:stCondLst>
                                            <p:cond evt="begin" delay="0">
                                              <p:tn val="258"/>
                                            </p:cond>
                                          </p:stCondLst>
                                          <p:endCondLst>
                                            <p:cond evt="onStopAudio" delay="0">
                                              <p:tgtEl>
                                                <p:sldTgt/>
                                              </p:tgtEl>
                                            </p:cond>
                                          </p:endCondLst>
                                        </p:cTn>
                                        <p:tgtEl>
                                          <p:sndTgt r:embed="rId6" name="cashreg.wav"/>
                                        </p:tgtEl>
                                      </p:cMediaNode>
                                    </p:audio>
                                  </p:subTnLst>
                                </p:cTn>
                              </p:par>
                            </p:childTnLst>
                          </p:cTn>
                        </p:par>
                      </p:childTnLst>
                    </p:cTn>
                  </p:par>
                </p:childTnLst>
              </p:cTn>
              <p:nextCondLst>
                <p:cond evt="onClick" delay="0">
                  <p:tgtEl>
                    <p:spTgt spid="15"/>
                  </p:tgtEl>
                </p:cond>
              </p:nextCondLst>
            </p:seq>
          </p:childTnLst>
        </p:cTn>
      </p:par>
    </p:tnLst>
    <p:bldLst>
      <p:bldP spid="6" grpId="0" animBg="1"/>
      <p:bldP spid="19" grpId="0" animBg="1"/>
      <p:bldP spid="19" grpId="1" animBg="1"/>
      <p:bldP spid="20" grpId="0" animBg="1"/>
      <p:bldP spid="20" grpId="1" animBg="1"/>
      <p:bldP spid="21" grpId="0" animBg="1"/>
      <p:bldP spid="21" grpId="1" animBg="1"/>
      <p:bldP spid="22" grpId="0" animBg="1"/>
      <p:bldP spid="22" grpId="1" animBg="1"/>
      <p:bldP spid="23" grpId="0" animBg="1"/>
      <p:bldP spid="23" grpId="1" animBg="1"/>
      <p:bldP spid="24" grpId="0" animBg="1"/>
      <p:bldP spid="24" grpId="1" animBg="1"/>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P spid="34" grpId="0" animBg="1"/>
      <p:bldP spid="34" grpId="1" animBg="1"/>
      <p:bldP spid="35" grpId="0" animBg="1"/>
      <p:bldP spid="35" grpId="1" animBg="1"/>
      <p:bldP spid="35" grpId="2" animBg="1"/>
      <p:bldP spid="35" grpId="3" animBg="1"/>
      <p:bldP spid="35" grpId="4" animBg="1"/>
      <p:bldP spid="35" grpId="5" animBg="1"/>
      <p:bldP spid="35" grpId="6" animBg="1"/>
      <p:bldP spid="35" grpId="7" animBg="1"/>
      <p:bldP spid="35" grpId="8" animBg="1"/>
      <p:bldP spid="35" grpId="9" animBg="1"/>
      <p:bldP spid="35" grpId="10" animBg="1"/>
      <p:bldP spid="35" grpId="11" animBg="1"/>
      <p:bldP spid="35" grpId="12" animBg="1"/>
      <p:bldP spid="35" grpId="13" animBg="1"/>
      <p:bldP spid="35" grpId="14" animBg="1"/>
      <p:bldP spid="35" grpId="15" animBg="1"/>
      <p:bldP spid="35" grpId="16" animBg="1"/>
      <p:bldP spid="2" grpId="0" animBg="1"/>
      <p:bldP spid="2" grpId="1" animBg="1"/>
      <p:bldP spid="36" grpId="0" animBg="1"/>
      <p:bldP spid="36" grpId="1" animBg="1"/>
      <p:bldP spid="37" grpId="0" animBg="1"/>
      <p:bldP spid="37" grpId="1" animBg="1"/>
      <p:bldP spid="38" grpId="0" animBg="1"/>
      <p:bldP spid="38" grpId="1" animBg="1"/>
      <p:bldP spid="4" grpId="0" animBg="1"/>
      <p:bldP spid="4" grpId="1" animBg="1"/>
      <p:bldP spid="39" grpId="0" animBg="1"/>
      <p:bldP spid="39" grpId="1" animBg="1"/>
      <p:bldP spid="40" grpId="0" animBg="1"/>
      <p:bldP spid="40" grpId="1" animBg="1"/>
      <p:bldP spid="41" grpId="0" animBg="1"/>
      <p:bldP spid="41" grpId="1" animBg="1"/>
      <p:bldP spid="42" grpId="0"/>
      <p:bldP spid="42" grpId="1"/>
      <p:bldP spid="43" grpId="0"/>
      <p:bldP spid="43" grpId="1"/>
      <p:bldP spid="44" grpId="0"/>
      <p:bldP spid="44" grpId="1"/>
      <p:bldP spid="45" grpId="0"/>
      <p:bldP spid="45" grpId="1"/>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Chủ đề của Office">
  <a:themeElements>
    <a:clrScheme name="Văn phòng">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hủ đề của Office">
  <a:themeElements>
    <a:clrScheme name="Văn phòng">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TotalTime>
  <Words>742</Words>
  <Application>Microsoft Office PowerPoint</Application>
  <PresentationFormat>On-screen Show (4:3)</PresentationFormat>
  <Paragraphs>299</Paragraphs>
  <Slides>13</Slides>
  <Notes>7</Notes>
  <HiddenSlides>0</HiddenSlides>
  <MMClips>21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Algerian</vt:lpstr>
      <vt:lpstr>Arial</vt:lpstr>
      <vt:lpstr>Arial Black</vt:lpstr>
      <vt:lpstr>Calibri</vt:lpstr>
      <vt:lpstr>Times New Roman</vt:lpstr>
      <vt:lpstr>Wingdings</vt:lpstr>
      <vt:lpstr>Chủ đề của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Bản chiếu 1</dc:title>
  <dc:creator>Admin</dc:creator>
  <cp:lastModifiedBy>Administrator</cp:lastModifiedBy>
  <cp:revision>33</cp:revision>
  <dcterms:created xsi:type="dcterms:W3CDTF">2022-09-12T14:36:12Z</dcterms:created>
  <dcterms:modified xsi:type="dcterms:W3CDTF">2023-09-28T16:35:47Z</dcterms:modified>
</cp:coreProperties>
</file>