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5:02:28.58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689.89185"/>
      <inkml:brushProperty name="anchorY" value="411.02145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5:02:31.70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673.89172"/>
      <inkml:brushProperty name="anchorY" value="-604.97864"/>
      <inkml:brushProperty name="scaleFactor" value="0.5"/>
    </inkml:brush>
  </inkml:definitions>
  <inkml:trace contextRef="#ctx0" brushRef="#br0">0 11 24575,'0'0'0,"9"0"0,19 0 0,14-5 0,-1-1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5:05:07.25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5:05:08.20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16"/>
      <inkml:brushProperty name="anchorY" value="-1016"/>
      <inkml:brushProperty name="scaleFactor" value="0.5"/>
    </inkml:brush>
  </inkml:definitions>
  <inkml:trace contextRef="#ctx0" brushRef="#br0">0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5:05:08.98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032"/>
      <inkml:brushProperty name="anchorY" value="-2032"/>
      <inkml:brushProperty name="scaleFactor" value="0.5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5:05:09.26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048"/>
      <inkml:brushProperty name="anchorY" value="-3048"/>
      <inkml:brushProperty name="scaleFactor" value="0.5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5T15:05:09.57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064"/>
      <inkml:brushProperty name="anchorY" value="-4064"/>
      <inkml:brushProperty name="scaleFactor" value="0.5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6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8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8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1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2345051-2045-45DA-935E-2E3CA1A69AD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3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6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219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2345051-2045-45DA-935E-2E3CA1A69ADC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098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4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9705199F-B36C-414E-A6BB-FABF4D307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6" name="Picture 3" descr="A colorful lines in a white background&#10;&#10;Description automatically generated">
            <a:extLst>
              <a:ext uri="{FF2B5EF4-FFF2-40B4-BE49-F238E27FC236}">
                <a16:creationId xmlns:a16="http://schemas.microsoft.com/office/drawing/2014/main" id="{562E3835-6A45-0842-6981-3D1D55326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3419" b="123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84627786-4F60-4021-9795-758641BA1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90F9405-C7F1-4A15-9D6E-029E64BD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0D476-C54D-5446-183A-9B2DB1261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vi-VN"/>
              <a:t>Chủ đề hòa bình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265FF-2169-86E7-B53D-A32E5F44D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vi-VN"/>
              <a:t>Phần trình bày của nhóm 2</a:t>
            </a:r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A3CBFE3-B3CA-4294-B713-02ED8C9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80576F0-D548-4154-ABCA-AF48FBF5E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E1ACCC95-7D84-4C2E-9BDB-E109CB84E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A5FF440-1D03-4653-99A9-E2AD11BB6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1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DA66C-0037-FD88-F31C-0536DC37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4" y="1605135"/>
            <a:ext cx="9070848" cy="3647730"/>
          </a:xfrm>
        </p:spPr>
        <p:txBody>
          <a:bodyPr/>
          <a:lstStyle/>
          <a:p>
            <a:r>
              <a:rPr lang="vi-VN" sz="4400" dirty="0"/>
              <a:t>Phần trình bày của nhóm em đến đây là hết </a:t>
            </a:r>
            <a:r>
              <a:rPr lang="vi-VN" sz="4800" dirty="0"/>
              <a:t>.</a:t>
            </a:r>
            <a:br>
              <a:rPr lang="vi-VN" sz="4800" dirty="0"/>
            </a:br>
            <a:r>
              <a:rPr lang="vi-VN" sz="4800" dirty="0"/>
              <a:t>Em xin cảm ơn cô và các bạn đã theo dõi và lắng nghe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A59ED-55A9-2247-9E38-A1F216396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563624" y="5869858"/>
            <a:ext cx="9070848" cy="8849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0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CEE1-B489-54BA-E76E-EA81FD2C3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738" y="685799"/>
            <a:ext cx="6159273" cy="2971801"/>
          </a:xfrm>
        </p:spPr>
        <p:txBody>
          <a:bodyPr>
            <a:normAutofit/>
          </a:bodyPr>
          <a:lstStyle/>
          <a:p>
            <a:r>
              <a:rPr lang="vi-VN" b="1"/>
              <a:t>Nội dung gồm hai câu hỏi:</a:t>
            </a:r>
            <a:endParaRPr lang="en-US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407D4-F65C-F8C5-B84A-CA590641A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5456" y="3843867"/>
            <a:ext cx="6167930" cy="1947333"/>
          </a:xfrm>
        </p:spPr>
        <p:txBody>
          <a:bodyPr>
            <a:normAutofit/>
          </a:bodyPr>
          <a:lstStyle/>
          <a:p>
            <a:r>
              <a:rPr lang="vi-VN"/>
              <a:t>- Câu hỏi đầu tiên : Thế nào là hợp tác cùng phát triển </a:t>
            </a:r>
          </a:p>
          <a:p>
            <a:r>
              <a:rPr lang="vi-VN"/>
              <a:t>- Câu hỏi thứ hai : Giới thiệu một số hoạt động thể hiện rõ hợp tác giữa nước ta với nước khác để phòng chống dịch bệnh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A2349-5435-A60D-0664-4D2079CC4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5" r="16641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278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845D-6362-183B-654B-AF906A39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Câu hỏi 1: Thế nào là hợp tác cùng phát triển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913025-C349-035D-3D0A-B2AF6AE74F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195" r="8195"/>
          <a:stretch/>
        </p:blipFill>
        <p:spPr bwMode="auto">
          <a:xfrm>
            <a:off x="799072" y="786117"/>
            <a:ext cx="6245352" cy="4956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4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31" name="Straight Connector 19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 descr="Fir tree outline">
            <a:extLst>
              <a:ext uri="{FF2B5EF4-FFF2-40B4-BE49-F238E27FC236}">
                <a16:creationId xmlns:a16="http://schemas.microsoft.com/office/drawing/2014/main" id="{64C7AFAC-3F09-B58E-06DA-A9F5B5CF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205" y="1887795"/>
            <a:ext cx="9673306" cy="27331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900" cap="all" spc="-100"/>
              <a:t>-Hợp tác cùng phát triển là : </a:t>
            </a:r>
            <a:br>
              <a:rPr lang="en-US" sz="2900" i="1" u="sng" cap="all" spc="-100"/>
            </a:br>
            <a:r>
              <a:rPr lang="en-US" sz="2900" cap="all" spc="-100"/>
              <a:t>+Cùng chung sức làm việc , giúp đỡ , hỗ trợ lẫn nhau trong công việc , lĩnh vực nào đó vì mục đích chung </a:t>
            </a:r>
            <a:br>
              <a:rPr lang="en-US" sz="2900" cap="all" spc="-100"/>
            </a:br>
            <a:r>
              <a:rPr lang="en-US" sz="2900" cap="all" spc="-100"/>
              <a:t>+PhảI dựa trên cơ sở bình đẳng , hai bên cùng có lợi , không làm hại đến lợi ích của người khác .</a:t>
            </a:r>
            <a:br>
              <a:rPr lang="en-US" sz="2900" cap="all" spc="-100"/>
            </a:br>
            <a:endParaRPr lang="en-US" sz="2900" cap="all" spc="-1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5A7166-4CED-4254-82CD-A09C3E87D8CD}"/>
                  </a:ext>
                </a:extLst>
              </p14:cNvPr>
              <p14:cNvContentPartPr/>
              <p14:nvPr/>
            </p14:nvContentPartPr>
            <p14:xfrm>
              <a:off x="1874968" y="830241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5A7166-4CED-4254-82CD-A09C3E87D8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5968" y="821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CEE6773-44B2-E9CC-0FA9-0576DDB5816A}"/>
                  </a:ext>
                </a:extLst>
              </p14:cNvPr>
              <p14:cNvContentPartPr/>
              <p14:nvPr/>
            </p14:nvContentPartPr>
            <p14:xfrm>
              <a:off x="-1110512" y="509481"/>
              <a:ext cx="43200" cy="3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CEE6773-44B2-E9CC-0FA9-0576DDB581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19438" y="501231"/>
                <a:ext cx="60694" cy="201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89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6" name="Group 15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20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58B42-9977-C2F3-E086-6903B7DA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298" y="1524790"/>
            <a:ext cx="9673306" cy="31345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z="6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Câu hỏi thứ hai :</a:t>
            </a:r>
            <a:br>
              <a:rPr lang="vi-VN" sz="60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vi-VN" sz="3200" dirty="0"/>
              <a:t>giới thiệu về một số hành động thể hiện rõ hợp tác giữa nước ta với nước khác để phòng chống dịch bệnh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4C16-E4B2-1D04-B992-8E54648C0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1" y="6520313"/>
            <a:ext cx="9673306" cy="91332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en-US" sz="2000" spc="8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10955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4438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893D962-728D-CD70-3836-9199FAC4C45B}"/>
                  </a:ext>
                </a:extLst>
              </p14:cNvPr>
              <p14:cNvContentPartPr/>
              <p14:nvPr/>
            </p14:nvContentPartPr>
            <p14:xfrm>
              <a:off x="10645920" y="3291789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893D962-728D-CD70-3836-9199FAC4C4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37280" y="32827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AE9C99-D81F-2F11-196A-2D0EE24CA56F}"/>
                  </a:ext>
                </a:extLst>
              </p14:cNvPr>
              <p14:cNvContentPartPr/>
              <p14:nvPr/>
            </p14:nvContentPartPr>
            <p14:xfrm>
              <a:off x="10358640" y="3344349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AE9C99-D81F-2F11-196A-2D0EE24CA5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49640" y="333534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76D9409-9C10-12CA-4754-B04B06860605}"/>
              </a:ext>
            </a:extLst>
          </p:cNvPr>
          <p:cNvGrpSpPr/>
          <p:nvPr/>
        </p:nvGrpSpPr>
        <p:grpSpPr>
          <a:xfrm>
            <a:off x="10175760" y="3252189"/>
            <a:ext cx="360" cy="360"/>
            <a:chOff x="10175760" y="3252189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8AE7E91-63CD-D2C2-EC62-D328837A809D}"/>
                    </a:ext>
                  </a:extLst>
                </p14:cNvPr>
                <p14:cNvContentPartPr/>
                <p14:nvPr/>
              </p14:nvContentPartPr>
              <p14:xfrm>
                <a:off x="10175760" y="3252189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8AE7E91-63CD-D2C2-EC62-D328837A80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67120" y="32435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26D4D3-CBB0-4360-973F-97550F41F72C}"/>
                    </a:ext>
                  </a:extLst>
                </p14:cNvPr>
                <p14:cNvContentPartPr/>
                <p14:nvPr/>
              </p14:nvContentPartPr>
              <p14:xfrm>
                <a:off x="10175760" y="3252189"/>
                <a:ext cx="360" cy="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26D4D3-CBB0-4360-973F-97550F41F7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67120" y="32435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82108D-369F-A6E2-78E9-203746C972C8}"/>
                    </a:ext>
                  </a:extLst>
                </p14:cNvPr>
                <p14:cNvContentPartPr/>
                <p14:nvPr/>
              </p14:nvContentPartPr>
              <p14:xfrm>
                <a:off x="10175760" y="3252189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82108D-369F-A6E2-78E9-203746C972C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67120" y="32435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378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773B-4C1C-A2E5-DAA5-3EC8E97C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3" y="2015614"/>
            <a:ext cx="9070848" cy="36281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400" dirty="0"/>
              <a:t>-</a:t>
            </a:r>
            <a:r>
              <a:rPr lang="vi-VN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một số các hoạt động của việt nam giúp đỡ các nước trong đại dịch , và hình ảnh các nước hỗ trợ việt nam</a:t>
            </a:r>
            <a:endParaRPr lang="en-US" sz="4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2168-C415-5110-62E8-863ECB37B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563624" y="5522286"/>
            <a:ext cx="9070848" cy="219753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0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042AE-56D3-7F0B-3AD1-7F7AB6F1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vi-VN" sz="4400" u="sng"/>
              <a:t>Việt Nam Tích Cực Hỗ Trợ Các Quốc Gia Phòng Chống Đại Dịch </a:t>
            </a:r>
            <a:endParaRPr lang="en-US" sz="4400" u="sng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A8F707D5-6B1C-BA2A-D1A1-E65C16E7C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5279923" y="1123335"/>
            <a:ext cx="6100915" cy="4611329"/>
          </a:xfrm>
        </p:spPr>
      </p:pic>
    </p:spTree>
    <p:extLst>
      <p:ext uri="{BB962C8B-B14F-4D97-AF65-F5344CB8AC3E}">
        <p14:creationId xmlns:p14="http://schemas.microsoft.com/office/powerpoint/2010/main" val="427560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46A9-58E0-6E95-5D71-16D1EF37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Việt Nam trao tặng vật tư y tế hỗ trợ nước Lào ứng phó đợt dịch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 descr="Men wearing face masks holding a sign&#10;&#10;Description automatically generated">
            <a:extLst>
              <a:ext uri="{FF2B5EF4-FFF2-40B4-BE49-F238E27FC236}">
                <a16:creationId xmlns:a16="http://schemas.microsoft.com/office/drawing/2014/main" id="{D8841E51-EEEE-0488-337B-1568397DEE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594011"/>
            <a:ext cx="4754563" cy="2766941"/>
          </a:xfrm>
        </p:spPr>
      </p:pic>
      <p:pic>
        <p:nvPicPr>
          <p:cNvPr id="8" name="Content Placeholder 7" descr="Men wearing face masks holding a sign&#10;&#10;Description automatically generated">
            <a:extLst>
              <a:ext uri="{FF2B5EF4-FFF2-40B4-BE49-F238E27FC236}">
                <a16:creationId xmlns:a16="http://schemas.microsoft.com/office/drawing/2014/main" id="{E409178A-46A7-D42E-3F80-B3EFA45182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6604" y="2146853"/>
            <a:ext cx="10538791" cy="4492486"/>
          </a:xfrm>
        </p:spPr>
      </p:pic>
    </p:spTree>
    <p:extLst>
      <p:ext uri="{BB962C8B-B14F-4D97-AF65-F5344CB8AC3E}">
        <p14:creationId xmlns:p14="http://schemas.microsoft.com/office/powerpoint/2010/main" val="223423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9D1F03-98AA-330F-B5FF-CAD6949C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070" y="1420706"/>
            <a:ext cx="3466540" cy="4016587"/>
          </a:xfrm>
        </p:spPr>
        <p:txBody>
          <a:bodyPr>
            <a:normAutofit/>
          </a:bodyPr>
          <a:lstStyle/>
          <a:p>
            <a:pPr algn="ctr"/>
            <a:r>
              <a:rPr lang="vi-VN" sz="3600" dirty="0"/>
              <a:t>Liên Hợp Quốc hỗ trợ Việt Nam ứng phó Covid-19 , chuyển giao công nghệ vaccine</a:t>
            </a:r>
            <a:endParaRPr lang="en-US" sz="3600" dirty="0"/>
          </a:p>
        </p:txBody>
      </p:sp>
      <p:pic>
        <p:nvPicPr>
          <p:cNvPr id="5" name="Content Placeholder 4" descr="A person in a suit shaking hands with another person in a mask&#10;&#10;Description automatically generated">
            <a:extLst>
              <a:ext uri="{FF2B5EF4-FFF2-40B4-BE49-F238E27FC236}">
                <a16:creationId xmlns:a16="http://schemas.microsoft.com/office/drawing/2014/main" id="{51A579D9-E3D5-B379-56FB-5FDA15A0F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3183" y="1251034"/>
            <a:ext cx="5841655" cy="4314879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974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111</TotalTime>
  <Words>259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Garamond</vt:lpstr>
      <vt:lpstr>Tahoma</vt:lpstr>
      <vt:lpstr>Verdana</vt:lpstr>
      <vt:lpstr>Savon</vt:lpstr>
      <vt:lpstr>Chủ đề hòa bình</vt:lpstr>
      <vt:lpstr>Nội dung gồm hai câu hỏi:</vt:lpstr>
      <vt:lpstr>Câu hỏi 1: Thế nào là hợp tác cùng phát triển</vt:lpstr>
      <vt:lpstr>-Hợp tác cùng phát triển là :  +Cùng chung sức làm việc , giúp đỡ , hỗ trợ lẫn nhau trong công việc , lĩnh vực nào đó vì mục đích chung  +PhảI dựa trên cơ sở bình đẳng , hai bên cùng có lợi , không làm hại đến lợi ích của người khác . </vt:lpstr>
      <vt:lpstr>Câu hỏi thứ hai : giới thiệu về một số hành động thể hiện rõ hợp tác giữa nước ta với nước khác để phòng chống dịch bệnh</vt:lpstr>
      <vt:lpstr>- một số các hoạt động của việt nam giúp đỡ các nước trong đại dịch , và hình ảnh các nước hỗ trợ việt nam</vt:lpstr>
      <vt:lpstr>Việt Nam Tích Cực Hỗ Trợ Các Quốc Gia Phòng Chống Đại Dịch </vt:lpstr>
      <vt:lpstr>Việt Nam trao tặng vật tư y tế hỗ trợ nước Lào ứng phó đợt dịch</vt:lpstr>
      <vt:lpstr>Liên Hợp Quốc hỗ trợ Việt Nam ứng phó Covid-19 , chuyển giao công nghệ vaccine</vt:lpstr>
      <vt:lpstr>Phần trình bày của nhóm em đến đây là hết . Em xin cảm ơn cô và các bạn đã theo dõi và lắng nghe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hòa bình</dc:title>
  <dc:creator>hp</dc:creator>
  <cp:lastModifiedBy>hp</cp:lastModifiedBy>
  <cp:revision>1</cp:revision>
  <dcterms:created xsi:type="dcterms:W3CDTF">2023-10-05T14:07:30Z</dcterms:created>
  <dcterms:modified xsi:type="dcterms:W3CDTF">2023-10-05T15:59:10Z</dcterms:modified>
</cp:coreProperties>
</file>