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3"/>
  </p:notesMasterIdLst>
  <p:sldIdLst>
    <p:sldId id="256" r:id="rId6"/>
    <p:sldId id="257" r:id="rId7"/>
    <p:sldId id="282" r:id="rId8"/>
    <p:sldId id="283" r:id="rId9"/>
    <p:sldId id="261" r:id="rId10"/>
    <p:sldId id="263" r:id="rId11"/>
    <p:sldId id="264" r:id="rId12"/>
    <p:sldId id="274" r:id="rId13"/>
    <p:sldId id="275" r:id="rId14"/>
    <p:sldId id="280" r:id="rId15"/>
    <p:sldId id="271" r:id="rId16"/>
    <p:sldId id="276" r:id="rId17"/>
    <p:sldId id="265" r:id="rId18"/>
    <p:sldId id="279" r:id="rId19"/>
    <p:sldId id="317" r:id="rId20"/>
    <p:sldId id="316" r:id="rId21"/>
    <p:sldId id="329" r:id="rId22"/>
    <p:sldId id="319" r:id="rId23"/>
    <p:sldId id="320" r:id="rId24"/>
    <p:sldId id="330" r:id="rId25"/>
    <p:sldId id="322" r:id="rId26"/>
    <p:sldId id="331" r:id="rId27"/>
    <p:sldId id="332" r:id="rId28"/>
    <p:sldId id="325" r:id="rId29"/>
    <p:sldId id="326" r:id="rId30"/>
    <p:sldId id="327"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ông Nguyễn" initials="TC" lastIdx="5" clrIdx="0">
    <p:extLst>
      <p:ext uri="{19B8F6BF-5375-455C-9EA6-DF929625EA0E}">
        <p15:presenceInfo xmlns:p15="http://schemas.microsoft.com/office/powerpoint/2012/main" userId="Công Nguyễ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722C"/>
    <a:srgbClr val="7264F6"/>
    <a:srgbClr val="D1CCFC"/>
    <a:srgbClr val="B0A8FA"/>
    <a:srgbClr val="4472C4"/>
    <a:srgbClr val="A399FA"/>
    <a:srgbClr val="2E75B6"/>
    <a:srgbClr val="3FB1FF"/>
    <a:srgbClr val="FF1919"/>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F397C-C98C-4E9F-B219-8A2BFD7D5B62}" v="1401" dt="2021-10-16T04:43:09.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5" autoAdjust="0"/>
    <p:restoredTop sz="94660"/>
  </p:normalViewPr>
  <p:slideViewPr>
    <p:cSldViewPr snapToGrid="0" showGuides="1">
      <p:cViewPr varScale="1">
        <p:scale>
          <a:sx n="68" d="100"/>
          <a:sy n="68" d="100"/>
        </p:scale>
        <p:origin x="77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3T19:47:15.758" idx="3">
    <p:pos x="652" y="3899"/>
    <p:text>Trả lời sai nhấp ở đây</p:text>
    <p:extLst>
      <p:ext uri="{C676402C-5697-4E1C-873F-D02D1690AC5C}">
        <p15:threadingInfo xmlns:p15="http://schemas.microsoft.com/office/powerpoint/2012/main" timeZoneBias="-420"/>
      </p:ext>
    </p:extLst>
  </p:cm>
  <p:cm authorId="1" dt="2021-10-13T19:47:54.694" idx="5">
    <p:pos x="7253" y="3835"/>
    <p:text>Trả lời đúng nhấp ở đây</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53E43-092E-45D7-82B1-0825DF048695}"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42AD6-B672-4D5F-B54C-BD6FBEFF3A53}" type="slidenum">
              <a:rPr lang="en-US" smtClean="0"/>
              <a:t>‹#›</a:t>
            </a:fld>
            <a:endParaRPr lang="en-US"/>
          </a:p>
        </p:txBody>
      </p:sp>
    </p:spTree>
    <p:extLst>
      <p:ext uri="{BB962C8B-B14F-4D97-AF65-F5344CB8AC3E}">
        <p14:creationId xmlns:p14="http://schemas.microsoft.com/office/powerpoint/2010/main" val="329542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t>7</a:t>
            </a:fld>
            <a:endParaRPr lang="en-US"/>
          </a:p>
        </p:txBody>
      </p:sp>
    </p:spTree>
    <p:extLst>
      <p:ext uri="{BB962C8B-B14F-4D97-AF65-F5344CB8AC3E}">
        <p14:creationId xmlns:p14="http://schemas.microsoft.com/office/powerpoint/2010/main" val="253126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t>12</a:t>
            </a:fld>
            <a:endParaRPr lang="en-US"/>
          </a:p>
        </p:txBody>
      </p:sp>
    </p:spTree>
    <p:extLst>
      <p:ext uri="{BB962C8B-B14F-4D97-AF65-F5344CB8AC3E}">
        <p14:creationId xmlns:p14="http://schemas.microsoft.com/office/powerpoint/2010/main" val="181944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B5746C-31EA-48E5-B634-4104731AD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0D4EEA4-F743-4965-A596-1269857C7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2480F5C-50B8-43FA-AC53-223F02ECEE20}"/>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5" name="Footer Placeholder 4">
            <a:extLst>
              <a:ext uri="{FF2B5EF4-FFF2-40B4-BE49-F238E27FC236}">
                <a16:creationId xmlns:a16="http://schemas.microsoft.com/office/drawing/2014/main" xmlns="" id="{9C3539CD-F4E1-4670-8FC9-4489F0ABF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282DDC-67C6-4A14-9894-8D3ED356DD77}"/>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126424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95FD36-871B-4A47-A160-716A50B038C3}"/>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5" name="Footer Placeholder 4">
            <a:extLst>
              <a:ext uri="{FF2B5EF4-FFF2-40B4-BE49-F238E27FC236}">
                <a16:creationId xmlns:a16="http://schemas.microsoft.com/office/drawing/2014/main" xmlns="" id="{D6730A73-FF00-4A57-9A95-9734FF44F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33F090-0E37-4A13-A055-E3E9AD091870}"/>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121633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BAC54A-D038-45C1-9407-9707F97DD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916BF8-EEC2-4C44-9E42-2979CA594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45692B-DA54-4A87-8AED-9BEC7C6A323C}"/>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5" name="Footer Placeholder 4">
            <a:extLst>
              <a:ext uri="{FF2B5EF4-FFF2-40B4-BE49-F238E27FC236}">
                <a16:creationId xmlns:a16="http://schemas.microsoft.com/office/drawing/2014/main" xmlns="" id="{536C661B-10D2-482C-A422-BB1B3AFAF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EA58E2-A0B0-4AFE-BDBC-10AF67F1347A}"/>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51925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B646E0D-172F-411D-84A9-E890FD2A1EF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017475BB-76FD-46C6-8401-8A5102CFA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B029A99-0BB0-42DC-8B53-6F7B6ABF8D26}"/>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7C3CB043-B937-4C83-8BAE-3B5AD07BF082}"/>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A2B67863-DF32-4AD3-9E80-9703AC395CCF}"/>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72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5BD1D3C-42B8-4FCB-87E1-EA60135825B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F7D799C-28FD-4CE0-9FDA-76055531392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58BE268-A119-43A1-865F-DB7095A20213}"/>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0206A6B6-40C3-4365-B7A4-7954B3CDE70B}"/>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4B9F06BD-3AC3-488F-9429-A7FC7E04C2D2}"/>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26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A09E4BD-2537-46AE-B6C8-BBAC1F8D1C2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3C946CE-28F1-41C2-A6FF-76C702002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3C2D06B-D166-41F9-929D-EF150AF8C644}"/>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AF2E82D9-86B5-4FC2-BB9B-45A81B233C1E}"/>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41CEE584-F52D-42B1-8BF7-42E8D8089074}"/>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604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02651E-5B3F-4A07-9D65-E311F6C78F1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0DB6E80-27B2-461E-B52C-3B17D8D688D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16AC767-64CB-4CD0-968F-2D811BC18A6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AD190196-E553-4185-A24B-2BFA8B768294}"/>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E97520A5-92F2-4DFD-ABB4-49289F93B227}"/>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392C0929-5276-4634-B2EC-CA1BFCB6FD41}"/>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866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9860B85-DA6E-4E71-A170-18FEFD3E00E9}"/>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B71A27E-8D6A-4A86-886B-1CAEEC920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8DB9EAA-5959-4244-98EE-AFDA41E04C1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8E7A62AE-5E20-499E-AEC3-17ECF950B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8C4D919-501B-4E3D-8A02-E63A213DE91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1BB91F2-AFE2-4FDB-B266-841A90A6695A}"/>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xmlns="" id="{C87FE97C-5185-4FA7-9BE6-9D464F66699A}"/>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xmlns="" id="{23978324-3C64-46EE-A73E-D2D15DA7CFD1}"/>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942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2614AFC-F550-4D58-A5BD-C2274890DBB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F6F912E-4B64-4ABD-ADE2-2B3D4279DB92}"/>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xmlns="" id="{B519BAA0-5BB7-4D0B-96EB-6B75D4AABA7E}"/>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xmlns="" id="{8EF3075D-9A8D-4D7C-92B5-5C84027C42C9}"/>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311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56F47A9-E952-447F-801A-EFA81BD39FAC}"/>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xmlns="" id="{76DFE650-3743-4033-AA6D-964753019AEF}"/>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xmlns="" id="{591E9A55-06A9-47FB-85EA-661CBADF3AB0}"/>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38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748A7F-796B-4C1F-B822-82FB58AF2FC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E799E32-AED2-42AC-B92E-18ED14194B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35B6C8F-9190-4A6F-950B-230AA1DEA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0EFE2B3-4413-41C9-94EE-35872B5C2BF2}"/>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A20F8E1F-10D8-4055-9B54-699615908C0D}"/>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62903646-51B1-4151-87B1-3CC74CE8FF98}"/>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2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052492-AE56-4843-94C7-D3786AC41B76}"/>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5" name="Footer Placeholder 4">
            <a:extLst>
              <a:ext uri="{FF2B5EF4-FFF2-40B4-BE49-F238E27FC236}">
                <a16:creationId xmlns:a16="http://schemas.microsoft.com/office/drawing/2014/main" xmlns="" id="{6A47047E-9E48-4122-8392-7261F853E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E3C739-8FBE-4615-A01E-19CF2A221BD2}"/>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296899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BE1F5A-A79F-4C6D-9FC7-EEEDD72011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079E8852-B5BD-4A60-9F69-54CCE91A60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EC50A597-1160-4F5C-91DA-69302D0D4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D4EE712-E7D6-412B-8D9C-D2862BCDA1C7}"/>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76168CE2-5D73-4FBC-9DE7-10C37BC19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B80D1057-E300-47EF-A093-76D035EB68A0}"/>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149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AE30356-FE49-4D14-9686-FA199634A8E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92A49D1B-0A45-4D0D-8738-1BD1094B9F6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1F18484-5599-4FE6-AF75-1C3E37963793}"/>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DE4A964E-F817-48B2-8284-A764FD02CB48}"/>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0B7DD7ED-F1DF-4D95-A008-5A77236DF73D}"/>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363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F809BF7F-834A-4957-B8F6-F43739187AE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38397AB-C452-4B38-A466-891D3ED399B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5313882-324B-420A-9178-746506F34D84}"/>
              </a:ext>
            </a:extLst>
          </p:cNvPr>
          <p:cNvSpPr>
            <a:spLocks noGrp="1"/>
          </p:cNvSpPr>
          <p:nvPr>
            <p:ph type="dt" sz="half" idx="10"/>
          </p:nvPr>
        </p:nvSpPr>
        <p:spPr/>
        <p:txBody>
          <a:body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5B13DDAC-75D7-47F1-90BD-22ABF767FEF4}"/>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ABEC5FC2-FF90-4611-BEF4-E420215ACE4C}"/>
              </a:ext>
            </a:extLst>
          </p:cNvPr>
          <p:cNvSpPr>
            <a:spLocks noGrp="1"/>
          </p:cNvSpPr>
          <p:nvPr>
            <p:ph type="sldNum" sz="quarter" idx="12"/>
          </p:nvPr>
        </p:nvSpPr>
        <p:spPr/>
        <p:txBody>
          <a:body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4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E1FD6-BA5A-4CDD-964B-64D449F0C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76C8547-DFBC-46CE-88B6-95EA559CE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5F1E577-1572-41B2-8784-E0E534AE3B5C}"/>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5" name="Footer Placeholder 4">
            <a:extLst>
              <a:ext uri="{FF2B5EF4-FFF2-40B4-BE49-F238E27FC236}">
                <a16:creationId xmlns:a16="http://schemas.microsoft.com/office/drawing/2014/main" xmlns="" id="{081B15A8-BB99-4879-9DAB-D38F22184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5B250C-4C15-4228-B749-FDBB319434F6}"/>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2505003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887EBA-18FD-4292-ABFD-B68F5EC0D1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640C3F-5D9F-47CF-8EDE-F6ED53B31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8EA2E0-C2C1-4F1A-BE0E-86216DA23399}"/>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6" name="Footer Placeholder 5">
            <a:extLst>
              <a:ext uri="{FF2B5EF4-FFF2-40B4-BE49-F238E27FC236}">
                <a16:creationId xmlns:a16="http://schemas.microsoft.com/office/drawing/2014/main" xmlns="" id="{68BD9418-4D6A-45AE-AF72-106B79733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4BA8AB-9DC0-451E-9E22-218A181D879B}"/>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280425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29AE9-9139-4F92-A8DF-7FAD803AC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AD0EA9-B957-4BEF-85B4-BC188ADC6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C6F3E3A-4E64-4287-9F2A-E12DC0EC1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BCC1C5-EC44-4104-A2B3-478DA1E0D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D77C6D2-1F36-43E6-88CC-C7165EA548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DC886B-1DE9-4821-9F5D-0FD8C9F8FEE3}"/>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8" name="Footer Placeholder 7">
            <a:extLst>
              <a:ext uri="{FF2B5EF4-FFF2-40B4-BE49-F238E27FC236}">
                <a16:creationId xmlns:a16="http://schemas.microsoft.com/office/drawing/2014/main" xmlns="" id="{68D3B459-FCDF-4291-802C-68426F84B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BB3C528-9A3D-4E29-8C93-E1B51F21C378}"/>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291306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57C3FD0-9DE6-42FE-99E2-3B92263BB43D}"/>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4" name="Footer Placeholder 3">
            <a:extLst>
              <a:ext uri="{FF2B5EF4-FFF2-40B4-BE49-F238E27FC236}">
                <a16:creationId xmlns:a16="http://schemas.microsoft.com/office/drawing/2014/main" xmlns="" id="{25A75789-DE65-4285-90C5-369319AFB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C5AC9C3-4377-4B37-A657-014C7F6C2614}"/>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87615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548B45-EB70-4AB5-AF57-41969FEC4CE5}"/>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3" name="Footer Placeholder 2">
            <a:extLst>
              <a:ext uri="{FF2B5EF4-FFF2-40B4-BE49-F238E27FC236}">
                <a16:creationId xmlns:a16="http://schemas.microsoft.com/office/drawing/2014/main" xmlns="" id="{B1C522ED-0BE1-4A91-ABF7-027D5B97D4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48A59A4-FE5D-4B32-A3EE-69AEA6857E05}"/>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1463979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27D413-768E-4F6C-8B93-FFDAB0D24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C3DC5B-A449-4E3A-B215-D81C7D7A6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E8EDFE-BC69-450F-9D2D-E34838B73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3ADC2D5-C523-4812-84D5-EC3C2036815E}"/>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6" name="Footer Placeholder 5">
            <a:extLst>
              <a:ext uri="{FF2B5EF4-FFF2-40B4-BE49-F238E27FC236}">
                <a16:creationId xmlns:a16="http://schemas.microsoft.com/office/drawing/2014/main" xmlns="" id="{4CD56863-0653-4785-8650-4B1219335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8E357AB-0274-4F81-A78C-C2D7E4AA1724}"/>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28298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289505-6EDC-45E6-BBF1-33B5D6067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70759D-6C97-4F92-9707-2DF75CE9C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98BDB17-4E00-49F6-B42D-71C7F3B01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56C2D0-B2B1-4BEE-819F-1DEAD55F4A16}"/>
              </a:ext>
            </a:extLst>
          </p:cNvPr>
          <p:cNvSpPr>
            <a:spLocks noGrp="1"/>
          </p:cNvSpPr>
          <p:nvPr>
            <p:ph type="dt" sz="half" idx="10"/>
          </p:nvPr>
        </p:nvSpPr>
        <p:spPr/>
        <p:txBody>
          <a:bodyPr/>
          <a:lstStyle/>
          <a:p>
            <a:fld id="{197D97B6-F3D4-4828-8331-3A697524A176}" type="datetimeFigureOut">
              <a:rPr lang="en-US" smtClean="0"/>
              <a:t>10/3/2023</a:t>
            </a:fld>
            <a:endParaRPr lang="en-US"/>
          </a:p>
        </p:txBody>
      </p:sp>
      <p:sp>
        <p:nvSpPr>
          <p:cNvPr id="6" name="Footer Placeholder 5">
            <a:extLst>
              <a:ext uri="{FF2B5EF4-FFF2-40B4-BE49-F238E27FC236}">
                <a16:creationId xmlns:a16="http://schemas.microsoft.com/office/drawing/2014/main" xmlns="" id="{C61D1FB0-92F6-406B-AD1F-73F21523F4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1A9A75-CF44-42B5-BA6D-2638D90A5D2C}"/>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56247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FDDF5F-CBB4-4A58-9137-EAB302A99C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8490F8-BDD4-49FA-A026-8AF9683DCE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848A2D-1A21-4EA1-8845-7CEA1775A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D97B6-F3D4-4828-8331-3A697524A176}" type="datetimeFigureOut">
              <a:rPr lang="en-US" smtClean="0"/>
              <a:t>10/3/2023</a:t>
            </a:fld>
            <a:endParaRPr lang="en-US"/>
          </a:p>
        </p:txBody>
      </p:sp>
      <p:sp>
        <p:nvSpPr>
          <p:cNvPr id="5" name="Footer Placeholder 4">
            <a:extLst>
              <a:ext uri="{FF2B5EF4-FFF2-40B4-BE49-F238E27FC236}">
                <a16:creationId xmlns:a16="http://schemas.microsoft.com/office/drawing/2014/main" xmlns="" id="{72056F91-C8F9-45E9-9408-ACD6FF0002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90DFE0F-A4DA-4D36-A36F-A21245BE6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61E2B-6088-46C5-871F-21F1B14BF202}" type="slidenum">
              <a:rPr lang="en-US" smtClean="0"/>
              <a:t>‹#›</a:t>
            </a:fld>
            <a:endParaRPr lang="en-US"/>
          </a:p>
        </p:txBody>
      </p:sp>
    </p:spTree>
    <p:extLst>
      <p:ext uri="{BB962C8B-B14F-4D97-AF65-F5344CB8AC3E}">
        <p14:creationId xmlns:p14="http://schemas.microsoft.com/office/powerpoint/2010/main" val="300183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A71D829-FD4E-4A7F-B09B-58B836C0E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47E3157-DFD4-4B81-A281-97C3E4C5B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E9E9577-7E10-40E4-8004-56BD846D6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AA92B-AA96-4125-B6BC-5205FE04B8AD}" type="datetimeFigureOut">
              <a:rPr lang="en-US" smtClean="0">
                <a:solidFill>
                  <a:prstClr val="black">
                    <a:tint val="75000"/>
                  </a:prstClr>
                </a:solidFill>
              </a:rPr>
              <a:pPr/>
              <a:t>10/3/2023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A04A931A-3EB3-4AE0-9F12-B71893DC9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9073B43D-40BA-400D-A050-D0D275C8B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88419-3872-4CD0-A5E6-1BA563567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573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4.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slide" Target="slide4.xml"/><Relationship Id="rId5" Type="http://schemas.openxmlformats.org/officeDocument/2006/relationships/slide" Target="slide11.xml"/><Relationship Id="rId15" Type="http://schemas.openxmlformats.org/officeDocument/2006/relationships/image" Target="../media/image10.sv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3.svg"/><Relationship Id="rId9"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4.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slide" Target="slide4.xml"/><Relationship Id="rId5" Type="http://schemas.openxmlformats.org/officeDocument/2006/relationships/slide" Target="slide11.xml"/><Relationship Id="rId15" Type="http://schemas.openxmlformats.org/officeDocument/2006/relationships/image" Target="../media/image10.sv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vi.wikipedia.org/w/index.php?title=Ki%E1%BA%BFn_t%E1%BA%A1o_s%C6%A1n_Hercynia&amp;action=edit&amp;redlink=1" TargetMode="External"/><Relationship Id="rId13" Type="http://schemas.openxmlformats.org/officeDocument/2006/relationships/hyperlink" Target="https://vi.wikipedia.org/wiki/Ho%C3%A0nh_S%C6%A1n" TargetMode="External"/><Relationship Id="rId3" Type="http://schemas.openxmlformats.org/officeDocument/2006/relationships/image" Target="../media/image32.jpeg"/><Relationship Id="rId7" Type="http://schemas.openxmlformats.org/officeDocument/2006/relationships/hyperlink" Target="https://vi.wikipedia.org/wiki/V%C3%B9ng_%C4%90%C3%B4ng_B%E1%BA%AFc_(Vi%E1%BB%87t_Nam)" TargetMode="External"/><Relationship Id="rId12" Type="http://schemas.openxmlformats.org/officeDocument/2006/relationships/hyperlink" Target="https://vi.wikipedia.org/wiki/Nam" TargetMode="External"/><Relationship Id="rId17" Type="http://schemas.openxmlformats.org/officeDocument/2006/relationships/hyperlink" Target="https://vi.wikipedia.org/wiki/Th%E1%BB%ABa_Thi%C3%AAn_Hu%E1%BA%BF" TargetMode="External"/><Relationship Id="rId2" Type="http://schemas.openxmlformats.org/officeDocument/2006/relationships/image" Target="../media/image31.jpg"/><Relationship Id="rId16" Type="http://schemas.openxmlformats.org/officeDocument/2006/relationships/hyperlink" Target="https://vi.wikipedia.org/wiki/N%C3%BAi_B%E1%BA%A1ch_M%C3%A3" TargetMode="External"/><Relationship Id="rId1" Type="http://schemas.openxmlformats.org/officeDocument/2006/relationships/slideLayout" Target="../slideLayouts/slideLayout12.xml"/><Relationship Id="rId6" Type="http://schemas.openxmlformats.org/officeDocument/2006/relationships/hyperlink" Target="https://vi.wikipedia.org/wiki/%C4%90%E1%BB%8Ba_m%C3%A1ng" TargetMode="External"/><Relationship Id="rId11" Type="http://schemas.openxmlformats.org/officeDocument/2006/relationships/hyperlink" Target="https://vi.wikipedia.org/wiki/H%C6%B0%E1%BB%9Bng_%C4%90%C3%B4ng_Nam" TargetMode="External"/><Relationship Id="rId5" Type="http://schemas.openxmlformats.org/officeDocument/2006/relationships/hyperlink" Target="https://vi.wikipedia.org/wiki/%C4%90%E1%BA%A1i_C%E1%BB%95_sinh" TargetMode="External"/><Relationship Id="rId15" Type="http://schemas.openxmlformats.org/officeDocument/2006/relationships/hyperlink" Target="https://vi.wikipedia.org/wiki/Qu%E1%BA%A3ng_B%C3%ACnh" TargetMode="External"/><Relationship Id="rId10" Type="http://schemas.openxmlformats.org/officeDocument/2006/relationships/hyperlink" Target="https://vi.wikipedia.org/wiki/H%C6%B0%E1%BB%9Bng_T%C3%A2y_B%E1%BA%AFc" TargetMode="External"/><Relationship Id="rId4" Type="http://schemas.openxmlformats.org/officeDocument/2006/relationships/image" Target="../media/image23.jpg"/><Relationship Id="rId9" Type="http://schemas.openxmlformats.org/officeDocument/2006/relationships/hyperlink" Target="https://vi.wikipedia.org/wiki/S%C3%B4ng_C%E1%BA%A3" TargetMode="External"/><Relationship Id="rId14" Type="http://schemas.openxmlformats.org/officeDocument/2006/relationships/hyperlink" Target="https://vi.wikipedia.org/wiki/H%C3%A0_T%C4%A9n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4.png"/><Relationship Id="rId17" Type="http://schemas.microsoft.com/office/2007/relationships/hdphoto" Target="../media/hdphoto1.wdp"/><Relationship Id="rId2" Type="http://schemas.openxmlformats.org/officeDocument/2006/relationships/slide" Target="slide5.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slide" Target="slide4.xml"/><Relationship Id="rId5" Type="http://schemas.openxmlformats.org/officeDocument/2006/relationships/slide" Target="slide11.xml"/><Relationship Id="rId15" Type="http://schemas.openxmlformats.org/officeDocument/2006/relationships/image" Target="../media/image10.sv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4.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slide" Target="slide4.xml"/><Relationship Id="rId5" Type="http://schemas.openxmlformats.org/officeDocument/2006/relationships/slide" Target="slide11.xml"/><Relationship Id="rId15" Type="http://schemas.openxmlformats.org/officeDocument/2006/relationships/image" Target="../media/image10.sv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3.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2.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jpeg"/><Relationship Id="rId18" Type="http://schemas.microsoft.com/office/2007/relationships/hdphoto" Target="../media/hdphoto2.wdp"/><Relationship Id="rId3" Type="http://schemas.microsoft.com/office/2007/relationships/media" Target="../media/media2.mp3"/><Relationship Id="rId21" Type="http://schemas.microsoft.com/office/2007/relationships/hdphoto" Target="../media/hdphoto3.wdp"/><Relationship Id="rId7" Type="http://schemas.openxmlformats.org/officeDocument/2006/relationships/image" Target="../media/image9.png"/><Relationship Id="rId12" Type="http://schemas.openxmlformats.org/officeDocument/2006/relationships/image" Target="../media/image16.sv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slide" Target="slide13.xml"/><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1.png"/><Relationship Id="rId24" Type="http://schemas.openxmlformats.org/officeDocument/2006/relationships/comments" Target="../comments/comment1.xml"/><Relationship Id="rId5" Type="http://schemas.openxmlformats.org/officeDocument/2006/relationships/slideLayout" Target="../slideLayouts/slideLayout2.xml"/><Relationship Id="rId15" Type="http://schemas.openxmlformats.org/officeDocument/2006/relationships/image" Target="../media/image14.png"/><Relationship Id="rId23" Type="http://schemas.openxmlformats.org/officeDocument/2006/relationships/slide" Target="slide8.xml"/><Relationship Id="rId10" Type="http://schemas.openxmlformats.org/officeDocument/2006/relationships/image" Target="../media/image2.svg"/><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2.svg"/><Relationship Id="rId7" Type="http://schemas.openxmlformats.org/officeDocument/2006/relationships/slide" Target="slide6.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EB61D140-5867-492C-8AE8-AECE93DD2288}"/>
              </a:ext>
            </a:extLst>
          </p:cNvPr>
          <p:cNvSpPr/>
          <p:nvPr/>
        </p:nvSpPr>
        <p:spPr>
          <a:xfrm>
            <a:off x="5235388" y="-3566283"/>
            <a:ext cx="1739153" cy="1721224"/>
          </a:xfrm>
          <a:prstGeom prst="ellipse">
            <a:avLst/>
          </a:prstGeom>
          <a:solidFill>
            <a:srgbClr val="E7AC07"/>
          </a:solidFill>
          <a:ln w="57150">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99A5CBC-1A9B-4E26-B7B8-4A925F4143ED}"/>
              </a:ext>
            </a:extLst>
          </p:cNvPr>
          <p:cNvSpPr txBox="1"/>
          <p:nvPr/>
        </p:nvSpPr>
        <p:spPr>
          <a:xfrm>
            <a:off x="4043082" y="9957072"/>
            <a:ext cx="4105835" cy="769441"/>
          </a:xfrm>
          <a:prstGeom prst="rect">
            <a:avLst/>
          </a:prstGeom>
          <a:noFill/>
        </p:spPr>
        <p:txBody>
          <a:bodyPr wrap="square" rtlCol="0">
            <a:spAutoFit/>
          </a:bodyPr>
          <a:lstStyle/>
          <a:p>
            <a:pPr algn="ctr"/>
            <a:r>
              <a:rPr lang="en-US" sz="4400" b="1">
                <a:solidFill>
                  <a:schemeClr val="accent4">
                    <a:lumMod val="50000"/>
                  </a:schemeClr>
                </a:solidFill>
              </a:rPr>
              <a:t>Group Name</a:t>
            </a:r>
          </a:p>
        </p:txBody>
      </p:sp>
      <p:sp>
        <p:nvSpPr>
          <p:cNvPr id="12" name="TextBox 11">
            <a:extLst>
              <a:ext uri="{FF2B5EF4-FFF2-40B4-BE49-F238E27FC236}">
                <a16:creationId xmlns:a16="http://schemas.microsoft.com/office/drawing/2014/main" xmlns="" id="{556C1E6B-77AF-4737-8396-88018853DA48}"/>
              </a:ext>
            </a:extLst>
          </p:cNvPr>
          <p:cNvSpPr txBox="1"/>
          <p:nvPr/>
        </p:nvSpPr>
        <p:spPr>
          <a:xfrm>
            <a:off x="4137211" y="11338344"/>
            <a:ext cx="3917576" cy="369332"/>
          </a:xfrm>
          <a:prstGeom prst="rect">
            <a:avLst/>
          </a:prstGeom>
          <a:noFill/>
        </p:spPr>
        <p:txBody>
          <a:bodyPr wrap="square" rtlCol="0">
            <a:spAutoFit/>
          </a:bodyPr>
          <a:lstStyle/>
          <a:p>
            <a:pPr algn="ctr"/>
            <a:r>
              <a:rPr lang="en-US">
                <a:solidFill>
                  <a:schemeClr val="accent4">
                    <a:lumMod val="50000"/>
                  </a:schemeClr>
                </a:solidFill>
                <a:latin typeface="Arial" panose="020B0604020202020204" pitchFamily="34" charset="0"/>
                <a:cs typeface="Arial" panose="020B0604020202020204" pitchFamily="34" charset="0"/>
              </a:rPr>
              <a:t>Bộ Môn Thuyết trình </a:t>
            </a:r>
          </a:p>
        </p:txBody>
      </p:sp>
      <p:sp>
        <p:nvSpPr>
          <p:cNvPr id="13" name="Oval 12">
            <a:extLst>
              <a:ext uri="{FF2B5EF4-FFF2-40B4-BE49-F238E27FC236}">
                <a16:creationId xmlns:a16="http://schemas.microsoft.com/office/drawing/2014/main" xmlns="" id="{1E64ED2D-DEF1-456F-9353-86B7B43648F8}"/>
              </a:ext>
            </a:extLst>
          </p:cNvPr>
          <p:cNvSpPr/>
          <p:nvPr/>
        </p:nvSpPr>
        <p:spPr>
          <a:xfrm>
            <a:off x="-1967292" y="-1434273"/>
            <a:ext cx="1165412" cy="1138518"/>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F872C419-9433-43E5-B157-96E1F40239E2}"/>
              </a:ext>
            </a:extLst>
          </p:cNvPr>
          <p:cNvSpPr/>
          <p:nvPr/>
        </p:nvSpPr>
        <p:spPr>
          <a:xfrm>
            <a:off x="17410602" y="7404013"/>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D11A1D1-66AB-43F2-8EFA-06C17442444D}"/>
              </a:ext>
            </a:extLst>
          </p:cNvPr>
          <p:cNvSpPr/>
          <p:nvPr/>
        </p:nvSpPr>
        <p:spPr>
          <a:xfrm>
            <a:off x="4578176" y="9030097"/>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5006B545-E09B-4FFB-960A-D95BAA2A240C}"/>
              </a:ext>
            </a:extLst>
          </p:cNvPr>
          <p:cNvSpPr/>
          <p:nvPr/>
        </p:nvSpPr>
        <p:spPr>
          <a:xfrm>
            <a:off x="15943058" y="-2912034"/>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4 Points 16">
            <a:extLst>
              <a:ext uri="{FF2B5EF4-FFF2-40B4-BE49-F238E27FC236}">
                <a16:creationId xmlns:a16="http://schemas.microsoft.com/office/drawing/2014/main" xmlns="" id="{8B55D1D0-4BF6-406E-BDB9-90E48CB38FAD}"/>
              </a:ext>
            </a:extLst>
          </p:cNvPr>
          <p:cNvSpPr/>
          <p:nvPr/>
        </p:nvSpPr>
        <p:spPr>
          <a:xfrm>
            <a:off x="-2003150" y="8219800"/>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xmlns="" id="{71CB36DD-47A1-4DB9-812F-5796C6DFDEF1}"/>
              </a:ext>
            </a:extLst>
          </p:cNvPr>
          <p:cNvSpPr/>
          <p:nvPr/>
        </p:nvSpPr>
        <p:spPr>
          <a:xfrm>
            <a:off x="14121182" y="207854"/>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xmlns="" id="{6C8F1555-0997-4668-828E-8BB1A1BFF62A}"/>
              </a:ext>
            </a:extLst>
          </p:cNvPr>
          <p:cNvSpPr/>
          <p:nvPr/>
        </p:nvSpPr>
        <p:spPr>
          <a:xfrm>
            <a:off x="2343629" y="-2944491"/>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xmlns="" id="{C2651E56-D192-49A2-852C-E8397DB89967}"/>
              </a:ext>
            </a:extLst>
          </p:cNvPr>
          <p:cNvSpPr/>
          <p:nvPr/>
        </p:nvSpPr>
        <p:spPr>
          <a:xfrm>
            <a:off x="13968781" y="8832350"/>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7664C57-E3E5-4029-86DB-68E97087AAE4}"/>
              </a:ext>
            </a:extLst>
          </p:cNvPr>
          <p:cNvSpPr/>
          <p:nvPr/>
        </p:nvSpPr>
        <p:spPr>
          <a:xfrm>
            <a:off x="9224680" y="9280563"/>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80CC6E-F71D-424E-AC88-7BCD4877DA3F}"/>
              </a:ext>
            </a:extLst>
          </p:cNvPr>
          <p:cNvSpPr/>
          <p:nvPr/>
        </p:nvSpPr>
        <p:spPr>
          <a:xfrm>
            <a:off x="-3440880" y="5085044"/>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xmlns="" id="{84D9DFA4-B2B0-4E2E-82FD-C57971068C32}"/>
              </a:ext>
            </a:extLst>
          </p:cNvPr>
          <p:cNvSpPr/>
          <p:nvPr/>
        </p:nvSpPr>
        <p:spPr>
          <a:xfrm>
            <a:off x="9853327" y="-2459500"/>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BAA82F5-81E3-4FCE-A944-2877B7EFDA54}"/>
              </a:ext>
            </a:extLst>
          </p:cNvPr>
          <p:cNvSpPr/>
          <p:nvPr/>
        </p:nvSpPr>
        <p:spPr>
          <a:xfrm>
            <a:off x="15108191" y="3013910"/>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xmlns="" id="{DEE732C1-D807-4698-BDED-CB31E7D2419F}"/>
              </a:ext>
            </a:extLst>
          </p:cNvPr>
          <p:cNvSpPr/>
          <p:nvPr/>
        </p:nvSpPr>
        <p:spPr>
          <a:xfrm>
            <a:off x="-3440880" y="2377416"/>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xmlns="" id="{9B58782B-AFA3-4673-AF5D-BF7CA9434610}"/>
              </a:ext>
            </a:extLst>
          </p:cNvPr>
          <p:cNvSpPr/>
          <p:nvPr/>
        </p:nvSpPr>
        <p:spPr>
          <a:xfrm>
            <a:off x="6367420" y="-2573071"/>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xmlns="" id="{3A17A5A8-FF01-479D-984B-D827C478025F}"/>
              </a:ext>
            </a:extLst>
          </p:cNvPr>
          <p:cNvSpPr/>
          <p:nvPr/>
        </p:nvSpPr>
        <p:spPr>
          <a:xfrm>
            <a:off x="-1662653" y="1769865"/>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60092F34-7CE0-4C66-8373-D573527AE71F}"/>
              </a:ext>
            </a:extLst>
          </p:cNvPr>
          <p:cNvSpPr/>
          <p:nvPr/>
        </p:nvSpPr>
        <p:spPr>
          <a:xfrm>
            <a:off x="1465728" y="9845884"/>
            <a:ext cx="439271" cy="407893"/>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2108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A4751B3-3B83-4E17-B7E9-A0A20907EF80}"/>
              </a:ext>
            </a:extLst>
          </p:cNvPr>
          <p:cNvSpPr/>
          <p:nvPr/>
        </p:nvSpPr>
        <p:spPr>
          <a:xfrm>
            <a:off x="963827" y="222422"/>
            <a:ext cx="11009870" cy="6413156"/>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Title Background">
            <a:extLst>
              <a:ext uri="{FF2B5EF4-FFF2-40B4-BE49-F238E27FC236}">
                <a16:creationId xmlns:a16="http://schemas.microsoft.com/office/drawing/2014/main" xmlns="" id="{15B327DB-9455-4B2B-ACFF-05E815CB33C8}"/>
              </a:ext>
            </a:extLst>
          </p:cNvPr>
          <p:cNvGrpSpPr/>
          <p:nvPr/>
        </p:nvGrpSpPr>
        <p:grpSpPr>
          <a:xfrm>
            <a:off x="1363840" y="1598158"/>
            <a:ext cx="8201811" cy="1830842"/>
            <a:chOff x="1217765" y="1106159"/>
            <a:chExt cx="5874253" cy="1231193"/>
          </a:xfrm>
        </p:grpSpPr>
        <p:sp>
          <p:nvSpPr>
            <p:cNvPr id="6" name="Freeform: Shape 5">
              <a:extLst>
                <a:ext uri="{FF2B5EF4-FFF2-40B4-BE49-F238E27FC236}">
                  <a16:creationId xmlns:a16="http://schemas.microsoft.com/office/drawing/2014/main" xmlns=""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7" name="Freeform: Shape 6">
              <a:extLst>
                <a:ext uri="{FF2B5EF4-FFF2-40B4-BE49-F238E27FC236}">
                  <a16:creationId xmlns:a16="http://schemas.microsoft.com/office/drawing/2014/main" xmlns=""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2400">
                  <a:solidFill>
                    <a:prstClr val="white"/>
                  </a:solidFill>
                  <a:latin typeface="Calibri" panose="020F0502020204030204"/>
                </a:rPr>
                <a:t> </a:t>
              </a:r>
            </a:p>
          </p:txBody>
        </p:sp>
        <p:sp>
          <p:nvSpPr>
            <p:cNvPr id="8" name="Freeform: Shape 7">
              <a:extLst>
                <a:ext uri="{FF2B5EF4-FFF2-40B4-BE49-F238E27FC236}">
                  <a16:creationId xmlns:a16="http://schemas.microsoft.com/office/drawing/2014/main" xmlns=""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9" name="Freeform: Shape 8">
              <a:extLst>
                <a:ext uri="{FF2B5EF4-FFF2-40B4-BE49-F238E27FC236}">
                  <a16:creationId xmlns:a16="http://schemas.microsoft.com/office/drawing/2014/main" xmlns=""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xmlns=""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xmlns=""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xmlns=""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xmlns=""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xmlns=""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grpSp>
      <p:sp>
        <p:nvSpPr>
          <p:cNvPr id="16" name="TextBox 15">
            <a:extLst>
              <a:ext uri="{FF2B5EF4-FFF2-40B4-BE49-F238E27FC236}">
                <a16:creationId xmlns:a16="http://schemas.microsoft.com/office/drawing/2014/main" xmlns="" id="{D93EC67A-F91A-4CDE-86E5-3F11B45FF67A}"/>
              </a:ext>
            </a:extLst>
          </p:cNvPr>
          <p:cNvSpPr txBox="1"/>
          <p:nvPr/>
        </p:nvSpPr>
        <p:spPr>
          <a:xfrm>
            <a:off x="1562754" y="396171"/>
            <a:ext cx="4105835" cy="769441"/>
          </a:xfrm>
          <a:prstGeom prst="rect">
            <a:avLst/>
          </a:prstGeom>
          <a:noFill/>
        </p:spPr>
        <p:txBody>
          <a:bodyPr wrap="square" rtlCol="0">
            <a:spAutoFit/>
          </a:bodyPr>
          <a:lstStyle/>
          <a:p>
            <a:pPr algn="ctr"/>
            <a:r>
              <a:rPr lang="en-US" sz="4400" b="1">
                <a:solidFill>
                  <a:schemeClr val="accent4">
                    <a:lumMod val="50000"/>
                  </a:schemeClr>
                </a:solidFill>
              </a:rPr>
              <a:t>Chủ đề môn học</a:t>
            </a:r>
          </a:p>
        </p:txBody>
      </p:sp>
      <p:sp>
        <p:nvSpPr>
          <p:cNvPr id="77" name="Oval 76">
            <a:extLst>
              <a:ext uri="{FF2B5EF4-FFF2-40B4-BE49-F238E27FC236}">
                <a16:creationId xmlns:a16="http://schemas.microsoft.com/office/drawing/2014/main" xmlns="" id="{06F3F76D-FB0B-44BC-990D-01B1DB19703A}"/>
              </a:ext>
            </a:extLst>
          </p:cNvPr>
          <p:cNvSpPr/>
          <p:nvPr/>
        </p:nvSpPr>
        <p:spPr>
          <a:xfrm>
            <a:off x="2537648" y="3639132"/>
            <a:ext cx="161635" cy="1616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sp>
        <p:nvSpPr>
          <p:cNvPr id="84" name="Rectangle: Rounded Corners 83">
            <a:extLst>
              <a:ext uri="{FF2B5EF4-FFF2-40B4-BE49-F238E27FC236}">
                <a16:creationId xmlns:a16="http://schemas.microsoft.com/office/drawing/2014/main" xmlns="" id="{61C1A93E-CDDE-49AC-94FD-D352B15AE463}"/>
              </a:ext>
            </a:extLst>
          </p:cNvPr>
          <p:cNvSpPr/>
          <p:nvPr/>
        </p:nvSpPr>
        <p:spPr>
          <a:xfrm>
            <a:off x="1116227" y="3434643"/>
            <a:ext cx="10674434" cy="3100627"/>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xmlns="" id="{59DA8A03-B376-4EF6-B440-EF7E48326D83}"/>
              </a:ext>
            </a:extLst>
          </p:cNvPr>
          <p:cNvGrpSpPr/>
          <p:nvPr/>
        </p:nvGrpSpPr>
        <p:grpSpPr>
          <a:xfrm>
            <a:off x="-75511" y="614054"/>
            <a:ext cx="1228252" cy="930961"/>
            <a:chOff x="-104388" y="614054"/>
            <a:chExt cx="1228252" cy="930961"/>
          </a:xfrm>
        </p:grpSpPr>
        <p:sp>
          <p:nvSpPr>
            <p:cNvPr id="85" name="Oval 84">
              <a:extLst>
                <a:ext uri="{FF2B5EF4-FFF2-40B4-BE49-F238E27FC236}">
                  <a16:creationId xmlns:a16="http://schemas.microsoft.com/office/drawing/2014/main" xmlns="" id="{0E0C08EE-340D-4971-825C-5F991836A5BC}"/>
                </a:ext>
              </a:extLst>
            </p:cNvPr>
            <p:cNvSpPr/>
            <p:nvPr/>
          </p:nvSpPr>
          <p:spPr>
            <a:xfrm>
              <a:off x="218303" y="614054"/>
              <a:ext cx="585169" cy="582263"/>
            </a:xfrm>
            <a:prstGeom prst="ellipse">
              <a:avLst/>
            </a:prstGeom>
            <a:solidFill>
              <a:srgbClr val="E7AC07"/>
            </a:solidFill>
            <a:ln w="28575">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xmlns="" id="{D99B7F7B-8C7F-425C-A996-943F2877AD9A}"/>
                </a:ext>
              </a:extLst>
            </p:cNvPr>
            <p:cNvSpPr txBox="1"/>
            <p:nvPr/>
          </p:nvSpPr>
          <p:spPr>
            <a:xfrm>
              <a:off x="-104388" y="1175683"/>
              <a:ext cx="1228252" cy="369332"/>
            </a:xfrm>
            <a:prstGeom prst="rect">
              <a:avLst/>
            </a:prstGeom>
            <a:noFill/>
          </p:spPr>
          <p:txBody>
            <a:bodyPr wrap="square" rtlCol="0">
              <a:spAutoFit/>
            </a:bodyPr>
            <a:lstStyle/>
            <a:p>
              <a:pPr algn="ctr"/>
              <a:r>
                <a:rPr lang="en-US" b="1" dirty="0" err="1" smtClean="0">
                  <a:solidFill>
                    <a:schemeClr val="bg1"/>
                  </a:solidFill>
                </a:rPr>
                <a:t>Nhóm</a:t>
              </a:r>
              <a:r>
                <a:rPr lang="en-US" b="1" dirty="0" smtClean="0">
                  <a:solidFill>
                    <a:schemeClr val="bg1"/>
                  </a:solidFill>
                </a:rPr>
                <a:t> 2</a:t>
              </a:r>
              <a:endParaRPr lang="en-US" b="1" dirty="0">
                <a:solidFill>
                  <a:schemeClr val="bg1"/>
                </a:solidFill>
              </a:endParaRPr>
            </a:p>
          </p:txBody>
        </p:sp>
      </p:grpSp>
      <p:sp>
        <p:nvSpPr>
          <p:cNvPr id="98" name="TextBox 97">
            <a:extLst>
              <a:ext uri="{FF2B5EF4-FFF2-40B4-BE49-F238E27FC236}">
                <a16:creationId xmlns:a16="http://schemas.microsoft.com/office/drawing/2014/main" xmlns="" id="{264FC6E7-BD1A-4300-B5FA-F6DEA7B1BF30}"/>
              </a:ext>
            </a:extLst>
          </p:cNvPr>
          <p:cNvSpPr txBox="1"/>
          <p:nvPr/>
        </p:nvSpPr>
        <p:spPr>
          <a:xfrm>
            <a:off x="4095186" y="1778289"/>
            <a:ext cx="3430602" cy="461665"/>
          </a:xfrm>
          <a:prstGeom prst="rect">
            <a:avLst/>
          </a:prstGeom>
          <a:noFill/>
        </p:spPr>
        <p:txBody>
          <a:bodyPr wrap="square" rtlCol="0">
            <a:spAutoFit/>
          </a:bodyPr>
          <a:lstStyle/>
          <a:p>
            <a:pPr algn="ctr"/>
            <a:r>
              <a:rPr lang="en-US" sz="2400" b="1" dirty="0" err="1" smtClean="0">
                <a:solidFill>
                  <a:schemeClr val="bg1"/>
                </a:solidFill>
                <a:latin typeface="Arial" panose="020B0604020202020204" pitchFamily="34" charset="0"/>
                <a:cs typeface="Arial" panose="020B0604020202020204" pitchFamily="34" charset="0"/>
              </a:rPr>
              <a:t>Trò</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chơi</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nhỏ</a:t>
            </a:r>
            <a:endParaRPr lang="en-US" sz="2400" b="1" dirty="0">
              <a:solidFill>
                <a:schemeClr val="bg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xmlns="" id="{6C5D2FD5-DE8B-4BAC-B693-EB74F59C792D}"/>
              </a:ext>
            </a:extLst>
          </p:cNvPr>
          <p:cNvSpPr txBox="1"/>
          <p:nvPr/>
        </p:nvSpPr>
        <p:spPr>
          <a:xfrm>
            <a:off x="5007448" y="2240397"/>
            <a:ext cx="1692964"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Trả</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lời</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câu</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hỏi</a:t>
            </a:r>
            <a:r>
              <a:rPr lang="en-US" dirty="0" smtClean="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grpSp>
        <p:nvGrpSpPr>
          <p:cNvPr id="112" name="Group 111">
            <a:extLst>
              <a:ext uri="{FF2B5EF4-FFF2-40B4-BE49-F238E27FC236}">
                <a16:creationId xmlns:a16="http://schemas.microsoft.com/office/drawing/2014/main" xmlns="" id="{A7FD7C65-7FAD-41CD-BE5C-363ED63D6159}"/>
              </a:ext>
            </a:extLst>
          </p:cNvPr>
          <p:cNvGrpSpPr/>
          <p:nvPr/>
        </p:nvGrpSpPr>
        <p:grpSpPr>
          <a:xfrm>
            <a:off x="3931029" y="3719529"/>
            <a:ext cx="2209295" cy="2673304"/>
            <a:chOff x="1403481" y="3758408"/>
            <a:chExt cx="2209295" cy="2673304"/>
          </a:xfrm>
        </p:grpSpPr>
        <p:sp>
          <p:nvSpPr>
            <p:cNvPr id="100" name="Rectangle: Rounded Corners 99">
              <a:hlinkClick r:id="rId2" action="ppaction://hlinksldjump"/>
              <a:extLst>
                <a:ext uri="{FF2B5EF4-FFF2-40B4-BE49-F238E27FC236}">
                  <a16:creationId xmlns:a16="http://schemas.microsoft.com/office/drawing/2014/main" xmlns="" id="{32BAF10B-79E3-4516-8716-479F470510FD}"/>
                </a:ext>
              </a:extLst>
            </p:cNvPr>
            <p:cNvSpPr/>
            <p:nvPr/>
          </p:nvSpPr>
          <p:spPr>
            <a:xfrm>
              <a:off x="1403481" y="3758408"/>
              <a:ext cx="2209295"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Graphic 103">
              <a:hlinkClick r:id="rId2" action="ppaction://hlinksldjump"/>
              <a:extLst>
                <a:ext uri="{FF2B5EF4-FFF2-40B4-BE49-F238E27FC236}">
                  <a16:creationId xmlns:a16="http://schemas.microsoft.com/office/drawing/2014/main" xmlns="" id="{49A2D20B-301D-428C-9247-4280B080DA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09691" y="4005256"/>
              <a:ext cx="1421951" cy="1873962"/>
            </a:xfrm>
            <a:prstGeom prst="rect">
              <a:avLst/>
            </a:prstGeom>
          </p:spPr>
        </p:pic>
        <p:sp>
          <p:nvSpPr>
            <p:cNvPr id="108" name="TextBox 107">
              <a:hlinkClick r:id="rId2" action="ppaction://hlinksldjump"/>
              <a:extLst>
                <a:ext uri="{FF2B5EF4-FFF2-40B4-BE49-F238E27FC236}">
                  <a16:creationId xmlns:a16="http://schemas.microsoft.com/office/drawing/2014/main" xmlns="" id="{4E4F0474-DBCA-438B-BA89-76F4D8898C27}"/>
                </a:ext>
              </a:extLst>
            </p:cNvPr>
            <p:cNvSpPr txBox="1"/>
            <p:nvPr/>
          </p:nvSpPr>
          <p:spPr>
            <a:xfrm>
              <a:off x="1594314" y="5664155"/>
              <a:ext cx="1846082" cy="461665"/>
            </a:xfrm>
            <a:prstGeom prst="rect">
              <a:avLst/>
            </a:prstGeom>
            <a:noFill/>
          </p:spPr>
          <p:txBody>
            <a:bodyPr wrap="square" rtlCol="0">
              <a:spAutoFit/>
            </a:bodyPr>
            <a:lstStyle/>
            <a:p>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a:t>
              </a:r>
            </a:p>
          </p:txBody>
        </p:sp>
      </p:grpSp>
      <p:grpSp>
        <p:nvGrpSpPr>
          <p:cNvPr id="113" name="Group 112">
            <a:extLst>
              <a:ext uri="{FF2B5EF4-FFF2-40B4-BE49-F238E27FC236}">
                <a16:creationId xmlns:a16="http://schemas.microsoft.com/office/drawing/2014/main" xmlns="" id="{95C1B3FE-2396-4175-9CC5-4E3725DEBEEF}"/>
              </a:ext>
            </a:extLst>
          </p:cNvPr>
          <p:cNvGrpSpPr/>
          <p:nvPr/>
        </p:nvGrpSpPr>
        <p:grpSpPr>
          <a:xfrm>
            <a:off x="6610102" y="3702740"/>
            <a:ext cx="2209295" cy="2673304"/>
            <a:chOff x="3824699" y="3739482"/>
            <a:chExt cx="2209295" cy="2673304"/>
          </a:xfrm>
        </p:grpSpPr>
        <p:sp>
          <p:nvSpPr>
            <p:cNvPr id="101" name="Rectangle: Rounded Corners 100">
              <a:hlinkClick r:id="rId5" action="ppaction://hlinksldjump"/>
              <a:extLst>
                <a:ext uri="{FF2B5EF4-FFF2-40B4-BE49-F238E27FC236}">
                  <a16:creationId xmlns:a16="http://schemas.microsoft.com/office/drawing/2014/main" xmlns="" id="{A3D7D722-2085-4DA7-B73F-33CA599A619C}"/>
                </a:ext>
              </a:extLst>
            </p:cNvPr>
            <p:cNvSpPr/>
            <p:nvPr/>
          </p:nvSpPr>
          <p:spPr>
            <a:xfrm>
              <a:off x="3824699" y="3739482"/>
              <a:ext cx="2209295"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Notebook">
              <a:hlinkClick r:id="rId5" action="ppaction://hlinksldjump"/>
              <a:extLst>
                <a:ext uri="{FF2B5EF4-FFF2-40B4-BE49-F238E27FC236}">
                  <a16:creationId xmlns:a16="http://schemas.microsoft.com/office/drawing/2014/main" xmlns="" id="{6F9FE206-1193-4D25-B7D6-C557977B16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667288">
              <a:off x="4524443" y="4069531"/>
              <a:ext cx="1210512" cy="1566048"/>
            </a:xfrm>
            <a:prstGeom prst="rect">
              <a:avLst/>
            </a:prstGeom>
          </p:spPr>
        </p:pic>
        <p:sp>
          <p:nvSpPr>
            <p:cNvPr id="109" name="TextBox 108">
              <a:hlinkClick r:id="rId5" action="ppaction://hlinksldjump"/>
              <a:extLst>
                <a:ext uri="{FF2B5EF4-FFF2-40B4-BE49-F238E27FC236}">
                  <a16:creationId xmlns:a16="http://schemas.microsoft.com/office/drawing/2014/main" xmlns="" id="{48987DE3-763A-4476-846E-C563E3F749FC}"/>
                </a:ext>
              </a:extLst>
            </p:cNvPr>
            <p:cNvSpPr txBox="1"/>
            <p:nvPr/>
          </p:nvSpPr>
          <p:spPr>
            <a:xfrm>
              <a:off x="3900030" y="5659674"/>
              <a:ext cx="1981395" cy="461665"/>
            </a:xfrm>
            <a:prstGeom prst="rect">
              <a:avLst/>
            </a:prstGeom>
            <a:noFill/>
          </p:spPr>
          <p:txBody>
            <a:bodyPr wrap="square" rtlCol="0">
              <a:spAutoFit/>
            </a:bodyPr>
            <a:lstStyle/>
            <a:p>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2</a:t>
              </a:r>
            </a:p>
          </p:txBody>
        </p:sp>
      </p:grpSp>
      <p:grpSp>
        <p:nvGrpSpPr>
          <p:cNvPr id="114" name="Group 113">
            <a:extLst>
              <a:ext uri="{FF2B5EF4-FFF2-40B4-BE49-F238E27FC236}">
                <a16:creationId xmlns:a16="http://schemas.microsoft.com/office/drawing/2014/main" xmlns="" id="{FDA798B8-A423-4D79-AA0A-47FD018BF92D}"/>
              </a:ext>
            </a:extLst>
          </p:cNvPr>
          <p:cNvGrpSpPr/>
          <p:nvPr/>
        </p:nvGrpSpPr>
        <p:grpSpPr>
          <a:xfrm>
            <a:off x="9184008" y="3724555"/>
            <a:ext cx="2209295" cy="2673304"/>
            <a:chOff x="6278521" y="3736332"/>
            <a:chExt cx="2209295" cy="2673304"/>
          </a:xfrm>
        </p:grpSpPr>
        <p:sp>
          <p:nvSpPr>
            <p:cNvPr id="102" name="Rectangle: Rounded Corners 101">
              <a:hlinkClick r:id="rId8" action="ppaction://hlinksldjump"/>
              <a:extLst>
                <a:ext uri="{FF2B5EF4-FFF2-40B4-BE49-F238E27FC236}">
                  <a16:creationId xmlns:a16="http://schemas.microsoft.com/office/drawing/2014/main" xmlns="" id="{F224E2C6-9109-41C9-B8BE-C84B53E09D2F}"/>
                </a:ext>
              </a:extLst>
            </p:cNvPr>
            <p:cNvSpPr/>
            <p:nvPr/>
          </p:nvSpPr>
          <p:spPr>
            <a:xfrm>
              <a:off x="6278521" y="3736332"/>
              <a:ext cx="2209295"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Graphic 105">
              <a:hlinkClick r:id="rId8" action="ppaction://hlinksldjump"/>
              <a:extLst>
                <a:ext uri="{FF2B5EF4-FFF2-40B4-BE49-F238E27FC236}">
                  <a16:creationId xmlns:a16="http://schemas.microsoft.com/office/drawing/2014/main" xmlns="" id="{5F360535-71FB-40B7-AEE2-D38B07304D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752710" y="4098602"/>
              <a:ext cx="1195687" cy="1478001"/>
            </a:xfrm>
            <a:prstGeom prst="rect">
              <a:avLst/>
            </a:prstGeom>
          </p:spPr>
        </p:pic>
        <p:sp>
          <p:nvSpPr>
            <p:cNvPr id="110" name="TextBox 109">
              <a:hlinkClick r:id="rId8" action="ppaction://hlinksldjump"/>
              <a:extLst>
                <a:ext uri="{FF2B5EF4-FFF2-40B4-BE49-F238E27FC236}">
                  <a16:creationId xmlns:a16="http://schemas.microsoft.com/office/drawing/2014/main" xmlns="" id="{F00D73C4-2DF9-4B21-8DB4-8BC6D2843F97}"/>
                </a:ext>
              </a:extLst>
            </p:cNvPr>
            <p:cNvSpPr txBox="1"/>
            <p:nvPr/>
          </p:nvSpPr>
          <p:spPr>
            <a:xfrm>
              <a:off x="6513425" y="5659675"/>
              <a:ext cx="1828363" cy="461665"/>
            </a:xfrm>
            <a:prstGeom prst="rect">
              <a:avLst/>
            </a:prstGeom>
            <a:noFill/>
          </p:spPr>
          <p:txBody>
            <a:bodyPr wrap="square" rtlCol="0">
              <a:spAutoFit/>
            </a:bodyPr>
            <a:lstStyle/>
            <a:p>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3</a:t>
              </a:r>
            </a:p>
          </p:txBody>
        </p:sp>
      </p:grpSp>
      <p:grpSp>
        <p:nvGrpSpPr>
          <p:cNvPr id="115" name="Group 114">
            <a:extLst>
              <a:ext uri="{FF2B5EF4-FFF2-40B4-BE49-F238E27FC236}">
                <a16:creationId xmlns:a16="http://schemas.microsoft.com/office/drawing/2014/main" xmlns="" id="{509EAE86-0C9D-4CD5-A321-95805B94DE27}"/>
              </a:ext>
            </a:extLst>
          </p:cNvPr>
          <p:cNvGrpSpPr/>
          <p:nvPr/>
        </p:nvGrpSpPr>
        <p:grpSpPr>
          <a:xfrm>
            <a:off x="1310016" y="3702740"/>
            <a:ext cx="2209295" cy="2673304"/>
            <a:chOff x="8732343" y="3729624"/>
            <a:chExt cx="2209295" cy="2673304"/>
          </a:xfrm>
        </p:grpSpPr>
        <p:sp>
          <p:nvSpPr>
            <p:cNvPr id="103" name="Rectangle: Rounded Corners 102">
              <a:hlinkClick r:id="rId11" action="ppaction://hlinksldjump"/>
              <a:extLst>
                <a:ext uri="{FF2B5EF4-FFF2-40B4-BE49-F238E27FC236}">
                  <a16:creationId xmlns:a16="http://schemas.microsoft.com/office/drawing/2014/main" xmlns="" id="{81A3CCF2-5876-4586-9391-50CA7190DD2D}"/>
                </a:ext>
              </a:extLst>
            </p:cNvPr>
            <p:cNvSpPr/>
            <p:nvPr/>
          </p:nvSpPr>
          <p:spPr>
            <a:xfrm>
              <a:off x="8732343" y="3729624"/>
              <a:ext cx="2209295" cy="2673304"/>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a:hlinkClick r:id="rId11" action="ppaction://hlinksldjump"/>
              <a:extLst>
                <a:ext uri="{FF2B5EF4-FFF2-40B4-BE49-F238E27FC236}">
                  <a16:creationId xmlns:a16="http://schemas.microsoft.com/office/drawing/2014/main" xmlns="" id="{CBD83E35-A4E1-48F1-A82B-5766A56B248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239612" y="4109241"/>
              <a:ext cx="1337415" cy="1536780"/>
            </a:xfrm>
            <a:prstGeom prst="rect">
              <a:avLst/>
            </a:prstGeom>
          </p:spPr>
        </p:pic>
        <p:sp>
          <p:nvSpPr>
            <p:cNvPr id="111" name="TextBox 110">
              <a:hlinkClick r:id="rId11" action="ppaction://hlinksldjump"/>
              <a:extLst>
                <a:ext uri="{FF2B5EF4-FFF2-40B4-BE49-F238E27FC236}">
                  <a16:creationId xmlns:a16="http://schemas.microsoft.com/office/drawing/2014/main" xmlns="" id="{18D760F2-F871-46B7-8996-798C329F4245}"/>
                </a:ext>
              </a:extLst>
            </p:cNvPr>
            <p:cNvSpPr txBox="1"/>
            <p:nvPr/>
          </p:nvSpPr>
          <p:spPr>
            <a:xfrm>
              <a:off x="8994137" y="5659674"/>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4</a:t>
              </a:r>
            </a:p>
          </p:txBody>
        </p:sp>
      </p:grpSp>
      <p:sp>
        <p:nvSpPr>
          <p:cNvPr id="116" name="Rectangle: Rounded Corners 115">
            <a:extLst>
              <a:ext uri="{FF2B5EF4-FFF2-40B4-BE49-F238E27FC236}">
                <a16:creationId xmlns:a16="http://schemas.microsoft.com/office/drawing/2014/main" xmlns="" id="{A237D9D2-5600-40B2-BF9F-D61C45677B6B}"/>
              </a:ext>
            </a:extLst>
          </p:cNvPr>
          <p:cNvSpPr/>
          <p:nvPr/>
        </p:nvSpPr>
        <p:spPr>
          <a:xfrm>
            <a:off x="11616365" y="3719529"/>
            <a:ext cx="348798" cy="2708415"/>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xmlns="" id="{58CBC8AC-F8D7-47B8-8D14-10662ADE341F}"/>
              </a:ext>
            </a:extLst>
          </p:cNvPr>
          <p:cNvSpPr/>
          <p:nvPr/>
        </p:nvSpPr>
        <p:spPr>
          <a:xfrm>
            <a:off x="11973696" y="3707000"/>
            <a:ext cx="223063" cy="2708415"/>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xmlns="" id="{19D9236E-4EBD-4191-A231-0F31B6C1C21E}"/>
              </a:ext>
            </a:extLst>
          </p:cNvPr>
          <p:cNvSpPr/>
          <p:nvPr/>
        </p:nvSpPr>
        <p:spPr>
          <a:xfrm>
            <a:off x="9622677" y="219172"/>
            <a:ext cx="2072122" cy="127378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otification icon">
            <a:extLst>
              <a:ext uri="{FF2B5EF4-FFF2-40B4-BE49-F238E27FC236}">
                <a16:creationId xmlns:a16="http://schemas.microsoft.com/office/drawing/2014/main" xmlns="" id="{28D1270A-B6E4-419A-A33F-0705EC6BFC8F}"/>
              </a:ext>
            </a:extLst>
          </p:cNvPr>
          <p:cNvGrpSpPr/>
          <p:nvPr/>
        </p:nvGrpSpPr>
        <p:grpSpPr>
          <a:xfrm>
            <a:off x="11228173" y="391119"/>
            <a:ext cx="466625" cy="445875"/>
            <a:chOff x="1115510" y="119092"/>
            <a:chExt cx="230943" cy="230943"/>
          </a:xfrm>
        </p:grpSpPr>
        <p:sp>
          <p:nvSpPr>
            <p:cNvPr id="87" name="Rectangle: Rounded Corners 86">
              <a:extLst>
                <a:ext uri="{FF2B5EF4-FFF2-40B4-BE49-F238E27FC236}">
                  <a16:creationId xmlns:a16="http://schemas.microsoft.com/office/drawing/2014/main" xmlns=""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88" name="Graphic 87">
              <a:extLst>
                <a:ext uri="{FF2B5EF4-FFF2-40B4-BE49-F238E27FC236}">
                  <a16:creationId xmlns:a16="http://schemas.microsoft.com/office/drawing/2014/main" xmlns="" id="{81B2C4B2-0BC1-4034-8AB8-8072A7865B3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52092" y="153494"/>
              <a:ext cx="162137" cy="162137"/>
            </a:xfrm>
            <a:prstGeom prst="rect">
              <a:avLst/>
            </a:prstGeom>
          </p:spPr>
        </p:pic>
      </p:grpSp>
      <p:sp>
        <p:nvSpPr>
          <p:cNvPr id="94" name="Rectangle: Rounded Corners 93">
            <a:extLst>
              <a:ext uri="{FF2B5EF4-FFF2-40B4-BE49-F238E27FC236}">
                <a16:creationId xmlns:a16="http://schemas.microsoft.com/office/drawing/2014/main" xmlns="" id="{AA6C8773-23AB-4862-A031-D72091C745A9}"/>
              </a:ext>
            </a:extLst>
          </p:cNvPr>
          <p:cNvSpPr/>
          <p:nvPr/>
        </p:nvSpPr>
        <p:spPr>
          <a:xfrm>
            <a:off x="9534045" y="-3377"/>
            <a:ext cx="2256616" cy="222422"/>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39">
            <a:extLst>
              <a:ext uri="{FF2B5EF4-FFF2-40B4-BE49-F238E27FC236}">
                <a16:creationId xmlns:a16="http://schemas.microsoft.com/office/drawing/2014/main" xmlns="" id="{5F265FCB-3F2E-4A99-B843-702EE53D4E49}"/>
              </a:ext>
            </a:extLst>
          </p:cNvPr>
          <p:cNvGrpSpPr/>
          <p:nvPr/>
        </p:nvGrpSpPr>
        <p:grpSpPr>
          <a:xfrm>
            <a:off x="1606476" y="1198582"/>
            <a:ext cx="1228253" cy="2248592"/>
            <a:chOff x="1826673" y="1311052"/>
            <a:chExt cx="1056864" cy="2103622"/>
          </a:xfrm>
        </p:grpSpPr>
        <p:sp>
          <p:nvSpPr>
            <p:cNvPr id="127" name="Rectangle: Rounded Corners 55">
              <a:extLst>
                <a:ext uri="{FF2B5EF4-FFF2-40B4-BE49-F238E27FC236}">
                  <a16:creationId xmlns:a16="http://schemas.microsoft.com/office/drawing/2014/main" xmlns="" id="{1C04974B-B5CD-4DB8-AA52-8A2C2E673685}"/>
                </a:ext>
              </a:extLst>
            </p:cNvPr>
            <p:cNvSpPr/>
            <p:nvPr/>
          </p:nvSpPr>
          <p:spPr>
            <a:xfrm>
              <a:off x="1826673" y="2439660"/>
              <a:ext cx="1048754" cy="974098"/>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28" name="Freeform: Shape 117">
              <a:extLst>
                <a:ext uri="{FF2B5EF4-FFF2-40B4-BE49-F238E27FC236}">
                  <a16:creationId xmlns:a16="http://schemas.microsoft.com/office/drawing/2014/main" xmlns="" id="{FDFB9E8E-87CE-4738-9ACD-73831D9704FD}"/>
                </a:ext>
              </a:extLst>
            </p:cNvPr>
            <p:cNvSpPr/>
            <p:nvPr/>
          </p:nvSpPr>
          <p:spPr>
            <a:xfrm>
              <a:off x="1874788" y="2442804"/>
              <a:ext cx="1008749" cy="971870"/>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cxnSp>
          <p:nvCxnSpPr>
            <p:cNvPr id="129" name="Straight Connector 119">
              <a:extLst>
                <a:ext uri="{FF2B5EF4-FFF2-40B4-BE49-F238E27FC236}">
                  <a16:creationId xmlns:a16="http://schemas.microsoft.com/office/drawing/2014/main" xmlns="" id="{47F4CDCA-0005-42C7-8A41-5119952C78FD}"/>
                </a:ext>
              </a:extLst>
            </p:cNvPr>
            <p:cNvCxnSpPr>
              <a:cxnSpLocks/>
            </p:cNvCxnSpPr>
            <p:nvPr/>
          </p:nvCxnSpPr>
          <p:spPr>
            <a:xfrm flipH="1">
              <a:off x="2050384" y="2880081"/>
              <a:ext cx="38850" cy="3209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0">
              <a:extLst>
                <a:ext uri="{FF2B5EF4-FFF2-40B4-BE49-F238E27FC236}">
                  <a16:creationId xmlns:a16="http://schemas.microsoft.com/office/drawing/2014/main" xmlns="" id="{2412A86B-C258-4041-8A8E-D35DCC51B556}"/>
                </a:ext>
              </a:extLst>
            </p:cNvPr>
            <p:cNvCxnSpPr>
              <a:cxnSpLocks/>
            </p:cNvCxnSpPr>
            <p:nvPr/>
          </p:nvCxnSpPr>
          <p:spPr>
            <a:xfrm>
              <a:off x="2700636" y="2871584"/>
              <a:ext cx="26439" cy="21842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Rectangle: Rounded Corners 121">
              <a:extLst>
                <a:ext uri="{FF2B5EF4-FFF2-40B4-BE49-F238E27FC236}">
                  <a16:creationId xmlns:a16="http://schemas.microsoft.com/office/drawing/2014/main" xmlns="" id="{9F7DE244-2099-4268-BC49-AF214F9DE065}"/>
                </a:ext>
              </a:extLst>
            </p:cNvPr>
            <p:cNvSpPr/>
            <p:nvPr/>
          </p:nvSpPr>
          <p:spPr>
            <a:xfrm>
              <a:off x="2264939" y="2261903"/>
              <a:ext cx="174513" cy="285627"/>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33" name="Rectangle: Rounded Corners 122">
              <a:extLst>
                <a:ext uri="{FF2B5EF4-FFF2-40B4-BE49-F238E27FC236}">
                  <a16:creationId xmlns:a16="http://schemas.microsoft.com/office/drawing/2014/main" xmlns="" id="{D0F75EF3-3528-4850-B272-6950BD9D34FC}"/>
                </a:ext>
              </a:extLst>
            </p:cNvPr>
            <p:cNvSpPr/>
            <p:nvPr/>
          </p:nvSpPr>
          <p:spPr>
            <a:xfrm>
              <a:off x="1974424" y="1360192"/>
              <a:ext cx="757383" cy="1012885"/>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34" name="Rectangle: Rounded Corners 123">
              <a:extLst>
                <a:ext uri="{FF2B5EF4-FFF2-40B4-BE49-F238E27FC236}">
                  <a16:creationId xmlns:a16="http://schemas.microsoft.com/office/drawing/2014/main" xmlns="" id="{463F61FA-6151-4326-9C92-DA4B3080BC4C}"/>
                </a:ext>
              </a:extLst>
            </p:cNvPr>
            <p:cNvSpPr/>
            <p:nvPr/>
          </p:nvSpPr>
          <p:spPr>
            <a:xfrm>
              <a:off x="1910536" y="1950244"/>
              <a:ext cx="118384" cy="14974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35" name="Rectangle: Rounded Corners 124">
              <a:extLst>
                <a:ext uri="{FF2B5EF4-FFF2-40B4-BE49-F238E27FC236}">
                  <a16:creationId xmlns:a16="http://schemas.microsoft.com/office/drawing/2014/main" xmlns="" id="{93BC864D-2E05-48CC-8543-3429693B1710}"/>
                </a:ext>
              </a:extLst>
            </p:cNvPr>
            <p:cNvSpPr/>
            <p:nvPr/>
          </p:nvSpPr>
          <p:spPr>
            <a:xfrm>
              <a:off x="2670503" y="1952474"/>
              <a:ext cx="118384" cy="14974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36" name="Freeform: Shape 126">
              <a:extLst>
                <a:ext uri="{FF2B5EF4-FFF2-40B4-BE49-F238E27FC236}">
                  <a16:creationId xmlns:a16="http://schemas.microsoft.com/office/drawing/2014/main" xmlns="" id="{7C355F63-3E69-457F-92FB-75EE680AEA9F}"/>
                </a:ext>
              </a:extLst>
            </p:cNvPr>
            <p:cNvSpPr/>
            <p:nvPr/>
          </p:nvSpPr>
          <p:spPr>
            <a:xfrm rot="20065983">
              <a:off x="1918144" y="1311052"/>
              <a:ext cx="829253" cy="781478"/>
            </a:xfrm>
            <a:custGeom>
              <a:avLst/>
              <a:gdLst>
                <a:gd name="connsiteX0" fmla="*/ 572281 w 793768"/>
                <a:gd name="connsiteY0" fmla="*/ 36916 h 768851"/>
                <a:gd name="connsiteX1" fmla="*/ 763352 w 793768"/>
                <a:gd name="connsiteY1" fmla="*/ 227690 h 768851"/>
                <a:gd name="connsiteX2" fmla="*/ 766966 w 793768"/>
                <a:gd name="connsiteY2" fmla="*/ 245001 h 768851"/>
                <a:gd name="connsiteX3" fmla="*/ 774813 w 793768"/>
                <a:gd name="connsiteY3" fmla="*/ 241157 h 768851"/>
                <a:gd name="connsiteX4" fmla="*/ 788703 w 793768"/>
                <a:gd name="connsiteY4" fmla="*/ 425613 h 768851"/>
                <a:gd name="connsiteX5" fmla="*/ 785511 w 793768"/>
                <a:gd name="connsiteY5" fmla="*/ 443574 h 768851"/>
                <a:gd name="connsiteX6" fmla="*/ 793768 w 793768"/>
                <a:gd name="connsiteY6" fmla="*/ 442788 h 768851"/>
                <a:gd name="connsiteX7" fmla="*/ 773654 w 793768"/>
                <a:gd name="connsiteY7" fmla="*/ 510289 h 768851"/>
                <a:gd name="connsiteX8" fmla="*/ 773099 w 793768"/>
                <a:gd name="connsiteY8" fmla="*/ 513415 h 768851"/>
                <a:gd name="connsiteX9" fmla="*/ 771789 w 793768"/>
                <a:gd name="connsiteY9" fmla="*/ 516550 h 768851"/>
                <a:gd name="connsiteX10" fmla="*/ 765762 w 793768"/>
                <a:gd name="connsiteY10" fmla="*/ 536775 h 768851"/>
                <a:gd name="connsiteX11" fmla="*/ 623835 w 793768"/>
                <a:gd name="connsiteY11" fmla="*/ 768851 h 768851"/>
                <a:gd name="connsiteX12" fmla="*/ 629252 w 793768"/>
                <a:gd name="connsiteY12" fmla="*/ 659082 h 768851"/>
                <a:gd name="connsiteX13" fmla="*/ 696519 w 793768"/>
                <a:gd name="connsiteY13" fmla="*/ 452047 h 768851"/>
                <a:gd name="connsiteX14" fmla="*/ 703867 w 793768"/>
                <a:gd name="connsiteY14" fmla="*/ 451347 h 768851"/>
                <a:gd name="connsiteX15" fmla="*/ 701940 w 793768"/>
                <a:gd name="connsiteY15" fmla="*/ 439564 h 768851"/>
                <a:gd name="connsiteX16" fmla="*/ 680019 w 793768"/>
                <a:gd name="connsiteY16" fmla="*/ 452636 h 768851"/>
                <a:gd name="connsiteX17" fmla="*/ 364831 w 793768"/>
                <a:gd name="connsiteY17" fmla="*/ 489845 h 768851"/>
                <a:gd name="connsiteX18" fmla="*/ 126888 w 793768"/>
                <a:gd name="connsiteY18" fmla="*/ 409444 h 768851"/>
                <a:gd name="connsiteX19" fmla="*/ 84026 w 793768"/>
                <a:gd name="connsiteY19" fmla="*/ 361661 h 768851"/>
                <a:gd name="connsiteX20" fmla="*/ 27429 w 793768"/>
                <a:gd name="connsiteY20" fmla="*/ 476302 h 768851"/>
                <a:gd name="connsiteX21" fmla="*/ 884 w 793768"/>
                <a:gd name="connsiteY21" fmla="*/ 466374 h 768851"/>
                <a:gd name="connsiteX22" fmla="*/ 56171 w 793768"/>
                <a:gd name="connsiteY22" fmla="*/ 319602 h 768851"/>
                <a:gd name="connsiteX23" fmla="*/ 58158 w 793768"/>
                <a:gd name="connsiteY23" fmla="*/ 315089 h 768851"/>
                <a:gd name="connsiteX24" fmla="*/ 41261 w 793768"/>
                <a:gd name="connsiteY24" fmla="*/ 271288 h 768851"/>
                <a:gd name="connsiteX25" fmla="*/ 374535 w 793768"/>
                <a:gd name="connsiteY25" fmla="*/ 9311 h 768851"/>
                <a:gd name="connsiteX26" fmla="*/ 572281 w 793768"/>
                <a:gd name="connsiteY26" fmla="*/ 36916 h 76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768" h="768851">
                  <a:moveTo>
                    <a:pt x="572281" y="36916"/>
                  </a:moveTo>
                  <a:cubicBezTo>
                    <a:pt x="659523" y="81150"/>
                    <a:pt x="736179" y="158035"/>
                    <a:pt x="763352" y="227690"/>
                  </a:cubicBezTo>
                  <a:lnTo>
                    <a:pt x="766966" y="245001"/>
                  </a:lnTo>
                  <a:lnTo>
                    <a:pt x="774813" y="241157"/>
                  </a:lnTo>
                  <a:cubicBezTo>
                    <a:pt x="787157" y="304370"/>
                    <a:pt x="793326" y="366015"/>
                    <a:pt x="788703" y="425613"/>
                  </a:cubicBezTo>
                  <a:lnTo>
                    <a:pt x="785511" y="443574"/>
                  </a:lnTo>
                  <a:lnTo>
                    <a:pt x="793768" y="442788"/>
                  </a:lnTo>
                  <a:lnTo>
                    <a:pt x="773654" y="510289"/>
                  </a:lnTo>
                  <a:lnTo>
                    <a:pt x="773099" y="513415"/>
                  </a:lnTo>
                  <a:lnTo>
                    <a:pt x="771789" y="516550"/>
                  </a:lnTo>
                  <a:lnTo>
                    <a:pt x="765762" y="536775"/>
                  </a:lnTo>
                  <a:cubicBezTo>
                    <a:pt x="731857" y="629615"/>
                    <a:pt x="681326" y="716004"/>
                    <a:pt x="623835" y="768851"/>
                  </a:cubicBezTo>
                  <a:cubicBezTo>
                    <a:pt x="575661" y="749895"/>
                    <a:pt x="627447" y="695672"/>
                    <a:pt x="629252" y="659082"/>
                  </a:cubicBezTo>
                  <a:lnTo>
                    <a:pt x="696519" y="452047"/>
                  </a:lnTo>
                  <a:lnTo>
                    <a:pt x="703867" y="451347"/>
                  </a:lnTo>
                  <a:lnTo>
                    <a:pt x="701940" y="439564"/>
                  </a:lnTo>
                  <a:lnTo>
                    <a:pt x="680019" y="452636"/>
                  </a:lnTo>
                  <a:cubicBezTo>
                    <a:pt x="597780" y="490058"/>
                    <a:pt x="478648" y="504568"/>
                    <a:pt x="364831" y="489845"/>
                  </a:cubicBezTo>
                  <a:cubicBezTo>
                    <a:pt x="251015" y="475122"/>
                    <a:pt x="176258" y="447096"/>
                    <a:pt x="126888" y="409444"/>
                  </a:cubicBezTo>
                  <a:lnTo>
                    <a:pt x="84026" y="361661"/>
                  </a:lnTo>
                  <a:lnTo>
                    <a:pt x="27429" y="476302"/>
                  </a:lnTo>
                  <a:lnTo>
                    <a:pt x="884" y="466374"/>
                  </a:lnTo>
                  <a:cubicBezTo>
                    <a:pt x="-6194" y="414595"/>
                    <a:pt x="30770" y="365190"/>
                    <a:pt x="56171" y="319602"/>
                  </a:cubicBezTo>
                  <a:lnTo>
                    <a:pt x="58158" y="315089"/>
                  </a:lnTo>
                  <a:lnTo>
                    <a:pt x="41261" y="271288"/>
                  </a:lnTo>
                  <a:cubicBezTo>
                    <a:pt x="16717" y="164836"/>
                    <a:pt x="212057" y="63660"/>
                    <a:pt x="374535" y="9311"/>
                  </a:cubicBezTo>
                  <a:cubicBezTo>
                    <a:pt x="435464" y="-11070"/>
                    <a:pt x="506850" y="3740"/>
                    <a:pt x="572281" y="369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7" name="Group 32">
              <a:extLst>
                <a:ext uri="{FF2B5EF4-FFF2-40B4-BE49-F238E27FC236}">
                  <a16:creationId xmlns:a16="http://schemas.microsoft.com/office/drawing/2014/main" xmlns="" id="{0456B5EF-DF03-426D-B9D1-5F467114B10A}"/>
                </a:ext>
              </a:extLst>
            </p:cNvPr>
            <p:cNvGrpSpPr/>
            <p:nvPr/>
          </p:nvGrpSpPr>
          <p:grpSpPr>
            <a:xfrm>
              <a:off x="2088499" y="1949616"/>
              <a:ext cx="178409" cy="203658"/>
              <a:chOff x="2066650" y="1903911"/>
              <a:chExt cx="178409" cy="203658"/>
            </a:xfrm>
          </p:grpSpPr>
          <p:sp>
            <p:nvSpPr>
              <p:cNvPr id="175" name="Block Arc 127">
                <a:extLst>
                  <a:ext uri="{FF2B5EF4-FFF2-40B4-BE49-F238E27FC236}">
                    <a16:creationId xmlns:a16="http://schemas.microsoft.com/office/drawing/2014/main" xmlns="" id="{2D807FAB-610F-4F75-9C5B-7CBECF1035BB}"/>
                  </a:ext>
                </a:extLst>
              </p:cNvPr>
              <p:cNvSpPr/>
              <p:nvPr/>
            </p:nvSpPr>
            <p:spPr>
              <a:xfrm rot="616168">
                <a:off x="2066650" y="1903911"/>
                <a:ext cx="178409" cy="203658"/>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176" name="Oval 128">
                <a:extLst>
                  <a:ext uri="{FF2B5EF4-FFF2-40B4-BE49-F238E27FC236}">
                    <a16:creationId xmlns:a16="http://schemas.microsoft.com/office/drawing/2014/main" xmlns="" id="{45A0C738-F97C-42B9-97AD-1A07A76D27E0}"/>
                  </a:ext>
                </a:extLst>
              </p:cNvPr>
              <p:cNvSpPr/>
              <p:nvPr/>
            </p:nvSpPr>
            <p:spPr>
              <a:xfrm rot="616168">
                <a:off x="2079162" y="1946270"/>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7" name="Oval 129">
                <a:extLst>
                  <a:ext uri="{FF2B5EF4-FFF2-40B4-BE49-F238E27FC236}">
                    <a16:creationId xmlns:a16="http://schemas.microsoft.com/office/drawing/2014/main" xmlns="" id="{C9FE614D-FF6C-4EE2-A6FB-F21D75A13290}"/>
                  </a:ext>
                </a:extLst>
              </p:cNvPr>
              <p:cNvSpPr/>
              <p:nvPr/>
            </p:nvSpPr>
            <p:spPr>
              <a:xfrm rot="616168">
                <a:off x="2209293" y="1940971"/>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8" name="Oval 131">
                <a:extLst>
                  <a:ext uri="{FF2B5EF4-FFF2-40B4-BE49-F238E27FC236}">
                    <a16:creationId xmlns:a16="http://schemas.microsoft.com/office/drawing/2014/main" xmlns="" id="{6169A208-1F3C-43AE-B677-689E74394D93}"/>
                  </a:ext>
                </a:extLst>
              </p:cNvPr>
              <p:cNvSpPr/>
              <p:nvPr/>
            </p:nvSpPr>
            <p:spPr>
              <a:xfrm>
                <a:off x="2118969" y="1918203"/>
                <a:ext cx="74630" cy="74630"/>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grpSp>
          <p:nvGrpSpPr>
            <p:cNvPr id="153" name="Group 31">
              <a:extLst>
                <a:ext uri="{FF2B5EF4-FFF2-40B4-BE49-F238E27FC236}">
                  <a16:creationId xmlns:a16="http://schemas.microsoft.com/office/drawing/2014/main" xmlns="" id="{AE41FC76-C186-4294-900A-C6584DFFEEB4}"/>
                </a:ext>
              </a:extLst>
            </p:cNvPr>
            <p:cNvGrpSpPr/>
            <p:nvPr/>
          </p:nvGrpSpPr>
          <p:grpSpPr>
            <a:xfrm>
              <a:off x="2426355" y="1948291"/>
              <a:ext cx="178409" cy="203658"/>
              <a:chOff x="2424167" y="1894998"/>
              <a:chExt cx="178409" cy="203658"/>
            </a:xfrm>
          </p:grpSpPr>
          <p:sp>
            <p:nvSpPr>
              <p:cNvPr id="157" name="Block Arc 132">
                <a:extLst>
                  <a:ext uri="{FF2B5EF4-FFF2-40B4-BE49-F238E27FC236}">
                    <a16:creationId xmlns:a16="http://schemas.microsoft.com/office/drawing/2014/main" xmlns="" id="{6368F613-3AA0-45E8-8977-CA2DB2925BC5}"/>
                  </a:ext>
                </a:extLst>
              </p:cNvPr>
              <p:cNvSpPr/>
              <p:nvPr/>
            </p:nvSpPr>
            <p:spPr>
              <a:xfrm rot="616168">
                <a:off x="2424167" y="1894998"/>
                <a:ext cx="178409" cy="203658"/>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158" name="Oval 133">
                <a:extLst>
                  <a:ext uri="{FF2B5EF4-FFF2-40B4-BE49-F238E27FC236}">
                    <a16:creationId xmlns:a16="http://schemas.microsoft.com/office/drawing/2014/main" xmlns="" id="{744E46EE-EE0B-424F-8910-DD9FFA0C7BBB}"/>
                  </a:ext>
                </a:extLst>
              </p:cNvPr>
              <p:cNvSpPr/>
              <p:nvPr/>
            </p:nvSpPr>
            <p:spPr>
              <a:xfrm rot="616168">
                <a:off x="2436679" y="1937357"/>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59" name="Oval 134">
                <a:extLst>
                  <a:ext uri="{FF2B5EF4-FFF2-40B4-BE49-F238E27FC236}">
                    <a16:creationId xmlns:a16="http://schemas.microsoft.com/office/drawing/2014/main" xmlns="" id="{109C5862-3C61-4803-A8F6-A01EBD913DA1}"/>
                  </a:ext>
                </a:extLst>
              </p:cNvPr>
              <p:cNvSpPr/>
              <p:nvPr/>
            </p:nvSpPr>
            <p:spPr>
              <a:xfrm rot="616168">
                <a:off x="2566810" y="1932058"/>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4" name="Oval 135">
                <a:extLst>
                  <a:ext uri="{FF2B5EF4-FFF2-40B4-BE49-F238E27FC236}">
                    <a16:creationId xmlns:a16="http://schemas.microsoft.com/office/drawing/2014/main" xmlns="" id="{47853353-57C7-433F-9EAC-E16E6C80A715}"/>
                  </a:ext>
                </a:extLst>
              </p:cNvPr>
              <p:cNvSpPr/>
              <p:nvPr/>
            </p:nvSpPr>
            <p:spPr>
              <a:xfrm>
                <a:off x="2476486" y="1909290"/>
                <a:ext cx="74630" cy="74630"/>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154" name="Rectangle: Rounded Corners 38">
              <a:extLst>
                <a:ext uri="{FF2B5EF4-FFF2-40B4-BE49-F238E27FC236}">
                  <a16:creationId xmlns:a16="http://schemas.microsoft.com/office/drawing/2014/main" xmlns="" id="{B5A9643B-F39C-4D86-A9DA-DE89BEE8273B}"/>
                </a:ext>
              </a:extLst>
            </p:cNvPr>
            <p:cNvSpPr/>
            <p:nvPr/>
          </p:nvSpPr>
          <p:spPr>
            <a:xfrm>
              <a:off x="2124569" y="1896691"/>
              <a:ext cx="119242" cy="457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36">
              <a:extLst>
                <a:ext uri="{FF2B5EF4-FFF2-40B4-BE49-F238E27FC236}">
                  <a16:creationId xmlns:a16="http://schemas.microsoft.com/office/drawing/2014/main" xmlns="" id="{7C1EF5AC-7457-4831-B3D1-C26F8C1E7451}"/>
                </a:ext>
              </a:extLst>
            </p:cNvPr>
            <p:cNvSpPr/>
            <p:nvPr/>
          </p:nvSpPr>
          <p:spPr>
            <a:xfrm>
              <a:off x="2462467" y="1884894"/>
              <a:ext cx="119242" cy="457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75">
              <a:extLst>
                <a:ext uri="{FF2B5EF4-FFF2-40B4-BE49-F238E27FC236}">
                  <a16:creationId xmlns:a16="http://schemas.microsoft.com/office/drawing/2014/main" xmlns="" id="{B4F5C486-8F3C-40A3-9B2E-A7E252A3B8A5}"/>
                </a:ext>
              </a:extLst>
            </p:cNvPr>
            <p:cNvSpPr/>
            <p:nvPr/>
          </p:nvSpPr>
          <p:spPr>
            <a:xfrm>
              <a:off x="2283633" y="2104409"/>
              <a:ext cx="165406" cy="51323"/>
            </a:xfrm>
            <a:prstGeom prst="roundRect">
              <a:avLst>
                <a:gd name="adj" fmla="val 50000"/>
              </a:avLst>
            </a:prstGeom>
            <a:solidFill>
              <a:srgbClr val="E4A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grpSp>
        <p:nvGrpSpPr>
          <p:cNvPr id="143" name="Arm">
            <a:extLst>
              <a:ext uri="{FF2B5EF4-FFF2-40B4-BE49-F238E27FC236}">
                <a16:creationId xmlns:a16="http://schemas.microsoft.com/office/drawing/2014/main" xmlns="" id="{8B45A0EA-BA21-45CB-92CD-4BF34D570739}"/>
              </a:ext>
            </a:extLst>
          </p:cNvPr>
          <p:cNvGrpSpPr/>
          <p:nvPr/>
        </p:nvGrpSpPr>
        <p:grpSpPr>
          <a:xfrm>
            <a:off x="2301569" y="2263726"/>
            <a:ext cx="900761" cy="1879421"/>
            <a:chOff x="2162973" y="1707612"/>
            <a:chExt cx="472489" cy="1160533"/>
          </a:xfrm>
        </p:grpSpPr>
        <p:grpSp>
          <p:nvGrpSpPr>
            <p:cNvPr id="144" name="Group 75">
              <a:extLst>
                <a:ext uri="{FF2B5EF4-FFF2-40B4-BE49-F238E27FC236}">
                  <a16:creationId xmlns:a16="http://schemas.microsoft.com/office/drawing/2014/main" xmlns="" id="{4188787F-D086-426D-A89F-0FC9D0D89EAF}"/>
                </a:ext>
              </a:extLst>
            </p:cNvPr>
            <p:cNvGrpSpPr/>
            <p:nvPr/>
          </p:nvGrpSpPr>
          <p:grpSpPr>
            <a:xfrm>
              <a:off x="2366888" y="1707612"/>
              <a:ext cx="268574" cy="687780"/>
              <a:chOff x="2366888" y="1707612"/>
              <a:chExt cx="268574" cy="687780"/>
            </a:xfrm>
          </p:grpSpPr>
          <p:sp>
            <p:nvSpPr>
              <p:cNvPr id="146" name="Oval 77">
                <a:extLst>
                  <a:ext uri="{FF2B5EF4-FFF2-40B4-BE49-F238E27FC236}">
                    <a16:creationId xmlns:a16="http://schemas.microsoft.com/office/drawing/2014/main" xmlns="" id="{F7B603BD-3B11-4C89-9FCE-11B0F3315C4E}"/>
                  </a:ext>
                </a:extLst>
              </p:cNvPr>
              <p:cNvSpPr/>
              <p:nvPr/>
            </p:nvSpPr>
            <p:spPr>
              <a:xfrm>
                <a:off x="2404328" y="1707612"/>
                <a:ext cx="231134" cy="231134"/>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47" name="Rectangle: Rounded Corners 78">
                <a:extLst>
                  <a:ext uri="{FF2B5EF4-FFF2-40B4-BE49-F238E27FC236}">
                    <a16:creationId xmlns:a16="http://schemas.microsoft.com/office/drawing/2014/main" xmlns="" id="{37CDEAFD-3DFB-4FD1-8509-60EF535AECEF}"/>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145" name="Oval 76">
              <a:extLst>
                <a:ext uri="{FF2B5EF4-FFF2-40B4-BE49-F238E27FC236}">
                  <a16:creationId xmlns:a16="http://schemas.microsoft.com/office/drawing/2014/main" xmlns="" id="{E6A12381-890A-4BBF-8F6C-CD3C8A8EFD02}"/>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grpSp>
        <p:nvGrpSpPr>
          <p:cNvPr id="179" name="Mouth">
            <a:extLst>
              <a:ext uri="{FF2B5EF4-FFF2-40B4-BE49-F238E27FC236}">
                <a16:creationId xmlns:a16="http://schemas.microsoft.com/office/drawing/2014/main" xmlns="" id="{8C715A78-1E27-4031-A7C9-40A2E3E989BF}"/>
              </a:ext>
            </a:extLst>
          </p:cNvPr>
          <p:cNvGrpSpPr/>
          <p:nvPr/>
        </p:nvGrpSpPr>
        <p:grpSpPr>
          <a:xfrm>
            <a:off x="2144520" y="2166857"/>
            <a:ext cx="181254" cy="85122"/>
            <a:chOff x="11738413" y="5361789"/>
            <a:chExt cx="471124" cy="226131"/>
          </a:xfrm>
        </p:grpSpPr>
        <p:sp>
          <p:nvSpPr>
            <p:cNvPr id="180" name="Freeform: Shape 139">
              <a:extLst>
                <a:ext uri="{FF2B5EF4-FFF2-40B4-BE49-F238E27FC236}">
                  <a16:creationId xmlns:a16="http://schemas.microsoft.com/office/drawing/2014/main" xmlns="" id="{07847F48-D255-4CDE-85DC-74A2372FCF03}"/>
                </a:ext>
              </a:extLst>
            </p:cNvPr>
            <p:cNvSpPr/>
            <p:nvPr/>
          </p:nvSpPr>
          <p:spPr>
            <a:xfrm>
              <a:off x="11738413" y="536178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81" name="Freeform: Shape 140">
              <a:extLst>
                <a:ext uri="{FF2B5EF4-FFF2-40B4-BE49-F238E27FC236}">
                  <a16:creationId xmlns:a16="http://schemas.microsoft.com/office/drawing/2014/main" xmlns="" id="{BBCE75B4-358B-4EB9-A001-F7AE44DE65A7}"/>
                </a:ext>
              </a:extLst>
            </p:cNvPr>
            <p:cNvSpPr/>
            <p:nvPr/>
          </p:nvSpPr>
          <p:spPr>
            <a:xfrm>
              <a:off x="11763062" y="536178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82" name="Freeform: Shape 141">
              <a:extLst>
                <a:ext uri="{FF2B5EF4-FFF2-40B4-BE49-F238E27FC236}">
                  <a16:creationId xmlns:a16="http://schemas.microsoft.com/office/drawing/2014/main" xmlns="" id="{727F83B4-2E7D-492E-BF81-C5594152224D}"/>
                </a:ext>
              </a:extLst>
            </p:cNvPr>
            <p:cNvSpPr/>
            <p:nvPr/>
          </p:nvSpPr>
          <p:spPr>
            <a:xfrm>
              <a:off x="11813548" y="5474843"/>
              <a:ext cx="320079" cy="113067"/>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grpSp>
    </p:spTree>
    <p:extLst>
      <p:ext uri="{BB962C8B-B14F-4D97-AF65-F5344CB8AC3E}">
        <p14:creationId xmlns:p14="http://schemas.microsoft.com/office/powerpoint/2010/main" val="130813419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900"/>
                                  </p:stCondLst>
                                  <p:iterate type="lt">
                                    <p:tmPct val="10000"/>
                                  </p:iterate>
                                  <p:childTnLst>
                                    <p:animMotion origin="layout" path="M 1.875E-6 -2.22222E-6 L 1.875E-6 -0.05231 " pathEditMode="relative" rAng="0" ptsTypes="AA">
                                      <p:cBhvr>
                                        <p:cTn id="6" dur="300" accel="50000" decel="50000" autoRev="1" fill="hold">
                                          <p:stCondLst>
                                            <p:cond delay="0"/>
                                          </p:stCondLst>
                                        </p:cTn>
                                        <p:tgtEl>
                                          <p:spTgt spid="99"/>
                                        </p:tgtEl>
                                        <p:attrNameLst>
                                          <p:attrName>ppt_x</p:attrName>
                                          <p:attrName>ppt_y</p:attrName>
                                        </p:attrNameLst>
                                      </p:cBhvr>
                                      <p:rCtr x="0" y="-2616"/>
                                    </p:animMotion>
                                    <p:animRot by="1500000">
                                      <p:cBhvr>
                                        <p:cTn id="7" dur="150" fill="hold">
                                          <p:stCondLst>
                                            <p:cond delay="0"/>
                                          </p:stCondLst>
                                        </p:cTn>
                                        <p:tgtEl>
                                          <p:spTgt spid="99"/>
                                        </p:tgtEl>
                                        <p:attrNameLst>
                                          <p:attrName>r</p:attrName>
                                        </p:attrNameLst>
                                      </p:cBhvr>
                                    </p:animRot>
                                    <p:animRot by="-1500000">
                                      <p:cBhvr>
                                        <p:cTn id="8" dur="150" fill="hold">
                                          <p:stCondLst>
                                            <p:cond delay="150"/>
                                          </p:stCondLst>
                                        </p:cTn>
                                        <p:tgtEl>
                                          <p:spTgt spid="99"/>
                                        </p:tgtEl>
                                        <p:attrNameLst>
                                          <p:attrName>r</p:attrName>
                                        </p:attrNameLst>
                                      </p:cBhvr>
                                    </p:animRot>
                                    <p:animRot by="-1500000">
                                      <p:cBhvr>
                                        <p:cTn id="9" dur="150" fill="hold">
                                          <p:stCondLst>
                                            <p:cond delay="300"/>
                                          </p:stCondLst>
                                        </p:cTn>
                                        <p:tgtEl>
                                          <p:spTgt spid="99"/>
                                        </p:tgtEl>
                                        <p:attrNameLst>
                                          <p:attrName>r</p:attrName>
                                        </p:attrNameLst>
                                      </p:cBhvr>
                                    </p:animRot>
                                    <p:animRot by="1500000">
                                      <p:cBhvr>
                                        <p:cTn id="10" dur="150" fill="hold">
                                          <p:stCondLst>
                                            <p:cond delay="450"/>
                                          </p:stCondLst>
                                        </p:cTn>
                                        <p:tgtEl>
                                          <p:spTgt spid="99"/>
                                        </p:tgtEl>
                                        <p:attrNameLst>
                                          <p:attrName>r</p:attrName>
                                        </p:attrNameLst>
                                      </p:cBhvr>
                                    </p:animRot>
                                  </p:childTnLst>
                                </p:cTn>
                              </p:par>
                              <p:par>
                                <p:cTn id="11" presetID="8" presetClass="emph" presetSubtype="0" repeatCount="indefinite" accel="25000" decel="25000" autoRev="1" fill="hold" nodeType="withEffect">
                                  <p:stCondLst>
                                    <p:cond delay="0"/>
                                  </p:stCondLst>
                                  <p:childTnLst>
                                    <p:animRot by="600000">
                                      <p:cBhvr>
                                        <p:cTn id="12" dur="1000" fill="hold"/>
                                        <p:tgtEl>
                                          <p:spTgt spid="143"/>
                                        </p:tgtEl>
                                        <p:attrNameLst>
                                          <p:attrName>r</p:attrName>
                                        </p:attrNameLst>
                                      </p:cBhvr>
                                    </p:animRot>
                                  </p:childTnLst>
                                </p:cTn>
                              </p:par>
                              <p:par>
                                <p:cTn id="13" presetID="6" presetClass="emph" presetSubtype="0" repeatCount="indefinite" accel="25000" decel="25000" autoRev="1" fill="hold" nodeType="withEffect">
                                  <p:stCondLst>
                                    <p:cond delay="0"/>
                                  </p:stCondLst>
                                  <p:childTnLst>
                                    <p:animScale>
                                      <p:cBhvr>
                                        <p:cTn id="14" dur="1000" fill="hold"/>
                                        <p:tgtEl>
                                          <p:spTgt spid="1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xmlns="" id="{9C122C4E-BD17-4726-9900-9667A141DB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xmlns="" id="{4BA3590E-2E0D-4CBC-9802-A3015F61CCD9}"/>
              </a:ext>
            </a:extLst>
          </p:cNvPr>
          <p:cNvSpPr/>
          <p:nvPr/>
        </p:nvSpPr>
        <p:spPr>
          <a:xfrm>
            <a:off x="211848" y="244981"/>
            <a:ext cx="11768304" cy="636804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sp>
        <p:nvSpPr>
          <p:cNvPr id="4" name="Topic 1 (Text)">
            <a:extLst>
              <a:ext uri="{FF2B5EF4-FFF2-40B4-BE49-F238E27FC236}">
                <a16:creationId xmlns:a16="http://schemas.microsoft.com/office/drawing/2014/main" xmlns="" id="{66A13405-0C80-477D-88D5-A9755CDEEF66}"/>
              </a:ext>
            </a:extLst>
          </p:cNvPr>
          <p:cNvSpPr txBox="1"/>
          <p:nvPr/>
        </p:nvSpPr>
        <p:spPr>
          <a:xfrm>
            <a:off x="-486024" y="2002667"/>
            <a:ext cx="8696101" cy="830997"/>
          </a:xfrm>
          <a:prstGeom prst="rect">
            <a:avLst/>
          </a:prstGeom>
          <a:noFill/>
        </p:spPr>
        <p:txBody>
          <a:bodyPr wrap="square" rtlCol="0">
            <a:spAutoFit/>
          </a:bodyPr>
          <a:lstStyle/>
          <a:p>
            <a:pPr algn="ctr" defTabSz="609570"/>
            <a:r>
              <a:rPr lang="en-PH" sz="4800" b="1" dirty="0" err="1" smtClean="0">
                <a:solidFill>
                  <a:schemeClr val="accent6">
                    <a:lumMod val="50000"/>
                  </a:schemeClr>
                </a:solidFill>
                <a:latin typeface="Arial" panose="020B0604020202020204" pitchFamily="34" charset="0"/>
                <a:cs typeface="Arial" panose="020B0604020202020204" pitchFamily="34" charset="0"/>
              </a:rPr>
              <a:t>Câu</a:t>
            </a:r>
            <a:r>
              <a:rPr lang="en-PH" sz="4800" b="1" dirty="0" smtClean="0">
                <a:solidFill>
                  <a:schemeClr val="accent6">
                    <a:lumMod val="50000"/>
                  </a:schemeClr>
                </a:solidFill>
                <a:latin typeface="Arial" panose="020B0604020202020204" pitchFamily="34" charset="0"/>
                <a:cs typeface="Arial" panose="020B0604020202020204" pitchFamily="34" charset="0"/>
              </a:rPr>
              <a:t> </a:t>
            </a:r>
            <a:r>
              <a:rPr lang="en-PH" sz="4800" b="1" dirty="0" err="1" smtClean="0">
                <a:solidFill>
                  <a:schemeClr val="accent6">
                    <a:lumMod val="50000"/>
                  </a:schemeClr>
                </a:solidFill>
                <a:latin typeface="Arial" panose="020B0604020202020204" pitchFamily="34" charset="0"/>
                <a:cs typeface="Arial" panose="020B0604020202020204" pitchFamily="34" charset="0"/>
              </a:rPr>
              <a:t>hỏi</a:t>
            </a:r>
            <a:r>
              <a:rPr lang="en-PH" sz="4800" b="1" dirty="0" smtClean="0">
                <a:solidFill>
                  <a:schemeClr val="accent6">
                    <a:lumMod val="50000"/>
                  </a:schemeClr>
                </a:solidFill>
                <a:latin typeface="Arial" panose="020B0604020202020204" pitchFamily="34" charset="0"/>
                <a:cs typeface="Arial" panose="020B0604020202020204" pitchFamily="34" charset="0"/>
              </a:rPr>
              <a:t> </a:t>
            </a:r>
            <a:r>
              <a:rPr lang="en-PH" sz="4800" b="1" dirty="0">
                <a:solidFill>
                  <a:schemeClr val="accent6">
                    <a:lumMod val="50000"/>
                  </a:schemeClr>
                </a:solidFill>
                <a:latin typeface="Arial" panose="020B0604020202020204" pitchFamily="34" charset="0"/>
                <a:cs typeface="Arial" panose="020B0604020202020204" pitchFamily="34" charset="0"/>
              </a:rPr>
              <a:t>3</a:t>
            </a:r>
          </a:p>
        </p:txBody>
      </p:sp>
      <p:sp>
        <p:nvSpPr>
          <p:cNvPr id="3" name="Rectangle 2">
            <a:extLst>
              <a:ext uri="{FF2B5EF4-FFF2-40B4-BE49-F238E27FC236}">
                <a16:creationId xmlns:a16="http://schemas.microsoft.com/office/drawing/2014/main" xmlns="" id="{B013B900-20B9-481E-8209-B1149A016411}"/>
              </a:ext>
            </a:extLst>
          </p:cNvPr>
          <p:cNvSpPr/>
          <p:nvPr/>
        </p:nvSpPr>
        <p:spPr>
          <a:xfrm>
            <a:off x="623583" y="3683886"/>
            <a:ext cx="6287073" cy="17217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grpSp>
        <p:nvGrpSpPr>
          <p:cNvPr id="6" name="Hand">
            <a:extLst>
              <a:ext uri="{FF2B5EF4-FFF2-40B4-BE49-F238E27FC236}">
                <a16:creationId xmlns:a16="http://schemas.microsoft.com/office/drawing/2014/main" xmlns="" id="{F19896F8-5F55-4E0A-B5AA-29AC75BB5F73}"/>
              </a:ext>
            </a:extLst>
          </p:cNvPr>
          <p:cNvGrpSpPr/>
          <p:nvPr/>
        </p:nvGrpSpPr>
        <p:grpSpPr>
          <a:xfrm flipH="1">
            <a:off x="8964754" y="2571233"/>
            <a:ext cx="7318005" cy="2057399"/>
            <a:chOff x="-515201" y="777412"/>
            <a:chExt cx="5488504" cy="1543049"/>
          </a:xfrm>
        </p:grpSpPr>
        <p:sp>
          <p:nvSpPr>
            <p:cNvPr id="7" name="Rectangle 6">
              <a:extLst>
                <a:ext uri="{FF2B5EF4-FFF2-40B4-BE49-F238E27FC236}">
                  <a16:creationId xmlns:a16="http://schemas.microsoft.com/office/drawing/2014/main" xmlns=""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sp>
          <p:nvSpPr>
            <p:cNvPr id="8" name="Rectangle 7">
              <a:extLst>
                <a:ext uri="{FF2B5EF4-FFF2-40B4-BE49-F238E27FC236}">
                  <a16:creationId xmlns:a16="http://schemas.microsoft.com/office/drawing/2014/main" xmlns=""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grpSp>
          <p:nvGrpSpPr>
            <p:cNvPr id="9" name="Graphic 50">
              <a:extLst>
                <a:ext uri="{FF2B5EF4-FFF2-40B4-BE49-F238E27FC236}">
                  <a16:creationId xmlns:a16="http://schemas.microsoft.com/office/drawing/2014/main" xmlns=""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xmlns=""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endParaRPr lang="en-PH" sz="2400"/>
              </a:p>
            </p:txBody>
          </p:sp>
          <p:sp>
            <p:nvSpPr>
              <p:cNvPr id="11" name="Freeform: Shape 10">
                <a:extLst>
                  <a:ext uri="{FF2B5EF4-FFF2-40B4-BE49-F238E27FC236}">
                    <a16:creationId xmlns:a16="http://schemas.microsoft.com/office/drawing/2014/main" xmlns=""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endParaRPr lang="en-PH" sz="2400"/>
              </a:p>
            </p:txBody>
          </p:sp>
          <p:sp>
            <p:nvSpPr>
              <p:cNvPr id="12" name="Freeform: Shape 11">
                <a:extLst>
                  <a:ext uri="{FF2B5EF4-FFF2-40B4-BE49-F238E27FC236}">
                    <a16:creationId xmlns:a16="http://schemas.microsoft.com/office/drawing/2014/main" xmlns=""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endParaRPr lang="en-PH" sz="2400"/>
              </a:p>
            </p:txBody>
          </p:sp>
          <p:sp>
            <p:nvSpPr>
              <p:cNvPr id="13" name="Freeform: Shape 12">
                <a:extLst>
                  <a:ext uri="{FF2B5EF4-FFF2-40B4-BE49-F238E27FC236}">
                    <a16:creationId xmlns:a16="http://schemas.microsoft.com/office/drawing/2014/main" xmlns=""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endParaRPr lang="en-PH" sz="2400"/>
              </a:p>
            </p:txBody>
          </p:sp>
          <p:sp>
            <p:nvSpPr>
              <p:cNvPr id="14" name="Freeform: Shape 13">
                <a:extLst>
                  <a:ext uri="{FF2B5EF4-FFF2-40B4-BE49-F238E27FC236}">
                    <a16:creationId xmlns:a16="http://schemas.microsoft.com/office/drawing/2014/main" xmlns=""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endParaRPr lang="en-PH" sz="2400"/>
              </a:p>
            </p:txBody>
          </p:sp>
          <p:sp>
            <p:nvSpPr>
              <p:cNvPr id="15" name="Freeform: Shape 14">
                <a:extLst>
                  <a:ext uri="{FF2B5EF4-FFF2-40B4-BE49-F238E27FC236}">
                    <a16:creationId xmlns:a16="http://schemas.microsoft.com/office/drawing/2014/main" xmlns=""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endParaRPr lang="en-PH" sz="2400"/>
              </a:p>
            </p:txBody>
          </p:sp>
          <p:sp>
            <p:nvSpPr>
              <p:cNvPr id="16" name="Freeform: Shape 15">
                <a:extLst>
                  <a:ext uri="{FF2B5EF4-FFF2-40B4-BE49-F238E27FC236}">
                    <a16:creationId xmlns:a16="http://schemas.microsoft.com/office/drawing/2014/main" xmlns=""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endParaRPr lang="en-PH" sz="2400"/>
              </a:p>
            </p:txBody>
          </p:sp>
          <p:sp>
            <p:nvSpPr>
              <p:cNvPr id="17" name="Freeform: Shape 16">
                <a:extLst>
                  <a:ext uri="{FF2B5EF4-FFF2-40B4-BE49-F238E27FC236}">
                    <a16:creationId xmlns:a16="http://schemas.microsoft.com/office/drawing/2014/main" xmlns=""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endParaRPr lang="en-PH" sz="2400"/>
              </a:p>
            </p:txBody>
          </p:sp>
        </p:grpSp>
      </p:grpSp>
      <p:pic>
        <p:nvPicPr>
          <p:cNvPr id="20" name="Notebook">
            <a:extLst>
              <a:ext uri="{FF2B5EF4-FFF2-40B4-BE49-F238E27FC236}">
                <a16:creationId xmlns:a16="http://schemas.microsoft.com/office/drawing/2014/main" xmlns="" id="{116842AE-A1BE-4E66-9ECA-1F69CE8196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19722" y="1503793"/>
            <a:ext cx="2976265" cy="3850415"/>
          </a:xfrm>
          <a:prstGeom prst="rect">
            <a:avLst/>
          </a:prstGeom>
        </p:spPr>
      </p:pic>
      <p:pic>
        <p:nvPicPr>
          <p:cNvPr id="18" name="Thumb">
            <a:extLst>
              <a:ext uri="{FF2B5EF4-FFF2-40B4-BE49-F238E27FC236}">
                <a16:creationId xmlns:a16="http://schemas.microsoft.com/office/drawing/2014/main" xmlns="" id="{E0B9D273-266A-4CFD-883D-12312F6420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54628" b="80068"/>
          <a:stretch>
            <a:fillRect/>
          </a:stretch>
        </p:blipFill>
        <p:spPr>
          <a:xfrm flipH="1">
            <a:off x="8952054" y="2558532"/>
            <a:ext cx="1843933" cy="412621"/>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xmlns="" id="{9CCC8496-959C-4E39-B3AC-0B954F7CE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98262" t="16790" b="16380"/>
          <a:stretch/>
        </p:blipFill>
        <p:spPr>
          <a:xfrm>
            <a:off x="11980152" y="1151469"/>
            <a:ext cx="211848" cy="4583167"/>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Tree>
    <p:extLst>
      <p:ext uri="{BB962C8B-B14F-4D97-AF65-F5344CB8AC3E}">
        <p14:creationId xmlns:p14="http://schemas.microsoft.com/office/powerpoint/2010/main" val="385842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63" presetClass="path" presetSubtype="0" accel="50000" decel="50000" fill="hold" nodeType="withEffect">
                                  <p:stCondLst>
                                    <p:cond delay="0"/>
                                  </p:stCondLst>
                                  <p:childTnLst>
                                    <p:animMotion origin="layout" path="M 1.94444E-6 0 L 0.37604 0 " pathEditMode="relative" rAng="0" ptsTypes="AA">
                                      <p:cBhvr>
                                        <p:cTn id="18" dur="750" spd="-100000" fill="hold"/>
                                        <p:tgtEl>
                                          <p:spTgt spid="20"/>
                                        </p:tgtEl>
                                        <p:attrNameLst>
                                          <p:attrName>ppt_x</p:attrName>
                                          <p:attrName>ppt_y</p:attrName>
                                        </p:attrNameLst>
                                      </p:cBhvr>
                                      <p:rCtr x="18802" y="0"/>
                                    </p:animMotion>
                                  </p:childTnLst>
                                </p:cTn>
                              </p:par>
                              <p:par>
                                <p:cTn id="19" presetID="63" presetClass="path" presetSubtype="0" accel="50000" decel="50000" fill="hold" nodeType="withEffect">
                                  <p:stCondLst>
                                    <p:cond delay="0"/>
                                  </p:stCondLst>
                                  <p:childTnLst>
                                    <p:animMotion origin="layout" path="M 3.33333E-6 0 L 0.37691 0 " pathEditMode="relative" rAng="0" ptsTypes="AA">
                                      <p:cBhvr>
                                        <p:cTn id="20" dur="750" spd="-100000" fill="hold"/>
                                        <p:tgtEl>
                                          <p:spTgt spid="6"/>
                                        </p:tgtEl>
                                        <p:attrNameLst>
                                          <p:attrName>ppt_x</p:attrName>
                                          <p:attrName>ppt_y</p:attrName>
                                        </p:attrNameLst>
                                      </p:cBhvr>
                                      <p:rCtr x="18837" y="0"/>
                                    </p:animMotion>
                                  </p:childTnLst>
                                </p:cTn>
                              </p:par>
                              <p:par>
                                <p:cTn id="21" presetID="63" presetClass="path" presetSubtype="0" accel="50000" decel="50000" fill="hold" nodeType="withEffect">
                                  <p:stCondLst>
                                    <p:cond delay="0"/>
                                  </p:stCondLst>
                                  <p:childTnLst>
                                    <p:animMotion origin="layout" path="M -2.22222E-6 3.58025E-6 L 0.37604 3.58025E-6 " pathEditMode="relative" rAng="0" ptsTypes="AA">
                                      <p:cBhvr>
                                        <p:cTn id="22" dur="750" spd="-100000" fill="hold"/>
                                        <p:tgtEl>
                                          <p:spTgt spid="18"/>
                                        </p:tgtEl>
                                        <p:attrNameLst>
                                          <p:attrName>ppt_x</p:attrName>
                                          <p:attrName>ppt_y</p:attrName>
                                        </p:attrNameLst>
                                      </p:cBhvr>
                                      <p:rCtr x="18802" y="0"/>
                                    </p:animMotion>
                                  </p:childTnLst>
                                </p:cTn>
                              </p:par>
                              <p:par>
                                <p:cTn id="23" presetID="42" presetClass="path" presetSubtype="0" accel="50000" decel="50000" fill="hold" grpId="0" nodeType="withEffect">
                                  <p:stCondLst>
                                    <p:cond delay="0"/>
                                  </p:stCondLst>
                                  <p:childTnLst>
                                    <p:animMotion origin="layout" path="M 3.125E-6 3.7037E-6 L 3.125E-6 0.2287 " pathEditMode="relative" rAng="0" ptsTypes="AA">
                                      <p:cBhvr>
                                        <p:cTn id="24" dur="750" spd="-100000" fill="hold"/>
                                        <p:tgtEl>
                                          <p:spTgt spid="4"/>
                                        </p:tgtEl>
                                        <p:attrNameLst>
                                          <p:attrName>ppt_x</p:attrName>
                                          <p:attrName>ppt_y</p:attrName>
                                        </p:attrNameLst>
                                      </p:cBhvr>
                                      <p:rCtr x="0" y="11435"/>
                                    </p:animMotion>
                                  </p:childTnLst>
                                </p:cTn>
                              </p:par>
                              <p:par>
                                <p:cTn id="25" presetID="63" presetClass="path" presetSubtype="0" accel="50000" decel="50000" fill="hold" nodeType="withEffect">
                                  <p:stCondLst>
                                    <p:cond delay="700"/>
                                  </p:stCondLst>
                                  <p:childTnLst>
                                    <p:animMotion origin="layout" path="M -2.22222E-6 3.58025E-6 L 0.37656 3.58025E-6 " pathEditMode="relative" rAng="0" ptsTypes="AA">
                                      <p:cBhvr>
                                        <p:cTn id="26" dur="750" fill="hold"/>
                                        <p:tgtEl>
                                          <p:spTgt spid="18"/>
                                        </p:tgtEl>
                                        <p:attrNameLst>
                                          <p:attrName>ppt_x</p:attrName>
                                          <p:attrName>ppt_y</p:attrName>
                                        </p:attrNameLst>
                                      </p:cBhvr>
                                      <p:rCtr x="18819" y="0"/>
                                    </p:animMotion>
                                  </p:childTnLst>
                                </p:cTn>
                              </p:par>
                              <p:par>
                                <p:cTn id="27" presetID="63" presetClass="path" presetSubtype="0" accel="50000" decel="50000" fill="hold" nodeType="withEffect">
                                  <p:stCondLst>
                                    <p:cond delay="700"/>
                                  </p:stCondLst>
                                  <p:childTnLst>
                                    <p:animMotion origin="layout" path="M 3.33333E-6 0 L 0.37743 0 " pathEditMode="relative" rAng="0" ptsTypes="AA">
                                      <p:cBhvr>
                                        <p:cTn id="28" dur="750" fill="hold"/>
                                        <p:tgtEl>
                                          <p:spTgt spid="6"/>
                                        </p:tgtEl>
                                        <p:attrNameLst>
                                          <p:attrName>ppt_x</p:attrName>
                                          <p:attrName>ppt_y</p:attrName>
                                        </p:attrNameLst>
                                      </p:cBhvr>
                                      <p:rCtr x="188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xmlns="" id="{9C122C4E-BD17-4726-9900-9667A141DB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xmlns="" id="{4BA3590E-2E0D-4CBC-9802-A3015F61CCD9}"/>
              </a:ext>
            </a:extLst>
          </p:cNvPr>
          <p:cNvSpPr/>
          <p:nvPr/>
        </p:nvSpPr>
        <p:spPr>
          <a:xfrm>
            <a:off x="211848" y="244981"/>
            <a:ext cx="11768304" cy="636804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endParaRPr>
          </a:p>
        </p:txBody>
      </p:sp>
      <p:pic>
        <p:nvPicPr>
          <p:cNvPr id="43" name="Do not delete">
            <a:extLst>
              <a:ext uri="{FF2B5EF4-FFF2-40B4-BE49-F238E27FC236}">
                <a16:creationId xmlns:a16="http://schemas.microsoft.com/office/drawing/2014/main" xmlns="" id="{9CCC8496-959C-4E39-B3AC-0B954F7CE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98262" t="16790" b="16380"/>
          <a:stretch/>
        </p:blipFill>
        <p:spPr>
          <a:xfrm>
            <a:off x="11980152" y="1151469"/>
            <a:ext cx="211848" cy="4583167"/>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25" name="Icon white background">
            <a:extLst>
              <a:ext uri="{FF2B5EF4-FFF2-40B4-BE49-F238E27FC236}">
                <a16:creationId xmlns:a16="http://schemas.microsoft.com/office/drawing/2014/main" xmlns="" id="{F822C495-484C-42F4-9DA8-48868514E36E}"/>
              </a:ext>
            </a:extLst>
          </p:cNvPr>
          <p:cNvSpPr/>
          <p:nvPr/>
        </p:nvSpPr>
        <p:spPr>
          <a:xfrm>
            <a:off x="5762523" y="25449"/>
            <a:ext cx="680877" cy="680877"/>
          </a:xfrm>
          <a:prstGeom prst="ellipse">
            <a:avLst/>
          </a:prstGeom>
          <a:solidFill>
            <a:schemeClr val="bg1"/>
          </a:solidFill>
          <a:ln>
            <a:noFill/>
          </a:ln>
          <a:effectLst>
            <a:glow rad="101600">
              <a:schemeClr val="accent6">
                <a:lumMod val="50000"/>
                <a:alpha val="60000"/>
              </a:schemeClr>
            </a:glow>
            <a:outerShdw blurRad="266700" dist="101600" dir="5400000" sx="85000" sy="85000" algn="ctr" rotWithShape="0">
              <a:srgbClr val="F9CB42">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26" name="Magnifying glass icon">
            <a:extLst>
              <a:ext uri="{FF2B5EF4-FFF2-40B4-BE49-F238E27FC236}">
                <a16:creationId xmlns:a16="http://schemas.microsoft.com/office/drawing/2014/main" xmlns="" id="{969EE585-92A4-4E69-B332-E5D02A7E168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5937039" y="163150"/>
            <a:ext cx="317921" cy="411296"/>
          </a:xfrm>
          <a:prstGeom prst="rect">
            <a:avLst/>
          </a:prstGeom>
        </p:spPr>
      </p:pic>
      <p:sp>
        <p:nvSpPr>
          <p:cNvPr id="5" name="Hộp Văn bản 4">
            <a:extLst>
              <a:ext uri="{FF2B5EF4-FFF2-40B4-BE49-F238E27FC236}">
                <a16:creationId xmlns:a16="http://schemas.microsoft.com/office/drawing/2014/main" xmlns="" id="{097B304E-EC50-48EF-AFE0-6F577A5383C6}"/>
              </a:ext>
            </a:extLst>
          </p:cNvPr>
          <p:cNvSpPr txBox="1"/>
          <p:nvPr/>
        </p:nvSpPr>
        <p:spPr>
          <a:xfrm>
            <a:off x="6357433" y="1368852"/>
            <a:ext cx="4939303" cy="523220"/>
          </a:xfrm>
          <a:prstGeom prst="rect">
            <a:avLst/>
          </a:prstGeom>
          <a:noFill/>
        </p:spPr>
        <p:txBody>
          <a:bodyPr wrap="square" rtlCol="0">
            <a:spAutoFit/>
          </a:bodyPr>
          <a:lstStyle/>
          <a:p>
            <a:pPr algn="ctr"/>
            <a:r>
              <a:rPr lang="en-US" sz="2800" b="1">
                <a:solidFill>
                  <a:schemeClr val="accent6">
                    <a:lumMod val="50000"/>
                  </a:schemeClr>
                </a:solidFill>
                <a:latin typeface="Arial" panose="020B0604020202020204" pitchFamily="34" charset="0"/>
                <a:cs typeface="Arial" panose="020B0604020202020204" pitchFamily="34" charset="0"/>
              </a:rPr>
              <a:t>Hãy điền vào chỗ trống sau</a:t>
            </a:r>
          </a:p>
        </p:txBody>
      </p:sp>
      <p:pic>
        <p:nvPicPr>
          <p:cNvPr id="60" name="Thumb">
            <a:extLst>
              <a:ext uri="{FF2B5EF4-FFF2-40B4-BE49-F238E27FC236}">
                <a16:creationId xmlns:a16="http://schemas.microsoft.com/office/drawing/2014/main" xmlns="" id="{2AF4A4F6-AF70-45FF-9954-33E5CB23D5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4628" b="80068"/>
          <a:stretch>
            <a:fillRect/>
          </a:stretch>
        </p:blipFill>
        <p:spPr>
          <a:xfrm rot="5400000">
            <a:off x="2926361" y="2464315"/>
            <a:ext cx="1556947" cy="348402"/>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grpSp>
        <p:nvGrpSpPr>
          <p:cNvPr id="44" name="Picture placeholder">
            <a:extLst>
              <a:ext uri="{FF2B5EF4-FFF2-40B4-BE49-F238E27FC236}">
                <a16:creationId xmlns:a16="http://schemas.microsoft.com/office/drawing/2014/main" xmlns="" id="{156B6177-C584-413D-BB39-906059FC8371}"/>
              </a:ext>
            </a:extLst>
          </p:cNvPr>
          <p:cNvGrpSpPr/>
          <p:nvPr/>
        </p:nvGrpSpPr>
        <p:grpSpPr>
          <a:xfrm>
            <a:off x="1145480" y="2101359"/>
            <a:ext cx="4509848" cy="3152156"/>
            <a:chOff x="333299" y="1778197"/>
            <a:chExt cx="4032000" cy="2500640"/>
          </a:xfrm>
        </p:grpSpPr>
        <p:sp>
          <p:nvSpPr>
            <p:cNvPr id="45" name="Picture background">
              <a:extLst>
                <a:ext uri="{FF2B5EF4-FFF2-40B4-BE49-F238E27FC236}">
                  <a16:creationId xmlns:a16="http://schemas.microsoft.com/office/drawing/2014/main" xmlns="" id="{8F92C7E8-26B1-4DAC-87E4-56FFF48C28A9}"/>
                </a:ext>
              </a:extLst>
            </p:cNvPr>
            <p:cNvSpPr/>
            <p:nvPr/>
          </p:nvSpPr>
          <p:spPr>
            <a:xfrm>
              <a:off x="333299" y="1778197"/>
              <a:ext cx="4032000" cy="2340000"/>
            </a:xfrm>
            <a:prstGeom prst="roundRect">
              <a:avLst>
                <a:gd name="adj" fmla="val 7024"/>
              </a:avLst>
            </a:prstGeom>
            <a:solidFill>
              <a:schemeClr val="accent6">
                <a:lumMod val="50000"/>
              </a:schemeClr>
            </a:solidFill>
            <a:ln w="6350">
              <a:solidFill>
                <a:schemeClr val="accent6">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Gilroy ExtraBold" panose="00000900000000000000" pitchFamily="50" charset="0"/>
              </a:endParaRPr>
            </a:p>
          </p:txBody>
        </p:sp>
        <p:pic>
          <p:nvPicPr>
            <p:cNvPr id="46" name="Picture">
              <a:extLst>
                <a:ext uri="{FF2B5EF4-FFF2-40B4-BE49-F238E27FC236}">
                  <a16:creationId xmlns:a16="http://schemas.microsoft.com/office/drawing/2014/main" xmlns="" id="{DFC3EE2D-E762-4C02-83CC-FE59ACC926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741" y="1836967"/>
              <a:ext cx="3773243" cy="2193800"/>
            </a:xfrm>
            <a:prstGeom prst="roundRect">
              <a:avLst>
                <a:gd name="adj" fmla="val 5408"/>
              </a:avLst>
            </a:prstGeom>
            <a:ln w="6350">
              <a:solidFill>
                <a:srgbClr val="F48093"/>
              </a:solidFill>
            </a:ln>
          </p:spPr>
        </p:pic>
        <p:sp>
          <p:nvSpPr>
            <p:cNvPr id="47" name="Ethan.ppt (text)">
              <a:extLst>
                <a:ext uri="{FF2B5EF4-FFF2-40B4-BE49-F238E27FC236}">
                  <a16:creationId xmlns:a16="http://schemas.microsoft.com/office/drawing/2014/main" xmlns="" id="{E2544735-94C6-4F08-8DEE-F924CC45135A}"/>
                </a:ext>
              </a:extLst>
            </p:cNvPr>
            <p:cNvSpPr/>
            <p:nvPr/>
          </p:nvSpPr>
          <p:spPr>
            <a:xfrm>
              <a:off x="1500972" y="3944041"/>
              <a:ext cx="1696654" cy="334796"/>
            </a:xfrm>
            <a:prstGeom prst="roundRect">
              <a:avLst>
                <a:gd name="adj" fmla="val 50000"/>
              </a:avLst>
            </a:prstGeom>
            <a:solidFill>
              <a:schemeClr val="accent6">
                <a:lumMod val="50000"/>
              </a:schemeClr>
            </a:solidFill>
            <a:ln>
              <a:solidFill>
                <a:schemeClr val="accent6">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600">
                  <a:latin typeface="Gilroy ExtraBold" panose="00000900000000000000" pitchFamily="50" charset="0"/>
                </a:rPr>
                <a:t>Nội dung 2</a:t>
              </a:r>
            </a:p>
          </p:txBody>
        </p:sp>
      </p:grpSp>
      <p:grpSp>
        <p:nvGrpSpPr>
          <p:cNvPr id="55" name="Hand">
            <a:extLst>
              <a:ext uri="{FF2B5EF4-FFF2-40B4-BE49-F238E27FC236}">
                <a16:creationId xmlns:a16="http://schemas.microsoft.com/office/drawing/2014/main" xmlns="" id="{48A39D84-7B8A-4697-818B-B24E8A310072}"/>
              </a:ext>
            </a:extLst>
          </p:cNvPr>
          <p:cNvGrpSpPr/>
          <p:nvPr/>
        </p:nvGrpSpPr>
        <p:grpSpPr>
          <a:xfrm rot="5400000">
            <a:off x="-74922" y="-535662"/>
            <a:ext cx="6189769" cy="1715533"/>
            <a:chOff x="-515201" y="767887"/>
            <a:chExt cx="5498029" cy="1552575"/>
          </a:xfrm>
        </p:grpSpPr>
        <p:sp>
          <p:nvSpPr>
            <p:cNvPr id="56" name="Rectangle 8">
              <a:extLst>
                <a:ext uri="{FF2B5EF4-FFF2-40B4-BE49-F238E27FC236}">
                  <a16:creationId xmlns:a16="http://schemas.microsoft.com/office/drawing/2014/main" xmlns="" id="{8001AEDE-A7DB-4416-9DE4-55494EA9E9AE}"/>
                </a:ext>
              </a:extLst>
            </p:cNvPr>
            <p:cNvSpPr/>
            <p:nvPr/>
          </p:nvSpPr>
          <p:spPr>
            <a:xfrm>
              <a:off x="-512013" y="1095961"/>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7" name="Rectangle 9">
              <a:extLst>
                <a:ext uri="{FF2B5EF4-FFF2-40B4-BE49-F238E27FC236}">
                  <a16:creationId xmlns:a16="http://schemas.microsoft.com/office/drawing/2014/main" xmlns="" id="{4F2F9310-AA75-4D35-A914-867A7527E194}"/>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8" name="Graphic 10">
              <a:extLst>
                <a:ext uri="{FF2B5EF4-FFF2-40B4-BE49-F238E27FC236}">
                  <a16:creationId xmlns:a16="http://schemas.microsoft.com/office/drawing/2014/main" xmlns="" id="{632D561E-DE74-4DAA-8A22-329DBBC59D2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4828" y="767887"/>
              <a:ext cx="3048000" cy="1552575"/>
            </a:xfrm>
            <a:custGeom>
              <a:avLst/>
              <a:gdLst>
                <a:gd name="connsiteX0" fmla="*/ 0 w 3048000"/>
                <a:gd name="connsiteY0" fmla="*/ 0 h 1552575"/>
                <a:gd name="connsiteX1" fmla="*/ 1665050 w 3048000"/>
                <a:gd name="connsiteY1" fmla="*/ 0 h 1552575"/>
                <a:gd name="connsiteX2" fmla="*/ 1665050 w 3048000"/>
                <a:gd name="connsiteY2" fmla="*/ 309466 h 1552575"/>
                <a:gd name="connsiteX3" fmla="*/ 3048000 w 3048000"/>
                <a:gd name="connsiteY3" fmla="*/ 309466 h 1552575"/>
                <a:gd name="connsiteX4" fmla="*/ 3048000 w 3048000"/>
                <a:gd name="connsiteY4" fmla="*/ 1552575 h 1552575"/>
                <a:gd name="connsiteX5" fmla="*/ 0 w 3048000"/>
                <a:gd name="connsiteY5" fmla="*/ 1552575 h 1552575"/>
                <a:gd name="connsiteX6" fmla="*/ 0 w 3048000"/>
                <a:gd name="connsiteY6" fmla="*/ 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552575">
                  <a:moveTo>
                    <a:pt x="0" y="0"/>
                  </a:moveTo>
                  <a:lnTo>
                    <a:pt x="1665050" y="0"/>
                  </a:lnTo>
                  <a:lnTo>
                    <a:pt x="1665050" y="309466"/>
                  </a:lnTo>
                  <a:lnTo>
                    <a:pt x="3048000" y="309466"/>
                  </a:lnTo>
                  <a:lnTo>
                    <a:pt x="3048000" y="1552575"/>
                  </a:lnTo>
                  <a:lnTo>
                    <a:pt x="0" y="1552575"/>
                  </a:lnTo>
                  <a:lnTo>
                    <a:pt x="0" y="0"/>
                  </a:lnTo>
                  <a:close/>
                </a:path>
              </a:pathLst>
            </a:custGeom>
          </p:spPr>
        </p:pic>
      </p:grpSp>
      <p:pic>
        <p:nvPicPr>
          <p:cNvPr id="7" name="Hình ảnh 6">
            <a:extLst>
              <a:ext uri="{FF2B5EF4-FFF2-40B4-BE49-F238E27FC236}">
                <a16:creationId xmlns:a16="http://schemas.microsoft.com/office/drawing/2014/main" xmlns="" id="{25804CC1-88A2-4C17-B061-AA5D0D4AE21D}"/>
              </a:ext>
            </a:extLst>
          </p:cNvPr>
          <p:cNvPicPr>
            <a:picLocks noChangeAspect="1"/>
          </p:cNvPicPr>
          <p:nvPr/>
        </p:nvPicPr>
        <p:blipFill rotWithShape="1">
          <a:blip r:embed="rId11"/>
          <a:srcRect l="7447" t="-120" r="52849" b="96624"/>
          <a:stretch/>
        </p:blipFill>
        <p:spPr>
          <a:xfrm>
            <a:off x="926123" y="-14499"/>
            <a:ext cx="4840796" cy="256453"/>
          </a:xfrm>
          <a:prstGeom prst="rect">
            <a:avLst/>
          </a:prstGeom>
        </p:spPr>
      </p:pic>
      <p:sp>
        <p:nvSpPr>
          <p:cNvPr id="2" name="Hộp Văn bản 1">
            <a:extLst>
              <a:ext uri="{FF2B5EF4-FFF2-40B4-BE49-F238E27FC236}">
                <a16:creationId xmlns:a16="http://schemas.microsoft.com/office/drawing/2014/main" xmlns="" id="{8EEB16DA-C996-43DF-8DEE-FBE96C49B3F4}"/>
              </a:ext>
            </a:extLst>
          </p:cNvPr>
          <p:cNvSpPr txBox="1"/>
          <p:nvPr/>
        </p:nvSpPr>
        <p:spPr>
          <a:xfrm>
            <a:off x="5538652" y="2475815"/>
            <a:ext cx="6865198" cy="1384995"/>
          </a:xfrm>
          <a:prstGeom prst="rect">
            <a:avLst/>
          </a:prstGeom>
          <a:noFill/>
        </p:spPr>
        <p:txBody>
          <a:bodyPr wrap="square" rtlCol="0">
            <a:spAutoFit/>
          </a:bodyPr>
          <a:lstStyle/>
          <a:p>
            <a:pPr algn="ctr"/>
            <a:r>
              <a:rPr lang="en-US" sz="2800" i="0" dirty="0" smtClean="0">
                <a:solidFill>
                  <a:schemeClr val="accent6">
                    <a:lumMod val="50000"/>
                  </a:schemeClr>
                </a:solidFill>
                <a:effectLst/>
              </a:rPr>
              <a:t>…………………......</a:t>
            </a:r>
            <a:r>
              <a:rPr lang="en-US" sz="2800" dirty="0" err="1" smtClean="0">
                <a:solidFill>
                  <a:schemeClr val="accent6">
                    <a:lumMod val="50000"/>
                  </a:schemeClr>
                </a:solidFill>
              </a:rPr>
              <a:t>là</a:t>
            </a:r>
            <a:r>
              <a:rPr lang="en-US" sz="2800" dirty="0" smtClean="0">
                <a:solidFill>
                  <a:schemeClr val="accent6">
                    <a:lumMod val="50000"/>
                  </a:schemeClr>
                </a:solidFill>
              </a:rPr>
              <a:t> </a:t>
            </a:r>
            <a:r>
              <a:rPr lang="en-US" sz="2800" dirty="0" err="1" smtClean="0">
                <a:solidFill>
                  <a:schemeClr val="accent6">
                    <a:lumMod val="50000"/>
                  </a:schemeClr>
                </a:solidFill>
              </a:rPr>
              <a:t>một</a:t>
            </a:r>
            <a:r>
              <a:rPr lang="en-US" sz="2800" dirty="0" smtClean="0">
                <a:solidFill>
                  <a:schemeClr val="accent6">
                    <a:lumMod val="50000"/>
                  </a:schemeClr>
                </a:solidFill>
              </a:rPr>
              <a:t> </a:t>
            </a:r>
            <a:r>
              <a:rPr lang="en-US" sz="2800" dirty="0" err="1" smtClean="0">
                <a:solidFill>
                  <a:schemeClr val="accent6">
                    <a:lumMod val="50000"/>
                  </a:schemeClr>
                </a:solidFill>
              </a:rPr>
              <a:t>nhánh</a:t>
            </a:r>
            <a:r>
              <a:rPr lang="en-US" sz="2800" dirty="0" smtClean="0">
                <a:solidFill>
                  <a:schemeClr val="accent6">
                    <a:lumMod val="50000"/>
                  </a:schemeClr>
                </a:solidFill>
              </a:rPr>
              <a:t> </a:t>
            </a:r>
            <a:r>
              <a:rPr lang="en-US" sz="2800" dirty="0" err="1" smtClean="0">
                <a:solidFill>
                  <a:schemeClr val="accent6">
                    <a:lumMod val="50000"/>
                  </a:schemeClr>
                </a:solidFill>
              </a:rPr>
              <a:t>núi</a:t>
            </a:r>
            <a:endParaRPr lang="en-US" sz="2800" dirty="0" smtClean="0">
              <a:solidFill>
                <a:schemeClr val="accent6">
                  <a:lumMod val="50000"/>
                </a:schemeClr>
              </a:solidFill>
            </a:endParaRPr>
          </a:p>
          <a:p>
            <a:pPr algn="ctr"/>
            <a:r>
              <a:rPr lang="en-US" sz="2800" dirty="0" err="1" smtClean="0">
                <a:solidFill>
                  <a:schemeClr val="accent6">
                    <a:lumMod val="50000"/>
                  </a:schemeClr>
                </a:solidFill>
              </a:rPr>
              <a:t>thuộc</a:t>
            </a:r>
            <a:r>
              <a:rPr lang="en-US" sz="2800" dirty="0" smtClean="0">
                <a:solidFill>
                  <a:schemeClr val="accent6">
                    <a:lumMod val="50000"/>
                  </a:schemeClr>
                </a:solidFill>
              </a:rPr>
              <a:t> </a:t>
            </a:r>
            <a:r>
              <a:rPr lang="en-US" sz="2800" dirty="0" err="1" smtClean="0">
                <a:solidFill>
                  <a:schemeClr val="accent6">
                    <a:lumMod val="50000"/>
                  </a:schemeClr>
                </a:solidFill>
              </a:rPr>
              <a:t>dãy</a:t>
            </a:r>
            <a:r>
              <a:rPr lang="en-US" sz="2800" dirty="0" smtClean="0">
                <a:solidFill>
                  <a:schemeClr val="accent6">
                    <a:lumMod val="50000"/>
                  </a:schemeClr>
                </a:solidFill>
              </a:rPr>
              <a:t> </a:t>
            </a:r>
            <a:r>
              <a:rPr lang="en-US" sz="2800" dirty="0" err="1" smtClean="0">
                <a:solidFill>
                  <a:schemeClr val="accent6">
                    <a:lumMod val="50000"/>
                  </a:schemeClr>
                </a:solidFill>
              </a:rPr>
              <a:t>Trường</a:t>
            </a:r>
            <a:r>
              <a:rPr lang="en-US" sz="2800" dirty="0" smtClean="0">
                <a:solidFill>
                  <a:schemeClr val="accent6">
                    <a:lumMod val="50000"/>
                  </a:schemeClr>
                </a:solidFill>
              </a:rPr>
              <a:t> </a:t>
            </a:r>
            <a:r>
              <a:rPr lang="en-US" sz="2800" dirty="0" err="1" smtClean="0">
                <a:solidFill>
                  <a:schemeClr val="accent6">
                    <a:lumMod val="50000"/>
                  </a:schemeClr>
                </a:solidFill>
              </a:rPr>
              <a:t>Sơn</a:t>
            </a:r>
            <a:r>
              <a:rPr lang="en-US" sz="2800" dirty="0" smtClean="0">
                <a:solidFill>
                  <a:schemeClr val="accent6">
                    <a:lumMod val="50000"/>
                  </a:schemeClr>
                </a:solidFill>
              </a:rPr>
              <a:t>, </a:t>
            </a:r>
            <a:r>
              <a:rPr lang="en-US" sz="2800" dirty="0" err="1" smtClean="0">
                <a:solidFill>
                  <a:schemeClr val="accent6">
                    <a:lumMod val="50000"/>
                  </a:schemeClr>
                </a:solidFill>
              </a:rPr>
              <a:t>độ</a:t>
            </a:r>
            <a:r>
              <a:rPr lang="en-US" sz="2800" dirty="0" smtClean="0">
                <a:solidFill>
                  <a:schemeClr val="accent6">
                    <a:lumMod val="50000"/>
                  </a:schemeClr>
                </a:solidFill>
              </a:rPr>
              <a:t> </a:t>
            </a:r>
            <a:r>
              <a:rPr lang="en-US" sz="2800" dirty="0" err="1" smtClean="0">
                <a:solidFill>
                  <a:schemeClr val="accent6">
                    <a:lumMod val="50000"/>
                  </a:schemeClr>
                </a:solidFill>
              </a:rPr>
              <a:t>cao</a:t>
            </a:r>
            <a:r>
              <a:rPr lang="en-US" sz="2800" dirty="0" smtClean="0">
                <a:solidFill>
                  <a:schemeClr val="accent6">
                    <a:lumMod val="50000"/>
                  </a:schemeClr>
                </a:solidFill>
              </a:rPr>
              <a:t> </a:t>
            </a:r>
            <a:r>
              <a:rPr lang="en-US" sz="2800" dirty="0" err="1" smtClean="0">
                <a:solidFill>
                  <a:schemeClr val="accent6">
                    <a:lumMod val="50000"/>
                  </a:schemeClr>
                </a:solidFill>
              </a:rPr>
              <a:t>trung</a:t>
            </a:r>
            <a:r>
              <a:rPr lang="en-US" sz="2800" dirty="0" smtClean="0">
                <a:solidFill>
                  <a:schemeClr val="accent6">
                    <a:lumMod val="50000"/>
                  </a:schemeClr>
                </a:solidFill>
              </a:rPr>
              <a:t> </a:t>
            </a:r>
            <a:r>
              <a:rPr lang="en-US" sz="2800" dirty="0" err="1" smtClean="0">
                <a:solidFill>
                  <a:schemeClr val="accent6">
                    <a:lumMod val="50000"/>
                  </a:schemeClr>
                </a:solidFill>
              </a:rPr>
              <a:t>bình</a:t>
            </a:r>
            <a:endParaRPr lang="en-US" sz="2800" dirty="0">
              <a:solidFill>
                <a:schemeClr val="accent6">
                  <a:lumMod val="50000"/>
                </a:schemeClr>
              </a:solidFill>
            </a:endParaRPr>
          </a:p>
          <a:p>
            <a:pPr algn="ctr"/>
            <a:r>
              <a:rPr lang="en-US" sz="2800" dirty="0" err="1" smtClean="0">
                <a:solidFill>
                  <a:schemeClr val="accent6">
                    <a:lumMod val="50000"/>
                  </a:schemeClr>
                </a:solidFill>
              </a:rPr>
              <a:t>khoảng</a:t>
            </a:r>
            <a:r>
              <a:rPr lang="en-US" sz="2800" dirty="0" smtClean="0">
                <a:solidFill>
                  <a:schemeClr val="accent6">
                    <a:lumMod val="50000"/>
                  </a:schemeClr>
                </a:solidFill>
              </a:rPr>
              <a:t> 1200m-1300m </a:t>
            </a:r>
            <a:endParaRPr lang="en-US" sz="2800" dirty="0">
              <a:solidFill>
                <a:schemeClr val="accent6">
                  <a:lumMod val="50000"/>
                </a:schemeClr>
              </a:solidFill>
            </a:endParaRPr>
          </a:p>
        </p:txBody>
      </p:sp>
      <p:grpSp>
        <p:nvGrpSpPr>
          <p:cNvPr id="6" name="Nhóm 5">
            <a:extLst>
              <a:ext uri="{FF2B5EF4-FFF2-40B4-BE49-F238E27FC236}">
                <a16:creationId xmlns:a16="http://schemas.microsoft.com/office/drawing/2014/main" xmlns="" id="{3DFDE355-F2C1-497B-B041-461F7D1C7DA9}"/>
              </a:ext>
            </a:extLst>
          </p:cNvPr>
          <p:cNvGrpSpPr/>
          <p:nvPr/>
        </p:nvGrpSpPr>
        <p:grpSpPr>
          <a:xfrm>
            <a:off x="6115833" y="2175440"/>
            <a:ext cx="2756086" cy="768082"/>
            <a:chOff x="7211848" y="2846111"/>
            <a:chExt cx="2222857" cy="768082"/>
          </a:xfrm>
        </p:grpSpPr>
        <p:sp>
          <p:nvSpPr>
            <p:cNvPr id="4" name="Hình chữ nhật 3">
              <a:extLst>
                <a:ext uri="{FF2B5EF4-FFF2-40B4-BE49-F238E27FC236}">
                  <a16:creationId xmlns:a16="http://schemas.microsoft.com/office/drawing/2014/main" xmlns="" id="{994E5B04-5B25-47F1-9F63-5635098793AB}"/>
                </a:ext>
              </a:extLst>
            </p:cNvPr>
            <p:cNvSpPr/>
            <p:nvPr/>
          </p:nvSpPr>
          <p:spPr>
            <a:xfrm>
              <a:off x="7211848" y="2846111"/>
              <a:ext cx="1885950" cy="1794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xmlns="" id="{F1DFA20D-D7F8-4A3D-B144-A8F550BE5C54}"/>
                </a:ext>
              </a:extLst>
            </p:cNvPr>
            <p:cNvSpPr/>
            <p:nvPr/>
          </p:nvSpPr>
          <p:spPr>
            <a:xfrm>
              <a:off x="7463061" y="3146486"/>
              <a:ext cx="1971644" cy="467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accent6">
                      <a:lumMod val="50000"/>
                    </a:schemeClr>
                  </a:solidFill>
                  <a:latin typeface="Arial" panose="020B0604020202020204" pitchFamily="34" charset="0"/>
                  <a:cs typeface="Arial" panose="020B0604020202020204" pitchFamily="34" charset="0"/>
                </a:rPr>
                <a:t>Dãy</a:t>
              </a:r>
              <a:r>
                <a:rPr lang="en-US" sz="2800" dirty="0" smtClean="0">
                  <a:solidFill>
                    <a:schemeClr val="accent6">
                      <a:lumMod val="50000"/>
                    </a:schemeClr>
                  </a:solidFill>
                  <a:latin typeface="Arial" panose="020B0604020202020204" pitchFamily="34" charset="0"/>
                  <a:cs typeface="Arial" panose="020B0604020202020204" pitchFamily="34" charset="0"/>
                </a:rPr>
                <a:t> </a:t>
              </a:r>
              <a:r>
                <a:rPr lang="en-US" sz="2800" dirty="0" err="1" smtClean="0">
                  <a:solidFill>
                    <a:schemeClr val="accent6">
                      <a:lumMod val="50000"/>
                    </a:schemeClr>
                  </a:solidFill>
                  <a:latin typeface="Arial" panose="020B0604020202020204" pitchFamily="34" charset="0"/>
                  <a:cs typeface="Arial" panose="020B0604020202020204" pitchFamily="34" charset="0"/>
                </a:rPr>
                <a:t>Bạch</a:t>
              </a:r>
              <a:r>
                <a:rPr lang="en-US" sz="2800" dirty="0" smtClean="0">
                  <a:solidFill>
                    <a:schemeClr val="accent6">
                      <a:lumMod val="50000"/>
                    </a:schemeClr>
                  </a:solidFill>
                  <a:latin typeface="Arial" panose="020B0604020202020204" pitchFamily="34" charset="0"/>
                  <a:cs typeface="Arial" panose="020B0604020202020204" pitchFamily="34" charset="0"/>
                </a:rPr>
                <a:t> </a:t>
              </a:r>
              <a:r>
                <a:rPr lang="en-US" sz="2800" dirty="0" err="1" smtClean="0">
                  <a:solidFill>
                    <a:schemeClr val="accent6">
                      <a:lumMod val="50000"/>
                    </a:schemeClr>
                  </a:solidFill>
                  <a:latin typeface="Arial" panose="020B0604020202020204" pitchFamily="34" charset="0"/>
                  <a:cs typeface="Arial" panose="020B0604020202020204" pitchFamily="34" charset="0"/>
                </a:rPr>
                <a:t>Mã</a:t>
              </a:r>
              <a:endParaRPr lang="en-US" sz="2800" dirty="0">
                <a:solidFill>
                  <a:schemeClr val="accent6">
                    <a:lumMod val="50000"/>
                  </a:schemeClr>
                </a:solidFill>
                <a:latin typeface="Arial" panose="020B0604020202020204" pitchFamily="34" charset="0"/>
                <a:cs typeface="Arial" panose="020B0604020202020204" pitchFamily="34" charset="0"/>
              </a:endParaRPr>
            </a:p>
          </p:txBody>
        </p:sp>
      </p:grpSp>
      <p:sp>
        <p:nvSpPr>
          <p:cNvPr id="11" name="Hình chữ nhật: Góc Tròn 10">
            <a:extLst>
              <a:ext uri="{FF2B5EF4-FFF2-40B4-BE49-F238E27FC236}">
                <a16:creationId xmlns:a16="http://schemas.microsoft.com/office/drawing/2014/main" xmlns="" id="{2B765BA8-18A2-46CB-993F-050B4AA9571F}"/>
              </a:ext>
            </a:extLst>
          </p:cNvPr>
          <p:cNvSpPr/>
          <p:nvPr/>
        </p:nvSpPr>
        <p:spPr>
          <a:xfrm>
            <a:off x="-480647" y="5734636"/>
            <a:ext cx="11634534" cy="390923"/>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tự do: Hình 26">
            <a:extLst>
              <a:ext uri="{FF2B5EF4-FFF2-40B4-BE49-F238E27FC236}">
                <a16:creationId xmlns:a16="http://schemas.microsoft.com/office/drawing/2014/main" xmlns="" id="{61385D9E-A0DA-423C-8919-BCEA3D587EFB}"/>
              </a:ext>
            </a:extLst>
          </p:cNvPr>
          <p:cNvSpPr/>
          <p:nvPr/>
        </p:nvSpPr>
        <p:spPr>
          <a:xfrm>
            <a:off x="1318226" y="5545509"/>
            <a:ext cx="9870831" cy="740495"/>
          </a:xfrm>
          <a:custGeom>
            <a:avLst/>
            <a:gdLst>
              <a:gd name="connsiteX0" fmla="*/ 293901 w 9870831"/>
              <a:gd name="connsiteY0" fmla="*/ 246330 h 740495"/>
              <a:gd name="connsiteX1" fmla="*/ 179722 w 9870831"/>
              <a:gd name="connsiteY1" fmla="*/ 322013 h 740495"/>
              <a:gd name="connsiteX2" fmla="*/ 169984 w 9870831"/>
              <a:gd name="connsiteY2" fmla="*/ 370247 h 740495"/>
              <a:gd name="connsiteX3" fmla="*/ 169984 w 9870831"/>
              <a:gd name="connsiteY3" fmla="*/ 370246 h 740495"/>
              <a:gd name="connsiteX4" fmla="*/ 169984 w 9870831"/>
              <a:gd name="connsiteY4" fmla="*/ 370247 h 740495"/>
              <a:gd name="connsiteX5" fmla="*/ 169984 w 9870831"/>
              <a:gd name="connsiteY5" fmla="*/ 370247 h 740495"/>
              <a:gd name="connsiteX6" fmla="*/ 179722 w 9870831"/>
              <a:gd name="connsiteY6" fmla="*/ 418480 h 740495"/>
              <a:gd name="connsiteX7" fmla="*/ 293901 w 9870831"/>
              <a:gd name="connsiteY7" fmla="*/ 494163 h 740495"/>
              <a:gd name="connsiteX8" fmla="*/ 9576929 w 9870831"/>
              <a:gd name="connsiteY8" fmla="*/ 494164 h 740495"/>
              <a:gd name="connsiteX9" fmla="*/ 9700846 w 9870831"/>
              <a:gd name="connsiteY9" fmla="*/ 370247 h 740495"/>
              <a:gd name="connsiteX10" fmla="*/ 9700847 w 9870831"/>
              <a:gd name="connsiteY10" fmla="*/ 370247 h 740495"/>
              <a:gd name="connsiteX11" fmla="*/ 9576930 w 9870831"/>
              <a:gd name="connsiteY11" fmla="*/ 246330 h 740495"/>
              <a:gd name="connsiteX12" fmla="*/ 0 w 9870831"/>
              <a:gd name="connsiteY12" fmla="*/ 0 h 740495"/>
              <a:gd name="connsiteX13" fmla="*/ 9870831 w 9870831"/>
              <a:gd name="connsiteY13" fmla="*/ 0 h 740495"/>
              <a:gd name="connsiteX14" fmla="*/ 9870831 w 9870831"/>
              <a:gd name="connsiteY14" fmla="*/ 740495 h 740495"/>
              <a:gd name="connsiteX15" fmla="*/ 0 w 9870831"/>
              <a:gd name="connsiteY15" fmla="*/ 740495 h 74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0831" h="740495">
                <a:moveTo>
                  <a:pt x="293901" y="246330"/>
                </a:moveTo>
                <a:cubicBezTo>
                  <a:pt x="242573" y="246330"/>
                  <a:pt x="198534" y="277538"/>
                  <a:pt x="179722" y="322013"/>
                </a:cubicBezTo>
                <a:lnTo>
                  <a:pt x="169984" y="370247"/>
                </a:lnTo>
                <a:lnTo>
                  <a:pt x="169984" y="370246"/>
                </a:lnTo>
                <a:lnTo>
                  <a:pt x="169984" y="370247"/>
                </a:lnTo>
                <a:lnTo>
                  <a:pt x="169984" y="370247"/>
                </a:lnTo>
                <a:lnTo>
                  <a:pt x="179722" y="418480"/>
                </a:lnTo>
                <a:cubicBezTo>
                  <a:pt x="198534" y="462956"/>
                  <a:pt x="242573" y="494163"/>
                  <a:pt x="293901" y="494163"/>
                </a:cubicBezTo>
                <a:lnTo>
                  <a:pt x="9576929" y="494164"/>
                </a:lnTo>
                <a:cubicBezTo>
                  <a:pt x="9645366" y="494164"/>
                  <a:pt x="9700846" y="438684"/>
                  <a:pt x="9700846" y="370247"/>
                </a:cubicBezTo>
                <a:lnTo>
                  <a:pt x="9700847" y="370247"/>
                </a:lnTo>
                <a:cubicBezTo>
                  <a:pt x="9700847" y="301810"/>
                  <a:pt x="9645367" y="246330"/>
                  <a:pt x="9576930" y="246330"/>
                </a:cubicBezTo>
                <a:close/>
                <a:moveTo>
                  <a:pt x="0" y="0"/>
                </a:moveTo>
                <a:lnTo>
                  <a:pt x="9870831" y="0"/>
                </a:lnTo>
                <a:lnTo>
                  <a:pt x="9870831" y="740495"/>
                </a:lnTo>
                <a:lnTo>
                  <a:pt x="0" y="7404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Hình chữ nhật 9">
            <a:extLst>
              <a:ext uri="{FF2B5EF4-FFF2-40B4-BE49-F238E27FC236}">
                <a16:creationId xmlns:a16="http://schemas.microsoft.com/office/drawing/2014/main" xmlns="" id="{BAD05A2A-A32C-437B-8558-1AE4EC73F457}"/>
              </a:ext>
            </a:extLst>
          </p:cNvPr>
          <p:cNvSpPr/>
          <p:nvPr/>
        </p:nvSpPr>
        <p:spPr>
          <a:xfrm>
            <a:off x="211848" y="5294430"/>
            <a:ext cx="1106378" cy="1129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Hình ảnh 27">
            <a:extLst>
              <a:ext uri="{FF2B5EF4-FFF2-40B4-BE49-F238E27FC236}">
                <a16:creationId xmlns:a16="http://schemas.microsoft.com/office/drawing/2014/main" xmlns="" id="{8A23AA3B-1600-4B06-ACD6-5449A8A4733B}"/>
              </a:ext>
            </a:extLst>
          </p:cNvPr>
          <p:cNvPicPr>
            <a:picLocks noChangeAspect="1"/>
          </p:cNvPicPr>
          <p:nvPr/>
        </p:nvPicPr>
        <p:blipFill rotWithShape="1">
          <a:blip r:embed="rId11"/>
          <a:srcRect l="1" t="407" r="98272" b="11258"/>
          <a:stretch/>
        </p:blipFill>
        <p:spPr>
          <a:xfrm>
            <a:off x="1" y="0"/>
            <a:ext cx="210540" cy="6479177"/>
          </a:xfrm>
          <a:prstGeom prst="rect">
            <a:avLst/>
          </a:prstGeom>
        </p:spPr>
      </p:pic>
      <p:sp>
        <p:nvSpPr>
          <p:cNvPr id="12" name="Nhả câu trả lời">
            <a:extLst>
              <a:ext uri="{FF2B5EF4-FFF2-40B4-BE49-F238E27FC236}">
                <a16:creationId xmlns:a16="http://schemas.microsoft.com/office/drawing/2014/main" xmlns="" id="{D022B99A-8457-42E0-AFC6-A6F3F14ABCBE}"/>
              </a:ext>
            </a:extLst>
          </p:cNvPr>
          <p:cNvSpPr/>
          <p:nvPr/>
        </p:nvSpPr>
        <p:spPr>
          <a:xfrm>
            <a:off x="6672171" y="4049301"/>
            <a:ext cx="1974715" cy="716493"/>
          </a:xfrm>
          <a:prstGeom prst="roundRect">
            <a:avLst>
              <a:gd name="adj" fmla="val 2323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Nhả câu trả lời</a:t>
            </a:r>
          </a:p>
        </p:txBody>
      </p:sp>
      <p:sp>
        <p:nvSpPr>
          <p:cNvPr id="30" name="Bắt đầu">
            <a:extLst>
              <a:ext uri="{FF2B5EF4-FFF2-40B4-BE49-F238E27FC236}">
                <a16:creationId xmlns:a16="http://schemas.microsoft.com/office/drawing/2014/main" xmlns="" id="{81049DA3-74A1-4906-92DF-35EEFB3FC521}"/>
              </a:ext>
            </a:extLst>
          </p:cNvPr>
          <p:cNvSpPr/>
          <p:nvPr/>
        </p:nvSpPr>
        <p:spPr>
          <a:xfrm>
            <a:off x="8988594" y="4048842"/>
            <a:ext cx="1974715" cy="716493"/>
          </a:xfrm>
          <a:prstGeom prst="roundRect">
            <a:avLst>
              <a:gd name="adj" fmla="val 2323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Bắt đầu</a:t>
            </a:r>
          </a:p>
        </p:txBody>
      </p:sp>
      <p:sp>
        <p:nvSpPr>
          <p:cNvPr id="13" name="Hộp Văn bản 12">
            <a:extLst>
              <a:ext uri="{FF2B5EF4-FFF2-40B4-BE49-F238E27FC236}">
                <a16:creationId xmlns:a16="http://schemas.microsoft.com/office/drawing/2014/main" xmlns="" id="{D3B1CCEB-3CD3-4EB6-9671-018D2FF73B21}"/>
              </a:ext>
            </a:extLst>
          </p:cNvPr>
          <p:cNvSpPr txBox="1"/>
          <p:nvPr/>
        </p:nvSpPr>
        <p:spPr>
          <a:xfrm>
            <a:off x="9457249" y="5265721"/>
            <a:ext cx="1634247" cy="461665"/>
          </a:xfrm>
          <a:prstGeom prst="rect">
            <a:avLst/>
          </a:prstGeom>
          <a:noFill/>
        </p:spPr>
        <p:txBody>
          <a:bodyPr wrap="square" rtlCol="0">
            <a:spAutoFit/>
          </a:bodyPr>
          <a:lstStyle/>
          <a:p>
            <a:pPr algn="ctr"/>
            <a:r>
              <a:rPr lang="en-US" sz="2400" b="1">
                <a:solidFill>
                  <a:schemeClr val="accent6">
                    <a:lumMod val="50000"/>
                  </a:schemeClr>
                </a:solidFill>
                <a:latin typeface="Arial" panose="020B0604020202020204" pitchFamily="34" charset="0"/>
                <a:cs typeface="Arial" panose="020B0604020202020204" pitchFamily="34" charset="0"/>
              </a:rPr>
              <a:t>Thời gian</a:t>
            </a:r>
          </a:p>
        </p:txBody>
      </p:sp>
      <p:grpSp>
        <p:nvGrpSpPr>
          <p:cNvPr id="32" name="Nhóm 31">
            <a:extLst>
              <a:ext uri="{FF2B5EF4-FFF2-40B4-BE49-F238E27FC236}">
                <a16:creationId xmlns:a16="http://schemas.microsoft.com/office/drawing/2014/main" xmlns="" id="{314A6637-3508-4786-8E90-246676624725}"/>
              </a:ext>
            </a:extLst>
          </p:cNvPr>
          <p:cNvGrpSpPr/>
          <p:nvPr/>
        </p:nvGrpSpPr>
        <p:grpSpPr>
          <a:xfrm>
            <a:off x="10979570" y="454819"/>
            <a:ext cx="667055" cy="646331"/>
            <a:chOff x="879676" y="811929"/>
            <a:chExt cx="667055" cy="646331"/>
          </a:xfrm>
        </p:grpSpPr>
        <p:sp>
          <p:nvSpPr>
            <p:cNvPr id="33" name="Hình Bầu dục 32">
              <a:hlinkClick r:id="rId12" action="ppaction://hlinksldjump"/>
              <a:extLst>
                <a:ext uri="{FF2B5EF4-FFF2-40B4-BE49-F238E27FC236}">
                  <a16:creationId xmlns:a16="http://schemas.microsoft.com/office/drawing/2014/main" xmlns="" id="{DB47CBDD-81E4-43CA-AF12-0E300E02F0FA}"/>
                </a:ext>
              </a:extLst>
            </p:cNvPr>
            <p:cNvSpPr/>
            <p:nvPr/>
          </p:nvSpPr>
          <p:spPr>
            <a:xfrm>
              <a:off x="879676" y="811929"/>
              <a:ext cx="667055" cy="64633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ình Bầu dục 33">
              <a:hlinkClick r:id="rId12" action="ppaction://hlinksldjump"/>
              <a:extLst>
                <a:ext uri="{FF2B5EF4-FFF2-40B4-BE49-F238E27FC236}">
                  <a16:creationId xmlns:a16="http://schemas.microsoft.com/office/drawing/2014/main" xmlns="" id="{ABC05E8C-3B57-409C-9525-A179152317C0}"/>
                </a:ext>
              </a:extLst>
            </p:cNvPr>
            <p:cNvSpPr/>
            <p:nvPr/>
          </p:nvSpPr>
          <p:spPr>
            <a:xfrm>
              <a:off x="996417" y="965137"/>
              <a:ext cx="183590" cy="18908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Bầu dục 34">
              <a:hlinkClick r:id="rId12" action="ppaction://hlinksldjump"/>
              <a:extLst>
                <a:ext uri="{FF2B5EF4-FFF2-40B4-BE49-F238E27FC236}">
                  <a16:creationId xmlns:a16="http://schemas.microsoft.com/office/drawing/2014/main" xmlns="" id="{9E98968A-CE7B-4545-9C45-EF33F1CA9228}"/>
                </a:ext>
              </a:extLst>
            </p:cNvPr>
            <p:cNvSpPr/>
            <p:nvPr/>
          </p:nvSpPr>
          <p:spPr>
            <a:xfrm>
              <a:off x="1240562" y="971534"/>
              <a:ext cx="183590" cy="18908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Mouth">
              <a:extLst>
                <a:ext uri="{FF2B5EF4-FFF2-40B4-BE49-F238E27FC236}">
                  <a16:creationId xmlns:a16="http://schemas.microsoft.com/office/drawing/2014/main" xmlns="" id="{A3BD9171-B2FE-48E7-B471-F76C3BE95A1A}"/>
                </a:ext>
              </a:extLst>
            </p:cNvPr>
            <p:cNvGrpSpPr/>
            <p:nvPr/>
          </p:nvGrpSpPr>
          <p:grpSpPr>
            <a:xfrm>
              <a:off x="1091452" y="1221493"/>
              <a:ext cx="232084" cy="111396"/>
              <a:chOff x="11738413" y="5361789"/>
              <a:chExt cx="471124" cy="226131"/>
            </a:xfrm>
          </p:grpSpPr>
          <p:sp>
            <p:nvSpPr>
              <p:cNvPr id="39" name="Freeform: Shape 80">
                <a:extLst>
                  <a:ext uri="{FF2B5EF4-FFF2-40B4-BE49-F238E27FC236}">
                    <a16:creationId xmlns:a16="http://schemas.microsoft.com/office/drawing/2014/main" xmlns="" id="{E6F9830A-4C86-49AE-B293-69C025C257D5}"/>
                  </a:ext>
                </a:extLst>
              </p:cNvPr>
              <p:cNvSpPr/>
              <p:nvPr/>
            </p:nvSpPr>
            <p:spPr>
              <a:xfrm>
                <a:off x="11738413" y="536178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41" name="Freeform: Shape 81">
                <a:extLst>
                  <a:ext uri="{FF2B5EF4-FFF2-40B4-BE49-F238E27FC236}">
                    <a16:creationId xmlns:a16="http://schemas.microsoft.com/office/drawing/2014/main" xmlns="" id="{7574A6CC-8E7C-49AF-8FBE-E2BFA8939714}"/>
                  </a:ext>
                </a:extLst>
              </p:cNvPr>
              <p:cNvSpPr/>
              <p:nvPr/>
            </p:nvSpPr>
            <p:spPr>
              <a:xfrm>
                <a:off x="11763062" y="536178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48" name="Freeform: Shape 82">
                <a:hlinkClick r:id="rId12" action="ppaction://hlinksldjump"/>
                <a:extLst>
                  <a:ext uri="{FF2B5EF4-FFF2-40B4-BE49-F238E27FC236}">
                    <a16:creationId xmlns:a16="http://schemas.microsoft.com/office/drawing/2014/main" xmlns="" id="{BD25F300-4277-4349-9B2A-BB5216BD6F68}"/>
                  </a:ext>
                </a:extLst>
              </p:cNvPr>
              <p:cNvSpPr/>
              <p:nvPr/>
            </p:nvSpPr>
            <p:spPr>
              <a:xfrm>
                <a:off x="11813548" y="5474843"/>
                <a:ext cx="320079" cy="113067"/>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grpSp>
        <p:sp>
          <p:nvSpPr>
            <p:cNvPr id="37" name="Hình chữ nhật: Góc Tròn 36">
              <a:hlinkClick r:id="rId12" action="ppaction://hlinksldjump"/>
              <a:extLst>
                <a:ext uri="{FF2B5EF4-FFF2-40B4-BE49-F238E27FC236}">
                  <a16:creationId xmlns:a16="http://schemas.microsoft.com/office/drawing/2014/main" xmlns="" id="{73CAE1B1-6786-479F-904F-9F828424FD53}"/>
                </a:ext>
              </a:extLst>
            </p:cNvPr>
            <p:cNvSpPr/>
            <p:nvPr/>
          </p:nvSpPr>
          <p:spPr>
            <a:xfrm>
              <a:off x="1307174" y="998008"/>
              <a:ext cx="45719" cy="13054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Góc Tròn 37">
              <a:hlinkClick r:id="rId12" action="ppaction://hlinksldjump"/>
              <a:extLst>
                <a:ext uri="{FF2B5EF4-FFF2-40B4-BE49-F238E27FC236}">
                  <a16:creationId xmlns:a16="http://schemas.microsoft.com/office/drawing/2014/main" xmlns="" id="{A0FE602B-DF43-4C80-959B-8F56DB68387B}"/>
                </a:ext>
              </a:extLst>
            </p:cNvPr>
            <p:cNvSpPr/>
            <p:nvPr/>
          </p:nvSpPr>
          <p:spPr>
            <a:xfrm>
              <a:off x="1064117" y="992277"/>
              <a:ext cx="45719" cy="13054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434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96 -0.80787 L -0.00196 0.01968 " pathEditMode="relative" rAng="0" ptsTypes="AA">
                                      <p:cBhvr>
                                        <p:cTn id="6" dur="1000" fill="hold"/>
                                        <p:tgtEl>
                                          <p:spTgt spid="55"/>
                                        </p:tgtEl>
                                        <p:attrNameLst>
                                          <p:attrName>ppt_x</p:attrName>
                                          <p:attrName>ppt_y</p:attrName>
                                        </p:attrNameLst>
                                      </p:cBhvr>
                                      <p:rCtr x="0" y="41389"/>
                                    </p:animMotion>
                                  </p:childTnLst>
                                </p:cTn>
                              </p:par>
                              <p:par>
                                <p:cTn id="7" presetID="42" presetClass="path" presetSubtype="0" accel="50000" decel="50000" fill="hold" nodeType="withEffect">
                                  <p:stCondLst>
                                    <p:cond delay="0"/>
                                  </p:stCondLst>
                                  <p:childTnLst>
                                    <p:animMotion origin="layout" path="M 0.00143 -0.5493 L -0.00157 -0.00463 " pathEditMode="relative" rAng="0" ptsTypes="AA">
                                      <p:cBhvr>
                                        <p:cTn id="8" dur="1000" fill="hold"/>
                                        <p:tgtEl>
                                          <p:spTgt spid="60"/>
                                        </p:tgtEl>
                                        <p:attrNameLst>
                                          <p:attrName>ppt_x</p:attrName>
                                          <p:attrName>ppt_y</p:attrName>
                                        </p:attrNameLst>
                                      </p:cBhvr>
                                      <p:rCtr x="-156" y="27222"/>
                                    </p:animMotion>
                                  </p:childTnLst>
                                </p:cTn>
                              </p:par>
                              <p:par>
                                <p:cTn id="9" presetID="42" presetClass="path" presetSubtype="0" accel="50000" decel="50000" fill="hold" nodeType="withEffect">
                                  <p:stCondLst>
                                    <p:cond delay="0"/>
                                  </p:stCondLst>
                                  <p:childTnLst>
                                    <p:animMotion origin="layout" path="M -0.00469 -0.88333 L 1.45833E-6 -4.07407E-6 " pathEditMode="relative" rAng="0" ptsTypes="AA">
                                      <p:cBhvr>
                                        <p:cTn id="10" dur="1000" fill="hold"/>
                                        <p:tgtEl>
                                          <p:spTgt spid="44"/>
                                        </p:tgtEl>
                                        <p:attrNameLst>
                                          <p:attrName>ppt_x</p:attrName>
                                          <p:attrName>ppt_y</p:attrName>
                                        </p:attrNameLst>
                                      </p:cBhvr>
                                      <p:rCtr x="234" y="44167"/>
                                    </p:animMotion>
                                  </p:childTnLst>
                                </p:cTn>
                              </p:par>
                              <p:par>
                                <p:cTn id="11" presetID="64" presetClass="path" presetSubtype="0" accel="50000" decel="50000" fill="hold" nodeType="withEffect">
                                  <p:stCondLst>
                                    <p:cond delay="1000"/>
                                  </p:stCondLst>
                                  <p:childTnLst>
                                    <p:animMotion origin="layout" path="M 3.75E-6 -7.40741E-7 L 3.75E-6 -0.50046 " pathEditMode="relative" rAng="0" ptsTypes="AA">
                                      <p:cBhvr>
                                        <p:cTn id="12" dur="1000" fill="hold"/>
                                        <p:tgtEl>
                                          <p:spTgt spid="55"/>
                                        </p:tgtEl>
                                        <p:attrNameLst>
                                          <p:attrName>ppt_x</p:attrName>
                                          <p:attrName>ppt_y</p:attrName>
                                        </p:attrNameLst>
                                      </p:cBhvr>
                                      <p:rCtr x="0" y="-25023"/>
                                    </p:animMotion>
                                  </p:childTnLst>
                                </p:cTn>
                              </p:par>
                              <p:par>
                                <p:cTn id="13" presetID="64" presetClass="path" presetSubtype="0" accel="50000" decel="50000" fill="hold" nodeType="withEffect">
                                  <p:stCondLst>
                                    <p:cond delay="1000"/>
                                  </p:stCondLst>
                                  <p:childTnLst>
                                    <p:animMotion origin="layout" path="M 3.95833E-6 -2.22222E-6 L 0.00143 -0.54931 " pathEditMode="relative" rAng="0" ptsTypes="AA">
                                      <p:cBhvr>
                                        <p:cTn id="14" dur="1000" fill="hold"/>
                                        <p:tgtEl>
                                          <p:spTgt spid="60"/>
                                        </p:tgtEl>
                                        <p:attrNameLst>
                                          <p:attrName>ppt_x</p:attrName>
                                          <p:attrName>ppt_y</p:attrName>
                                        </p:attrNameLst>
                                      </p:cBhvr>
                                      <p:rCtr x="78" y="-26944"/>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entr" presetSubtype="0" fill="hold" nodeType="withEffect">
                                  <p:stCondLst>
                                    <p:cond delay="250"/>
                                  </p:stCondLst>
                                  <p:iterate type="lt">
                                    <p:tmAbs val="50"/>
                                  </p:iterate>
                                  <p:childTnLst>
                                    <p:set>
                                      <p:cBhvr>
                                        <p:cTn id="19" dur="1" fill="hold">
                                          <p:stCondLst>
                                            <p:cond delay="0"/>
                                          </p:stCondLst>
                                        </p:cTn>
                                        <p:tgtEl>
                                          <p:spTgt spid="2">
                                            <p:txEl>
                                              <p:pRg st="0" end="0"/>
                                            </p:txEl>
                                          </p:spTgt>
                                        </p:tgtEl>
                                        <p:attrNameLst>
                                          <p:attrName>style.visibility</p:attrName>
                                        </p:attrNameLst>
                                      </p:cBhvr>
                                      <p:to>
                                        <p:strVal val="visible"/>
                                      </p:to>
                                    </p:set>
                                  </p:childTnLst>
                                </p:cTn>
                              </p:par>
                              <p:par>
                                <p:cTn id="20" presetID="1" presetClass="entr" presetSubtype="0" fill="hold" nodeType="withEffect">
                                  <p:stCondLst>
                                    <p:cond delay="250"/>
                                  </p:stCondLst>
                                  <p:iterate type="lt">
                                    <p:tmAbs val="50"/>
                                  </p:iterate>
                                  <p:childTnLst>
                                    <p:set>
                                      <p:cBhvr>
                                        <p:cTn id="21" dur="1" fill="hold">
                                          <p:stCondLst>
                                            <p:cond delay="0"/>
                                          </p:stCondLst>
                                        </p:cTn>
                                        <p:tgtEl>
                                          <p:spTgt spid="2">
                                            <p:txEl>
                                              <p:pRg st="1" end="1"/>
                                            </p:txEl>
                                          </p:spTgt>
                                        </p:tgtEl>
                                        <p:attrNameLst>
                                          <p:attrName>style.visibility</p:attrName>
                                        </p:attrNameLst>
                                      </p:cBhvr>
                                      <p:to>
                                        <p:strVal val="visible"/>
                                      </p:to>
                                    </p:set>
                                  </p:childTnLst>
                                </p:cTn>
                              </p:par>
                              <p:par>
                                <p:cTn id="22" presetID="1" presetClass="entr" presetSubtype="0" fill="hold" nodeType="withEffect">
                                  <p:stCondLst>
                                    <p:cond delay="250"/>
                                  </p:stCondLst>
                                  <p:iterate type="lt">
                                    <p:tmAbs val="50"/>
                                  </p:iterate>
                                  <p:childTnLst>
                                    <p:set>
                                      <p:cBhvr>
                                        <p:cTn id="23" dur="1" fill="hold">
                                          <p:stCondLst>
                                            <p:cond delay="0"/>
                                          </p:stCondLst>
                                        </p:cTn>
                                        <p:tgtEl>
                                          <p:spTgt spid="2">
                                            <p:txEl>
                                              <p:pRg st="2" end="2"/>
                                            </p:txEl>
                                          </p:spTgt>
                                        </p:tgtEl>
                                        <p:attrNameLst>
                                          <p:attrName>style.visibility</p:attrName>
                                        </p:attrNameLst>
                                      </p:cBhvr>
                                      <p:to>
                                        <p:strVal val="visible"/>
                                      </p:to>
                                    </p:set>
                                  </p:childTnLst>
                                </p:cTn>
                              </p:par>
                              <p:par>
                                <p:cTn id="24" presetID="53" presetClass="entr" presetSubtype="16" fill="hold" grpId="0" nodeType="withEffect">
                                  <p:stCondLst>
                                    <p:cond delay="120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grpId="0" nodeType="withEffect">
                                  <p:stCondLst>
                                    <p:cond delay="170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2" presetClass="entr" presetSubtype="8" decel="10000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0-#ppt_w/2"/>
                                          </p:val>
                                        </p:tav>
                                        <p:tav tm="100000">
                                          <p:val>
                                            <p:strVal val="#ppt_x"/>
                                          </p:val>
                                        </p:tav>
                                      </p:tavLst>
                                    </p:anim>
                                    <p:anim calcmode="lin" valueType="num">
                                      <p:cBhvr additive="base">
                                        <p:cTn id="3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fill="hold" grpId="1" nodeType="clickEffect">
                                  <p:stCondLst>
                                    <p:cond delay="0"/>
                                  </p:stCondLst>
                                  <p:childTnLst>
                                    <p:animMotion origin="layout" path="M -2.08333E-7 -3.33333E-6 L -0.8918 -0.00717 " pathEditMode="relative" rAng="0" ptsTypes="AA">
                                      <p:cBhvr>
                                        <p:cTn id="48" dur="10000" fill="hold"/>
                                        <p:tgtEl>
                                          <p:spTgt spid="11"/>
                                        </p:tgtEl>
                                        <p:attrNameLst>
                                          <p:attrName>ppt_x</p:attrName>
                                          <p:attrName>ppt_y</p:attrName>
                                        </p:attrNameLst>
                                      </p:cBhvr>
                                      <p:rCtr x="-44583" y="-370"/>
                                    </p:animMotion>
                                  </p:childTnLst>
                                </p:cTn>
                              </p:par>
                            </p:childTnLst>
                          </p:cTn>
                        </p:par>
                      </p:childTnLst>
                    </p:cTn>
                  </p:par>
                </p:childTnLst>
              </p:cTn>
              <p:nextCondLst>
                <p:cond evt="onClick" delay="0">
                  <p:tgtEl>
                    <p:spTgt spid="30"/>
                  </p:tgtEl>
                </p:cond>
              </p:nextCondLst>
            </p:seq>
          </p:childTnLst>
        </p:cTn>
      </p:par>
    </p:tnLst>
    <p:bldLst>
      <p:bldP spid="5" grpId="0"/>
      <p:bldP spid="11" grpId="0" animBg="1"/>
      <p:bldP spid="11" grpId="1" animBg="1"/>
      <p:bldP spid="12"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A4751B3-3B83-4E17-B7E9-A0A20907EF80}"/>
              </a:ext>
            </a:extLst>
          </p:cNvPr>
          <p:cNvSpPr/>
          <p:nvPr/>
        </p:nvSpPr>
        <p:spPr>
          <a:xfrm>
            <a:off x="963827" y="222422"/>
            <a:ext cx="11009870" cy="6413156"/>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Title Background">
            <a:extLst>
              <a:ext uri="{FF2B5EF4-FFF2-40B4-BE49-F238E27FC236}">
                <a16:creationId xmlns:a16="http://schemas.microsoft.com/office/drawing/2014/main" xmlns="" id="{15B327DB-9455-4B2B-ACFF-05E815CB33C8}"/>
              </a:ext>
            </a:extLst>
          </p:cNvPr>
          <p:cNvGrpSpPr/>
          <p:nvPr/>
        </p:nvGrpSpPr>
        <p:grpSpPr>
          <a:xfrm>
            <a:off x="1363840" y="1598158"/>
            <a:ext cx="8201811" cy="1830842"/>
            <a:chOff x="1217765" y="1106159"/>
            <a:chExt cx="5874253" cy="1231193"/>
          </a:xfrm>
        </p:grpSpPr>
        <p:sp>
          <p:nvSpPr>
            <p:cNvPr id="6" name="Freeform: Shape 5">
              <a:extLst>
                <a:ext uri="{FF2B5EF4-FFF2-40B4-BE49-F238E27FC236}">
                  <a16:creationId xmlns:a16="http://schemas.microsoft.com/office/drawing/2014/main" xmlns=""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7" name="Freeform: Shape 6">
              <a:extLst>
                <a:ext uri="{FF2B5EF4-FFF2-40B4-BE49-F238E27FC236}">
                  <a16:creationId xmlns:a16="http://schemas.microsoft.com/office/drawing/2014/main" xmlns=""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2400">
                  <a:solidFill>
                    <a:prstClr val="white"/>
                  </a:solidFill>
                  <a:latin typeface="Calibri" panose="020F0502020204030204"/>
                </a:rPr>
                <a:t> </a:t>
              </a:r>
            </a:p>
          </p:txBody>
        </p:sp>
        <p:sp>
          <p:nvSpPr>
            <p:cNvPr id="8" name="Freeform: Shape 7">
              <a:extLst>
                <a:ext uri="{FF2B5EF4-FFF2-40B4-BE49-F238E27FC236}">
                  <a16:creationId xmlns:a16="http://schemas.microsoft.com/office/drawing/2014/main" xmlns=""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9" name="Freeform: Shape 8">
              <a:extLst>
                <a:ext uri="{FF2B5EF4-FFF2-40B4-BE49-F238E27FC236}">
                  <a16:creationId xmlns:a16="http://schemas.microsoft.com/office/drawing/2014/main" xmlns=""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xmlns=""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xmlns=""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xmlns=""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xmlns=""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xmlns=""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grpSp>
      <p:sp>
        <p:nvSpPr>
          <p:cNvPr id="16" name="TextBox 15">
            <a:extLst>
              <a:ext uri="{FF2B5EF4-FFF2-40B4-BE49-F238E27FC236}">
                <a16:creationId xmlns:a16="http://schemas.microsoft.com/office/drawing/2014/main" xmlns="" id="{D93EC67A-F91A-4CDE-86E5-3F11B45FF67A}"/>
              </a:ext>
            </a:extLst>
          </p:cNvPr>
          <p:cNvSpPr txBox="1"/>
          <p:nvPr/>
        </p:nvSpPr>
        <p:spPr>
          <a:xfrm>
            <a:off x="1562754" y="396171"/>
            <a:ext cx="4105835" cy="769441"/>
          </a:xfrm>
          <a:prstGeom prst="rect">
            <a:avLst/>
          </a:prstGeom>
          <a:noFill/>
        </p:spPr>
        <p:txBody>
          <a:bodyPr wrap="square" rtlCol="0">
            <a:spAutoFit/>
          </a:bodyPr>
          <a:lstStyle/>
          <a:p>
            <a:pPr algn="ctr"/>
            <a:r>
              <a:rPr lang="en-US" sz="4400" b="1">
                <a:solidFill>
                  <a:schemeClr val="accent4">
                    <a:lumMod val="50000"/>
                  </a:schemeClr>
                </a:solidFill>
              </a:rPr>
              <a:t>Chủ đề môn học</a:t>
            </a:r>
          </a:p>
        </p:txBody>
      </p:sp>
      <p:sp>
        <p:nvSpPr>
          <p:cNvPr id="77" name="Oval 76">
            <a:extLst>
              <a:ext uri="{FF2B5EF4-FFF2-40B4-BE49-F238E27FC236}">
                <a16:creationId xmlns:a16="http://schemas.microsoft.com/office/drawing/2014/main" xmlns="" id="{06F3F76D-FB0B-44BC-990D-01B1DB19703A}"/>
              </a:ext>
            </a:extLst>
          </p:cNvPr>
          <p:cNvSpPr/>
          <p:nvPr/>
        </p:nvSpPr>
        <p:spPr>
          <a:xfrm>
            <a:off x="2537648" y="3639132"/>
            <a:ext cx="161635" cy="1616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sp>
        <p:nvSpPr>
          <p:cNvPr id="84" name="Rectangle: Rounded Corners 83">
            <a:extLst>
              <a:ext uri="{FF2B5EF4-FFF2-40B4-BE49-F238E27FC236}">
                <a16:creationId xmlns:a16="http://schemas.microsoft.com/office/drawing/2014/main" xmlns="" id="{61C1A93E-CDDE-49AC-94FD-D352B15AE463}"/>
              </a:ext>
            </a:extLst>
          </p:cNvPr>
          <p:cNvSpPr/>
          <p:nvPr/>
        </p:nvSpPr>
        <p:spPr>
          <a:xfrm>
            <a:off x="1116227" y="3434643"/>
            <a:ext cx="10674434" cy="3100627"/>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xmlns="" id="{59DA8A03-B376-4EF6-B440-EF7E48326D83}"/>
              </a:ext>
            </a:extLst>
          </p:cNvPr>
          <p:cNvGrpSpPr/>
          <p:nvPr/>
        </p:nvGrpSpPr>
        <p:grpSpPr>
          <a:xfrm>
            <a:off x="-75511" y="614054"/>
            <a:ext cx="1228252" cy="930961"/>
            <a:chOff x="-104388" y="614054"/>
            <a:chExt cx="1228252" cy="930961"/>
          </a:xfrm>
        </p:grpSpPr>
        <p:sp>
          <p:nvSpPr>
            <p:cNvPr id="85" name="Oval 84">
              <a:extLst>
                <a:ext uri="{FF2B5EF4-FFF2-40B4-BE49-F238E27FC236}">
                  <a16:creationId xmlns:a16="http://schemas.microsoft.com/office/drawing/2014/main" xmlns="" id="{0E0C08EE-340D-4971-825C-5F991836A5BC}"/>
                </a:ext>
              </a:extLst>
            </p:cNvPr>
            <p:cNvSpPr/>
            <p:nvPr/>
          </p:nvSpPr>
          <p:spPr>
            <a:xfrm>
              <a:off x="218303" y="614054"/>
              <a:ext cx="585169" cy="582263"/>
            </a:xfrm>
            <a:prstGeom prst="ellipse">
              <a:avLst/>
            </a:prstGeom>
            <a:solidFill>
              <a:srgbClr val="E7AC07"/>
            </a:solidFill>
            <a:ln w="28575">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xmlns="" id="{D99B7F7B-8C7F-425C-A996-943F2877AD9A}"/>
                </a:ext>
              </a:extLst>
            </p:cNvPr>
            <p:cNvSpPr txBox="1"/>
            <p:nvPr/>
          </p:nvSpPr>
          <p:spPr>
            <a:xfrm>
              <a:off x="-104388" y="1175683"/>
              <a:ext cx="1228252" cy="369332"/>
            </a:xfrm>
            <a:prstGeom prst="rect">
              <a:avLst/>
            </a:prstGeom>
            <a:noFill/>
          </p:spPr>
          <p:txBody>
            <a:bodyPr wrap="square" rtlCol="0">
              <a:spAutoFit/>
            </a:bodyPr>
            <a:lstStyle/>
            <a:p>
              <a:pPr algn="ctr"/>
              <a:r>
                <a:rPr lang="en-US" b="1" dirty="0" err="1" smtClean="0">
                  <a:solidFill>
                    <a:schemeClr val="bg1"/>
                  </a:solidFill>
                </a:rPr>
                <a:t>Nhóm</a:t>
              </a:r>
              <a:r>
                <a:rPr lang="en-US" b="1" dirty="0" smtClean="0">
                  <a:solidFill>
                    <a:schemeClr val="bg1"/>
                  </a:solidFill>
                </a:rPr>
                <a:t> 2</a:t>
              </a:r>
              <a:endParaRPr lang="en-US" b="1" dirty="0">
                <a:solidFill>
                  <a:schemeClr val="bg1"/>
                </a:solidFill>
              </a:endParaRPr>
            </a:p>
          </p:txBody>
        </p:sp>
      </p:grpSp>
      <p:sp>
        <p:nvSpPr>
          <p:cNvPr id="98" name="TextBox 97">
            <a:extLst>
              <a:ext uri="{FF2B5EF4-FFF2-40B4-BE49-F238E27FC236}">
                <a16:creationId xmlns:a16="http://schemas.microsoft.com/office/drawing/2014/main" xmlns="" id="{264FC6E7-BD1A-4300-B5FA-F6DEA7B1BF30}"/>
              </a:ext>
            </a:extLst>
          </p:cNvPr>
          <p:cNvSpPr txBox="1"/>
          <p:nvPr/>
        </p:nvSpPr>
        <p:spPr>
          <a:xfrm>
            <a:off x="4095186" y="1778289"/>
            <a:ext cx="3430602" cy="461665"/>
          </a:xfrm>
          <a:prstGeom prst="rect">
            <a:avLst/>
          </a:prstGeom>
          <a:noFill/>
        </p:spPr>
        <p:txBody>
          <a:bodyPr wrap="square" rtlCol="0">
            <a:spAutoFit/>
          </a:bodyPr>
          <a:lstStyle/>
          <a:p>
            <a:pPr algn="ctr"/>
            <a:r>
              <a:rPr lang="en-US" sz="2400" b="1" dirty="0" err="1" smtClean="0">
                <a:solidFill>
                  <a:schemeClr val="bg1"/>
                </a:solidFill>
                <a:latin typeface="Arial" panose="020B0604020202020204" pitchFamily="34" charset="0"/>
                <a:cs typeface="Arial" panose="020B0604020202020204" pitchFamily="34" charset="0"/>
              </a:rPr>
              <a:t>Trò</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chơi</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nho</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nhỏ</a:t>
            </a:r>
            <a:endParaRPr lang="en-US" sz="2400" b="1" dirty="0">
              <a:solidFill>
                <a:schemeClr val="bg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xmlns="" id="{6C5D2FD5-DE8B-4BAC-B693-EB74F59C792D}"/>
              </a:ext>
            </a:extLst>
          </p:cNvPr>
          <p:cNvSpPr txBox="1"/>
          <p:nvPr/>
        </p:nvSpPr>
        <p:spPr>
          <a:xfrm>
            <a:off x="5007448" y="2240397"/>
            <a:ext cx="1692964"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Trả</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lời</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câu</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hỏi</a:t>
            </a:r>
            <a:endParaRPr lang="en-US" dirty="0">
              <a:solidFill>
                <a:schemeClr val="bg1"/>
              </a:solidFill>
              <a:latin typeface="Arial" panose="020B0604020202020204" pitchFamily="34" charset="0"/>
              <a:cs typeface="Arial" panose="020B0604020202020204" pitchFamily="34" charset="0"/>
            </a:endParaRPr>
          </a:p>
        </p:txBody>
      </p:sp>
      <p:grpSp>
        <p:nvGrpSpPr>
          <p:cNvPr id="112" name="Group 111">
            <a:extLst>
              <a:ext uri="{FF2B5EF4-FFF2-40B4-BE49-F238E27FC236}">
                <a16:creationId xmlns:a16="http://schemas.microsoft.com/office/drawing/2014/main" xmlns="" id="{A7FD7C65-7FAD-41CD-BE5C-363ED63D6159}"/>
              </a:ext>
            </a:extLst>
          </p:cNvPr>
          <p:cNvGrpSpPr/>
          <p:nvPr/>
        </p:nvGrpSpPr>
        <p:grpSpPr>
          <a:xfrm>
            <a:off x="3796590" y="3692742"/>
            <a:ext cx="2209295" cy="2673304"/>
            <a:chOff x="1403481" y="3758408"/>
            <a:chExt cx="2209295" cy="2673304"/>
          </a:xfrm>
        </p:grpSpPr>
        <p:sp>
          <p:nvSpPr>
            <p:cNvPr id="100" name="Rectangle: Rounded Corners 99">
              <a:hlinkClick r:id="rId2" action="ppaction://hlinksldjump"/>
              <a:extLst>
                <a:ext uri="{FF2B5EF4-FFF2-40B4-BE49-F238E27FC236}">
                  <a16:creationId xmlns:a16="http://schemas.microsoft.com/office/drawing/2014/main" xmlns="" id="{32BAF10B-79E3-4516-8716-479F470510FD}"/>
                </a:ext>
              </a:extLst>
            </p:cNvPr>
            <p:cNvSpPr/>
            <p:nvPr/>
          </p:nvSpPr>
          <p:spPr>
            <a:xfrm>
              <a:off x="1403481" y="3758408"/>
              <a:ext cx="2209295"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Graphic 103">
              <a:hlinkClick r:id="rId2" action="ppaction://hlinksldjump"/>
              <a:extLst>
                <a:ext uri="{FF2B5EF4-FFF2-40B4-BE49-F238E27FC236}">
                  <a16:creationId xmlns:a16="http://schemas.microsoft.com/office/drawing/2014/main" xmlns="" id="{49A2D20B-301D-428C-9247-4280B080DA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09691" y="4005256"/>
              <a:ext cx="1421951" cy="1873962"/>
            </a:xfrm>
            <a:prstGeom prst="rect">
              <a:avLst/>
            </a:prstGeom>
          </p:spPr>
        </p:pic>
        <p:sp>
          <p:nvSpPr>
            <p:cNvPr id="108" name="TextBox 107">
              <a:hlinkClick r:id="rId2" action="ppaction://hlinksldjump"/>
              <a:extLst>
                <a:ext uri="{FF2B5EF4-FFF2-40B4-BE49-F238E27FC236}">
                  <a16:creationId xmlns:a16="http://schemas.microsoft.com/office/drawing/2014/main" xmlns="" id="{4E4F0474-DBCA-438B-BA89-76F4D8898C27}"/>
                </a:ext>
              </a:extLst>
            </p:cNvPr>
            <p:cNvSpPr txBox="1"/>
            <p:nvPr/>
          </p:nvSpPr>
          <p:spPr>
            <a:xfrm>
              <a:off x="1531105" y="5664922"/>
              <a:ext cx="1846082"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2</a:t>
              </a:r>
            </a:p>
          </p:txBody>
        </p:sp>
      </p:grpSp>
      <p:grpSp>
        <p:nvGrpSpPr>
          <p:cNvPr id="113" name="Group 112">
            <a:extLst>
              <a:ext uri="{FF2B5EF4-FFF2-40B4-BE49-F238E27FC236}">
                <a16:creationId xmlns:a16="http://schemas.microsoft.com/office/drawing/2014/main" xmlns="" id="{95C1B3FE-2396-4175-9CC5-4E3725DEBEEF}"/>
              </a:ext>
            </a:extLst>
          </p:cNvPr>
          <p:cNvGrpSpPr/>
          <p:nvPr/>
        </p:nvGrpSpPr>
        <p:grpSpPr>
          <a:xfrm>
            <a:off x="6403642" y="3725430"/>
            <a:ext cx="2244292" cy="2673304"/>
            <a:chOff x="3824699" y="3739482"/>
            <a:chExt cx="2244292" cy="2673304"/>
          </a:xfrm>
        </p:grpSpPr>
        <p:sp>
          <p:nvSpPr>
            <p:cNvPr id="101" name="Rectangle: Rounded Corners 100">
              <a:hlinkClick r:id="rId5" action="ppaction://hlinksldjump"/>
              <a:extLst>
                <a:ext uri="{FF2B5EF4-FFF2-40B4-BE49-F238E27FC236}">
                  <a16:creationId xmlns:a16="http://schemas.microsoft.com/office/drawing/2014/main" xmlns="" id="{A3D7D722-2085-4DA7-B73F-33CA599A619C}"/>
                </a:ext>
              </a:extLst>
            </p:cNvPr>
            <p:cNvSpPr/>
            <p:nvPr/>
          </p:nvSpPr>
          <p:spPr>
            <a:xfrm>
              <a:off x="3824699" y="3739482"/>
              <a:ext cx="2209295"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Notebook">
              <a:hlinkClick r:id="rId5" action="ppaction://hlinksldjump"/>
              <a:extLst>
                <a:ext uri="{FF2B5EF4-FFF2-40B4-BE49-F238E27FC236}">
                  <a16:creationId xmlns:a16="http://schemas.microsoft.com/office/drawing/2014/main" xmlns="" id="{6F9FE206-1193-4D25-B7D6-C557977B16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667288">
              <a:off x="4524443" y="4069531"/>
              <a:ext cx="1210512" cy="1566048"/>
            </a:xfrm>
            <a:prstGeom prst="rect">
              <a:avLst/>
            </a:prstGeom>
          </p:spPr>
        </p:pic>
        <p:sp>
          <p:nvSpPr>
            <p:cNvPr id="109" name="TextBox 108">
              <a:hlinkClick r:id="rId5" action="ppaction://hlinksldjump"/>
              <a:extLst>
                <a:ext uri="{FF2B5EF4-FFF2-40B4-BE49-F238E27FC236}">
                  <a16:creationId xmlns:a16="http://schemas.microsoft.com/office/drawing/2014/main" xmlns="" id="{48987DE3-763A-4476-846E-C563E3F749FC}"/>
                </a:ext>
              </a:extLst>
            </p:cNvPr>
            <p:cNvSpPr txBox="1"/>
            <p:nvPr/>
          </p:nvSpPr>
          <p:spPr>
            <a:xfrm>
              <a:off x="3870835" y="5645149"/>
              <a:ext cx="2198156" cy="461665"/>
            </a:xfrm>
            <a:prstGeom prst="rect">
              <a:avLst/>
            </a:prstGeom>
            <a:noFill/>
          </p:spPr>
          <p:txBody>
            <a:bodyPr wrap="square" rtlCol="0">
              <a:spAutoFit/>
            </a:bodyPr>
            <a:lstStyle/>
            <a:p>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3</a:t>
              </a:r>
            </a:p>
          </p:txBody>
        </p:sp>
      </p:grpSp>
      <p:grpSp>
        <p:nvGrpSpPr>
          <p:cNvPr id="114" name="Group 113">
            <a:extLst>
              <a:ext uri="{FF2B5EF4-FFF2-40B4-BE49-F238E27FC236}">
                <a16:creationId xmlns:a16="http://schemas.microsoft.com/office/drawing/2014/main" xmlns="" id="{FDA798B8-A423-4D79-AA0A-47FD018BF92D}"/>
              </a:ext>
            </a:extLst>
          </p:cNvPr>
          <p:cNvGrpSpPr/>
          <p:nvPr/>
        </p:nvGrpSpPr>
        <p:grpSpPr>
          <a:xfrm>
            <a:off x="8968523" y="3712867"/>
            <a:ext cx="2209295" cy="2673304"/>
            <a:chOff x="6278521" y="3736332"/>
            <a:chExt cx="2209295" cy="2673304"/>
          </a:xfrm>
        </p:grpSpPr>
        <p:sp>
          <p:nvSpPr>
            <p:cNvPr id="102" name="Rectangle: Rounded Corners 101">
              <a:hlinkClick r:id="rId8" action="ppaction://hlinksldjump"/>
              <a:extLst>
                <a:ext uri="{FF2B5EF4-FFF2-40B4-BE49-F238E27FC236}">
                  <a16:creationId xmlns:a16="http://schemas.microsoft.com/office/drawing/2014/main" xmlns="" id="{F224E2C6-9109-41C9-B8BE-C84B53E09D2F}"/>
                </a:ext>
              </a:extLst>
            </p:cNvPr>
            <p:cNvSpPr/>
            <p:nvPr/>
          </p:nvSpPr>
          <p:spPr>
            <a:xfrm>
              <a:off x="6278521" y="3736332"/>
              <a:ext cx="2209295"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Graphic 105">
              <a:hlinkClick r:id="rId8" action="ppaction://hlinksldjump"/>
              <a:extLst>
                <a:ext uri="{FF2B5EF4-FFF2-40B4-BE49-F238E27FC236}">
                  <a16:creationId xmlns:a16="http://schemas.microsoft.com/office/drawing/2014/main" xmlns="" id="{5F360535-71FB-40B7-AEE2-D38B07304D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752710" y="4098602"/>
              <a:ext cx="1195687" cy="1478001"/>
            </a:xfrm>
            <a:prstGeom prst="rect">
              <a:avLst/>
            </a:prstGeom>
          </p:spPr>
        </p:pic>
        <p:sp>
          <p:nvSpPr>
            <p:cNvPr id="110" name="TextBox 109">
              <a:hlinkClick r:id="rId8" action="ppaction://hlinksldjump"/>
              <a:extLst>
                <a:ext uri="{FF2B5EF4-FFF2-40B4-BE49-F238E27FC236}">
                  <a16:creationId xmlns:a16="http://schemas.microsoft.com/office/drawing/2014/main" xmlns="" id="{F00D73C4-2DF9-4B21-8DB4-8BC6D2843F97}"/>
                </a:ext>
              </a:extLst>
            </p:cNvPr>
            <p:cNvSpPr txBox="1"/>
            <p:nvPr/>
          </p:nvSpPr>
          <p:spPr>
            <a:xfrm>
              <a:off x="6513425" y="5659675"/>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4</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a16="http://schemas.microsoft.com/office/drawing/2014/main" xmlns="" id="{509EAE86-0C9D-4CD5-A321-95805B94DE27}"/>
              </a:ext>
            </a:extLst>
          </p:cNvPr>
          <p:cNvGrpSpPr/>
          <p:nvPr/>
        </p:nvGrpSpPr>
        <p:grpSpPr>
          <a:xfrm>
            <a:off x="1246402" y="3692742"/>
            <a:ext cx="2209295" cy="2673304"/>
            <a:chOff x="8732343" y="3729624"/>
            <a:chExt cx="2209295" cy="2673304"/>
          </a:xfrm>
        </p:grpSpPr>
        <p:sp>
          <p:nvSpPr>
            <p:cNvPr id="103" name="Rectangle: Rounded Corners 102">
              <a:hlinkClick r:id="rId11" action="ppaction://hlinksldjump"/>
              <a:extLst>
                <a:ext uri="{FF2B5EF4-FFF2-40B4-BE49-F238E27FC236}">
                  <a16:creationId xmlns:a16="http://schemas.microsoft.com/office/drawing/2014/main" xmlns="" id="{81A3CCF2-5876-4586-9391-50CA7190DD2D}"/>
                </a:ext>
              </a:extLst>
            </p:cNvPr>
            <p:cNvSpPr/>
            <p:nvPr/>
          </p:nvSpPr>
          <p:spPr>
            <a:xfrm>
              <a:off x="8732343" y="3729624"/>
              <a:ext cx="2209295" cy="2673304"/>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a:hlinkClick r:id="rId11" action="ppaction://hlinksldjump"/>
              <a:extLst>
                <a:ext uri="{FF2B5EF4-FFF2-40B4-BE49-F238E27FC236}">
                  <a16:creationId xmlns:a16="http://schemas.microsoft.com/office/drawing/2014/main" xmlns="" id="{CBD83E35-A4E1-48F1-A82B-5766A56B248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239612" y="4109241"/>
              <a:ext cx="1337415" cy="1536780"/>
            </a:xfrm>
            <a:prstGeom prst="rect">
              <a:avLst/>
            </a:prstGeom>
          </p:spPr>
        </p:pic>
        <p:sp>
          <p:nvSpPr>
            <p:cNvPr id="111" name="TextBox 110">
              <a:hlinkClick r:id="rId11" action="ppaction://hlinksldjump"/>
              <a:extLst>
                <a:ext uri="{FF2B5EF4-FFF2-40B4-BE49-F238E27FC236}">
                  <a16:creationId xmlns:a16="http://schemas.microsoft.com/office/drawing/2014/main" xmlns="" id="{18D760F2-F871-46B7-8996-798C329F4245}"/>
                </a:ext>
              </a:extLst>
            </p:cNvPr>
            <p:cNvSpPr txBox="1"/>
            <p:nvPr/>
          </p:nvSpPr>
          <p:spPr>
            <a:xfrm>
              <a:off x="8922808" y="5688137"/>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a:t>
              </a:r>
            </a:p>
          </p:txBody>
        </p:sp>
      </p:grpSp>
      <p:sp>
        <p:nvSpPr>
          <p:cNvPr id="116" name="Rectangle: Rounded Corners 115">
            <a:extLst>
              <a:ext uri="{FF2B5EF4-FFF2-40B4-BE49-F238E27FC236}">
                <a16:creationId xmlns:a16="http://schemas.microsoft.com/office/drawing/2014/main" xmlns="" id="{A237D9D2-5600-40B2-BF9F-D61C45677B6B}"/>
              </a:ext>
            </a:extLst>
          </p:cNvPr>
          <p:cNvSpPr/>
          <p:nvPr/>
        </p:nvSpPr>
        <p:spPr>
          <a:xfrm>
            <a:off x="11616365" y="3719529"/>
            <a:ext cx="348798" cy="2708415"/>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xmlns="" id="{58CBC8AC-F8D7-47B8-8D14-10662ADE341F}"/>
              </a:ext>
            </a:extLst>
          </p:cNvPr>
          <p:cNvSpPr/>
          <p:nvPr/>
        </p:nvSpPr>
        <p:spPr>
          <a:xfrm>
            <a:off x="11973696" y="3707000"/>
            <a:ext cx="223063" cy="2708415"/>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xmlns="" id="{19D9236E-4EBD-4191-A231-0F31B6C1C21E}"/>
              </a:ext>
            </a:extLst>
          </p:cNvPr>
          <p:cNvSpPr/>
          <p:nvPr/>
        </p:nvSpPr>
        <p:spPr>
          <a:xfrm>
            <a:off x="9622677" y="219172"/>
            <a:ext cx="2072122" cy="127378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otification icon">
            <a:extLst>
              <a:ext uri="{FF2B5EF4-FFF2-40B4-BE49-F238E27FC236}">
                <a16:creationId xmlns:a16="http://schemas.microsoft.com/office/drawing/2014/main" xmlns="" id="{28D1270A-B6E4-419A-A33F-0705EC6BFC8F}"/>
              </a:ext>
            </a:extLst>
          </p:cNvPr>
          <p:cNvGrpSpPr/>
          <p:nvPr/>
        </p:nvGrpSpPr>
        <p:grpSpPr>
          <a:xfrm>
            <a:off x="11228173" y="391119"/>
            <a:ext cx="466625" cy="445875"/>
            <a:chOff x="1115510" y="119092"/>
            <a:chExt cx="230943" cy="230943"/>
          </a:xfrm>
        </p:grpSpPr>
        <p:sp>
          <p:nvSpPr>
            <p:cNvPr id="87" name="Rectangle: Rounded Corners 86">
              <a:extLst>
                <a:ext uri="{FF2B5EF4-FFF2-40B4-BE49-F238E27FC236}">
                  <a16:creationId xmlns:a16="http://schemas.microsoft.com/office/drawing/2014/main" xmlns=""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88" name="Graphic 87">
              <a:extLst>
                <a:ext uri="{FF2B5EF4-FFF2-40B4-BE49-F238E27FC236}">
                  <a16:creationId xmlns:a16="http://schemas.microsoft.com/office/drawing/2014/main" xmlns="" id="{81B2C4B2-0BC1-4034-8AB8-8072A7865B3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52092" y="153494"/>
              <a:ext cx="162137" cy="162137"/>
            </a:xfrm>
            <a:prstGeom prst="rect">
              <a:avLst/>
            </a:prstGeom>
          </p:spPr>
        </p:pic>
      </p:grpSp>
      <p:sp>
        <p:nvSpPr>
          <p:cNvPr id="94" name="Rectangle: Rounded Corners 93">
            <a:extLst>
              <a:ext uri="{FF2B5EF4-FFF2-40B4-BE49-F238E27FC236}">
                <a16:creationId xmlns:a16="http://schemas.microsoft.com/office/drawing/2014/main" xmlns="" id="{AA6C8773-23AB-4862-A031-D72091C745A9}"/>
              </a:ext>
            </a:extLst>
          </p:cNvPr>
          <p:cNvSpPr/>
          <p:nvPr/>
        </p:nvSpPr>
        <p:spPr>
          <a:xfrm>
            <a:off x="9534045" y="-3377"/>
            <a:ext cx="2256616" cy="222422"/>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xmlns="" id="{B346D3B9-D267-412F-8BF2-B32CEA60D62C}"/>
              </a:ext>
            </a:extLst>
          </p:cNvPr>
          <p:cNvSpPr/>
          <p:nvPr/>
        </p:nvSpPr>
        <p:spPr>
          <a:xfrm>
            <a:off x="1910536" y="1950244"/>
            <a:ext cx="118384" cy="14974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26" name="Hình chữ nhật 25">
            <a:extLst>
              <a:ext uri="{FF2B5EF4-FFF2-40B4-BE49-F238E27FC236}">
                <a16:creationId xmlns:a16="http://schemas.microsoft.com/office/drawing/2014/main" xmlns="" id="{294DF9DD-5090-4E61-B180-8E9D7B67E8A0}"/>
              </a:ext>
            </a:extLst>
          </p:cNvPr>
          <p:cNvSpPr/>
          <p:nvPr/>
        </p:nvSpPr>
        <p:spPr>
          <a:xfrm>
            <a:off x="1712724" y="2059123"/>
            <a:ext cx="1254872" cy="477414"/>
          </a:xfrm>
          <a:custGeom>
            <a:avLst/>
            <a:gdLst>
              <a:gd name="connsiteX0" fmla="*/ 0 w 1212265"/>
              <a:gd name="connsiteY0" fmla="*/ 0 h 412249"/>
              <a:gd name="connsiteX1" fmla="*/ 1212265 w 1212265"/>
              <a:gd name="connsiteY1" fmla="*/ 0 h 412249"/>
              <a:gd name="connsiteX2" fmla="*/ 1212265 w 1212265"/>
              <a:gd name="connsiteY2" fmla="*/ 412249 h 412249"/>
              <a:gd name="connsiteX3" fmla="*/ 0 w 1212265"/>
              <a:gd name="connsiteY3" fmla="*/ 412249 h 412249"/>
              <a:gd name="connsiteX4" fmla="*/ 0 w 1212265"/>
              <a:gd name="connsiteY4" fmla="*/ 0 h 412249"/>
              <a:gd name="connsiteX0" fmla="*/ 29497 w 1241762"/>
              <a:gd name="connsiteY0" fmla="*/ 0 h 412249"/>
              <a:gd name="connsiteX1" fmla="*/ 1241762 w 1241762"/>
              <a:gd name="connsiteY1" fmla="*/ 0 h 412249"/>
              <a:gd name="connsiteX2" fmla="*/ 1241762 w 1241762"/>
              <a:gd name="connsiteY2" fmla="*/ 412249 h 412249"/>
              <a:gd name="connsiteX3" fmla="*/ 0 w 1241762"/>
              <a:gd name="connsiteY3" fmla="*/ 389307 h 412249"/>
              <a:gd name="connsiteX4" fmla="*/ 29497 w 1241762"/>
              <a:gd name="connsiteY4" fmla="*/ 0 h 412249"/>
              <a:gd name="connsiteX0" fmla="*/ 29497 w 1241762"/>
              <a:gd name="connsiteY0" fmla="*/ 0 h 422568"/>
              <a:gd name="connsiteX1" fmla="*/ 1241762 w 1241762"/>
              <a:gd name="connsiteY1" fmla="*/ 0 h 422568"/>
              <a:gd name="connsiteX2" fmla="*/ 1241762 w 1241762"/>
              <a:gd name="connsiteY2" fmla="*/ 412249 h 422568"/>
              <a:gd name="connsiteX3" fmla="*/ 0 w 1241762"/>
              <a:gd name="connsiteY3" fmla="*/ 389307 h 422568"/>
              <a:gd name="connsiteX4" fmla="*/ 29497 w 1241762"/>
              <a:gd name="connsiteY4" fmla="*/ 0 h 422568"/>
              <a:gd name="connsiteX0" fmla="*/ 29497 w 1241762"/>
              <a:gd name="connsiteY0" fmla="*/ 0 h 432501"/>
              <a:gd name="connsiteX1" fmla="*/ 1241762 w 1241762"/>
              <a:gd name="connsiteY1" fmla="*/ 0 h 432501"/>
              <a:gd name="connsiteX2" fmla="*/ 1241762 w 1241762"/>
              <a:gd name="connsiteY2" fmla="*/ 412249 h 432501"/>
              <a:gd name="connsiteX3" fmla="*/ 0 w 1241762"/>
              <a:gd name="connsiteY3" fmla="*/ 389307 h 432501"/>
              <a:gd name="connsiteX4" fmla="*/ 29497 w 1241762"/>
              <a:gd name="connsiteY4" fmla="*/ 0 h 432501"/>
              <a:gd name="connsiteX0" fmla="*/ 36051 w 1241762"/>
              <a:gd name="connsiteY0" fmla="*/ 0 h 475107"/>
              <a:gd name="connsiteX1" fmla="*/ 1241762 w 1241762"/>
              <a:gd name="connsiteY1" fmla="*/ 42606 h 475107"/>
              <a:gd name="connsiteX2" fmla="*/ 1241762 w 1241762"/>
              <a:gd name="connsiteY2" fmla="*/ 454855 h 475107"/>
              <a:gd name="connsiteX3" fmla="*/ 0 w 1241762"/>
              <a:gd name="connsiteY3" fmla="*/ 431913 h 475107"/>
              <a:gd name="connsiteX4" fmla="*/ 36051 w 1241762"/>
              <a:gd name="connsiteY4" fmla="*/ 0 h 475107"/>
              <a:gd name="connsiteX0" fmla="*/ 36051 w 1254872"/>
              <a:gd name="connsiteY0" fmla="*/ 0 h 455800"/>
              <a:gd name="connsiteX1" fmla="*/ 1241762 w 1254872"/>
              <a:gd name="connsiteY1" fmla="*/ 42606 h 455800"/>
              <a:gd name="connsiteX2" fmla="*/ 1254872 w 1254872"/>
              <a:gd name="connsiteY2" fmla="*/ 349978 h 455800"/>
              <a:gd name="connsiteX3" fmla="*/ 0 w 1254872"/>
              <a:gd name="connsiteY3" fmla="*/ 431913 h 455800"/>
              <a:gd name="connsiteX4" fmla="*/ 36051 w 1254872"/>
              <a:gd name="connsiteY4" fmla="*/ 0 h 455800"/>
              <a:gd name="connsiteX0" fmla="*/ 36051 w 1254872"/>
              <a:gd name="connsiteY0" fmla="*/ 0 h 455800"/>
              <a:gd name="connsiteX1" fmla="*/ 1241762 w 1254872"/>
              <a:gd name="connsiteY1" fmla="*/ 42606 h 455800"/>
              <a:gd name="connsiteX2" fmla="*/ 1254872 w 1254872"/>
              <a:gd name="connsiteY2" fmla="*/ 349978 h 455800"/>
              <a:gd name="connsiteX3" fmla="*/ 0 w 1254872"/>
              <a:gd name="connsiteY3" fmla="*/ 431913 h 455800"/>
              <a:gd name="connsiteX4" fmla="*/ 36051 w 1254872"/>
              <a:gd name="connsiteY4" fmla="*/ 0 h 455800"/>
              <a:gd name="connsiteX0" fmla="*/ 36051 w 1254872"/>
              <a:gd name="connsiteY0" fmla="*/ 0 h 477414"/>
              <a:gd name="connsiteX1" fmla="*/ 1241762 w 1254872"/>
              <a:gd name="connsiteY1" fmla="*/ 42606 h 477414"/>
              <a:gd name="connsiteX2" fmla="*/ 1254872 w 1254872"/>
              <a:gd name="connsiteY2" fmla="*/ 349978 h 477414"/>
              <a:gd name="connsiteX3" fmla="*/ 0 w 1254872"/>
              <a:gd name="connsiteY3" fmla="*/ 431913 h 477414"/>
              <a:gd name="connsiteX4" fmla="*/ 36051 w 1254872"/>
              <a:gd name="connsiteY4" fmla="*/ 0 h 477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72" h="477414">
                <a:moveTo>
                  <a:pt x="36051" y="0"/>
                </a:moveTo>
                <a:lnTo>
                  <a:pt x="1241762" y="42606"/>
                </a:lnTo>
                <a:lnTo>
                  <a:pt x="1254872" y="349978"/>
                </a:lnTo>
                <a:cubicBezTo>
                  <a:pt x="860615" y="476705"/>
                  <a:pt x="286102" y="518217"/>
                  <a:pt x="0" y="431913"/>
                </a:cubicBezTo>
                <a:lnTo>
                  <a:pt x="360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xmlns="" id="{50752E38-C9F2-440B-AC3B-FD01DFBCC3EC}"/>
              </a:ext>
            </a:extLst>
          </p:cNvPr>
          <p:cNvSpPr/>
          <p:nvPr/>
        </p:nvSpPr>
        <p:spPr>
          <a:xfrm>
            <a:off x="2670503" y="1952474"/>
            <a:ext cx="118384" cy="14974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19" name="Rectangle: Rounded Corners 55">
            <a:extLst>
              <a:ext uri="{FF2B5EF4-FFF2-40B4-BE49-F238E27FC236}">
                <a16:creationId xmlns:a16="http://schemas.microsoft.com/office/drawing/2014/main" xmlns="" id="{2E68E196-A20A-4442-9951-2EEC277E6836}"/>
              </a:ext>
            </a:extLst>
          </p:cNvPr>
          <p:cNvSpPr/>
          <p:nvPr/>
        </p:nvSpPr>
        <p:spPr>
          <a:xfrm>
            <a:off x="1826673" y="2439660"/>
            <a:ext cx="1048754" cy="974098"/>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18" name="Freeform: Shape 117">
            <a:extLst>
              <a:ext uri="{FF2B5EF4-FFF2-40B4-BE49-F238E27FC236}">
                <a16:creationId xmlns:a16="http://schemas.microsoft.com/office/drawing/2014/main" xmlns="" id="{2B59255D-E494-4D7B-9342-F3F06804991A}"/>
              </a:ext>
            </a:extLst>
          </p:cNvPr>
          <p:cNvSpPr/>
          <p:nvPr/>
        </p:nvSpPr>
        <p:spPr>
          <a:xfrm>
            <a:off x="1874788" y="2442804"/>
            <a:ext cx="1008749" cy="971870"/>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cxnSp>
        <p:nvCxnSpPr>
          <p:cNvPr id="120" name="Straight Connector 119">
            <a:extLst>
              <a:ext uri="{FF2B5EF4-FFF2-40B4-BE49-F238E27FC236}">
                <a16:creationId xmlns:a16="http://schemas.microsoft.com/office/drawing/2014/main" xmlns="" id="{89198EAB-7170-4BCE-BEAF-542ED1131923}"/>
              </a:ext>
            </a:extLst>
          </p:cNvPr>
          <p:cNvCxnSpPr>
            <a:cxnSpLocks/>
          </p:cNvCxnSpPr>
          <p:nvPr/>
        </p:nvCxnSpPr>
        <p:spPr>
          <a:xfrm flipH="1">
            <a:off x="2050384" y="2880081"/>
            <a:ext cx="38850" cy="32095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5327730E-0654-4ADE-A9AF-FE4D4FE5C912}"/>
              </a:ext>
            </a:extLst>
          </p:cNvPr>
          <p:cNvCxnSpPr>
            <a:cxnSpLocks/>
          </p:cNvCxnSpPr>
          <p:nvPr/>
        </p:nvCxnSpPr>
        <p:spPr>
          <a:xfrm>
            <a:off x="2700636" y="2871584"/>
            <a:ext cx="26439" cy="21842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8" name="Freeform: Shape 147">
            <a:extLst>
              <a:ext uri="{FF2B5EF4-FFF2-40B4-BE49-F238E27FC236}">
                <a16:creationId xmlns:a16="http://schemas.microsoft.com/office/drawing/2014/main" xmlns="" id="{04089760-D9BF-4675-86E7-2AB89932D9F5}"/>
              </a:ext>
            </a:extLst>
          </p:cNvPr>
          <p:cNvSpPr/>
          <p:nvPr/>
        </p:nvSpPr>
        <p:spPr>
          <a:xfrm>
            <a:off x="2147943" y="2453196"/>
            <a:ext cx="211418" cy="408088"/>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49" name="Freeform: Shape 148">
            <a:extLst>
              <a:ext uri="{FF2B5EF4-FFF2-40B4-BE49-F238E27FC236}">
                <a16:creationId xmlns:a16="http://schemas.microsoft.com/office/drawing/2014/main" xmlns="" id="{D9044D11-4EC9-4489-BED8-B8BD0D1020C4}"/>
              </a:ext>
            </a:extLst>
          </p:cNvPr>
          <p:cNvSpPr/>
          <p:nvPr/>
        </p:nvSpPr>
        <p:spPr>
          <a:xfrm flipH="1">
            <a:off x="2356283" y="2450624"/>
            <a:ext cx="198951" cy="408087"/>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50" name="Rectangle: Rounded Corners 149">
            <a:extLst>
              <a:ext uri="{FF2B5EF4-FFF2-40B4-BE49-F238E27FC236}">
                <a16:creationId xmlns:a16="http://schemas.microsoft.com/office/drawing/2014/main" xmlns="" id="{9BAADE32-22DD-4F83-AD0D-EA4912BE8FDD}"/>
              </a:ext>
            </a:extLst>
          </p:cNvPr>
          <p:cNvSpPr/>
          <p:nvPr/>
        </p:nvSpPr>
        <p:spPr>
          <a:xfrm>
            <a:off x="2284308" y="2861039"/>
            <a:ext cx="151625" cy="228963"/>
          </a:xfrm>
          <a:prstGeom prst="round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51" name="Oval 150">
            <a:extLst>
              <a:ext uri="{FF2B5EF4-FFF2-40B4-BE49-F238E27FC236}">
                <a16:creationId xmlns:a16="http://schemas.microsoft.com/office/drawing/2014/main" xmlns="" id="{F993BB5E-C60C-41D1-9701-DB6A15627EBA}"/>
              </a:ext>
            </a:extLst>
          </p:cNvPr>
          <p:cNvSpPr/>
          <p:nvPr/>
        </p:nvSpPr>
        <p:spPr>
          <a:xfrm>
            <a:off x="2322976" y="2905692"/>
            <a:ext cx="70119" cy="7011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52" name="Rectangle: Rounded Corners 151">
            <a:extLst>
              <a:ext uri="{FF2B5EF4-FFF2-40B4-BE49-F238E27FC236}">
                <a16:creationId xmlns:a16="http://schemas.microsoft.com/office/drawing/2014/main" xmlns="" id="{042808F5-C652-46D2-ADD1-9C44A8E5704A}"/>
              </a:ext>
            </a:extLst>
          </p:cNvPr>
          <p:cNvSpPr/>
          <p:nvPr/>
        </p:nvSpPr>
        <p:spPr>
          <a:xfrm>
            <a:off x="2337824" y="2962826"/>
            <a:ext cx="43622" cy="41052"/>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22" name="Rectangle: Rounded Corners 121">
            <a:extLst>
              <a:ext uri="{FF2B5EF4-FFF2-40B4-BE49-F238E27FC236}">
                <a16:creationId xmlns:a16="http://schemas.microsoft.com/office/drawing/2014/main" xmlns="" id="{298379F3-A373-4E75-98D4-5F3978725ADB}"/>
              </a:ext>
            </a:extLst>
          </p:cNvPr>
          <p:cNvSpPr/>
          <p:nvPr/>
        </p:nvSpPr>
        <p:spPr>
          <a:xfrm>
            <a:off x="2264939" y="2261903"/>
            <a:ext cx="174513" cy="285627"/>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23" name="Rectangle: Rounded Corners 122">
            <a:extLst>
              <a:ext uri="{FF2B5EF4-FFF2-40B4-BE49-F238E27FC236}">
                <a16:creationId xmlns:a16="http://schemas.microsoft.com/office/drawing/2014/main" xmlns="" id="{4D3A8690-8ACC-4060-90E0-86CBBA33B2D6}"/>
              </a:ext>
            </a:extLst>
          </p:cNvPr>
          <p:cNvSpPr/>
          <p:nvPr/>
        </p:nvSpPr>
        <p:spPr>
          <a:xfrm>
            <a:off x="1974424" y="1360192"/>
            <a:ext cx="757383" cy="1012885"/>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38" name="Rectangle: Rounded Corners 175">
            <a:extLst>
              <a:ext uri="{FF2B5EF4-FFF2-40B4-BE49-F238E27FC236}">
                <a16:creationId xmlns:a16="http://schemas.microsoft.com/office/drawing/2014/main" xmlns="" id="{5E968F57-CD75-4E42-B885-4969E422C72E}"/>
              </a:ext>
            </a:extLst>
          </p:cNvPr>
          <p:cNvSpPr/>
          <p:nvPr/>
        </p:nvSpPr>
        <p:spPr>
          <a:xfrm>
            <a:off x="2283633" y="2104409"/>
            <a:ext cx="165406" cy="51323"/>
          </a:xfrm>
          <a:prstGeom prst="roundRect">
            <a:avLst>
              <a:gd name="adj" fmla="val 50000"/>
            </a:avLst>
          </a:prstGeom>
          <a:solidFill>
            <a:srgbClr val="E4A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139" name="Mouth">
            <a:extLst>
              <a:ext uri="{FF2B5EF4-FFF2-40B4-BE49-F238E27FC236}">
                <a16:creationId xmlns:a16="http://schemas.microsoft.com/office/drawing/2014/main" xmlns="" id="{CEA1B7C9-3301-42AE-A586-F8DFB5DF7044}"/>
              </a:ext>
            </a:extLst>
          </p:cNvPr>
          <p:cNvGrpSpPr/>
          <p:nvPr/>
        </p:nvGrpSpPr>
        <p:grpSpPr>
          <a:xfrm>
            <a:off x="2275709" y="2207955"/>
            <a:ext cx="181254" cy="85122"/>
            <a:chOff x="11738413" y="5361789"/>
            <a:chExt cx="471124" cy="226131"/>
          </a:xfrm>
        </p:grpSpPr>
        <p:sp>
          <p:nvSpPr>
            <p:cNvPr id="140" name="Freeform: Shape 139">
              <a:extLst>
                <a:ext uri="{FF2B5EF4-FFF2-40B4-BE49-F238E27FC236}">
                  <a16:creationId xmlns:a16="http://schemas.microsoft.com/office/drawing/2014/main" xmlns="" id="{B0F31A68-C261-432C-BE9B-BED11AEF8C2B}"/>
                </a:ext>
              </a:extLst>
            </p:cNvPr>
            <p:cNvSpPr/>
            <p:nvPr/>
          </p:nvSpPr>
          <p:spPr>
            <a:xfrm>
              <a:off x="11738413" y="536178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41" name="Freeform: Shape 140">
              <a:extLst>
                <a:ext uri="{FF2B5EF4-FFF2-40B4-BE49-F238E27FC236}">
                  <a16:creationId xmlns:a16="http://schemas.microsoft.com/office/drawing/2014/main" xmlns="" id="{7DC97657-82D8-48B5-9B0D-7E99B0A2F92E}"/>
                </a:ext>
              </a:extLst>
            </p:cNvPr>
            <p:cNvSpPr/>
            <p:nvPr/>
          </p:nvSpPr>
          <p:spPr>
            <a:xfrm>
              <a:off x="11763062" y="536178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42" name="Freeform: Shape 141">
              <a:extLst>
                <a:ext uri="{FF2B5EF4-FFF2-40B4-BE49-F238E27FC236}">
                  <a16:creationId xmlns:a16="http://schemas.microsoft.com/office/drawing/2014/main" xmlns="" id="{9D1BC681-15EF-4BD3-BC1E-6CD25B7CBB5D}"/>
                </a:ext>
              </a:extLst>
            </p:cNvPr>
            <p:cNvSpPr/>
            <p:nvPr/>
          </p:nvSpPr>
          <p:spPr>
            <a:xfrm>
              <a:off x="11813548" y="5474843"/>
              <a:ext cx="320079" cy="113067"/>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grpSp>
      <p:grpSp>
        <p:nvGrpSpPr>
          <p:cNvPr id="25" name="Nhóm 24">
            <a:extLst>
              <a:ext uri="{FF2B5EF4-FFF2-40B4-BE49-F238E27FC236}">
                <a16:creationId xmlns:a16="http://schemas.microsoft.com/office/drawing/2014/main" xmlns="" id="{F79F5BFC-7DF4-4A75-BB3D-62A46A4A43D7}"/>
              </a:ext>
            </a:extLst>
          </p:cNvPr>
          <p:cNvGrpSpPr/>
          <p:nvPr/>
        </p:nvGrpSpPr>
        <p:grpSpPr>
          <a:xfrm>
            <a:off x="1702820" y="1224185"/>
            <a:ext cx="1266087" cy="1319232"/>
            <a:chOff x="1904742" y="1316735"/>
            <a:chExt cx="866287" cy="972122"/>
          </a:xfrm>
        </p:grpSpPr>
        <p:sp>
          <p:nvSpPr>
            <p:cNvPr id="18" name="Hình Bầu dục 17">
              <a:extLst>
                <a:ext uri="{FF2B5EF4-FFF2-40B4-BE49-F238E27FC236}">
                  <a16:creationId xmlns:a16="http://schemas.microsoft.com/office/drawing/2014/main" xmlns="" id="{E6B40CC6-1F2D-4E27-B3F2-55388CA393EB}"/>
                </a:ext>
              </a:extLst>
            </p:cNvPr>
            <p:cNvSpPr/>
            <p:nvPr/>
          </p:nvSpPr>
          <p:spPr>
            <a:xfrm rot="21100047">
              <a:off x="1929551" y="1316735"/>
              <a:ext cx="773907" cy="473557"/>
            </a:xfrm>
            <a:custGeom>
              <a:avLst/>
              <a:gdLst>
                <a:gd name="connsiteX0" fmla="*/ 0 w 758337"/>
                <a:gd name="connsiteY0" fmla="*/ 234221 h 468441"/>
                <a:gd name="connsiteX1" fmla="*/ 379169 w 758337"/>
                <a:gd name="connsiteY1" fmla="*/ 0 h 468441"/>
                <a:gd name="connsiteX2" fmla="*/ 758338 w 758337"/>
                <a:gd name="connsiteY2" fmla="*/ 234221 h 468441"/>
                <a:gd name="connsiteX3" fmla="*/ 379169 w 758337"/>
                <a:gd name="connsiteY3" fmla="*/ 468442 h 468441"/>
                <a:gd name="connsiteX4" fmla="*/ 0 w 758337"/>
                <a:gd name="connsiteY4" fmla="*/ 234221 h 468441"/>
                <a:gd name="connsiteX0" fmla="*/ 0 w 758338"/>
                <a:gd name="connsiteY0" fmla="*/ 234508 h 468729"/>
                <a:gd name="connsiteX1" fmla="*/ 379169 w 758338"/>
                <a:gd name="connsiteY1" fmla="*/ 287 h 468729"/>
                <a:gd name="connsiteX2" fmla="*/ 758338 w 758338"/>
                <a:gd name="connsiteY2" fmla="*/ 234508 h 468729"/>
                <a:gd name="connsiteX3" fmla="*/ 379169 w 758338"/>
                <a:gd name="connsiteY3" fmla="*/ 468729 h 468729"/>
                <a:gd name="connsiteX4" fmla="*/ 0 w 758338"/>
                <a:gd name="connsiteY4" fmla="*/ 234508 h 468729"/>
                <a:gd name="connsiteX0" fmla="*/ 0 w 758338"/>
                <a:gd name="connsiteY0" fmla="*/ 237449 h 471670"/>
                <a:gd name="connsiteX1" fmla="*/ 379169 w 758338"/>
                <a:gd name="connsiteY1" fmla="*/ 3228 h 471670"/>
                <a:gd name="connsiteX2" fmla="*/ 758338 w 758338"/>
                <a:gd name="connsiteY2" fmla="*/ 237449 h 471670"/>
                <a:gd name="connsiteX3" fmla="*/ 379169 w 758338"/>
                <a:gd name="connsiteY3" fmla="*/ 471670 h 471670"/>
                <a:gd name="connsiteX4" fmla="*/ 0 w 758338"/>
                <a:gd name="connsiteY4" fmla="*/ 237449 h 471670"/>
                <a:gd name="connsiteX0" fmla="*/ 0 w 758338"/>
                <a:gd name="connsiteY0" fmla="*/ 241190 h 475411"/>
                <a:gd name="connsiteX1" fmla="*/ 379169 w 758338"/>
                <a:gd name="connsiteY1" fmla="*/ 6969 h 475411"/>
                <a:gd name="connsiteX2" fmla="*/ 758338 w 758338"/>
                <a:gd name="connsiteY2" fmla="*/ 241190 h 475411"/>
                <a:gd name="connsiteX3" fmla="*/ 379169 w 758338"/>
                <a:gd name="connsiteY3" fmla="*/ 475411 h 475411"/>
                <a:gd name="connsiteX4" fmla="*/ 0 w 758338"/>
                <a:gd name="connsiteY4" fmla="*/ 241190 h 475411"/>
                <a:gd name="connsiteX0" fmla="*/ 0 w 724050"/>
                <a:gd name="connsiteY0" fmla="*/ 280074 h 469385"/>
                <a:gd name="connsiteX1" fmla="*/ 344881 w 724050"/>
                <a:gd name="connsiteY1" fmla="*/ 363 h 469385"/>
                <a:gd name="connsiteX2" fmla="*/ 724050 w 724050"/>
                <a:gd name="connsiteY2" fmla="*/ 234584 h 469385"/>
                <a:gd name="connsiteX3" fmla="*/ 344881 w 724050"/>
                <a:gd name="connsiteY3" fmla="*/ 468805 h 469385"/>
                <a:gd name="connsiteX4" fmla="*/ 0 w 724050"/>
                <a:gd name="connsiteY4" fmla="*/ 280074 h 469385"/>
                <a:gd name="connsiteX0" fmla="*/ 0 w 762265"/>
                <a:gd name="connsiteY0" fmla="*/ 287735 h 469768"/>
                <a:gd name="connsiteX1" fmla="*/ 383096 w 762265"/>
                <a:gd name="connsiteY1" fmla="*/ 483 h 469768"/>
                <a:gd name="connsiteX2" fmla="*/ 762265 w 762265"/>
                <a:gd name="connsiteY2" fmla="*/ 234704 h 469768"/>
                <a:gd name="connsiteX3" fmla="*/ 383096 w 762265"/>
                <a:gd name="connsiteY3" fmla="*/ 468925 h 469768"/>
                <a:gd name="connsiteX4" fmla="*/ 0 w 762265"/>
                <a:gd name="connsiteY4" fmla="*/ 287735 h 469768"/>
                <a:gd name="connsiteX0" fmla="*/ 11 w 762276"/>
                <a:gd name="connsiteY0" fmla="*/ 287735 h 469836"/>
                <a:gd name="connsiteX1" fmla="*/ 383107 w 762276"/>
                <a:gd name="connsiteY1" fmla="*/ 483 h 469836"/>
                <a:gd name="connsiteX2" fmla="*/ 762276 w 762276"/>
                <a:gd name="connsiteY2" fmla="*/ 234704 h 469836"/>
                <a:gd name="connsiteX3" fmla="*/ 383107 w 762276"/>
                <a:gd name="connsiteY3" fmla="*/ 468925 h 469836"/>
                <a:gd name="connsiteX4" fmla="*/ 11 w 762276"/>
                <a:gd name="connsiteY4" fmla="*/ 287735 h 469836"/>
                <a:gd name="connsiteX0" fmla="*/ 11 w 762276"/>
                <a:gd name="connsiteY0" fmla="*/ 289692 h 471793"/>
                <a:gd name="connsiteX1" fmla="*/ 383107 w 762276"/>
                <a:gd name="connsiteY1" fmla="*/ 2440 h 471793"/>
                <a:gd name="connsiteX2" fmla="*/ 762276 w 762276"/>
                <a:gd name="connsiteY2" fmla="*/ 236661 h 471793"/>
                <a:gd name="connsiteX3" fmla="*/ 383107 w 762276"/>
                <a:gd name="connsiteY3" fmla="*/ 470882 h 471793"/>
                <a:gd name="connsiteX4" fmla="*/ 11 w 762276"/>
                <a:gd name="connsiteY4" fmla="*/ 289692 h 471793"/>
                <a:gd name="connsiteX0" fmla="*/ 11 w 762276"/>
                <a:gd name="connsiteY0" fmla="*/ 289692 h 477983"/>
                <a:gd name="connsiteX1" fmla="*/ 383107 w 762276"/>
                <a:gd name="connsiteY1" fmla="*/ 2440 h 477983"/>
                <a:gd name="connsiteX2" fmla="*/ 762276 w 762276"/>
                <a:gd name="connsiteY2" fmla="*/ 236661 h 477983"/>
                <a:gd name="connsiteX3" fmla="*/ 383107 w 762276"/>
                <a:gd name="connsiteY3" fmla="*/ 470882 h 477983"/>
                <a:gd name="connsiteX4" fmla="*/ 11 w 762276"/>
                <a:gd name="connsiteY4" fmla="*/ 289692 h 477983"/>
                <a:gd name="connsiteX0" fmla="*/ 11 w 762276"/>
                <a:gd name="connsiteY0" fmla="*/ 289692 h 470985"/>
                <a:gd name="connsiteX1" fmla="*/ 383107 w 762276"/>
                <a:gd name="connsiteY1" fmla="*/ 2440 h 470985"/>
                <a:gd name="connsiteX2" fmla="*/ 762276 w 762276"/>
                <a:gd name="connsiteY2" fmla="*/ 236661 h 470985"/>
                <a:gd name="connsiteX3" fmla="*/ 383107 w 762276"/>
                <a:gd name="connsiteY3" fmla="*/ 470882 h 470985"/>
                <a:gd name="connsiteX4" fmla="*/ 11 w 762276"/>
                <a:gd name="connsiteY4" fmla="*/ 289692 h 470985"/>
                <a:gd name="connsiteX0" fmla="*/ 12 w 762277"/>
                <a:gd name="connsiteY0" fmla="*/ 289692 h 471000"/>
                <a:gd name="connsiteX1" fmla="*/ 383108 w 762277"/>
                <a:gd name="connsiteY1" fmla="*/ 2440 h 471000"/>
                <a:gd name="connsiteX2" fmla="*/ 762277 w 762277"/>
                <a:gd name="connsiteY2" fmla="*/ 236661 h 471000"/>
                <a:gd name="connsiteX3" fmla="*/ 383108 w 762277"/>
                <a:gd name="connsiteY3" fmla="*/ 470882 h 471000"/>
                <a:gd name="connsiteX4" fmla="*/ 12 w 762277"/>
                <a:gd name="connsiteY4" fmla="*/ 289692 h 471000"/>
                <a:gd name="connsiteX0" fmla="*/ 12 w 774077"/>
                <a:gd name="connsiteY0" fmla="*/ 289692 h 471005"/>
                <a:gd name="connsiteX1" fmla="*/ 383108 w 774077"/>
                <a:gd name="connsiteY1" fmla="*/ 2440 h 471005"/>
                <a:gd name="connsiteX2" fmla="*/ 762277 w 774077"/>
                <a:gd name="connsiteY2" fmla="*/ 236661 h 471005"/>
                <a:gd name="connsiteX3" fmla="*/ 383108 w 774077"/>
                <a:gd name="connsiteY3" fmla="*/ 470882 h 471005"/>
                <a:gd name="connsiteX4" fmla="*/ 12 w 774077"/>
                <a:gd name="connsiteY4" fmla="*/ 289692 h 471005"/>
                <a:gd name="connsiteX0" fmla="*/ 12 w 774077"/>
                <a:gd name="connsiteY0" fmla="*/ 287255 h 468568"/>
                <a:gd name="connsiteX1" fmla="*/ 383108 w 774077"/>
                <a:gd name="connsiteY1" fmla="*/ 3 h 468568"/>
                <a:gd name="connsiteX2" fmla="*/ 762277 w 774077"/>
                <a:gd name="connsiteY2" fmla="*/ 234224 h 468568"/>
                <a:gd name="connsiteX3" fmla="*/ 383108 w 774077"/>
                <a:gd name="connsiteY3" fmla="*/ 468445 h 468568"/>
                <a:gd name="connsiteX4" fmla="*/ 12 w 774077"/>
                <a:gd name="connsiteY4" fmla="*/ 287255 h 468568"/>
                <a:gd name="connsiteX0" fmla="*/ 12 w 774077"/>
                <a:gd name="connsiteY0" fmla="*/ 289322 h 470635"/>
                <a:gd name="connsiteX1" fmla="*/ 383108 w 774077"/>
                <a:gd name="connsiteY1" fmla="*/ 2070 h 470635"/>
                <a:gd name="connsiteX2" fmla="*/ 762277 w 774077"/>
                <a:gd name="connsiteY2" fmla="*/ 236291 h 470635"/>
                <a:gd name="connsiteX3" fmla="*/ 383108 w 774077"/>
                <a:gd name="connsiteY3" fmla="*/ 470512 h 470635"/>
                <a:gd name="connsiteX4" fmla="*/ 12 w 774077"/>
                <a:gd name="connsiteY4" fmla="*/ 289322 h 470635"/>
                <a:gd name="connsiteX0" fmla="*/ 12 w 774077"/>
                <a:gd name="connsiteY0" fmla="*/ 289322 h 470635"/>
                <a:gd name="connsiteX1" fmla="*/ 383108 w 774077"/>
                <a:gd name="connsiteY1" fmla="*/ 2070 h 470635"/>
                <a:gd name="connsiteX2" fmla="*/ 762277 w 774077"/>
                <a:gd name="connsiteY2" fmla="*/ 236291 h 470635"/>
                <a:gd name="connsiteX3" fmla="*/ 383108 w 774077"/>
                <a:gd name="connsiteY3" fmla="*/ 470512 h 470635"/>
                <a:gd name="connsiteX4" fmla="*/ 12 w 774077"/>
                <a:gd name="connsiteY4" fmla="*/ 289322 h 470635"/>
                <a:gd name="connsiteX0" fmla="*/ 12 w 774077"/>
                <a:gd name="connsiteY0" fmla="*/ 287470 h 468783"/>
                <a:gd name="connsiteX1" fmla="*/ 383108 w 774077"/>
                <a:gd name="connsiteY1" fmla="*/ 218 h 468783"/>
                <a:gd name="connsiteX2" fmla="*/ 762277 w 774077"/>
                <a:gd name="connsiteY2" fmla="*/ 234439 h 468783"/>
                <a:gd name="connsiteX3" fmla="*/ 383108 w 774077"/>
                <a:gd name="connsiteY3" fmla="*/ 468660 h 468783"/>
                <a:gd name="connsiteX4" fmla="*/ 12 w 774077"/>
                <a:gd name="connsiteY4" fmla="*/ 287470 h 468783"/>
                <a:gd name="connsiteX0" fmla="*/ 13 w 774159"/>
                <a:gd name="connsiteY0" fmla="*/ 287470 h 468724"/>
                <a:gd name="connsiteX1" fmla="*/ 383109 w 774159"/>
                <a:gd name="connsiteY1" fmla="*/ 218 h 468724"/>
                <a:gd name="connsiteX2" fmla="*/ 762278 w 774159"/>
                <a:gd name="connsiteY2" fmla="*/ 234439 h 468724"/>
                <a:gd name="connsiteX3" fmla="*/ 383109 w 774159"/>
                <a:gd name="connsiteY3" fmla="*/ 468660 h 468724"/>
                <a:gd name="connsiteX4" fmla="*/ 13 w 774159"/>
                <a:gd name="connsiteY4" fmla="*/ 287470 h 468724"/>
                <a:gd name="connsiteX0" fmla="*/ 11 w 774546"/>
                <a:gd name="connsiteY0" fmla="*/ 287416 h 478825"/>
                <a:gd name="connsiteX1" fmla="*/ 383107 w 774546"/>
                <a:gd name="connsiteY1" fmla="*/ 164 h 478825"/>
                <a:gd name="connsiteX2" fmla="*/ 762276 w 774546"/>
                <a:gd name="connsiteY2" fmla="*/ 234385 h 478825"/>
                <a:gd name="connsiteX3" fmla="*/ 394196 w 774546"/>
                <a:gd name="connsiteY3" fmla="*/ 478767 h 478825"/>
                <a:gd name="connsiteX4" fmla="*/ 11 w 774546"/>
                <a:gd name="connsiteY4" fmla="*/ 287416 h 478825"/>
                <a:gd name="connsiteX0" fmla="*/ 11 w 773825"/>
                <a:gd name="connsiteY0" fmla="*/ 287415 h 473510"/>
                <a:gd name="connsiteX1" fmla="*/ 383107 w 773825"/>
                <a:gd name="connsiteY1" fmla="*/ 163 h 473510"/>
                <a:gd name="connsiteX2" fmla="*/ 762276 w 773825"/>
                <a:gd name="connsiteY2" fmla="*/ 234384 h 473510"/>
                <a:gd name="connsiteX3" fmla="*/ 373040 w 773825"/>
                <a:gd name="connsiteY3" fmla="*/ 473449 h 473510"/>
                <a:gd name="connsiteX4" fmla="*/ 11 w 773825"/>
                <a:gd name="connsiteY4" fmla="*/ 287415 h 473510"/>
                <a:gd name="connsiteX0" fmla="*/ 93 w 773907"/>
                <a:gd name="connsiteY0" fmla="*/ 287462 h 473557"/>
                <a:gd name="connsiteX1" fmla="*/ 383189 w 773907"/>
                <a:gd name="connsiteY1" fmla="*/ 210 h 473557"/>
                <a:gd name="connsiteX2" fmla="*/ 762358 w 773907"/>
                <a:gd name="connsiteY2" fmla="*/ 234431 h 473557"/>
                <a:gd name="connsiteX3" fmla="*/ 373122 w 773907"/>
                <a:gd name="connsiteY3" fmla="*/ 473496 h 473557"/>
                <a:gd name="connsiteX4" fmla="*/ 93 w 773907"/>
                <a:gd name="connsiteY4" fmla="*/ 287462 h 47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07" h="473557">
                  <a:moveTo>
                    <a:pt x="93" y="287462"/>
                  </a:moveTo>
                  <a:cubicBezTo>
                    <a:pt x="-5581" y="157876"/>
                    <a:pt x="247013" y="-6706"/>
                    <a:pt x="383189" y="210"/>
                  </a:cubicBezTo>
                  <a:cubicBezTo>
                    <a:pt x="519365" y="7126"/>
                    <a:pt x="733378" y="80276"/>
                    <a:pt x="762358" y="234431"/>
                  </a:cubicBezTo>
                  <a:cubicBezTo>
                    <a:pt x="835987" y="368651"/>
                    <a:pt x="539961" y="476502"/>
                    <a:pt x="373122" y="473496"/>
                  </a:cubicBezTo>
                  <a:cubicBezTo>
                    <a:pt x="206283" y="470490"/>
                    <a:pt x="5767" y="417048"/>
                    <a:pt x="93" y="28746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xmlns="" id="{EE2D588C-4665-429E-B9E6-ACA6CAC2D38F}"/>
                </a:ext>
              </a:extLst>
            </p:cNvPr>
            <p:cNvSpPr/>
            <p:nvPr/>
          </p:nvSpPr>
          <p:spPr>
            <a:xfrm>
              <a:off x="2595228" y="1398396"/>
              <a:ext cx="175801" cy="842042"/>
            </a:xfrm>
            <a:custGeom>
              <a:avLst/>
              <a:gdLst>
                <a:gd name="connsiteX0" fmla="*/ 0 w 179709"/>
                <a:gd name="connsiteY0" fmla="*/ 0 h 612948"/>
                <a:gd name="connsiteX1" fmla="*/ 179709 w 179709"/>
                <a:gd name="connsiteY1" fmla="*/ 0 h 612948"/>
                <a:gd name="connsiteX2" fmla="*/ 179709 w 179709"/>
                <a:gd name="connsiteY2" fmla="*/ 612948 h 612948"/>
                <a:gd name="connsiteX3" fmla="*/ 0 w 179709"/>
                <a:gd name="connsiteY3" fmla="*/ 612948 h 612948"/>
                <a:gd name="connsiteX4" fmla="*/ 0 w 179709"/>
                <a:gd name="connsiteY4" fmla="*/ 0 h 612948"/>
                <a:gd name="connsiteX0" fmla="*/ 0 w 179709"/>
                <a:gd name="connsiteY0" fmla="*/ 0 h 632698"/>
                <a:gd name="connsiteX1" fmla="*/ 179709 w 179709"/>
                <a:gd name="connsiteY1" fmla="*/ 0 h 632698"/>
                <a:gd name="connsiteX2" fmla="*/ 179709 w 179709"/>
                <a:gd name="connsiteY2" fmla="*/ 612948 h 632698"/>
                <a:gd name="connsiteX3" fmla="*/ 77023 w 179709"/>
                <a:gd name="connsiteY3" fmla="*/ 632698 h 632698"/>
                <a:gd name="connsiteX4" fmla="*/ 0 w 179709"/>
                <a:gd name="connsiteY4" fmla="*/ 0 h 632698"/>
                <a:gd name="connsiteX0" fmla="*/ 0 w 179709"/>
                <a:gd name="connsiteY0" fmla="*/ 0 h 632698"/>
                <a:gd name="connsiteX1" fmla="*/ 179709 w 179709"/>
                <a:gd name="connsiteY1" fmla="*/ 0 h 632698"/>
                <a:gd name="connsiteX2" fmla="*/ 179709 w 179709"/>
                <a:gd name="connsiteY2" fmla="*/ 612948 h 632698"/>
                <a:gd name="connsiteX3" fmla="*/ 77023 w 179709"/>
                <a:gd name="connsiteY3" fmla="*/ 632698 h 632698"/>
                <a:gd name="connsiteX4" fmla="*/ 0 w 179709"/>
                <a:gd name="connsiteY4" fmla="*/ 0 h 632698"/>
                <a:gd name="connsiteX0" fmla="*/ 0 w 161934"/>
                <a:gd name="connsiteY0" fmla="*/ 88872 h 632698"/>
                <a:gd name="connsiteX1" fmla="*/ 161934 w 161934"/>
                <a:gd name="connsiteY1" fmla="*/ 0 h 632698"/>
                <a:gd name="connsiteX2" fmla="*/ 161934 w 161934"/>
                <a:gd name="connsiteY2" fmla="*/ 612948 h 632698"/>
                <a:gd name="connsiteX3" fmla="*/ 59248 w 161934"/>
                <a:gd name="connsiteY3" fmla="*/ 632698 h 632698"/>
                <a:gd name="connsiteX4" fmla="*/ 0 w 161934"/>
                <a:gd name="connsiteY4" fmla="*/ 88872 h 632698"/>
                <a:gd name="connsiteX0" fmla="*/ 0 w 161934"/>
                <a:gd name="connsiteY0" fmla="*/ 88872 h 632698"/>
                <a:gd name="connsiteX1" fmla="*/ 161934 w 161934"/>
                <a:gd name="connsiteY1" fmla="*/ 0 h 632698"/>
                <a:gd name="connsiteX2" fmla="*/ 161934 w 161934"/>
                <a:gd name="connsiteY2" fmla="*/ 612948 h 632698"/>
                <a:gd name="connsiteX3" fmla="*/ 59248 w 161934"/>
                <a:gd name="connsiteY3" fmla="*/ 632698 h 632698"/>
                <a:gd name="connsiteX4" fmla="*/ 0 w 161934"/>
                <a:gd name="connsiteY4" fmla="*/ 88872 h 632698"/>
                <a:gd name="connsiteX0" fmla="*/ 0 w 161934"/>
                <a:gd name="connsiteY0" fmla="*/ 88872 h 656397"/>
                <a:gd name="connsiteX1" fmla="*/ 161934 w 161934"/>
                <a:gd name="connsiteY1" fmla="*/ 0 h 656397"/>
                <a:gd name="connsiteX2" fmla="*/ 161934 w 161934"/>
                <a:gd name="connsiteY2" fmla="*/ 612948 h 656397"/>
                <a:gd name="connsiteX3" fmla="*/ 11849 w 161934"/>
                <a:gd name="connsiteY3" fmla="*/ 656397 h 656397"/>
                <a:gd name="connsiteX4" fmla="*/ 0 w 161934"/>
                <a:gd name="connsiteY4" fmla="*/ 88872 h 656397"/>
                <a:gd name="connsiteX0" fmla="*/ 0 w 161934"/>
                <a:gd name="connsiteY0" fmla="*/ 154045 h 721570"/>
                <a:gd name="connsiteX1" fmla="*/ 13813 w 161934"/>
                <a:gd name="connsiteY1" fmla="*/ 0 h 721570"/>
                <a:gd name="connsiteX2" fmla="*/ 161934 w 161934"/>
                <a:gd name="connsiteY2" fmla="*/ 678121 h 721570"/>
                <a:gd name="connsiteX3" fmla="*/ 11849 w 161934"/>
                <a:gd name="connsiteY3" fmla="*/ 721570 h 721570"/>
                <a:gd name="connsiteX4" fmla="*/ 0 w 161934"/>
                <a:gd name="connsiteY4" fmla="*/ 154045 h 721570"/>
                <a:gd name="connsiteX0" fmla="*/ 0 w 161934"/>
                <a:gd name="connsiteY0" fmla="*/ 154045 h 721570"/>
                <a:gd name="connsiteX1" fmla="*/ 13813 w 161934"/>
                <a:gd name="connsiteY1" fmla="*/ 0 h 721570"/>
                <a:gd name="connsiteX2" fmla="*/ 161934 w 161934"/>
                <a:gd name="connsiteY2" fmla="*/ 678121 h 721570"/>
                <a:gd name="connsiteX3" fmla="*/ 11849 w 161934"/>
                <a:gd name="connsiteY3" fmla="*/ 721570 h 721570"/>
                <a:gd name="connsiteX4" fmla="*/ 0 w 161934"/>
                <a:gd name="connsiteY4" fmla="*/ 154045 h 721570"/>
                <a:gd name="connsiteX0" fmla="*/ 0 w 161934"/>
                <a:gd name="connsiteY0" fmla="*/ 154045 h 721570"/>
                <a:gd name="connsiteX1" fmla="*/ 13813 w 161934"/>
                <a:gd name="connsiteY1" fmla="*/ 0 h 721570"/>
                <a:gd name="connsiteX2" fmla="*/ 161934 w 161934"/>
                <a:gd name="connsiteY2" fmla="*/ 678121 h 721570"/>
                <a:gd name="connsiteX3" fmla="*/ 11849 w 161934"/>
                <a:gd name="connsiteY3" fmla="*/ 721570 h 721570"/>
                <a:gd name="connsiteX4" fmla="*/ 0 w 161934"/>
                <a:gd name="connsiteY4" fmla="*/ 154045 h 721570"/>
                <a:gd name="connsiteX0" fmla="*/ 0 w 197483"/>
                <a:gd name="connsiteY0" fmla="*/ 154045 h 788718"/>
                <a:gd name="connsiteX1" fmla="*/ 13813 w 197483"/>
                <a:gd name="connsiteY1" fmla="*/ 0 h 788718"/>
                <a:gd name="connsiteX2" fmla="*/ 197483 w 197483"/>
                <a:gd name="connsiteY2" fmla="*/ 788718 h 788718"/>
                <a:gd name="connsiteX3" fmla="*/ 11849 w 197483"/>
                <a:gd name="connsiteY3" fmla="*/ 721570 h 788718"/>
                <a:gd name="connsiteX4" fmla="*/ 0 w 197483"/>
                <a:gd name="connsiteY4" fmla="*/ 154045 h 788718"/>
                <a:gd name="connsiteX0" fmla="*/ 0 w 197483"/>
                <a:gd name="connsiteY0" fmla="*/ 154045 h 834142"/>
                <a:gd name="connsiteX1" fmla="*/ 13813 w 197483"/>
                <a:gd name="connsiteY1" fmla="*/ 0 h 834142"/>
                <a:gd name="connsiteX2" fmla="*/ 197483 w 197483"/>
                <a:gd name="connsiteY2" fmla="*/ 788718 h 834142"/>
                <a:gd name="connsiteX3" fmla="*/ 11849 w 197483"/>
                <a:gd name="connsiteY3" fmla="*/ 834142 h 834142"/>
                <a:gd name="connsiteX4" fmla="*/ 0 w 197483"/>
                <a:gd name="connsiteY4" fmla="*/ 154045 h 834142"/>
                <a:gd name="connsiteX0" fmla="*/ 0 w 201433"/>
                <a:gd name="connsiteY0" fmla="*/ 177744 h 834142"/>
                <a:gd name="connsiteX1" fmla="*/ 17763 w 201433"/>
                <a:gd name="connsiteY1" fmla="*/ 0 h 834142"/>
                <a:gd name="connsiteX2" fmla="*/ 201433 w 201433"/>
                <a:gd name="connsiteY2" fmla="*/ 788718 h 834142"/>
                <a:gd name="connsiteX3" fmla="*/ 15799 w 201433"/>
                <a:gd name="connsiteY3" fmla="*/ 834142 h 834142"/>
                <a:gd name="connsiteX4" fmla="*/ 0 w 201433"/>
                <a:gd name="connsiteY4" fmla="*/ 177744 h 834142"/>
                <a:gd name="connsiteX0" fmla="*/ 0 w 201433"/>
                <a:gd name="connsiteY0" fmla="*/ 185644 h 842042"/>
                <a:gd name="connsiteX1" fmla="*/ 19738 w 201433"/>
                <a:gd name="connsiteY1" fmla="*/ 0 h 842042"/>
                <a:gd name="connsiteX2" fmla="*/ 201433 w 201433"/>
                <a:gd name="connsiteY2" fmla="*/ 796618 h 842042"/>
                <a:gd name="connsiteX3" fmla="*/ 15799 w 201433"/>
                <a:gd name="connsiteY3" fmla="*/ 842042 h 842042"/>
                <a:gd name="connsiteX4" fmla="*/ 0 w 201433"/>
                <a:gd name="connsiteY4" fmla="*/ 185644 h 84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33" h="842042">
                  <a:moveTo>
                    <a:pt x="0" y="185644"/>
                  </a:moveTo>
                  <a:lnTo>
                    <a:pt x="19738" y="0"/>
                  </a:lnTo>
                  <a:cubicBezTo>
                    <a:pt x="246857" y="166792"/>
                    <a:pt x="152059" y="570578"/>
                    <a:pt x="201433" y="796618"/>
                  </a:cubicBezTo>
                  <a:lnTo>
                    <a:pt x="15799" y="842042"/>
                  </a:lnTo>
                  <a:cubicBezTo>
                    <a:pt x="25674" y="605468"/>
                    <a:pt x="23699" y="376793"/>
                    <a:pt x="0" y="18564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Hình chữ nhật 20">
              <a:extLst>
                <a:ext uri="{FF2B5EF4-FFF2-40B4-BE49-F238E27FC236}">
                  <a16:creationId xmlns:a16="http://schemas.microsoft.com/office/drawing/2014/main" xmlns="" id="{64B6A727-AA41-4517-B1FA-ACA86FF01D38}"/>
                </a:ext>
              </a:extLst>
            </p:cNvPr>
            <p:cNvSpPr/>
            <p:nvPr/>
          </p:nvSpPr>
          <p:spPr>
            <a:xfrm flipH="1">
              <a:off x="1904742" y="1446815"/>
              <a:ext cx="216078" cy="842042"/>
            </a:xfrm>
            <a:custGeom>
              <a:avLst/>
              <a:gdLst>
                <a:gd name="connsiteX0" fmla="*/ 0 w 179709"/>
                <a:gd name="connsiteY0" fmla="*/ 0 h 612948"/>
                <a:gd name="connsiteX1" fmla="*/ 179709 w 179709"/>
                <a:gd name="connsiteY1" fmla="*/ 0 h 612948"/>
                <a:gd name="connsiteX2" fmla="*/ 179709 w 179709"/>
                <a:gd name="connsiteY2" fmla="*/ 612948 h 612948"/>
                <a:gd name="connsiteX3" fmla="*/ 0 w 179709"/>
                <a:gd name="connsiteY3" fmla="*/ 612948 h 612948"/>
                <a:gd name="connsiteX4" fmla="*/ 0 w 179709"/>
                <a:gd name="connsiteY4" fmla="*/ 0 h 612948"/>
                <a:gd name="connsiteX0" fmla="*/ 0 w 179709"/>
                <a:gd name="connsiteY0" fmla="*/ 0 h 632698"/>
                <a:gd name="connsiteX1" fmla="*/ 179709 w 179709"/>
                <a:gd name="connsiteY1" fmla="*/ 0 h 632698"/>
                <a:gd name="connsiteX2" fmla="*/ 179709 w 179709"/>
                <a:gd name="connsiteY2" fmla="*/ 612948 h 632698"/>
                <a:gd name="connsiteX3" fmla="*/ 77023 w 179709"/>
                <a:gd name="connsiteY3" fmla="*/ 632698 h 632698"/>
                <a:gd name="connsiteX4" fmla="*/ 0 w 179709"/>
                <a:gd name="connsiteY4" fmla="*/ 0 h 632698"/>
                <a:gd name="connsiteX0" fmla="*/ 0 w 179709"/>
                <a:gd name="connsiteY0" fmla="*/ 0 h 632698"/>
                <a:gd name="connsiteX1" fmla="*/ 179709 w 179709"/>
                <a:gd name="connsiteY1" fmla="*/ 0 h 632698"/>
                <a:gd name="connsiteX2" fmla="*/ 179709 w 179709"/>
                <a:gd name="connsiteY2" fmla="*/ 612948 h 632698"/>
                <a:gd name="connsiteX3" fmla="*/ 77023 w 179709"/>
                <a:gd name="connsiteY3" fmla="*/ 632698 h 632698"/>
                <a:gd name="connsiteX4" fmla="*/ 0 w 179709"/>
                <a:gd name="connsiteY4" fmla="*/ 0 h 632698"/>
                <a:gd name="connsiteX0" fmla="*/ 0 w 161934"/>
                <a:gd name="connsiteY0" fmla="*/ 88872 h 632698"/>
                <a:gd name="connsiteX1" fmla="*/ 161934 w 161934"/>
                <a:gd name="connsiteY1" fmla="*/ 0 h 632698"/>
                <a:gd name="connsiteX2" fmla="*/ 161934 w 161934"/>
                <a:gd name="connsiteY2" fmla="*/ 612948 h 632698"/>
                <a:gd name="connsiteX3" fmla="*/ 59248 w 161934"/>
                <a:gd name="connsiteY3" fmla="*/ 632698 h 632698"/>
                <a:gd name="connsiteX4" fmla="*/ 0 w 161934"/>
                <a:gd name="connsiteY4" fmla="*/ 88872 h 632698"/>
                <a:gd name="connsiteX0" fmla="*/ 0 w 161934"/>
                <a:gd name="connsiteY0" fmla="*/ 88872 h 632698"/>
                <a:gd name="connsiteX1" fmla="*/ 161934 w 161934"/>
                <a:gd name="connsiteY1" fmla="*/ 0 h 632698"/>
                <a:gd name="connsiteX2" fmla="*/ 161934 w 161934"/>
                <a:gd name="connsiteY2" fmla="*/ 612948 h 632698"/>
                <a:gd name="connsiteX3" fmla="*/ 59248 w 161934"/>
                <a:gd name="connsiteY3" fmla="*/ 632698 h 632698"/>
                <a:gd name="connsiteX4" fmla="*/ 0 w 161934"/>
                <a:gd name="connsiteY4" fmla="*/ 88872 h 632698"/>
                <a:gd name="connsiteX0" fmla="*/ 0 w 161934"/>
                <a:gd name="connsiteY0" fmla="*/ 88872 h 656397"/>
                <a:gd name="connsiteX1" fmla="*/ 161934 w 161934"/>
                <a:gd name="connsiteY1" fmla="*/ 0 h 656397"/>
                <a:gd name="connsiteX2" fmla="*/ 161934 w 161934"/>
                <a:gd name="connsiteY2" fmla="*/ 612948 h 656397"/>
                <a:gd name="connsiteX3" fmla="*/ 11849 w 161934"/>
                <a:gd name="connsiteY3" fmla="*/ 656397 h 656397"/>
                <a:gd name="connsiteX4" fmla="*/ 0 w 161934"/>
                <a:gd name="connsiteY4" fmla="*/ 88872 h 656397"/>
                <a:gd name="connsiteX0" fmla="*/ 0 w 161934"/>
                <a:gd name="connsiteY0" fmla="*/ 154045 h 721570"/>
                <a:gd name="connsiteX1" fmla="*/ 13813 w 161934"/>
                <a:gd name="connsiteY1" fmla="*/ 0 h 721570"/>
                <a:gd name="connsiteX2" fmla="*/ 161934 w 161934"/>
                <a:gd name="connsiteY2" fmla="*/ 678121 h 721570"/>
                <a:gd name="connsiteX3" fmla="*/ 11849 w 161934"/>
                <a:gd name="connsiteY3" fmla="*/ 721570 h 721570"/>
                <a:gd name="connsiteX4" fmla="*/ 0 w 161934"/>
                <a:gd name="connsiteY4" fmla="*/ 154045 h 721570"/>
                <a:gd name="connsiteX0" fmla="*/ 0 w 161934"/>
                <a:gd name="connsiteY0" fmla="*/ 154045 h 721570"/>
                <a:gd name="connsiteX1" fmla="*/ 13813 w 161934"/>
                <a:gd name="connsiteY1" fmla="*/ 0 h 721570"/>
                <a:gd name="connsiteX2" fmla="*/ 161934 w 161934"/>
                <a:gd name="connsiteY2" fmla="*/ 678121 h 721570"/>
                <a:gd name="connsiteX3" fmla="*/ 11849 w 161934"/>
                <a:gd name="connsiteY3" fmla="*/ 721570 h 721570"/>
                <a:gd name="connsiteX4" fmla="*/ 0 w 161934"/>
                <a:gd name="connsiteY4" fmla="*/ 154045 h 721570"/>
                <a:gd name="connsiteX0" fmla="*/ 0 w 161934"/>
                <a:gd name="connsiteY0" fmla="*/ 154045 h 721570"/>
                <a:gd name="connsiteX1" fmla="*/ 13813 w 161934"/>
                <a:gd name="connsiteY1" fmla="*/ 0 h 721570"/>
                <a:gd name="connsiteX2" fmla="*/ 161934 w 161934"/>
                <a:gd name="connsiteY2" fmla="*/ 678121 h 721570"/>
                <a:gd name="connsiteX3" fmla="*/ 11849 w 161934"/>
                <a:gd name="connsiteY3" fmla="*/ 721570 h 721570"/>
                <a:gd name="connsiteX4" fmla="*/ 0 w 161934"/>
                <a:gd name="connsiteY4" fmla="*/ 154045 h 721570"/>
                <a:gd name="connsiteX0" fmla="*/ 0 w 197483"/>
                <a:gd name="connsiteY0" fmla="*/ 154045 h 788718"/>
                <a:gd name="connsiteX1" fmla="*/ 13813 w 197483"/>
                <a:gd name="connsiteY1" fmla="*/ 0 h 788718"/>
                <a:gd name="connsiteX2" fmla="*/ 197483 w 197483"/>
                <a:gd name="connsiteY2" fmla="*/ 788718 h 788718"/>
                <a:gd name="connsiteX3" fmla="*/ 11849 w 197483"/>
                <a:gd name="connsiteY3" fmla="*/ 721570 h 788718"/>
                <a:gd name="connsiteX4" fmla="*/ 0 w 197483"/>
                <a:gd name="connsiteY4" fmla="*/ 154045 h 788718"/>
                <a:gd name="connsiteX0" fmla="*/ 0 w 197483"/>
                <a:gd name="connsiteY0" fmla="*/ 154045 h 834142"/>
                <a:gd name="connsiteX1" fmla="*/ 13813 w 197483"/>
                <a:gd name="connsiteY1" fmla="*/ 0 h 834142"/>
                <a:gd name="connsiteX2" fmla="*/ 197483 w 197483"/>
                <a:gd name="connsiteY2" fmla="*/ 788718 h 834142"/>
                <a:gd name="connsiteX3" fmla="*/ 11849 w 197483"/>
                <a:gd name="connsiteY3" fmla="*/ 834142 h 834142"/>
                <a:gd name="connsiteX4" fmla="*/ 0 w 197483"/>
                <a:gd name="connsiteY4" fmla="*/ 154045 h 834142"/>
                <a:gd name="connsiteX0" fmla="*/ 0 w 201433"/>
                <a:gd name="connsiteY0" fmla="*/ 177744 h 834142"/>
                <a:gd name="connsiteX1" fmla="*/ 17763 w 201433"/>
                <a:gd name="connsiteY1" fmla="*/ 0 h 834142"/>
                <a:gd name="connsiteX2" fmla="*/ 201433 w 201433"/>
                <a:gd name="connsiteY2" fmla="*/ 788718 h 834142"/>
                <a:gd name="connsiteX3" fmla="*/ 15799 w 201433"/>
                <a:gd name="connsiteY3" fmla="*/ 834142 h 834142"/>
                <a:gd name="connsiteX4" fmla="*/ 0 w 201433"/>
                <a:gd name="connsiteY4" fmla="*/ 177744 h 834142"/>
                <a:gd name="connsiteX0" fmla="*/ 0 w 201433"/>
                <a:gd name="connsiteY0" fmla="*/ 185644 h 842042"/>
                <a:gd name="connsiteX1" fmla="*/ 19738 w 201433"/>
                <a:gd name="connsiteY1" fmla="*/ 0 h 842042"/>
                <a:gd name="connsiteX2" fmla="*/ 201433 w 201433"/>
                <a:gd name="connsiteY2" fmla="*/ 796618 h 842042"/>
                <a:gd name="connsiteX3" fmla="*/ 15799 w 201433"/>
                <a:gd name="connsiteY3" fmla="*/ 842042 h 842042"/>
                <a:gd name="connsiteX4" fmla="*/ 0 w 201433"/>
                <a:gd name="connsiteY4" fmla="*/ 185644 h 84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33" h="842042">
                  <a:moveTo>
                    <a:pt x="0" y="185644"/>
                  </a:moveTo>
                  <a:lnTo>
                    <a:pt x="19738" y="0"/>
                  </a:lnTo>
                  <a:cubicBezTo>
                    <a:pt x="246857" y="166792"/>
                    <a:pt x="152059" y="570578"/>
                    <a:pt x="201433" y="796618"/>
                  </a:cubicBezTo>
                  <a:lnTo>
                    <a:pt x="15799" y="842042"/>
                  </a:lnTo>
                  <a:cubicBezTo>
                    <a:pt x="25674" y="605468"/>
                    <a:pt x="23699" y="376793"/>
                    <a:pt x="0" y="18564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Arm">
            <a:extLst>
              <a:ext uri="{FF2B5EF4-FFF2-40B4-BE49-F238E27FC236}">
                <a16:creationId xmlns:a16="http://schemas.microsoft.com/office/drawing/2014/main" xmlns="" id="{8B45A0EA-BA21-45CB-92CD-4BF34D570739}"/>
              </a:ext>
            </a:extLst>
          </p:cNvPr>
          <p:cNvGrpSpPr/>
          <p:nvPr/>
        </p:nvGrpSpPr>
        <p:grpSpPr>
          <a:xfrm>
            <a:off x="2454146" y="2340771"/>
            <a:ext cx="704402" cy="1656600"/>
            <a:chOff x="2162973" y="1707612"/>
            <a:chExt cx="472489" cy="1160533"/>
          </a:xfrm>
        </p:grpSpPr>
        <p:grpSp>
          <p:nvGrpSpPr>
            <p:cNvPr id="144" name="Group 75">
              <a:extLst>
                <a:ext uri="{FF2B5EF4-FFF2-40B4-BE49-F238E27FC236}">
                  <a16:creationId xmlns:a16="http://schemas.microsoft.com/office/drawing/2014/main" xmlns="" id="{4188787F-D086-426D-A89F-0FC9D0D89EAF}"/>
                </a:ext>
              </a:extLst>
            </p:cNvPr>
            <p:cNvGrpSpPr/>
            <p:nvPr/>
          </p:nvGrpSpPr>
          <p:grpSpPr>
            <a:xfrm>
              <a:off x="2366888" y="1707612"/>
              <a:ext cx="268574" cy="687780"/>
              <a:chOff x="2366888" y="1707612"/>
              <a:chExt cx="268574" cy="687780"/>
            </a:xfrm>
          </p:grpSpPr>
          <p:sp>
            <p:nvSpPr>
              <p:cNvPr id="146" name="Oval 77">
                <a:extLst>
                  <a:ext uri="{FF2B5EF4-FFF2-40B4-BE49-F238E27FC236}">
                    <a16:creationId xmlns:a16="http://schemas.microsoft.com/office/drawing/2014/main" xmlns="" id="{F7B603BD-3B11-4C89-9FCE-11B0F3315C4E}"/>
                  </a:ext>
                </a:extLst>
              </p:cNvPr>
              <p:cNvSpPr/>
              <p:nvPr/>
            </p:nvSpPr>
            <p:spPr>
              <a:xfrm>
                <a:off x="2404328" y="1707612"/>
                <a:ext cx="231134" cy="231134"/>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47" name="Rectangle: Rounded Corners 78">
                <a:extLst>
                  <a:ext uri="{FF2B5EF4-FFF2-40B4-BE49-F238E27FC236}">
                    <a16:creationId xmlns:a16="http://schemas.microsoft.com/office/drawing/2014/main" xmlns="" id="{37CDEAFD-3DFB-4FD1-8509-60EF535AECEF}"/>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145" name="Oval 76">
              <a:extLst>
                <a:ext uri="{FF2B5EF4-FFF2-40B4-BE49-F238E27FC236}">
                  <a16:creationId xmlns:a16="http://schemas.microsoft.com/office/drawing/2014/main" xmlns="" id="{E6A12381-890A-4BBF-8F6C-CD3C8A8EFD02}"/>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sp>
        <p:nvSpPr>
          <p:cNvPr id="160" name="Oval 40">
            <a:extLst>
              <a:ext uri="{FF2B5EF4-FFF2-40B4-BE49-F238E27FC236}">
                <a16:creationId xmlns:a16="http://schemas.microsoft.com/office/drawing/2014/main" xmlns="" id="{38E7D921-2345-4105-806F-4FAFBD038F60}"/>
              </a:ext>
            </a:extLst>
          </p:cNvPr>
          <p:cNvSpPr/>
          <p:nvPr/>
        </p:nvSpPr>
        <p:spPr>
          <a:xfrm>
            <a:off x="2060619" y="2102222"/>
            <a:ext cx="130184" cy="130184"/>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1" name="Oval 41">
            <a:extLst>
              <a:ext uri="{FF2B5EF4-FFF2-40B4-BE49-F238E27FC236}">
                <a16:creationId xmlns:a16="http://schemas.microsoft.com/office/drawing/2014/main" xmlns="" id="{17398256-784C-422E-B1A3-15CFF3FCAFA6}"/>
              </a:ext>
            </a:extLst>
          </p:cNvPr>
          <p:cNvSpPr/>
          <p:nvPr/>
        </p:nvSpPr>
        <p:spPr>
          <a:xfrm>
            <a:off x="2533007" y="2098324"/>
            <a:ext cx="130184" cy="130184"/>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2" name="Rectangle: Rounded Corners 42">
            <a:extLst>
              <a:ext uri="{FF2B5EF4-FFF2-40B4-BE49-F238E27FC236}">
                <a16:creationId xmlns:a16="http://schemas.microsoft.com/office/drawing/2014/main" xmlns="" id="{9F49F40F-5E43-48C7-A375-D4D472748408}"/>
              </a:ext>
            </a:extLst>
          </p:cNvPr>
          <p:cNvSpPr/>
          <p:nvPr/>
        </p:nvSpPr>
        <p:spPr>
          <a:xfrm>
            <a:off x="2104981" y="1904195"/>
            <a:ext cx="109472" cy="46952"/>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3" name="Rectangle: Rounded Corners 43">
            <a:extLst>
              <a:ext uri="{FF2B5EF4-FFF2-40B4-BE49-F238E27FC236}">
                <a16:creationId xmlns:a16="http://schemas.microsoft.com/office/drawing/2014/main" xmlns="" id="{4ECBDE67-2414-4A01-B162-F666AC6E6223}"/>
              </a:ext>
            </a:extLst>
          </p:cNvPr>
          <p:cNvSpPr/>
          <p:nvPr/>
        </p:nvSpPr>
        <p:spPr>
          <a:xfrm>
            <a:off x="2515330" y="1904195"/>
            <a:ext cx="109472" cy="46952"/>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4" name="Block Arc 71">
            <a:extLst>
              <a:ext uri="{FF2B5EF4-FFF2-40B4-BE49-F238E27FC236}">
                <a16:creationId xmlns:a16="http://schemas.microsoft.com/office/drawing/2014/main" xmlns="" id="{AE141C1A-C053-4327-8FED-31ED7FF57619}"/>
              </a:ext>
            </a:extLst>
          </p:cNvPr>
          <p:cNvSpPr/>
          <p:nvPr/>
        </p:nvSpPr>
        <p:spPr>
          <a:xfrm rot="616168">
            <a:off x="2084378" y="1977527"/>
            <a:ext cx="178409" cy="203658"/>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165" name="Oval 72">
            <a:extLst>
              <a:ext uri="{FF2B5EF4-FFF2-40B4-BE49-F238E27FC236}">
                <a16:creationId xmlns:a16="http://schemas.microsoft.com/office/drawing/2014/main" xmlns="" id="{C2716EF7-175C-4A04-8447-174CCAEEC156}"/>
              </a:ext>
            </a:extLst>
          </p:cNvPr>
          <p:cNvSpPr/>
          <p:nvPr/>
        </p:nvSpPr>
        <p:spPr>
          <a:xfrm rot="616168">
            <a:off x="2096890" y="2019886"/>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6" name="Oval 73">
            <a:extLst>
              <a:ext uri="{FF2B5EF4-FFF2-40B4-BE49-F238E27FC236}">
                <a16:creationId xmlns:a16="http://schemas.microsoft.com/office/drawing/2014/main" xmlns="" id="{9196FF36-FEBB-4D80-8B70-56EB568D80AD}"/>
              </a:ext>
            </a:extLst>
          </p:cNvPr>
          <p:cNvSpPr/>
          <p:nvPr/>
        </p:nvSpPr>
        <p:spPr>
          <a:xfrm rot="616168">
            <a:off x="2227021" y="2014587"/>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7" name="Rectangle: Rounded Corners 45">
            <a:extLst>
              <a:ext uri="{FF2B5EF4-FFF2-40B4-BE49-F238E27FC236}">
                <a16:creationId xmlns:a16="http://schemas.microsoft.com/office/drawing/2014/main" xmlns="" id="{CED1CFE7-DD72-4308-A3C0-CB46C3FE6D4A}"/>
              </a:ext>
            </a:extLst>
          </p:cNvPr>
          <p:cNvSpPr/>
          <p:nvPr/>
        </p:nvSpPr>
        <p:spPr>
          <a:xfrm rot="1906099">
            <a:off x="2094899" y="1983540"/>
            <a:ext cx="52177" cy="23497"/>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68" name="Block Arc 68">
            <a:extLst>
              <a:ext uri="{FF2B5EF4-FFF2-40B4-BE49-F238E27FC236}">
                <a16:creationId xmlns:a16="http://schemas.microsoft.com/office/drawing/2014/main" xmlns="" id="{30F48D3F-4391-4BD6-982F-EE9C6BDE2CCB}"/>
              </a:ext>
            </a:extLst>
          </p:cNvPr>
          <p:cNvSpPr/>
          <p:nvPr/>
        </p:nvSpPr>
        <p:spPr>
          <a:xfrm rot="20983832" flipH="1">
            <a:off x="2463012" y="1971607"/>
            <a:ext cx="178409" cy="203658"/>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169" name="Oval 69">
            <a:extLst>
              <a:ext uri="{FF2B5EF4-FFF2-40B4-BE49-F238E27FC236}">
                <a16:creationId xmlns:a16="http://schemas.microsoft.com/office/drawing/2014/main" xmlns="" id="{FE3B0EAF-324F-494C-8B1C-A98FCBBE1297}"/>
              </a:ext>
            </a:extLst>
          </p:cNvPr>
          <p:cNvSpPr/>
          <p:nvPr/>
        </p:nvSpPr>
        <p:spPr>
          <a:xfrm rot="20983832" flipH="1">
            <a:off x="2604617" y="2011791"/>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0" name="Oval 70">
            <a:extLst>
              <a:ext uri="{FF2B5EF4-FFF2-40B4-BE49-F238E27FC236}">
                <a16:creationId xmlns:a16="http://schemas.microsoft.com/office/drawing/2014/main" xmlns="" id="{F9F0EAEB-6B06-43B4-B4AE-E43EEBCEF18A}"/>
              </a:ext>
            </a:extLst>
          </p:cNvPr>
          <p:cNvSpPr/>
          <p:nvPr/>
        </p:nvSpPr>
        <p:spPr>
          <a:xfrm rot="20983832" flipH="1">
            <a:off x="2473356" y="2008667"/>
            <a:ext cx="25422" cy="28081"/>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1" name="Rectangle: Rounded Corners 47">
            <a:extLst>
              <a:ext uri="{FF2B5EF4-FFF2-40B4-BE49-F238E27FC236}">
                <a16:creationId xmlns:a16="http://schemas.microsoft.com/office/drawing/2014/main" xmlns="" id="{62612ABC-BE13-4889-ADD3-06C89830209A}"/>
              </a:ext>
            </a:extLst>
          </p:cNvPr>
          <p:cNvSpPr/>
          <p:nvPr/>
        </p:nvSpPr>
        <p:spPr>
          <a:xfrm rot="19693901" flipV="1">
            <a:off x="2569599" y="1974739"/>
            <a:ext cx="52177" cy="23497"/>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2" name="Oval 55">
            <a:extLst>
              <a:ext uri="{FF2B5EF4-FFF2-40B4-BE49-F238E27FC236}">
                <a16:creationId xmlns:a16="http://schemas.microsoft.com/office/drawing/2014/main" xmlns="" id="{1454C58F-686A-48E7-9328-6E92AB817D27}"/>
              </a:ext>
            </a:extLst>
          </p:cNvPr>
          <p:cNvSpPr/>
          <p:nvPr/>
        </p:nvSpPr>
        <p:spPr>
          <a:xfrm>
            <a:off x="2136697" y="1991819"/>
            <a:ext cx="74630" cy="74630"/>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73" name="Oval 56">
            <a:extLst>
              <a:ext uri="{FF2B5EF4-FFF2-40B4-BE49-F238E27FC236}">
                <a16:creationId xmlns:a16="http://schemas.microsoft.com/office/drawing/2014/main" xmlns="" id="{3CF7D611-DBFD-4EA7-A990-C3275E2D777D}"/>
              </a:ext>
            </a:extLst>
          </p:cNvPr>
          <p:cNvSpPr/>
          <p:nvPr/>
        </p:nvSpPr>
        <p:spPr>
          <a:xfrm flipH="1">
            <a:off x="2515330" y="1985899"/>
            <a:ext cx="74630" cy="74630"/>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Tree>
    <p:extLst>
      <p:ext uri="{BB962C8B-B14F-4D97-AF65-F5344CB8AC3E}">
        <p14:creationId xmlns:p14="http://schemas.microsoft.com/office/powerpoint/2010/main" val="264263576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900"/>
                                  </p:stCondLst>
                                  <p:iterate type="lt">
                                    <p:tmPct val="10000"/>
                                  </p:iterate>
                                  <p:childTnLst>
                                    <p:animMotion origin="layout" path="M 1.875E-6 -2.22222E-6 L 1.875E-6 -0.05231 " pathEditMode="relative" rAng="0" ptsTypes="AA">
                                      <p:cBhvr>
                                        <p:cTn id="6" dur="300" accel="50000" decel="50000" autoRev="1" fill="hold">
                                          <p:stCondLst>
                                            <p:cond delay="0"/>
                                          </p:stCondLst>
                                        </p:cTn>
                                        <p:tgtEl>
                                          <p:spTgt spid="99"/>
                                        </p:tgtEl>
                                        <p:attrNameLst>
                                          <p:attrName>ppt_x</p:attrName>
                                          <p:attrName>ppt_y</p:attrName>
                                        </p:attrNameLst>
                                      </p:cBhvr>
                                      <p:rCtr x="0" y="-2616"/>
                                    </p:animMotion>
                                    <p:animRot by="1500000">
                                      <p:cBhvr>
                                        <p:cTn id="7" dur="150" fill="hold">
                                          <p:stCondLst>
                                            <p:cond delay="0"/>
                                          </p:stCondLst>
                                        </p:cTn>
                                        <p:tgtEl>
                                          <p:spTgt spid="99"/>
                                        </p:tgtEl>
                                        <p:attrNameLst>
                                          <p:attrName>r</p:attrName>
                                        </p:attrNameLst>
                                      </p:cBhvr>
                                    </p:animRot>
                                    <p:animRot by="-1500000">
                                      <p:cBhvr>
                                        <p:cTn id="8" dur="150" fill="hold">
                                          <p:stCondLst>
                                            <p:cond delay="150"/>
                                          </p:stCondLst>
                                        </p:cTn>
                                        <p:tgtEl>
                                          <p:spTgt spid="99"/>
                                        </p:tgtEl>
                                        <p:attrNameLst>
                                          <p:attrName>r</p:attrName>
                                        </p:attrNameLst>
                                      </p:cBhvr>
                                    </p:animRot>
                                    <p:animRot by="-1500000">
                                      <p:cBhvr>
                                        <p:cTn id="9" dur="150" fill="hold">
                                          <p:stCondLst>
                                            <p:cond delay="300"/>
                                          </p:stCondLst>
                                        </p:cTn>
                                        <p:tgtEl>
                                          <p:spTgt spid="99"/>
                                        </p:tgtEl>
                                        <p:attrNameLst>
                                          <p:attrName>r</p:attrName>
                                        </p:attrNameLst>
                                      </p:cBhvr>
                                    </p:animRot>
                                    <p:animRot by="1500000">
                                      <p:cBhvr>
                                        <p:cTn id="10" dur="150" fill="hold">
                                          <p:stCondLst>
                                            <p:cond delay="450"/>
                                          </p:stCondLst>
                                        </p:cTn>
                                        <p:tgtEl>
                                          <p:spTgt spid="99"/>
                                        </p:tgtEl>
                                        <p:attrNameLst>
                                          <p:attrName>r</p:attrName>
                                        </p:attrNameLst>
                                      </p:cBhvr>
                                    </p:animRot>
                                  </p:childTnLst>
                                </p:cTn>
                              </p:par>
                              <p:par>
                                <p:cTn id="11" presetID="8" presetClass="emph" presetSubtype="0" repeatCount="indefinite" accel="25000" decel="25000" autoRev="1" fill="hold" nodeType="withEffect">
                                  <p:stCondLst>
                                    <p:cond delay="0"/>
                                  </p:stCondLst>
                                  <p:childTnLst>
                                    <p:animRot by="600000">
                                      <p:cBhvr>
                                        <p:cTn id="12" dur="1000" fill="hold"/>
                                        <p:tgtEl>
                                          <p:spTgt spid="143"/>
                                        </p:tgtEl>
                                        <p:attrNameLst>
                                          <p:attrName>r</p:attrName>
                                        </p:attrNameLst>
                                      </p:cBhvr>
                                    </p:animRot>
                                  </p:childTnLst>
                                </p:cTn>
                              </p:par>
                              <p:par>
                                <p:cTn id="13" presetID="6" presetClass="emph" presetSubtype="0" repeatCount="indefinite" accel="25000" decel="25000" autoRev="1" fill="hold" nodeType="withEffect">
                                  <p:stCondLst>
                                    <p:cond delay="0"/>
                                  </p:stCondLst>
                                  <p:childTnLst>
                                    <p:animScale>
                                      <p:cBhvr>
                                        <p:cTn id="14" dur="1000" fill="hold"/>
                                        <p:tgtEl>
                                          <p:spTgt spid="1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xmlns="" id="{56CD052D-A353-46C6-9D38-52A2511205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xmlns="" id="{A02F2A3F-90F2-4447-A93E-2921DD7B2BE4}"/>
              </a:ext>
            </a:extLst>
          </p:cNvPr>
          <p:cNvSpPr/>
          <p:nvPr/>
        </p:nvSpPr>
        <p:spPr>
          <a:xfrm>
            <a:off x="211848" y="310663"/>
            <a:ext cx="11768304" cy="636804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dirty="0">
              <a:solidFill>
                <a:prstClr val="white"/>
              </a:solidFill>
              <a:latin typeface="Calibri" panose="020F0502020204030204"/>
            </a:endParaRPr>
          </a:p>
        </p:txBody>
      </p:sp>
      <p:sp>
        <p:nvSpPr>
          <p:cNvPr id="4" name="Topic 1 (Text)">
            <a:extLst>
              <a:ext uri="{FF2B5EF4-FFF2-40B4-BE49-F238E27FC236}">
                <a16:creationId xmlns:a16="http://schemas.microsoft.com/office/drawing/2014/main" xmlns="" id="{2F6E4C3C-0B83-4660-9475-787559E83381}"/>
              </a:ext>
            </a:extLst>
          </p:cNvPr>
          <p:cNvSpPr txBox="1"/>
          <p:nvPr/>
        </p:nvSpPr>
        <p:spPr>
          <a:xfrm>
            <a:off x="-522514" y="705395"/>
            <a:ext cx="11194868" cy="1384995"/>
          </a:xfrm>
          <a:prstGeom prst="rect">
            <a:avLst/>
          </a:prstGeom>
          <a:noFill/>
        </p:spPr>
        <p:txBody>
          <a:bodyPr wrap="square" rtlCol="0">
            <a:spAutoFit/>
          </a:bodyPr>
          <a:lstStyle/>
          <a:p>
            <a:pPr algn="ctr" defTabSz="609570"/>
            <a:r>
              <a:rPr lang="en-PH" sz="4800" b="1" dirty="0" smtClean="0">
                <a:solidFill>
                  <a:srgbClr val="3AAFFF"/>
                </a:solidFill>
                <a:latin typeface="Arial" panose="020B0604020202020204" pitchFamily="34" charset="0"/>
                <a:cs typeface="Arial" panose="020B0604020202020204" pitchFamily="34" charset="0"/>
              </a:rPr>
              <a:t>    </a:t>
            </a:r>
            <a:r>
              <a:rPr lang="en-PH" sz="4800" b="1" dirty="0" err="1" smtClean="0">
                <a:solidFill>
                  <a:srgbClr val="3AAFFF"/>
                </a:solidFill>
                <a:latin typeface="Arial" panose="020B0604020202020204" pitchFamily="34" charset="0"/>
                <a:cs typeface="Arial" panose="020B0604020202020204" pitchFamily="34" charset="0"/>
              </a:rPr>
              <a:t>Câu</a:t>
            </a:r>
            <a:r>
              <a:rPr lang="en-PH" sz="4800" b="1" dirty="0" smtClean="0">
                <a:solidFill>
                  <a:srgbClr val="3AAFFF"/>
                </a:solidFill>
                <a:latin typeface="Arial" panose="020B0604020202020204" pitchFamily="34" charset="0"/>
                <a:cs typeface="Arial" panose="020B0604020202020204" pitchFamily="34" charset="0"/>
              </a:rPr>
              <a:t> </a:t>
            </a:r>
            <a:r>
              <a:rPr lang="en-PH" sz="4800" b="1" dirty="0" err="1" smtClean="0">
                <a:solidFill>
                  <a:srgbClr val="3AAFFF"/>
                </a:solidFill>
                <a:latin typeface="Arial" panose="020B0604020202020204" pitchFamily="34" charset="0"/>
                <a:cs typeface="Arial" panose="020B0604020202020204" pitchFamily="34" charset="0"/>
              </a:rPr>
              <a:t>hỏi</a:t>
            </a:r>
            <a:r>
              <a:rPr lang="en-PH" sz="4800" b="1" dirty="0" smtClean="0">
                <a:solidFill>
                  <a:srgbClr val="3AAFFF"/>
                </a:solidFill>
                <a:latin typeface="Arial" panose="020B0604020202020204" pitchFamily="34" charset="0"/>
                <a:cs typeface="Arial" panose="020B0604020202020204" pitchFamily="34" charset="0"/>
              </a:rPr>
              <a:t> 4: </a:t>
            </a:r>
            <a:r>
              <a:rPr lang="en-PH" sz="2800" b="1" dirty="0" err="1" smtClean="0">
                <a:solidFill>
                  <a:srgbClr val="3AAFFF"/>
                </a:solidFill>
                <a:latin typeface="Arial" panose="020B0604020202020204" pitchFamily="34" charset="0"/>
                <a:cs typeface="Arial" panose="020B0604020202020204" pitchFamily="34" charset="0"/>
              </a:rPr>
              <a:t>Nêu</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các</a:t>
            </a:r>
            <a:r>
              <a:rPr lang="en-PH" sz="2800" b="1" dirty="0" smtClean="0">
                <a:solidFill>
                  <a:srgbClr val="3AAFFF"/>
                </a:solidFill>
                <a:latin typeface="Arial" panose="020B0604020202020204" pitchFamily="34" charset="0"/>
                <a:cs typeface="Arial" panose="020B0604020202020204" pitchFamily="34" charset="0"/>
              </a:rPr>
              <a:t> DHNB </a:t>
            </a:r>
            <a:r>
              <a:rPr lang="en-PH" sz="2800" b="1" dirty="0" err="1" smtClean="0">
                <a:solidFill>
                  <a:srgbClr val="3AAFFF"/>
                </a:solidFill>
                <a:latin typeface="Arial" panose="020B0604020202020204" pitchFamily="34" charset="0"/>
                <a:cs typeface="Arial" panose="020B0604020202020204" pitchFamily="34" charset="0"/>
              </a:rPr>
              <a:t>của</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hình</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bình</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hành</a:t>
            </a:r>
            <a:endParaRPr lang="en-PH" sz="2800" b="1" dirty="0">
              <a:solidFill>
                <a:srgbClr val="3AAFFF"/>
              </a:solidFill>
              <a:latin typeface="Arial" panose="020B0604020202020204" pitchFamily="34" charset="0"/>
              <a:cs typeface="Arial" panose="020B0604020202020204" pitchFamily="34" charset="0"/>
            </a:endParaRPr>
          </a:p>
          <a:p>
            <a:pPr algn="ctr" defTabSz="609570"/>
            <a:endParaRPr lang="en-PH" sz="3600" dirty="0">
              <a:solidFill>
                <a:srgbClr val="3AAFF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C8F005B9-8F23-493F-AA64-D85526038F6A}"/>
              </a:ext>
            </a:extLst>
          </p:cNvPr>
          <p:cNvSpPr/>
          <p:nvPr/>
        </p:nvSpPr>
        <p:spPr>
          <a:xfrm>
            <a:off x="669408" y="3603105"/>
            <a:ext cx="6287073" cy="17217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grpSp>
        <p:nvGrpSpPr>
          <p:cNvPr id="17" name="Group 16">
            <a:extLst>
              <a:ext uri="{FF2B5EF4-FFF2-40B4-BE49-F238E27FC236}">
                <a16:creationId xmlns:a16="http://schemas.microsoft.com/office/drawing/2014/main" xmlns="" id="{CBAA51E7-A29D-4394-A7B8-E54DDC69CEBB}"/>
              </a:ext>
            </a:extLst>
          </p:cNvPr>
          <p:cNvGrpSpPr/>
          <p:nvPr/>
        </p:nvGrpSpPr>
        <p:grpSpPr>
          <a:xfrm>
            <a:off x="7990892" y="3711187"/>
            <a:ext cx="654145" cy="1443341"/>
            <a:chOff x="5993168" y="2783390"/>
            <a:chExt cx="490609" cy="1082506"/>
          </a:xfrm>
        </p:grpSpPr>
        <p:sp>
          <p:nvSpPr>
            <p:cNvPr id="3" name="Freeform: Shape 2">
              <a:extLst>
                <a:ext uri="{FF2B5EF4-FFF2-40B4-BE49-F238E27FC236}">
                  <a16:creationId xmlns:a16="http://schemas.microsoft.com/office/drawing/2014/main" xmlns="" id="{6D1DD6C4-B54B-4885-95AE-D823AB5B76AB}"/>
                </a:ext>
              </a:extLst>
            </p:cNvPr>
            <p:cNvSpPr/>
            <p:nvPr/>
          </p:nvSpPr>
          <p:spPr>
            <a:xfrm>
              <a:off x="6037245" y="2783390"/>
              <a:ext cx="446532" cy="1082506"/>
            </a:xfrm>
            <a:custGeom>
              <a:avLst/>
              <a:gdLst>
                <a:gd name="connsiteX0" fmla="*/ 39602 w 235743"/>
                <a:gd name="connsiteY0" fmla="*/ -458 h 571500"/>
                <a:gd name="connsiteX1" fmla="*/ 191050 w 235743"/>
                <a:gd name="connsiteY1" fmla="*/ -458 h 571500"/>
                <a:gd name="connsiteX2" fmla="*/ 234913 w 235743"/>
                <a:gd name="connsiteY2" fmla="*/ 35453 h 571500"/>
                <a:gd name="connsiteX3" fmla="*/ 234913 w 235743"/>
                <a:gd name="connsiteY3" fmla="*/ 535695 h 571500"/>
                <a:gd name="connsiteX4" fmla="*/ 208124 w 235743"/>
                <a:gd name="connsiteY4" fmla="*/ 568785 h 571500"/>
                <a:gd name="connsiteX5" fmla="*/ 194480 w 235743"/>
                <a:gd name="connsiteY5" fmla="*/ 571042 h 571500"/>
                <a:gd name="connsiteX6" fmla="*/ 43032 w 235743"/>
                <a:gd name="connsiteY6" fmla="*/ 571042 h 571500"/>
                <a:gd name="connsiteX7" fmla="*/ -831 w 235743"/>
                <a:gd name="connsiteY7" fmla="*/ 535131 h 571500"/>
                <a:gd name="connsiteX8" fmla="*/ -831 w 235743"/>
                <a:gd name="connsiteY8" fmla="*/ 34889 h 571500"/>
                <a:gd name="connsiteX9" fmla="*/ 25958 w 235743"/>
                <a:gd name="connsiteY9" fmla="*/ 1799 h 571500"/>
                <a:gd name="connsiteX10" fmla="*/ 39602 w 235743"/>
                <a:gd name="connsiteY10" fmla="*/ -458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43" h="571500">
                  <a:moveTo>
                    <a:pt x="39602" y="-458"/>
                  </a:moveTo>
                  <a:lnTo>
                    <a:pt x="191050" y="-458"/>
                  </a:lnTo>
                  <a:cubicBezTo>
                    <a:pt x="215275" y="-458"/>
                    <a:pt x="234913" y="15622"/>
                    <a:pt x="234913" y="35453"/>
                  </a:cubicBezTo>
                  <a:lnTo>
                    <a:pt x="234913" y="535695"/>
                  </a:lnTo>
                  <a:cubicBezTo>
                    <a:pt x="234913" y="550575"/>
                    <a:pt x="223869" y="563334"/>
                    <a:pt x="208124" y="568785"/>
                  </a:cubicBezTo>
                  <a:lnTo>
                    <a:pt x="194480" y="571042"/>
                  </a:lnTo>
                  <a:lnTo>
                    <a:pt x="43032" y="571042"/>
                  </a:lnTo>
                  <a:cubicBezTo>
                    <a:pt x="18807" y="571042"/>
                    <a:pt x="-831" y="554962"/>
                    <a:pt x="-831" y="535131"/>
                  </a:cubicBezTo>
                  <a:lnTo>
                    <a:pt x="-831" y="34889"/>
                  </a:lnTo>
                  <a:cubicBezTo>
                    <a:pt x="-831" y="20016"/>
                    <a:pt x="10213" y="7250"/>
                    <a:pt x="25958" y="1799"/>
                  </a:cubicBezTo>
                  <a:lnTo>
                    <a:pt x="39602" y="-458"/>
                  </a:lnTo>
                  <a:close/>
                </a:path>
              </a:pathLst>
            </a:custGeom>
            <a:solidFill>
              <a:srgbClr val="F7A4B2"/>
            </a:solidFill>
            <a:ln w="7144" cap="flat">
              <a:noFill/>
              <a:prstDash val="solid"/>
              <a:miter/>
            </a:ln>
          </p:spPr>
          <p:txBody>
            <a:bodyPr rtlCol="0" anchor="ctr"/>
            <a:lstStyle/>
            <a:p>
              <a:endParaRPr lang="en-PH" sz="2400" dirty="0"/>
            </a:p>
          </p:txBody>
        </p:sp>
        <p:sp>
          <p:nvSpPr>
            <p:cNvPr id="8" name="Freeform: Shape 7">
              <a:extLst>
                <a:ext uri="{FF2B5EF4-FFF2-40B4-BE49-F238E27FC236}">
                  <a16:creationId xmlns:a16="http://schemas.microsoft.com/office/drawing/2014/main" xmlns="" id="{291E5513-3C94-4345-BE90-89EC5710C5D5}"/>
                </a:ext>
              </a:extLst>
            </p:cNvPr>
            <p:cNvSpPr/>
            <p:nvPr/>
          </p:nvSpPr>
          <p:spPr>
            <a:xfrm>
              <a:off x="5993168" y="2783390"/>
              <a:ext cx="433002" cy="1082506"/>
            </a:xfrm>
            <a:custGeom>
              <a:avLst/>
              <a:gdLst>
                <a:gd name="connsiteX0" fmla="*/ 44189 w 228600"/>
                <a:gd name="connsiteY0" fmla="*/ -458 h 571500"/>
                <a:gd name="connsiteX1" fmla="*/ 68828 w 228600"/>
                <a:gd name="connsiteY1" fmla="*/ -458 h 571500"/>
                <a:gd name="connsiteX2" fmla="*/ 54826 w 228600"/>
                <a:gd name="connsiteY2" fmla="*/ 1792 h 571500"/>
                <a:gd name="connsiteX3" fmla="*/ 27330 w 228600"/>
                <a:gd name="connsiteY3" fmla="*/ 34854 h 571500"/>
                <a:gd name="connsiteX4" fmla="*/ 27330 w 228600"/>
                <a:gd name="connsiteY4" fmla="*/ 534595 h 571500"/>
                <a:gd name="connsiteX5" fmla="*/ 72350 w 228600"/>
                <a:gd name="connsiteY5" fmla="*/ 570478 h 571500"/>
                <a:gd name="connsiteX6" fmla="*/ 227769 w 228600"/>
                <a:gd name="connsiteY6" fmla="*/ 570478 h 571500"/>
                <a:gd name="connsiteX7" fmla="*/ 224247 w 228600"/>
                <a:gd name="connsiteY7" fmla="*/ 571042 h 571500"/>
                <a:gd name="connsiteX8" fmla="*/ 44189 w 228600"/>
                <a:gd name="connsiteY8" fmla="*/ 571042 h 571500"/>
                <a:gd name="connsiteX9" fmla="*/ -831 w 228600"/>
                <a:gd name="connsiteY9" fmla="*/ 535167 h 571500"/>
                <a:gd name="connsiteX10" fmla="*/ -831 w 228600"/>
                <a:gd name="connsiteY10" fmla="*/ 35418 h 571500"/>
                <a:gd name="connsiteX11" fmla="*/ 44189 w 228600"/>
                <a:gd name="connsiteY11" fmla="*/ -458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571500">
                  <a:moveTo>
                    <a:pt x="44189" y="-458"/>
                  </a:moveTo>
                  <a:lnTo>
                    <a:pt x="68828" y="-458"/>
                  </a:lnTo>
                  <a:lnTo>
                    <a:pt x="54826" y="1792"/>
                  </a:lnTo>
                  <a:cubicBezTo>
                    <a:pt x="38667" y="7243"/>
                    <a:pt x="27330" y="19994"/>
                    <a:pt x="27330" y="34854"/>
                  </a:cubicBezTo>
                  <a:lnTo>
                    <a:pt x="27330" y="534595"/>
                  </a:lnTo>
                  <a:cubicBezTo>
                    <a:pt x="27330" y="554412"/>
                    <a:pt x="47489" y="570478"/>
                    <a:pt x="72350" y="570478"/>
                  </a:cubicBezTo>
                  <a:lnTo>
                    <a:pt x="227769" y="570478"/>
                  </a:lnTo>
                  <a:lnTo>
                    <a:pt x="224247" y="571042"/>
                  </a:lnTo>
                  <a:lnTo>
                    <a:pt x="44189" y="571042"/>
                  </a:lnTo>
                  <a:cubicBezTo>
                    <a:pt x="19321" y="571042"/>
                    <a:pt x="-831" y="554976"/>
                    <a:pt x="-831" y="535167"/>
                  </a:cubicBezTo>
                  <a:lnTo>
                    <a:pt x="-831" y="35418"/>
                  </a:lnTo>
                  <a:cubicBezTo>
                    <a:pt x="-831" y="15608"/>
                    <a:pt x="19321" y="-458"/>
                    <a:pt x="44189" y="-458"/>
                  </a:cubicBezTo>
                  <a:close/>
                </a:path>
              </a:pathLst>
            </a:custGeom>
            <a:solidFill>
              <a:srgbClr val="F48093"/>
            </a:solidFill>
            <a:ln w="7144" cap="flat">
              <a:noFill/>
              <a:prstDash val="solid"/>
              <a:miter/>
            </a:ln>
          </p:spPr>
          <p:txBody>
            <a:bodyPr rtlCol="0" anchor="ctr"/>
            <a:lstStyle/>
            <a:p>
              <a:endParaRPr lang="en-PH" sz="2400"/>
            </a:p>
          </p:txBody>
        </p:sp>
      </p:grpSp>
      <p:grpSp>
        <p:nvGrpSpPr>
          <p:cNvPr id="21" name="Group 20">
            <a:extLst>
              <a:ext uri="{FF2B5EF4-FFF2-40B4-BE49-F238E27FC236}">
                <a16:creationId xmlns:a16="http://schemas.microsoft.com/office/drawing/2014/main" xmlns="" id="{DE6AB3D3-D327-43C7-A48D-C58C611BE054}"/>
              </a:ext>
            </a:extLst>
          </p:cNvPr>
          <p:cNvGrpSpPr/>
          <p:nvPr/>
        </p:nvGrpSpPr>
        <p:grpSpPr>
          <a:xfrm>
            <a:off x="8947106" y="3386434"/>
            <a:ext cx="667543" cy="1750052"/>
            <a:chOff x="6710329" y="2539825"/>
            <a:chExt cx="500657" cy="1312539"/>
          </a:xfrm>
        </p:grpSpPr>
        <p:sp>
          <p:nvSpPr>
            <p:cNvPr id="9" name="Freeform: Shape 8">
              <a:extLst>
                <a:ext uri="{FF2B5EF4-FFF2-40B4-BE49-F238E27FC236}">
                  <a16:creationId xmlns:a16="http://schemas.microsoft.com/office/drawing/2014/main" xmlns="" id="{76CBCB21-B99F-4B28-9C5E-2B5D7AF5A561}"/>
                </a:ext>
              </a:extLst>
            </p:cNvPr>
            <p:cNvSpPr/>
            <p:nvPr/>
          </p:nvSpPr>
          <p:spPr>
            <a:xfrm>
              <a:off x="6750922" y="2539825"/>
              <a:ext cx="460064" cy="1312539"/>
            </a:xfrm>
            <a:custGeom>
              <a:avLst/>
              <a:gdLst>
                <a:gd name="connsiteX0" fmla="*/ 35081 w 242887"/>
                <a:gd name="connsiteY0" fmla="*/ -458 h 692944"/>
                <a:gd name="connsiteX1" fmla="*/ 197180 w 242887"/>
                <a:gd name="connsiteY1" fmla="*/ -458 h 692944"/>
                <a:gd name="connsiteX2" fmla="*/ 242057 w 242887"/>
                <a:gd name="connsiteY2" fmla="*/ 35647 h 692944"/>
                <a:gd name="connsiteX3" fmla="*/ 242057 w 242887"/>
                <a:gd name="connsiteY3" fmla="*/ 657839 h 692944"/>
                <a:gd name="connsiteX4" fmla="*/ 214646 w 242887"/>
                <a:gd name="connsiteY4" fmla="*/ 691107 h 692944"/>
                <a:gd name="connsiteX5" fmla="*/ 206145 w 242887"/>
                <a:gd name="connsiteY5" fmla="*/ 692486 h 692944"/>
                <a:gd name="connsiteX6" fmla="*/ 44046 w 242887"/>
                <a:gd name="connsiteY6" fmla="*/ 692486 h 692944"/>
                <a:gd name="connsiteX7" fmla="*/ -831 w 242887"/>
                <a:gd name="connsiteY7" fmla="*/ 656381 h 692944"/>
                <a:gd name="connsiteX8" fmla="*/ -831 w 242887"/>
                <a:gd name="connsiteY8" fmla="*/ 34189 h 692944"/>
                <a:gd name="connsiteX9" fmla="*/ 26579 w 242887"/>
                <a:gd name="connsiteY9" fmla="*/ 921 h 692944"/>
                <a:gd name="connsiteX10" fmla="*/ 35081 w 242887"/>
                <a:gd name="connsiteY10" fmla="*/ -458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887" h="692944">
                  <a:moveTo>
                    <a:pt x="35081" y="-458"/>
                  </a:moveTo>
                  <a:lnTo>
                    <a:pt x="197180" y="-458"/>
                  </a:lnTo>
                  <a:cubicBezTo>
                    <a:pt x="221961" y="-458"/>
                    <a:pt x="242057" y="15708"/>
                    <a:pt x="242057" y="35647"/>
                  </a:cubicBezTo>
                  <a:lnTo>
                    <a:pt x="242057" y="657839"/>
                  </a:lnTo>
                  <a:cubicBezTo>
                    <a:pt x="242057" y="672791"/>
                    <a:pt x="230756" y="685621"/>
                    <a:pt x="214646" y="691107"/>
                  </a:cubicBezTo>
                  <a:lnTo>
                    <a:pt x="206145" y="692486"/>
                  </a:lnTo>
                  <a:lnTo>
                    <a:pt x="44046" y="692486"/>
                  </a:lnTo>
                  <a:cubicBezTo>
                    <a:pt x="19264" y="692486"/>
                    <a:pt x="-831" y="676320"/>
                    <a:pt x="-831" y="656381"/>
                  </a:cubicBezTo>
                  <a:lnTo>
                    <a:pt x="-831" y="34189"/>
                  </a:lnTo>
                  <a:cubicBezTo>
                    <a:pt x="-831" y="19237"/>
                    <a:pt x="10470" y="6407"/>
                    <a:pt x="26579" y="921"/>
                  </a:cubicBezTo>
                  <a:lnTo>
                    <a:pt x="35081" y="-458"/>
                  </a:lnTo>
                  <a:close/>
                </a:path>
              </a:pathLst>
            </a:custGeom>
            <a:solidFill>
              <a:srgbClr val="D1CCFC"/>
            </a:solidFill>
            <a:ln w="7144" cap="flat">
              <a:noFill/>
              <a:prstDash val="solid"/>
              <a:miter/>
            </a:ln>
          </p:spPr>
          <p:txBody>
            <a:bodyPr rtlCol="0" anchor="ctr"/>
            <a:lstStyle/>
            <a:p>
              <a:endParaRPr lang="en-PH" sz="2400"/>
            </a:p>
          </p:txBody>
        </p:sp>
        <p:sp>
          <p:nvSpPr>
            <p:cNvPr id="10" name="Freeform: Shape 9">
              <a:extLst>
                <a:ext uri="{FF2B5EF4-FFF2-40B4-BE49-F238E27FC236}">
                  <a16:creationId xmlns:a16="http://schemas.microsoft.com/office/drawing/2014/main" xmlns="" id="{774CF67A-405B-41DD-BB75-ECDE0E1A2D7F}"/>
                </a:ext>
              </a:extLst>
            </p:cNvPr>
            <p:cNvSpPr/>
            <p:nvPr/>
          </p:nvSpPr>
          <p:spPr>
            <a:xfrm>
              <a:off x="6710329" y="2539825"/>
              <a:ext cx="433002" cy="1312539"/>
            </a:xfrm>
            <a:custGeom>
              <a:avLst/>
              <a:gdLst>
                <a:gd name="connsiteX0" fmla="*/ 43132 w 228600"/>
                <a:gd name="connsiteY0" fmla="*/ -458 h 692944"/>
                <a:gd name="connsiteX1" fmla="*/ 60198 w 228600"/>
                <a:gd name="connsiteY1" fmla="*/ -458 h 692944"/>
                <a:gd name="connsiteX2" fmla="*/ 51869 w 228600"/>
                <a:gd name="connsiteY2" fmla="*/ 921 h 692944"/>
                <a:gd name="connsiteX3" fmla="*/ 25015 w 228600"/>
                <a:gd name="connsiteY3" fmla="*/ 34118 h 692944"/>
                <a:gd name="connsiteX4" fmla="*/ 25015 w 228600"/>
                <a:gd name="connsiteY4" fmla="*/ 655003 h 692944"/>
                <a:gd name="connsiteX5" fmla="*/ 68978 w 228600"/>
                <a:gd name="connsiteY5" fmla="*/ 691036 h 692944"/>
                <a:gd name="connsiteX6" fmla="*/ 227769 w 228600"/>
                <a:gd name="connsiteY6" fmla="*/ 691036 h 692944"/>
                <a:gd name="connsiteX7" fmla="*/ 218983 w 228600"/>
                <a:gd name="connsiteY7" fmla="*/ 692486 h 692944"/>
                <a:gd name="connsiteX8" fmla="*/ 43132 w 228600"/>
                <a:gd name="connsiteY8" fmla="*/ 692486 h 692944"/>
                <a:gd name="connsiteX9" fmla="*/ -831 w 228600"/>
                <a:gd name="connsiteY9" fmla="*/ 656460 h 692944"/>
                <a:gd name="connsiteX10" fmla="*/ -831 w 228600"/>
                <a:gd name="connsiteY10" fmla="*/ 35568 h 692944"/>
                <a:gd name="connsiteX11" fmla="*/ 43132 w 228600"/>
                <a:gd name="connsiteY11" fmla="*/ -458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692944">
                  <a:moveTo>
                    <a:pt x="43132" y="-458"/>
                  </a:moveTo>
                  <a:lnTo>
                    <a:pt x="60198" y="-458"/>
                  </a:lnTo>
                  <a:lnTo>
                    <a:pt x="51869" y="921"/>
                  </a:lnTo>
                  <a:cubicBezTo>
                    <a:pt x="36088" y="6386"/>
                    <a:pt x="25015" y="19194"/>
                    <a:pt x="25015" y="34118"/>
                  </a:cubicBezTo>
                  <a:lnTo>
                    <a:pt x="25015" y="655003"/>
                  </a:lnTo>
                  <a:cubicBezTo>
                    <a:pt x="25015" y="674905"/>
                    <a:pt x="44696" y="691036"/>
                    <a:pt x="68978" y="691036"/>
                  </a:cubicBezTo>
                  <a:lnTo>
                    <a:pt x="227769" y="691036"/>
                  </a:lnTo>
                  <a:lnTo>
                    <a:pt x="218983" y="692486"/>
                  </a:lnTo>
                  <a:lnTo>
                    <a:pt x="43132" y="692486"/>
                  </a:lnTo>
                  <a:cubicBezTo>
                    <a:pt x="18850" y="692486"/>
                    <a:pt x="-831" y="676355"/>
                    <a:pt x="-831" y="656460"/>
                  </a:cubicBezTo>
                  <a:lnTo>
                    <a:pt x="-831" y="35568"/>
                  </a:lnTo>
                  <a:cubicBezTo>
                    <a:pt x="-831" y="15673"/>
                    <a:pt x="18850" y="-458"/>
                    <a:pt x="43132" y="-458"/>
                  </a:cubicBezTo>
                  <a:close/>
                </a:path>
              </a:pathLst>
            </a:custGeom>
            <a:solidFill>
              <a:srgbClr val="A399FA"/>
            </a:solidFill>
            <a:ln w="7144" cap="flat">
              <a:noFill/>
              <a:prstDash val="solid"/>
              <a:miter/>
            </a:ln>
          </p:spPr>
          <p:txBody>
            <a:bodyPr rtlCol="0" anchor="ctr"/>
            <a:lstStyle/>
            <a:p>
              <a:endParaRPr lang="en-PH" sz="2400"/>
            </a:p>
          </p:txBody>
        </p:sp>
      </p:grpSp>
      <p:grpSp>
        <p:nvGrpSpPr>
          <p:cNvPr id="26" name="Group 25">
            <a:extLst>
              <a:ext uri="{FF2B5EF4-FFF2-40B4-BE49-F238E27FC236}">
                <a16:creationId xmlns:a16="http://schemas.microsoft.com/office/drawing/2014/main" xmlns="" id="{CFEC1F60-C856-429D-ABB6-628196FB5940}"/>
              </a:ext>
            </a:extLst>
          </p:cNvPr>
          <p:cNvGrpSpPr/>
          <p:nvPr/>
        </p:nvGrpSpPr>
        <p:grpSpPr>
          <a:xfrm>
            <a:off x="9885278" y="2917347"/>
            <a:ext cx="685585" cy="2219136"/>
            <a:chOff x="7413958" y="2188010"/>
            <a:chExt cx="514189" cy="1664352"/>
          </a:xfrm>
        </p:grpSpPr>
        <p:sp>
          <p:nvSpPr>
            <p:cNvPr id="11" name="Freeform: Shape 10">
              <a:extLst>
                <a:ext uri="{FF2B5EF4-FFF2-40B4-BE49-F238E27FC236}">
                  <a16:creationId xmlns:a16="http://schemas.microsoft.com/office/drawing/2014/main" xmlns="" id="{21F4B0DB-AAEF-4037-998A-2C63A4D6105D}"/>
                </a:ext>
              </a:extLst>
            </p:cNvPr>
            <p:cNvSpPr/>
            <p:nvPr/>
          </p:nvSpPr>
          <p:spPr>
            <a:xfrm>
              <a:off x="7468083" y="2188010"/>
              <a:ext cx="460064" cy="1664352"/>
            </a:xfrm>
            <a:custGeom>
              <a:avLst/>
              <a:gdLst>
                <a:gd name="connsiteX0" fmla="*/ 44303 w 242887"/>
                <a:gd name="connsiteY0" fmla="*/ -458 h 878681"/>
                <a:gd name="connsiteX1" fmla="*/ 202373 w 242887"/>
                <a:gd name="connsiteY1" fmla="*/ -458 h 878681"/>
                <a:gd name="connsiteX2" fmla="*/ 214489 w 242887"/>
                <a:gd name="connsiteY2" fmla="*/ 1485 h 878681"/>
                <a:gd name="connsiteX3" fmla="*/ 242057 w 242887"/>
                <a:gd name="connsiteY3" fmla="*/ 34511 h 878681"/>
                <a:gd name="connsiteX4" fmla="*/ 242057 w 242887"/>
                <a:gd name="connsiteY4" fmla="*/ 842383 h 878681"/>
                <a:gd name="connsiteX5" fmla="*/ 196923 w 242887"/>
                <a:gd name="connsiteY5" fmla="*/ 878224 h 878681"/>
                <a:gd name="connsiteX6" fmla="*/ 38853 w 242887"/>
                <a:gd name="connsiteY6" fmla="*/ 878224 h 878681"/>
                <a:gd name="connsiteX7" fmla="*/ 26737 w 242887"/>
                <a:gd name="connsiteY7" fmla="*/ 876281 h 878681"/>
                <a:gd name="connsiteX8" fmla="*/ -831 w 242887"/>
                <a:gd name="connsiteY8" fmla="*/ 843255 h 878681"/>
                <a:gd name="connsiteX9" fmla="*/ -831 w 242887"/>
                <a:gd name="connsiteY9" fmla="*/ 35382 h 878681"/>
                <a:gd name="connsiteX10" fmla="*/ 44303 w 242887"/>
                <a:gd name="connsiteY10" fmla="*/ -458 h 8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887" h="878681">
                  <a:moveTo>
                    <a:pt x="44303" y="-458"/>
                  </a:moveTo>
                  <a:lnTo>
                    <a:pt x="202373" y="-458"/>
                  </a:lnTo>
                  <a:lnTo>
                    <a:pt x="214489" y="1485"/>
                  </a:lnTo>
                  <a:cubicBezTo>
                    <a:pt x="230691" y="6929"/>
                    <a:pt x="242057" y="19666"/>
                    <a:pt x="242057" y="34511"/>
                  </a:cubicBezTo>
                  <a:lnTo>
                    <a:pt x="242057" y="842383"/>
                  </a:lnTo>
                  <a:cubicBezTo>
                    <a:pt x="242057" y="862179"/>
                    <a:pt x="221847" y="878224"/>
                    <a:pt x="196923" y="878224"/>
                  </a:cubicBezTo>
                  <a:lnTo>
                    <a:pt x="38853" y="878224"/>
                  </a:lnTo>
                  <a:lnTo>
                    <a:pt x="26737" y="876281"/>
                  </a:lnTo>
                  <a:cubicBezTo>
                    <a:pt x="10535" y="870837"/>
                    <a:pt x="-831" y="858100"/>
                    <a:pt x="-831" y="843255"/>
                  </a:cubicBezTo>
                  <a:lnTo>
                    <a:pt x="-831" y="35382"/>
                  </a:lnTo>
                  <a:cubicBezTo>
                    <a:pt x="-831" y="15587"/>
                    <a:pt x="19379" y="-458"/>
                    <a:pt x="44303" y="-458"/>
                  </a:cubicBezTo>
                  <a:close/>
                </a:path>
              </a:pathLst>
            </a:custGeom>
            <a:solidFill>
              <a:srgbClr val="C6E4A6"/>
            </a:solidFill>
            <a:ln w="7144" cap="flat">
              <a:noFill/>
              <a:prstDash val="solid"/>
              <a:miter/>
            </a:ln>
          </p:spPr>
          <p:txBody>
            <a:bodyPr rtlCol="0" anchor="ctr"/>
            <a:lstStyle/>
            <a:p>
              <a:endParaRPr lang="en-PH" sz="2400"/>
            </a:p>
          </p:txBody>
        </p:sp>
        <p:sp>
          <p:nvSpPr>
            <p:cNvPr id="12" name="Freeform: Shape 11">
              <a:extLst>
                <a:ext uri="{FF2B5EF4-FFF2-40B4-BE49-F238E27FC236}">
                  <a16:creationId xmlns:a16="http://schemas.microsoft.com/office/drawing/2014/main" xmlns="" id="{6B4AE6F5-0F18-4FFB-BA87-6C3BC848D38D}"/>
                </a:ext>
              </a:extLst>
            </p:cNvPr>
            <p:cNvSpPr/>
            <p:nvPr/>
          </p:nvSpPr>
          <p:spPr>
            <a:xfrm>
              <a:off x="7413958" y="2188010"/>
              <a:ext cx="433002" cy="1664352"/>
            </a:xfrm>
            <a:custGeom>
              <a:avLst/>
              <a:gdLst>
                <a:gd name="connsiteX0" fmla="*/ 43811 w 228600"/>
                <a:gd name="connsiteY0" fmla="*/ -458 h 878681"/>
                <a:gd name="connsiteX1" fmla="*/ 222376 w 228600"/>
                <a:gd name="connsiteY1" fmla="*/ -458 h 878681"/>
                <a:gd name="connsiteX2" fmla="*/ 227769 w 228600"/>
                <a:gd name="connsiteY2" fmla="*/ 414 h 878681"/>
                <a:gd name="connsiteX3" fmla="*/ 71435 w 228600"/>
                <a:gd name="connsiteY3" fmla="*/ 414 h 878681"/>
                <a:gd name="connsiteX4" fmla="*/ 26794 w 228600"/>
                <a:gd name="connsiteY4" fmla="*/ 36225 h 878681"/>
                <a:gd name="connsiteX5" fmla="*/ 26794 w 228600"/>
                <a:gd name="connsiteY5" fmla="*/ 843291 h 878681"/>
                <a:gd name="connsiteX6" fmla="*/ 54062 w 228600"/>
                <a:gd name="connsiteY6" fmla="*/ 876281 h 878681"/>
                <a:gd name="connsiteX7" fmla="*/ 66042 w 228600"/>
                <a:gd name="connsiteY7" fmla="*/ 878224 h 878681"/>
                <a:gd name="connsiteX8" fmla="*/ 43811 w 228600"/>
                <a:gd name="connsiteY8" fmla="*/ 878224 h 878681"/>
                <a:gd name="connsiteX9" fmla="*/ -831 w 228600"/>
                <a:gd name="connsiteY9" fmla="*/ 842419 h 878681"/>
                <a:gd name="connsiteX10" fmla="*/ -831 w 228600"/>
                <a:gd name="connsiteY10" fmla="*/ 35347 h 878681"/>
                <a:gd name="connsiteX11" fmla="*/ 43811 w 228600"/>
                <a:gd name="connsiteY11" fmla="*/ -458 h 8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878681">
                  <a:moveTo>
                    <a:pt x="43811" y="-458"/>
                  </a:moveTo>
                  <a:lnTo>
                    <a:pt x="222376" y="-458"/>
                  </a:lnTo>
                  <a:lnTo>
                    <a:pt x="227769" y="414"/>
                  </a:lnTo>
                  <a:lnTo>
                    <a:pt x="71435" y="414"/>
                  </a:lnTo>
                  <a:cubicBezTo>
                    <a:pt x="46782" y="414"/>
                    <a:pt x="26794" y="16444"/>
                    <a:pt x="26794" y="36225"/>
                  </a:cubicBezTo>
                  <a:lnTo>
                    <a:pt x="26794" y="843291"/>
                  </a:lnTo>
                  <a:cubicBezTo>
                    <a:pt x="26794" y="858121"/>
                    <a:pt x="38038" y="870844"/>
                    <a:pt x="54062" y="876281"/>
                  </a:cubicBezTo>
                  <a:lnTo>
                    <a:pt x="66042" y="878224"/>
                  </a:lnTo>
                  <a:lnTo>
                    <a:pt x="43811" y="878224"/>
                  </a:lnTo>
                  <a:cubicBezTo>
                    <a:pt x="19157" y="878224"/>
                    <a:pt x="-831" y="862193"/>
                    <a:pt x="-831" y="842419"/>
                  </a:cubicBezTo>
                  <a:lnTo>
                    <a:pt x="-831" y="35347"/>
                  </a:lnTo>
                  <a:cubicBezTo>
                    <a:pt x="-831" y="15573"/>
                    <a:pt x="19157" y="-458"/>
                    <a:pt x="43811" y="-458"/>
                  </a:cubicBezTo>
                  <a:close/>
                </a:path>
              </a:pathLst>
            </a:custGeom>
            <a:solidFill>
              <a:srgbClr val="9CD061"/>
            </a:solidFill>
            <a:ln w="7144" cap="flat">
              <a:noFill/>
              <a:prstDash val="solid"/>
              <a:miter/>
            </a:ln>
          </p:spPr>
          <p:txBody>
            <a:bodyPr rtlCol="0" anchor="ctr"/>
            <a:lstStyle/>
            <a:p>
              <a:endParaRPr lang="en-PH" sz="2400"/>
            </a:p>
          </p:txBody>
        </p:sp>
      </p:grpSp>
      <p:sp>
        <p:nvSpPr>
          <p:cNvPr id="13" name="Freeform: Shape 12">
            <a:extLst>
              <a:ext uri="{FF2B5EF4-FFF2-40B4-BE49-F238E27FC236}">
                <a16:creationId xmlns:a16="http://schemas.microsoft.com/office/drawing/2014/main" xmlns="" id="{321200E5-DD54-4CB7-8A68-11EA48CF6158}"/>
              </a:ext>
            </a:extLst>
          </p:cNvPr>
          <p:cNvSpPr/>
          <p:nvPr/>
        </p:nvSpPr>
        <p:spPr>
          <a:xfrm>
            <a:off x="7990886" y="1961141"/>
            <a:ext cx="2579980" cy="1533543"/>
          </a:xfrm>
          <a:custGeom>
            <a:avLst/>
            <a:gdLst>
              <a:gd name="connsiteX0" fmla="*/ 1009020 w 1021559"/>
              <a:gd name="connsiteY0" fmla="*/ 8226 h 607216"/>
              <a:gd name="connsiteX1" fmla="*/ 981802 w 1021559"/>
              <a:gd name="connsiteY1" fmla="*/ -189 h 607216"/>
              <a:gd name="connsiteX2" fmla="*/ 843291 w 1021559"/>
              <a:gd name="connsiteY2" fmla="*/ 17156 h 607216"/>
              <a:gd name="connsiteX3" fmla="*/ 813223 w 1021559"/>
              <a:gd name="connsiteY3" fmla="*/ 55889 h 607216"/>
              <a:gd name="connsiteX4" fmla="*/ 851878 w 1021559"/>
              <a:gd name="connsiteY4" fmla="*/ 86015 h 607216"/>
              <a:gd name="connsiteX5" fmla="*/ 903971 w 1021559"/>
              <a:gd name="connsiteY5" fmla="*/ 79492 h 607216"/>
              <a:gd name="connsiteX6" fmla="*/ 355723 w 1021559"/>
              <a:gd name="connsiteY6" fmla="*/ 466948 h 607216"/>
              <a:gd name="connsiteX7" fmla="*/ 32718 w 1021559"/>
              <a:gd name="connsiteY7" fmla="*/ 537378 h 607216"/>
              <a:gd name="connsiteX8" fmla="*/ -815 w 1021559"/>
              <a:gd name="connsiteY8" fmla="*/ 573111 h 607216"/>
              <a:gd name="connsiteX9" fmla="*/ 33782 w 1021559"/>
              <a:gd name="connsiteY9" fmla="*/ 606758 h 607216"/>
              <a:gd name="connsiteX10" fmla="*/ 34847 w 1021559"/>
              <a:gd name="connsiteY10" fmla="*/ 606744 h 607216"/>
              <a:gd name="connsiteX11" fmla="*/ 376561 w 1021559"/>
              <a:gd name="connsiteY11" fmla="*/ 533178 h 607216"/>
              <a:gd name="connsiteX12" fmla="*/ 688965 w 1021559"/>
              <a:gd name="connsiteY12" fmla="*/ 373729 h 607216"/>
              <a:gd name="connsiteX13" fmla="*/ 951469 w 1021559"/>
              <a:gd name="connsiteY13" fmla="*/ 130956 h 607216"/>
              <a:gd name="connsiteX14" fmla="*/ 951469 w 1021559"/>
              <a:gd name="connsiteY14" fmla="*/ 173033 h 607216"/>
              <a:gd name="connsiteX15" fmla="*/ 986102 w 1021559"/>
              <a:gd name="connsiteY15" fmla="*/ 207730 h 607216"/>
              <a:gd name="connsiteX16" fmla="*/ 1020728 w 1021559"/>
              <a:gd name="connsiteY16" fmla="*/ 173033 h 607216"/>
              <a:gd name="connsiteX17" fmla="*/ 1020728 w 1021559"/>
              <a:gd name="connsiteY17" fmla="*/ 34236 h 607216"/>
              <a:gd name="connsiteX18" fmla="*/ 1009020 w 1021559"/>
              <a:gd name="connsiteY18" fmla="*/ 8226 h 6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1559" h="607216">
                <a:moveTo>
                  <a:pt x="1009020" y="8226"/>
                </a:moveTo>
                <a:cubicBezTo>
                  <a:pt x="1001568" y="1640"/>
                  <a:pt x="991653" y="-1425"/>
                  <a:pt x="981802" y="-189"/>
                </a:cubicBezTo>
                <a:lnTo>
                  <a:pt x="843291" y="17156"/>
                </a:lnTo>
                <a:cubicBezTo>
                  <a:pt x="824311" y="19535"/>
                  <a:pt x="810851" y="36880"/>
                  <a:pt x="813223" y="55889"/>
                </a:cubicBezTo>
                <a:cubicBezTo>
                  <a:pt x="815595" y="74913"/>
                  <a:pt x="832919" y="88386"/>
                  <a:pt x="851878" y="86015"/>
                </a:cubicBezTo>
                <a:lnTo>
                  <a:pt x="903971" y="79492"/>
                </a:lnTo>
                <a:cubicBezTo>
                  <a:pt x="727784" y="299156"/>
                  <a:pt x="511164" y="411112"/>
                  <a:pt x="355723" y="466948"/>
                </a:cubicBezTo>
                <a:cubicBezTo>
                  <a:pt x="174264" y="532127"/>
                  <a:pt x="34111" y="537335"/>
                  <a:pt x="32718" y="537378"/>
                </a:cubicBezTo>
                <a:cubicBezTo>
                  <a:pt x="13615" y="537978"/>
                  <a:pt x="-1393" y="553966"/>
                  <a:pt x="-815" y="573111"/>
                </a:cubicBezTo>
                <a:cubicBezTo>
                  <a:pt x="-244" y="591907"/>
                  <a:pt x="15137" y="606758"/>
                  <a:pt x="33782" y="606758"/>
                </a:cubicBezTo>
                <a:cubicBezTo>
                  <a:pt x="34132" y="606758"/>
                  <a:pt x="34489" y="606751"/>
                  <a:pt x="34847" y="606744"/>
                </a:cubicBezTo>
                <a:cubicBezTo>
                  <a:pt x="40904" y="606558"/>
                  <a:pt x="185337" y="601458"/>
                  <a:pt x="376561" y="533178"/>
                </a:cubicBezTo>
                <a:cubicBezTo>
                  <a:pt x="488740" y="493130"/>
                  <a:pt x="593846" y="439480"/>
                  <a:pt x="688965" y="373729"/>
                </a:cubicBezTo>
                <a:cubicBezTo>
                  <a:pt x="787649" y="305506"/>
                  <a:pt x="875667" y="224017"/>
                  <a:pt x="951469" y="130956"/>
                </a:cubicBezTo>
                <a:lnTo>
                  <a:pt x="951469" y="173033"/>
                </a:lnTo>
                <a:cubicBezTo>
                  <a:pt x="951469" y="192192"/>
                  <a:pt x="966971" y="207730"/>
                  <a:pt x="986102" y="207730"/>
                </a:cubicBezTo>
                <a:cubicBezTo>
                  <a:pt x="1005226" y="207730"/>
                  <a:pt x="1020728" y="192192"/>
                  <a:pt x="1020728" y="173033"/>
                </a:cubicBezTo>
                <a:lnTo>
                  <a:pt x="1020728" y="34236"/>
                </a:lnTo>
                <a:cubicBezTo>
                  <a:pt x="1020728" y="24285"/>
                  <a:pt x="1016463" y="14813"/>
                  <a:pt x="1009020" y="8226"/>
                </a:cubicBezTo>
                <a:close/>
              </a:path>
            </a:pathLst>
          </a:custGeom>
          <a:solidFill>
            <a:schemeClr val="bg1"/>
          </a:solidFill>
          <a:ln w="7144" cap="flat">
            <a:noFill/>
            <a:prstDash val="solid"/>
            <a:miter/>
          </a:ln>
        </p:spPr>
        <p:txBody>
          <a:bodyPr rtlCol="0" anchor="ctr"/>
          <a:lstStyle/>
          <a:p>
            <a:endParaRPr lang="en-PH" sz="2400"/>
          </a:p>
        </p:txBody>
      </p:sp>
      <p:pic>
        <p:nvPicPr>
          <p:cNvPr id="25" name="Graphic 24">
            <a:extLst>
              <a:ext uri="{FF2B5EF4-FFF2-40B4-BE49-F238E27FC236}">
                <a16:creationId xmlns:a16="http://schemas.microsoft.com/office/drawing/2014/main" xmlns="" id="{EA76AEC0-E91C-435B-99D4-DD67A7A130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2059" t="96428" r="7549"/>
          <a:stretch/>
        </p:blipFill>
        <p:spPr>
          <a:xfrm>
            <a:off x="7566224" y="6613021"/>
            <a:ext cx="3705400" cy="244979"/>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xmlns="" id="{103004AA-D262-46CC-9959-C47BC657F23F}"/>
              </a:ext>
            </a:extLst>
          </p:cNvPr>
          <p:cNvSpPr/>
          <p:nvPr/>
        </p:nvSpPr>
        <p:spPr>
          <a:xfrm>
            <a:off x="7810920" y="5070573"/>
            <a:ext cx="3188677" cy="1542449"/>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xmlns="" id="{8C3AD883-AD96-4A15-A212-D1A20C8AEF45}"/>
              </a:ext>
            </a:extLst>
          </p:cNvPr>
          <p:cNvSpPr/>
          <p:nvPr/>
        </p:nvSpPr>
        <p:spPr>
          <a:xfrm>
            <a:off x="7566225" y="5070573"/>
            <a:ext cx="3483428" cy="144000"/>
          </a:xfrm>
          <a:prstGeom prst="roundRect">
            <a:avLst>
              <a:gd name="adj" fmla="val 50000"/>
            </a:avLst>
          </a:pr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327233108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grpId="0" nodeType="withEffect">
                                  <p:stCondLst>
                                    <p:cond delay="0"/>
                                  </p:stCondLst>
                                  <p:childTnLst>
                                    <p:animMotion origin="layout" path="M 3.125E-6 4.44444E-6 L 3.125E-6 0.2287 " pathEditMode="relative" rAng="0" ptsTypes="AA">
                                      <p:cBhvr>
                                        <p:cTn id="9" dur="1500" spd="-100000" fill="hold"/>
                                        <p:tgtEl>
                                          <p:spTgt spid="4"/>
                                        </p:tgtEl>
                                        <p:attrNameLst>
                                          <p:attrName>ppt_x</p:attrName>
                                          <p:attrName>ppt_y</p:attrName>
                                        </p:attrNameLst>
                                      </p:cBhvr>
                                      <p:rCtr x="0" y="11435"/>
                                    </p:animMotion>
                                  </p:child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 presetClass="entr" presetSubtype="4" accel="50000" decel="50000" fill="hold"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7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par>
                                <p:cTn id="25" presetID="1" presetClass="emph" presetSubtype="2" fill="hold" nodeType="withEffect">
                                  <p:stCondLst>
                                    <p:cond delay="750"/>
                                  </p:stCondLst>
                                  <p:childTnLst>
                                    <p:animClr clrSpc="rgb" dir="cw">
                                      <p:cBhvr>
                                        <p:cTn id="26" dur="1000" fill="hold"/>
                                        <p:tgtEl>
                                          <p:spTgt spid="13"/>
                                        </p:tgtEl>
                                        <p:attrNameLst>
                                          <p:attrName>fillcolor</p:attrName>
                                        </p:attrNameLst>
                                      </p:cBhvr>
                                      <p:to>
                                        <a:schemeClr val="tx2"/>
                                      </p:to>
                                    </p:animClr>
                                    <p:set>
                                      <p:cBhvr>
                                        <p:cTn id="27" dur="1000" fill="hold"/>
                                        <p:tgtEl>
                                          <p:spTgt spid="13"/>
                                        </p:tgtEl>
                                        <p:attrNameLst>
                                          <p:attrName>fill.type</p:attrName>
                                        </p:attrNameLst>
                                      </p:cBhvr>
                                      <p:to>
                                        <p:strVal val="solid"/>
                                      </p:to>
                                    </p:set>
                                    <p:set>
                                      <p:cBhvr>
                                        <p:cTn id="28" dur="1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xmlns="" id="{56CD052D-A353-46C6-9D38-52A2511205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xmlns="" id="{A02F2A3F-90F2-4447-A93E-2921DD7B2BE4}"/>
              </a:ext>
            </a:extLst>
          </p:cNvPr>
          <p:cNvSpPr/>
          <p:nvPr/>
        </p:nvSpPr>
        <p:spPr>
          <a:xfrm>
            <a:off x="211848" y="244979"/>
            <a:ext cx="11768304" cy="636804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2400" dirty="0" err="1" smtClean="0">
                <a:solidFill>
                  <a:prstClr val="white"/>
                </a:solidFill>
                <a:latin typeface="Calibri" panose="020F0502020204030204"/>
              </a:rPr>
              <a:t>hhgaaahfffg</a:t>
            </a:r>
            <a:endParaRPr lang="en-PH" sz="2400" dirty="0">
              <a:solidFill>
                <a:prstClr val="white"/>
              </a:solidFill>
              <a:latin typeface="Calibri" panose="020F0502020204030204"/>
            </a:endParaRPr>
          </a:p>
        </p:txBody>
      </p:sp>
      <p:sp>
        <p:nvSpPr>
          <p:cNvPr id="4" name="Topic 1 (Text)">
            <a:extLst>
              <a:ext uri="{FF2B5EF4-FFF2-40B4-BE49-F238E27FC236}">
                <a16:creationId xmlns:a16="http://schemas.microsoft.com/office/drawing/2014/main" xmlns="" id="{2F6E4C3C-0B83-4660-9475-787559E83381}"/>
              </a:ext>
            </a:extLst>
          </p:cNvPr>
          <p:cNvSpPr txBox="1"/>
          <p:nvPr/>
        </p:nvSpPr>
        <p:spPr>
          <a:xfrm>
            <a:off x="-522514" y="705395"/>
            <a:ext cx="11194868" cy="3785652"/>
          </a:xfrm>
          <a:prstGeom prst="rect">
            <a:avLst/>
          </a:prstGeom>
          <a:noFill/>
        </p:spPr>
        <p:txBody>
          <a:bodyPr wrap="square" rtlCol="0">
            <a:spAutoFit/>
          </a:bodyPr>
          <a:lstStyle/>
          <a:p>
            <a:pPr algn="ctr" defTabSz="609570"/>
            <a:r>
              <a:rPr lang="en-PH" sz="4800" b="1" dirty="0" smtClean="0">
                <a:solidFill>
                  <a:srgbClr val="3AAFFF"/>
                </a:solidFill>
                <a:latin typeface="Arial" panose="020B0604020202020204" pitchFamily="34" charset="0"/>
                <a:cs typeface="Arial" panose="020B0604020202020204" pitchFamily="34" charset="0"/>
              </a:rPr>
              <a:t>    </a:t>
            </a:r>
            <a:r>
              <a:rPr lang="en-PH" sz="4800" b="1" dirty="0" err="1" smtClean="0">
                <a:solidFill>
                  <a:srgbClr val="3AAFFF"/>
                </a:solidFill>
                <a:latin typeface="Arial" panose="020B0604020202020204" pitchFamily="34" charset="0"/>
                <a:cs typeface="Arial" panose="020B0604020202020204" pitchFamily="34" charset="0"/>
              </a:rPr>
              <a:t>Câu</a:t>
            </a:r>
            <a:r>
              <a:rPr lang="en-PH" sz="4800" b="1" dirty="0" smtClean="0">
                <a:solidFill>
                  <a:srgbClr val="3AAFFF"/>
                </a:solidFill>
                <a:latin typeface="Arial" panose="020B0604020202020204" pitchFamily="34" charset="0"/>
                <a:cs typeface="Arial" panose="020B0604020202020204" pitchFamily="34" charset="0"/>
              </a:rPr>
              <a:t> </a:t>
            </a:r>
            <a:r>
              <a:rPr lang="en-PH" sz="4800" b="1" dirty="0" err="1" smtClean="0">
                <a:solidFill>
                  <a:srgbClr val="3AAFFF"/>
                </a:solidFill>
                <a:latin typeface="Arial" panose="020B0604020202020204" pitchFamily="34" charset="0"/>
                <a:cs typeface="Arial" panose="020B0604020202020204" pitchFamily="34" charset="0"/>
              </a:rPr>
              <a:t>hỏi</a:t>
            </a:r>
            <a:r>
              <a:rPr lang="en-PH" sz="4800" b="1" dirty="0" smtClean="0">
                <a:solidFill>
                  <a:srgbClr val="3AAFFF"/>
                </a:solidFill>
                <a:latin typeface="Arial" panose="020B0604020202020204" pitchFamily="34" charset="0"/>
                <a:cs typeface="Arial" panose="020B0604020202020204" pitchFamily="34" charset="0"/>
              </a:rPr>
              <a:t> 4: </a:t>
            </a:r>
            <a:r>
              <a:rPr lang="en-PH" sz="2800" b="1" dirty="0" err="1" smtClean="0">
                <a:solidFill>
                  <a:srgbClr val="3AAFFF"/>
                </a:solidFill>
                <a:latin typeface="Arial" panose="020B0604020202020204" pitchFamily="34" charset="0"/>
                <a:cs typeface="Arial" panose="020B0604020202020204" pitchFamily="34" charset="0"/>
              </a:rPr>
              <a:t>Nêu</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các</a:t>
            </a:r>
            <a:r>
              <a:rPr lang="en-PH" sz="2800" b="1" dirty="0" smtClean="0">
                <a:solidFill>
                  <a:srgbClr val="3AAFFF"/>
                </a:solidFill>
                <a:latin typeface="Arial" panose="020B0604020202020204" pitchFamily="34" charset="0"/>
                <a:cs typeface="Arial" panose="020B0604020202020204" pitchFamily="34" charset="0"/>
              </a:rPr>
              <a:t> DHNB </a:t>
            </a:r>
            <a:r>
              <a:rPr lang="en-PH" sz="2800" b="1" dirty="0" err="1" smtClean="0">
                <a:solidFill>
                  <a:srgbClr val="3AAFFF"/>
                </a:solidFill>
                <a:latin typeface="Arial" panose="020B0604020202020204" pitchFamily="34" charset="0"/>
                <a:cs typeface="Arial" panose="020B0604020202020204" pitchFamily="34" charset="0"/>
              </a:rPr>
              <a:t>của</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hình</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bình</a:t>
            </a:r>
            <a:r>
              <a:rPr lang="en-PH" sz="2800" b="1" dirty="0" smtClean="0">
                <a:solidFill>
                  <a:srgbClr val="3AAFFF"/>
                </a:solidFill>
                <a:latin typeface="Arial" panose="020B0604020202020204" pitchFamily="34" charset="0"/>
                <a:cs typeface="Arial" panose="020B0604020202020204" pitchFamily="34" charset="0"/>
              </a:rPr>
              <a:t> </a:t>
            </a:r>
            <a:r>
              <a:rPr lang="en-PH" sz="2800" b="1" dirty="0" err="1" smtClean="0">
                <a:solidFill>
                  <a:srgbClr val="3AAFFF"/>
                </a:solidFill>
                <a:latin typeface="Arial" panose="020B0604020202020204" pitchFamily="34" charset="0"/>
                <a:cs typeface="Arial" panose="020B0604020202020204" pitchFamily="34" charset="0"/>
              </a:rPr>
              <a:t>hành</a:t>
            </a:r>
            <a:endParaRPr lang="en-PH" sz="2800" b="1" dirty="0">
              <a:solidFill>
                <a:srgbClr val="3AAFFF"/>
              </a:solidFill>
              <a:latin typeface="Arial" panose="020B0604020202020204" pitchFamily="34" charset="0"/>
              <a:cs typeface="Arial" panose="020B0604020202020204" pitchFamily="34" charset="0"/>
            </a:endParaRPr>
          </a:p>
          <a:p>
            <a:pPr defTabSz="609570"/>
            <a:r>
              <a:rPr lang="en-PH" sz="3200" dirty="0" smtClean="0">
                <a:solidFill>
                  <a:srgbClr val="3AAFFF"/>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Tứ</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giác</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có</a:t>
            </a:r>
            <a:r>
              <a:rPr lang="en-PH" sz="3200" dirty="0" smtClean="0">
                <a:solidFill>
                  <a:schemeClr val="tx1">
                    <a:lumMod val="75000"/>
                    <a:lumOff val="25000"/>
                  </a:schemeClr>
                </a:solidFill>
                <a:latin typeface="Arial" panose="020B0604020202020204" pitchFamily="34" charset="0"/>
                <a:cs typeface="Arial" panose="020B0604020202020204" pitchFamily="34" charset="0"/>
              </a:rPr>
              <a:t>:</a:t>
            </a:r>
          </a:p>
          <a:p>
            <a:pPr marL="742950" indent="-742950" defTabSz="609570">
              <a:buAutoNum type="arabicPeriod"/>
            </a:pP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smtClean="0">
                <a:solidFill>
                  <a:schemeClr val="tx1">
                    <a:lumMod val="75000"/>
                    <a:lumOff val="25000"/>
                  </a:schemeClr>
                </a:solidFill>
                <a:latin typeface="Arial" panose="020B0604020202020204" pitchFamily="34" charset="0"/>
                <a:cs typeface="Arial" panose="020B0604020202020204" pitchFamily="34" charset="0"/>
              </a:rPr>
              <a:t>1. 2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cặp</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cạnh</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đối</a:t>
            </a:r>
            <a:r>
              <a:rPr lang="en-PH" sz="3200" dirty="0" smtClean="0">
                <a:solidFill>
                  <a:schemeClr val="tx1">
                    <a:lumMod val="75000"/>
                    <a:lumOff val="25000"/>
                  </a:schemeClr>
                </a:solidFill>
                <a:latin typeface="Arial" panose="020B0604020202020204" pitchFamily="34" charset="0"/>
                <a:cs typeface="Arial" panose="020B0604020202020204" pitchFamily="34" charset="0"/>
              </a:rPr>
              <a:t> song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song</a:t>
            </a:r>
            <a:endParaRPr lang="en-PH" sz="3200" dirty="0" smtClean="0">
              <a:solidFill>
                <a:schemeClr val="tx1">
                  <a:lumMod val="75000"/>
                  <a:lumOff val="25000"/>
                </a:schemeClr>
              </a:solidFill>
              <a:latin typeface="Arial" panose="020B0604020202020204" pitchFamily="34" charset="0"/>
              <a:cs typeface="Arial" panose="020B0604020202020204" pitchFamily="34" charset="0"/>
            </a:endParaRPr>
          </a:p>
          <a:p>
            <a:pPr marL="742950" indent="-742950" defTabSz="609570">
              <a:buAutoNum type="arabicPeriod"/>
            </a:pP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smtClean="0">
                <a:solidFill>
                  <a:schemeClr val="tx1">
                    <a:lumMod val="75000"/>
                    <a:lumOff val="25000"/>
                  </a:schemeClr>
                </a:solidFill>
                <a:latin typeface="Arial" panose="020B0604020202020204" pitchFamily="34" charset="0"/>
                <a:cs typeface="Arial" panose="020B0604020202020204" pitchFamily="34" charset="0"/>
              </a:rPr>
              <a:t>2. 2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cặp</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cạnh</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đối</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bằng</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nhau</a:t>
            </a:r>
            <a:endParaRPr lang="en-PH" sz="3200" dirty="0" smtClean="0">
              <a:solidFill>
                <a:schemeClr val="tx1">
                  <a:lumMod val="75000"/>
                  <a:lumOff val="25000"/>
                </a:schemeClr>
              </a:solidFill>
              <a:latin typeface="Arial" panose="020B0604020202020204" pitchFamily="34" charset="0"/>
              <a:cs typeface="Arial" panose="020B0604020202020204" pitchFamily="34" charset="0"/>
            </a:endParaRPr>
          </a:p>
          <a:p>
            <a:pPr marL="742950" indent="-742950" defTabSz="609570">
              <a:buAutoNum type="arabicPeriod"/>
            </a:pP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smtClean="0">
                <a:solidFill>
                  <a:schemeClr val="tx1">
                    <a:lumMod val="75000"/>
                    <a:lumOff val="25000"/>
                  </a:schemeClr>
                </a:solidFill>
                <a:latin typeface="Arial" panose="020B0604020202020204" pitchFamily="34" charset="0"/>
                <a:cs typeface="Arial" panose="020B0604020202020204" pitchFamily="34" charset="0"/>
              </a:rPr>
              <a:t>3. 1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cặp</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cạnh</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đối</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ss</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và</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bằng</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nhau</a:t>
            </a:r>
            <a:endParaRPr lang="en-PH" sz="3200" dirty="0" smtClean="0">
              <a:solidFill>
                <a:schemeClr val="tx1">
                  <a:lumMod val="75000"/>
                  <a:lumOff val="25000"/>
                </a:schemeClr>
              </a:solidFill>
              <a:latin typeface="Arial" panose="020B0604020202020204" pitchFamily="34" charset="0"/>
              <a:cs typeface="Arial" panose="020B0604020202020204" pitchFamily="34" charset="0"/>
            </a:endParaRPr>
          </a:p>
          <a:p>
            <a:pPr marL="742950" indent="-742950" defTabSz="609570">
              <a:buAutoNum type="arabicPeriod"/>
            </a:pP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smtClean="0">
                <a:solidFill>
                  <a:schemeClr val="tx1">
                    <a:lumMod val="75000"/>
                    <a:lumOff val="25000"/>
                  </a:schemeClr>
                </a:solidFill>
                <a:latin typeface="Arial" panose="020B0604020202020204" pitchFamily="34" charset="0"/>
                <a:cs typeface="Arial" panose="020B0604020202020204" pitchFamily="34" charset="0"/>
              </a:rPr>
              <a:t>4. 2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đường</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chéo</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cắt</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nhau</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tại</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trung</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điểm</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mỗi</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đường</a:t>
            </a:r>
            <a:endParaRPr lang="en-PH" sz="3200" dirty="0" smtClean="0">
              <a:solidFill>
                <a:schemeClr val="tx1">
                  <a:lumMod val="75000"/>
                  <a:lumOff val="25000"/>
                </a:schemeClr>
              </a:solidFill>
              <a:latin typeface="Arial" panose="020B0604020202020204" pitchFamily="34" charset="0"/>
              <a:cs typeface="Arial" panose="020B0604020202020204" pitchFamily="34" charset="0"/>
            </a:endParaRPr>
          </a:p>
          <a:p>
            <a:pPr marL="742950" indent="-742950" defTabSz="609570">
              <a:buAutoNum type="arabicPeriod"/>
            </a:pP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smtClean="0">
                <a:solidFill>
                  <a:schemeClr val="tx1">
                    <a:lumMod val="75000"/>
                    <a:lumOff val="25000"/>
                  </a:schemeClr>
                </a:solidFill>
                <a:latin typeface="Arial" panose="020B0604020202020204" pitchFamily="34" charset="0"/>
                <a:cs typeface="Arial" panose="020B0604020202020204" pitchFamily="34" charset="0"/>
              </a:rPr>
              <a:t>5. 2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cặp</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góc</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đối</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bằng</a:t>
            </a:r>
            <a:r>
              <a:rPr lang="en-PH" sz="3200" dirty="0" smtClean="0">
                <a:solidFill>
                  <a:schemeClr val="tx1">
                    <a:lumMod val="75000"/>
                    <a:lumOff val="25000"/>
                  </a:schemeClr>
                </a:solidFill>
                <a:latin typeface="Arial" panose="020B0604020202020204" pitchFamily="34" charset="0"/>
                <a:cs typeface="Arial" panose="020B0604020202020204" pitchFamily="34" charset="0"/>
              </a:rPr>
              <a:t> </a:t>
            </a:r>
            <a:r>
              <a:rPr lang="en-PH" sz="3200" dirty="0" err="1" smtClean="0">
                <a:solidFill>
                  <a:schemeClr val="tx1">
                    <a:lumMod val="75000"/>
                    <a:lumOff val="25000"/>
                  </a:schemeClr>
                </a:solidFill>
                <a:latin typeface="Arial" panose="020B0604020202020204" pitchFamily="34" charset="0"/>
                <a:cs typeface="Arial" panose="020B0604020202020204" pitchFamily="34" charset="0"/>
              </a:rPr>
              <a:t>nhau</a:t>
            </a:r>
            <a:endParaRPr lang="en-PH" sz="3200" dirty="0" smtClean="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CBAA51E7-A29D-4394-A7B8-E54DDC69CEBB}"/>
              </a:ext>
            </a:extLst>
          </p:cNvPr>
          <p:cNvGrpSpPr/>
          <p:nvPr/>
        </p:nvGrpSpPr>
        <p:grpSpPr>
          <a:xfrm>
            <a:off x="8997611" y="3966433"/>
            <a:ext cx="654145" cy="1443341"/>
            <a:chOff x="5993168" y="2783390"/>
            <a:chExt cx="490609" cy="1082506"/>
          </a:xfrm>
        </p:grpSpPr>
        <p:sp>
          <p:nvSpPr>
            <p:cNvPr id="3" name="Freeform: Shape 2">
              <a:extLst>
                <a:ext uri="{FF2B5EF4-FFF2-40B4-BE49-F238E27FC236}">
                  <a16:creationId xmlns:a16="http://schemas.microsoft.com/office/drawing/2014/main" xmlns="" id="{6D1DD6C4-B54B-4885-95AE-D823AB5B76AB}"/>
                </a:ext>
              </a:extLst>
            </p:cNvPr>
            <p:cNvSpPr/>
            <p:nvPr/>
          </p:nvSpPr>
          <p:spPr>
            <a:xfrm>
              <a:off x="6037245" y="2783390"/>
              <a:ext cx="446532" cy="1082506"/>
            </a:xfrm>
            <a:custGeom>
              <a:avLst/>
              <a:gdLst>
                <a:gd name="connsiteX0" fmla="*/ 39602 w 235743"/>
                <a:gd name="connsiteY0" fmla="*/ -458 h 571500"/>
                <a:gd name="connsiteX1" fmla="*/ 191050 w 235743"/>
                <a:gd name="connsiteY1" fmla="*/ -458 h 571500"/>
                <a:gd name="connsiteX2" fmla="*/ 234913 w 235743"/>
                <a:gd name="connsiteY2" fmla="*/ 35453 h 571500"/>
                <a:gd name="connsiteX3" fmla="*/ 234913 w 235743"/>
                <a:gd name="connsiteY3" fmla="*/ 535695 h 571500"/>
                <a:gd name="connsiteX4" fmla="*/ 208124 w 235743"/>
                <a:gd name="connsiteY4" fmla="*/ 568785 h 571500"/>
                <a:gd name="connsiteX5" fmla="*/ 194480 w 235743"/>
                <a:gd name="connsiteY5" fmla="*/ 571042 h 571500"/>
                <a:gd name="connsiteX6" fmla="*/ 43032 w 235743"/>
                <a:gd name="connsiteY6" fmla="*/ 571042 h 571500"/>
                <a:gd name="connsiteX7" fmla="*/ -831 w 235743"/>
                <a:gd name="connsiteY7" fmla="*/ 535131 h 571500"/>
                <a:gd name="connsiteX8" fmla="*/ -831 w 235743"/>
                <a:gd name="connsiteY8" fmla="*/ 34889 h 571500"/>
                <a:gd name="connsiteX9" fmla="*/ 25958 w 235743"/>
                <a:gd name="connsiteY9" fmla="*/ 1799 h 571500"/>
                <a:gd name="connsiteX10" fmla="*/ 39602 w 235743"/>
                <a:gd name="connsiteY10" fmla="*/ -458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43" h="571500">
                  <a:moveTo>
                    <a:pt x="39602" y="-458"/>
                  </a:moveTo>
                  <a:lnTo>
                    <a:pt x="191050" y="-458"/>
                  </a:lnTo>
                  <a:cubicBezTo>
                    <a:pt x="215275" y="-458"/>
                    <a:pt x="234913" y="15622"/>
                    <a:pt x="234913" y="35453"/>
                  </a:cubicBezTo>
                  <a:lnTo>
                    <a:pt x="234913" y="535695"/>
                  </a:lnTo>
                  <a:cubicBezTo>
                    <a:pt x="234913" y="550575"/>
                    <a:pt x="223869" y="563334"/>
                    <a:pt x="208124" y="568785"/>
                  </a:cubicBezTo>
                  <a:lnTo>
                    <a:pt x="194480" y="571042"/>
                  </a:lnTo>
                  <a:lnTo>
                    <a:pt x="43032" y="571042"/>
                  </a:lnTo>
                  <a:cubicBezTo>
                    <a:pt x="18807" y="571042"/>
                    <a:pt x="-831" y="554962"/>
                    <a:pt x="-831" y="535131"/>
                  </a:cubicBezTo>
                  <a:lnTo>
                    <a:pt x="-831" y="34889"/>
                  </a:lnTo>
                  <a:cubicBezTo>
                    <a:pt x="-831" y="20016"/>
                    <a:pt x="10213" y="7250"/>
                    <a:pt x="25958" y="1799"/>
                  </a:cubicBezTo>
                  <a:lnTo>
                    <a:pt x="39602" y="-458"/>
                  </a:lnTo>
                  <a:close/>
                </a:path>
              </a:pathLst>
            </a:custGeom>
            <a:solidFill>
              <a:srgbClr val="F7A4B2"/>
            </a:solidFill>
            <a:ln w="7144" cap="flat">
              <a:noFill/>
              <a:prstDash val="solid"/>
              <a:miter/>
            </a:ln>
          </p:spPr>
          <p:txBody>
            <a:bodyPr rtlCol="0" anchor="ctr"/>
            <a:lstStyle/>
            <a:p>
              <a:endParaRPr lang="en-PH" sz="2400" dirty="0"/>
            </a:p>
          </p:txBody>
        </p:sp>
        <p:sp>
          <p:nvSpPr>
            <p:cNvPr id="8" name="Freeform: Shape 7">
              <a:extLst>
                <a:ext uri="{FF2B5EF4-FFF2-40B4-BE49-F238E27FC236}">
                  <a16:creationId xmlns:a16="http://schemas.microsoft.com/office/drawing/2014/main" xmlns="" id="{291E5513-3C94-4345-BE90-89EC5710C5D5}"/>
                </a:ext>
              </a:extLst>
            </p:cNvPr>
            <p:cNvSpPr/>
            <p:nvPr/>
          </p:nvSpPr>
          <p:spPr>
            <a:xfrm>
              <a:off x="5993168" y="2783390"/>
              <a:ext cx="433002" cy="1082506"/>
            </a:xfrm>
            <a:custGeom>
              <a:avLst/>
              <a:gdLst>
                <a:gd name="connsiteX0" fmla="*/ 44189 w 228600"/>
                <a:gd name="connsiteY0" fmla="*/ -458 h 571500"/>
                <a:gd name="connsiteX1" fmla="*/ 68828 w 228600"/>
                <a:gd name="connsiteY1" fmla="*/ -458 h 571500"/>
                <a:gd name="connsiteX2" fmla="*/ 54826 w 228600"/>
                <a:gd name="connsiteY2" fmla="*/ 1792 h 571500"/>
                <a:gd name="connsiteX3" fmla="*/ 27330 w 228600"/>
                <a:gd name="connsiteY3" fmla="*/ 34854 h 571500"/>
                <a:gd name="connsiteX4" fmla="*/ 27330 w 228600"/>
                <a:gd name="connsiteY4" fmla="*/ 534595 h 571500"/>
                <a:gd name="connsiteX5" fmla="*/ 72350 w 228600"/>
                <a:gd name="connsiteY5" fmla="*/ 570478 h 571500"/>
                <a:gd name="connsiteX6" fmla="*/ 227769 w 228600"/>
                <a:gd name="connsiteY6" fmla="*/ 570478 h 571500"/>
                <a:gd name="connsiteX7" fmla="*/ 224247 w 228600"/>
                <a:gd name="connsiteY7" fmla="*/ 571042 h 571500"/>
                <a:gd name="connsiteX8" fmla="*/ 44189 w 228600"/>
                <a:gd name="connsiteY8" fmla="*/ 571042 h 571500"/>
                <a:gd name="connsiteX9" fmla="*/ -831 w 228600"/>
                <a:gd name="connsiteY9" fmla="*/ 535167 h 571500"/>
                <a:gd name="connsiteX10" fmla="*/ -831 w 228600"/>
                <a:gd name="connsiteY10" fmla="*/ 35418 h 571500"/>
                <a:gd name="connsiteX11" fmla="*/ 44189 w 228600"/>
                <a:gd name="connsiteY11" fmla="*/ -458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571500">
                  <a:moveTo>
                    <a:pt x="44189" y="-458"/>
                  </a:moveTo>
                  <a:lnTo>
                    <a:pt x="68828" y="-458"/>
                  </a:lnTo>
                  <a:lnTo>
                    <a:pt x="54826" y="1792"/>
                  </a:lnTo>
                  <a:cubicBezTo>
                    <a:pt x="38667" y="7243"/>
                    <a:pt x="27330" y="19994"/>
                    <a:pt x="27330" y="34854"/>
                  </a:cubicBezTo>
                  <a:lnTo>
                    <a:pt x="27330" y="534595"/>
                  </a:lnTo>
                  <a:cubicBezTo>
                    <a:pt x="27330" y="554412"/>
                    <a:pt x="47489" y="570478"/>
                    <a:pt x="72350" y="570478"/>
                  </a:cubicBezTo>
                  <a:lnTo>
                    <a:pt x="227769" y="570478"/>
                  </a:lnTo>
                  <a:lnTo>
                    <a:pt x="224247" y="571042"/>
                  </a:lnTo>
                  <a:lnTo>
                    <a:pt x="44189" y="571042"/>
                  </a:lnTo>
                  <a:cubicBezTo>
                    <a:pt x="19321" y="571042"/>
                    <a:pt x="-831" y="554976"/>
                    <a:pt x="-831" y="535167"/>
                  </a:cubicBezTo>
                  <a:lnTo>
                    <a:pt x="-831" y="35418"/>
                  </a:lnTo>
                  <a:cubicBezTo>
                    <a:pt x="-831" y="15608"/>
                    <a:pt x="19321" y="-458"/>
                    <a:pt x="44189" y="-458"/>
                  </a:cubicBezTo>
                  <a:close/>
                </a:path>
              </a:pathLst>
            </a:custGeom>
            <a:solidFill>
              <a:srgbClr val="F48093"/>
            </a:solidFill>
            <a:ln w="7144" cap="flat">
              <a:noFill/>
              <a:prstDash val="solid"/>
              <a:miter/>
            </a:ln>
          </p:spPr>
          <p:txBody>
            <a:bodyPr rtlCol="0" anchor="ctr"/>
            <a:lstStyle/>
            <a:p>
              <a:endParaRPr lang="en-PH" sz="2400"/>
            </a:p>
          </p:txBody>
        </p:sp>
      </p:grpSp>
      <p:grpSp>
        <p:nvGrpSpPr>
          <p:cNvPr id="21" name="Group 20">
            <a:extLst>
              <a:ext uri="{FF2B5EF4-FFF2-40B4-BE49-F238E27FC236}">
                <a16:creationId xmlns:a16="http://schemas.microsoft.com/office/drawing/2014/main" xmlns="" id="{DE6AB3D3-D327-43C7-A48D-C58C611BE054}"/>
              </a:ext>
            </a:extLst>
          </p:cNvPr>
          <p:cNvGrpSpPr/>
          <p:nvPr/>
        </p:nvGrpSpPr>
        <p:grpSpPr>
          <a:xfrm>
            <a:off x="9992912" y="3305984"/>
            <a:ext cx="667543" cy="1750052"/>
            <a:chOff x="6710329" y="2539825"/>
            <a:chExt cx="500657" cy="1312539"/>
          </a:xfrm>
        </p:grpSpPr>
        <p:sp>
          <p:nvSpPr>
            <p:cNvPr id="9" name="Freeform: Shape 8">
              <a:extLst>
                <a:ext uri="{FF2B5EF4-FFF2-40B4-BE49-F238E27FC236}">
                  <a16:creationId xmlns:a16="http://schemas.microsoft.com/office/drawing/2014/main" xmlns="" id="{76CBCB21-B99F-4B28-9C5E-2B5D7AF5A561}"/>
                </a:ext>
              </a:extLst>
            </p:cNvPr>
            <p:cNvSpPr/>
            <p:nvPr/>
          </p:nvSpPr>
          <p:spPr>
            <a:xfrm>
              <a:off x="6750922" y="2539825"/>
              <a:ext cx="460064" cy="1312539"/>
            </a:xfrm>
            <a:custGeom>
              <a:avLst/>
              <a:gdLst>
                <a:gd name="connsiteX0" fmla="*/ 35081 w 242887"/>
                <a:gd name="connsiteY0" fmla="*/ -458 h 692944"/>
                <a:gd name="connsiteX1" fmla="*/ 197180 w 242887"/>
                <a:gd name="connsiteY1" fmla="*/ -458 h 692944"/>
                <a:gd name="connsiteX2" fmla="*/ 242057 w 242887"/>
                <a:gd name="connsiteY2" fmla="*/ 35647 h 692944"/>
                <a:gd name="connsiteX3" fmla="*/ 242057 w 242887"/>
                <a:gd name="connsiteY3" fmla="*/ 657839 h 692944"/>
                <a:gd name="connsiteX4" fmla="*/ 214646 w 242887"/>
                <a:gd name="connsiteY4" fmla="*/ 691107 h 692944"/>
                <a:gd name="connsiteX5" fmla="*/ 206145 w 242887"/>
                <a:gd name="connsiteY5" fmla="*/ 692486 h 692944"/>
                <a:gd name="connsiteX6" fmla="*/ 44046 w 242887"/>
                <a:gd name="connsiteY6" fmla="*/ 692486 h 692944"/>
                <a:gd name="connsiteX7" fmla="*/ -831 w 242887"/>
                <a:gd name="connsiteY7" fmla="*/ 656381 h 692944"/>
                <a:gd name="connsiteX8" fmla="*/ -831 w 242887"/>
                <a:gd name="connsiteY8" fmla="*/ 34189 h 692944"/>
                <a:gd name="connsiteX9" fmla="*/ 26579 w 242887"/>
                <a:gd name="connsiteY9" fmla="*/ 921 h 692944"/>
                <a:gd name="connsiteX10" fmla="*/ 35081 w 242887"/>
                <a:gd name="connsiteY10" fmla="*/ -458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887" h="692944">
                  <a:moveTo>
                    <a:pt x="35081" y="-458"/>
                  </a:moveTo>
                  <a:lnTo>
                    <a:pt x="197180" y="-458"/>
                  </a:lnTo>
                  <a:cubicBezTo>
                    <a:pt x="221961" y="-458"/>
                    <a:pt x="242057" y="15708"/>
                    <a:pt x="242057" y="35647"/>
                  </a:cubicBezTo>
                  <a:lnTo>
                    <a:pt x="242057" y="657839"/>
                  </a:lnTo>
                  <a:cubicBezTo>
                    <a:pt x="242057" y="672791"/>
                    <a:pt x="230756" y="685621"/>
                    <a:pt x="214646" y="691107"/>
                  </a:cubicBezTo>
                  <a:lnTo>
                    <a:pt x="206145" y="692486"/>
                  </a:lnTo>
                  <a:lnTo>
                    <a:pt x="44046" y="692486"/>
                  </a:lnTo>
                  <a:cubicBezTo>
                    <a:pt x="19264" y="692486"/>
                    <a:pt x="-831" y="676320"/>
                    <a:pt x="-831" y="656381"/>
                  </a:cubicBezTo>
                  <a:lnTo>
                    <a:pt x="-831" y="34189"/>
                  </a:lnTo>
                  <a:cubicBezTo>
                    <a:pt x="-831" y="19237"/>
                    <a:pt x="10470" y="6407"/>
                    <a:pt x="26579" y="921"/>
                  </a:cubicBezTo>
                  <a:lnTo>
                    <a:pt x="35081" y="-458"/>
                  </a:lnTo>
                  <a:close/>
                </a:path>
              </a:pathLst>
            </a:custGeom>
            <a:solidFill>
              <a:srgbClr val="D1CCFC"/>
            </a:solidFill>
            <a:ln w="7144" cap="flat">
              <a:noFill/>
              <a:prstDash val="solid"/>
              <a:miter/>
            </a:ln>
          </p:spPr>
          <p:txBody>
            <a:bodyPr rtlCol="0" anchor="ctr"/>
            <a:lstStyle/>
            <a:p>
              <a:endParaRPr lang="en-PH" sz="2400"/>
            </a:p>
          </p:txBody>
        </p:sp>
        <p:sp>
          <p:nvSpPr>
            <p:cNvPr id="10" name="Freeform: Shape 9">
              <a:extLst>
                <a:ext uri="{FF2B5EF4-FFF2-40B4-BE49-F238E27FC236}">
                  <a16:creationId xmlns:a16="http://schemas.microsoft.com/office/drawing/2014/main" xmlns="" id="{774CF67A-405B-41DD-BB75-ECDE0E1A2D7F}"/>
                </a:ext>
              </a:extLst>
            </p:cNvPr>
            <p:cNvSpPr/>
            <p:nvPr/>
          </p:nvSpPr>
          <p:spPr>
            <a:xfrm>
              <a:off x="6710329" y="2539825"/>
              <a:ext cx="433002" cy="1312539"/>
            </a:xfrm>
            <a:custGeom>
              <a:avLst/>
              <a:gdLst>
                <a:gd name="connsiteX0" fmla="*/ 43132 w 228600"/>
                <a:gd name="connsiteY0" fmla="*/ -458 h 692944"/>
                <a:gd name="connsiteX1" fmla="*/ 60198 w 228600"/>
                <a:gd name="connsiteY1" fmla="*/ -458 h 692944"/>
                <a:gd name="connsiteX2" fmla="*/ 51869 w 228600"/>
                <a:gd name="connsiteY2" fmla="*/ 921 h 692944"/>
                <a:gd name="connsiteX3" fmla="*/ 25015 w 228600"/>
                <a:gd name="connsiteY3" fmla="*/ 34118 h 692944"/>
                <a:gd name="connsiteX4" fmla="*/ 25015 w 228600"/>
                <a:gd name="connsiteY4" fmla="*/ 655003 h 692944"/>
                <a:gd name="connsiteX5" fmla="*/ 68978 w 228600"/>
                <a:gd name="connsiteY5" fmla="*/ 691036 h 692944"/>
                <a:gd name="connsiteX6" fmla="*/ 227769 w 228600"/>
                <a:gd name="connsiteY6" fmla="*/ 691036 h 692944"/>
                <a:gd name="connsiteX7" fmla="*/ 218983 w 228600"/>
                <a:gd name="connsiteY7" fmla="*/ 692486 h 692944"/>
                <a:gd name="connsiteX8" fmla="*/ 43132 w 228600"/>
                <a:gd name="connsiteY8" fmla="*/ 692486 h 692944"/>
                <a:gd name="connsiteX9" fmla="*/ -831 w 228600"/>
                <a:gd name="connsiteY9" fmla="*/ 656460 h 692944"/>
                <a:gd name="connsiteX10" fmla="*/ -831 w 228600"/>
                <a:gd name="connsiteY10" fmla="*/ 35568 h 692944"/>
                <a:gd name="connsiteX11" fmla="*/ 43132 w 228600"/>
                <a:gd name="connsiteY11" fmla="*/ -458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692944">
                  <a:moveTo>
                    <a:pt x="43132" y="-458"/>
                  </a:moveTo>
                  <a:lnTo>
                    <a:pt x="60198" y="-458"/>
                  </a:lnTo>
                  <a:lnTo>
                    <a:pt x="51869" y="921"/>
                  </a:lnTo>
                  <a:cubicBezTo>
                    <a:pt x="36088" y="6386"/>
                    <a:pt x="25015" y="19194"/>
                    <a:pt x="25015" y="34118"/>
                  </a:cubicBezTo>
                  <a:lnTo>
                    <a:pt x="25015" y="655003"/>
                  </a:lnTo>
                  <a:cubicBezTo>
                    <a:pt x="25015" y="674905"/>
                    <a:pt x="44696" y="691036"/>
                    <a:pt x="68978" y="691036"/>
                  </a:cubicBezTo>
                  <a:lnTo>
                    <a:pt x="227769" y="691036"/>
                  </a:lnTo>
                  <a:lnTo>
                    <a:pt x="218983" y="692486"/>
                  </a:lnTo>
                  <a:lnTo>
                    <a:pt x="43132" y="692486"/>
                  </a:lnTo>
                  <a:cubicBezTo>
                    <a:pt x="18850" y="692486"/>
                    <a:pt x="-831" y="676355"/>
                    <a:pt x="-831" y="656460"/>
                  </a:cubicBezTo>
                  <a:lnTo>
                    <a:pt x="-831" y="35568"/>
                  </a:lnTo>
                  <a:cubicBezTo>
                    <a:pt x="-831" y="15673"/>
                    <a:pt x="18850" y="-458"/>
                    <a:pt x="43132" y="-458"/>
                  </a:cubicBezTo>
                  <a:close/>
                </a:path>
              </a:pathLst>
            </a:custGeom>
            <a:solidFill>
              <a:srgbClr val="A399FA"/>
            </a:solidFill>
            <a:ln w="7144" cap="flat">
              <a:noFill/>
              <a:prstDash val="solid"/>
              <a:miter/>
            </a:ln>
          </p:spPr>
          <p:txBody>
            <a:bodyPr rtlCol="0" anchor="ctr"/>
            <a:lstStyle/>
            <a:p>
              <a:endParaRPr lang="en-PH" sz="2400"/>
            </a:p>
          </p:txBody>
        </p:sp>
      </p:grpSp>
      <p:grpSp>
        <p:nvGrpSpPr>
          <p:cNvPr id="26" name="Group 25">
            <a:extLst>
              <a:ext uri="{FF2B5EF4-FFF2-40B4-BE49-F238E27FC236}">
                <a16:creationId xmlns:a16="http://schemas.microsoft.com/office/drawing/2014/main" xmlns="" id="{CFEC1F60-C856-429D-ABB6-628196FB5940}"/>
              </a:ext>
            </a:extLst>
          </p:cNvPr>
          <p:cNvGrpSpPr/>
          <p:nvPr/>
        </p:nvGrpSpPr>
        <p:grpSpPr>
          <a:xfrm>
            <a:off x="10955598" y="2851437"/>
            <a:ext cx="685585" cy="2219136"/>
            <a:chOff x="7413958" y="2188010"/>
            <a:chExt cx="514189" cy="1664352"/>
          </a:xfrm>
        </p:grpSpPr>
        <p:sp>
          <p:nvSpPr>
            <p:cNvPr id="11" name="Freeform: Shape 10">
              <a:extLst>
                <a:ext uri="{FF2B5EF4-FFF2-40B4-BE49-F238E27FC236}">
                  <a16:creationId xmlns:a16="http://schemas.microsoft.com/office/drawing/2014/main" xmlns="" id="{21F4B0DB-AAEF-4037-998A-2C63A4D6105D}"/>
                </a:ext>
              </a:extLst>
            </p:cNvPr>
            <p:cNvSpPr/>
            <p:nvPr/>
          </p:nvSpPr>
          <p:spPr>
            <a:xfrm>
              <a:off x="7468083" y="2188010"/>
              <a:ext cx="460064" cy="1664352"/>
            </a:xfrm>
            <a:custGeom>
              <a:avLst/>
              <a:gdLst>
                <a:gd name="connsiteX0" fmla="*/ 44303 w 242887"/>
                <a:gd name="connsiteY0" fmla="*/ -458 h 878681"/>
                <a:gd name="connsiteX1" fmla="*/ 202373 w 242887"/>
                <a:gd name="connsiteY1" fmla="*/ -458 h 878681"/>
                <a:gd name="connsiteX2" fmla="*/ 214489 w 242887"/>
                <a:gd name="connsiteY2" fmla="*/ 1485 h 878681"/>
                <a:gd name="connsiteX3" fmla="*/ 242057 w 242887"/>
                <a:gd name="connsiteY3" fmla="*/ 34511 h 878681"/>
                <a:gd name="connsiteX4" fmla="*/ 242057 w 242887"/>
                <a:gd name="connsiteY4" fmla="*/ 842383 h 878681"/>
                <a:gd name="connsiteX5" fmla="*/ 196923 w 242887"/>
                <a:gd name="connsiteY5" fmla="*/ 878224 h 878681"/>
                <a:gd name="connsiteX6" fmla="*/ 38853 w 242887"/>
                <a:gd name="connsiteY6" fmla="*/ 878224 h 878681"/>
                <a:gd name="connsiteX7" fmla="*/ 26737 w 242887"/>
                <a:gd name="connsiteY7" fmla="*/ 876281 h 878681"/>
                <a:gd name="connsiteX8" fmla="*/ -831 w 242887"/>
                <a:gd name="connsiteY8" fmla="*/ 843255 h 878681"/>
                <a:gd name="connsiteX9" fmla="*/ -831 w 242887"/>
                <a:gd name="connsiteY9" fmla="*/ 35382 h 878681"/>
                <a:gd name="connsiteX10" fmla="*/ 44303 w 242887"/>
                <a:gd name="connsiteY10" fmla="*/ -458 h 8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887" h="878681">
                  <a:moveTo>
                    <a:pt x="44303" y="-458"/>
                  </a:moveTo>
                  <a:lnTo>
                    <a:pt x="202373" y="-458"/>
                  </a:lnTo>
                  <a:lnTo>
                    <a:pt x="214489" y="1485"/>
                  </a:lnTo>
                  <a:cubicBezTo>
                    <a:pt x="230691" y="6929"/>
                    <a:pt x="242057" y="19666"/>
                    <a:pt x="242057" y="34511"/>
                  </a:cubicBezTo>
                  <a:lnTo>
                    <a:pt x="242057" y="842383"/>
                  </a:lnTo>
                  <a:cubicBezTo>
                    <a:pt x="242057" y="862179"/>
                    <a:pt x="221847" y="878224"/>
                    <a:pt x="196923" y="878224"/>
                  </a:cubicBezTo>
                  <a:lnTo>
                    <a:pt x="38853" y="878224"/>
                  </a:lnTo>
                  <a:lnTo>
                    <a:pt x="26737" y="876281"/>
                  </a:lnTo>
                  <a:cubicBezTo>
                    <a:pt x="10535" y="870837"/>
                    <a:pt x="-831" y="858100"/>
                    <a:pt x="-831" y="843255"/>
                  </a:cubicBezTo>
                  <a:lnTo>
                    <a:pt x="-831" y="35382"/>
                  </a:lnTo>
                  <a:cubicBezTo>
                    <a:pt x="-831" y="15587"/>
                    <a:pt x="19379" y="-458"/>
                    <a:pt x="44303" y="-458"/>
                  </a:cubicBezTo>
                  <a:close/>
                </a:path>
              </a:pathLst>
            </a:custGeom>
            <a:solidFill>
              <a:srgbClr val="C6E4A6"/>
            </a:solidFill>
            <a:ln w="7144" cap="flat">
              <a:noFill/>
              <a:prstDash val="solid"/>
              <a:miter/>
            </a:ln>
          </p:spPr>
          <p:txBody>
            <a:bodyPr rtlCol="0" anchor="ctr"/>
            <a:lstStyle/>
            <a:p>
              <a:endParaRPr lang="en-PH" sz="2400"/>
            </a:p>
          </p:txBody>
        </p:sp>
        <p:sp>
          <p:nvSpPr>
            <p:cNvPr id="12" name="Freeform: Shape 11">
              <a:extLst>
                <a:ext uri="{FF2B5EF4-FFF2-40B4-BE49-F238E27FC236}">
                  <a16:creationId xmlns:a16="http://schemas.microsoft.com/office/drawing/2014/main" xmlns="" id="{6B4AE6F5-0F18-4FFB-BA87-6C3BC848D38D}"/>
                </a:ext>
              </a:extLst>
            </p:cNvPr>
            <p:cNvSpPr/>
            <p:nvPr/>
          </p:nvSpPr>
          <p:spPr>
            <a:xfrm>
              <a:off x="7413958" y="2188010"/>
              <a:ext cx="433002" cy="1664352"/>
            </a:xfrm>
            <a:custGeom>
              <a:avLst/>
              <a:gdLst>
                <a:gd name="connsiteX0" fmla="*/ 43811 w 228600"/>
                <a:gd name="connsiteY0" fmla="*/ -458 h 878681"/>
                <a:gd name="connsiteX1" fmla="*/ 222376 w 228600"/>
                <a:gd name="connsiteY1" fmla="*/ -458 h 878681"/>
                <a:gd name="connsiteX2" fmla="*/ 227769 w 228600"/>
                <a:gd name="connsiteY2" fmla="*/ 414 h 878681"/>
                <a:gd name="connsiteX3" fmla="*/ 71435 w 228600"/>
                <a:gd name="connsiteY3" fmla="*/ 414 h 878681"/>
                <a:gd name="connsiteX4" fmla="*/ 26794 w 228600"/>
                <a:gd name="connsiteY4" fmla="*/ 36225 h 878681"/>
                <a:gd name="connsiteX5" fmla="*/ 26794 w 228600"/>
                <a:gd name="connsiteY5" fmla="*/ 843291 h 878681"/>
                <a:gd name="connsiteX6" fmla="*/ 54062 w 228600"/>
                <a:gd name="connsiteY6" fmla="*/ 876281 h 878681"/>
                <a:gd name="connsiteX7" fmla="*/ 66042 w 228600"/>
                <a:gd name="connsiteY7" fmla="*/ 878224 h 878681"/>
                <a:gd name="connsiteX8" fmla="*/ 43811 w 228600"/>
                <a:gd name="connsiteY8" fmla="*/ 878224 h 878681"/>
                <a:gd name="connsiteX9" fmla="*/ -831 w 228600"/>
                <a:gd name="connsiteY9" fmla="*/ 842419 h 878681"/>
                <a:gd name="connsiteX10" fmla="*/ -831 w 228600"/>
                <a:gd name="connsiteY10" fmla="*/ 35347 h 878681"/>
                <a:gd name="connsiteX11" fmla="*/ 43811 w 228600"/>
                <a:gd name="connsiteY11" fmla="*/ -458 h 8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878681">
                  <a:moveTo>
                    <a:pt x="43811" y="-458"/>
                  </a:moveTo>
                  <a:lnTo>
                    <a:pt x="222376" y="-458"/>
                  </a:lnTo>
                  <a:lnTo>
                    <a:pt x="227769" y="414"/>
                  </a:lnTo>
                  <a:lnTo>
                    <a:pt x="71435" y="414"/>
                  </a:lnTo>
                  <a:cubicBezTo>
                    <a:pt x="46782" y="414"/>
                    <a:pt x="26794" y="16444"/>
                    <a:pt x="26794" y="36225"/>
                  </a:cubicBezTo>
                  <a:lnTo>
                    <a:pt x="26794" y="843291"/>
                  </a:lnTo>
                  <a:cubicBezTo>
                    <a:pt x="26794" y="858121"/>
                    <a:pt x="38038" y="870844"/>
                    <a:pt x="54062" y="876281"/>
                  </a:cubicBezTo>
                  <a:lnTo>
                    <a:pt x="66042" y="878224"/>
                  </a:lnTo>
                  <a:lnTo>
                    <a:pt x="43811" y="878224"/>
                  </a:lnTo>
                  <a:cubicBezTo>
                    <a:pt x="19157" y="878224"/>
                    <a:pt x="-831" y="862193"/>
                    <a:pt x="-831" y="842419"/>
                  </a:cubicBezTo>
                  <a:lnTo>
                    <a:pt x="-831" y="35347"/>
                  </a:lnTo>
                  <a:cubicBezTo>
                    <a:pt x="-831" y="15573"/>
                    <a:pt x="19157" y="-458"/>
                    <a:pt x="43811" y="-458"/>
                  </a:cubicBezTo>
                  <a:close/>
                </a:path>
              </a:pathLst>
            </a:custGeom>
            <a:solidFill>
              <a:srgbClr val="9CD061"/>
            </a:solidFill>
            <a:ln w="7144" cap="flat">
              <a:noFill/>
              <a:prstDash val="solid"/>
              <a:miter/>
            </a:ln>
          </p:spPr>
          <p:txBody>
            <a:bodyPr rtlCol="0" anchor="ctr"/>
            <a:lstStyle/>
            <a:p>
              <a:endParaRPr lang="en-PH" sz="2400"/>
            </a:p>
          </p:txBody>
        </p:sp>
      </p:grpSp>
      <p:sp>
        <p:nvSpPr>
          <p:cNvPr id="13" name="Freeform: Shape 12">
            <a:extLst>
              <a:ext uri="{FF2B5EF4-FFF2-40B4-BE49-F238E27FC236}">
                <a16:creationId xmlns:a16="http://schemas.microsoft.com/office/drawing/2014/main" xmlns="" id="{321200E5-DD54-4CB7-8A68-11EA48CF6158}"/>
              </a:ext>
            </a:extLst>
          </p:cNvPr>
          <p:cNvSpPr/>
          <p:nvPr/>
        </p:nvSpPr>
        <p:spPr>
          <a:xfrm>
            <a:off x="7990886" y="1961141"/>
            <a:ext cx="2579980" cy="1533543"/>
          </a:xfrm>
          <a:custGeom>
            <a:avLst/>
            <a:gdLst>
              <a:gd name="connsiteX0" fmla="*/ 1009020 w 1021559"/>
              <a:gd name="connsiteY0" fmla="*/ 8226 h 607216"/>
              <a:gd name="connsiteX1" fmla="*/ 981802 w 1021559"/>
              <a:gd name="connsiteY1" fmla="*/ -189 h 607216"/>
              <a:gd name="connsiteX2" fmla="*/ 843291 w 1021559"/>
              <a:gd name="connsiteY2" fmla="*/ 17156 h 607216"/>
              <a:gd name="connsiteX3" fmla="*/ 813223 w 1021559"/>
              <a:gd name="connsiteY3" fmla="*/ 55889 h 607216"/>
              <a:gd name="connsiteX4" fmla="*/ 851878 w 1021559"/>
              <a:gd name="connsiteY4" fmla="*/ 86015 h 607216"/>
              <a:gd name="connsiteX5" fmla="*/ 903971 w 1021559"/>
              <a:gd name="connsiteY5" fmla="*/ 79492 h 607216"/>
              <a:gd name="connsiteX6" fmla="*/ 355723 w 1021559"/>
              <a:gd name="connsiteY6" fmla="*/ 466948 h 607216"/>
              <a:gd name="connsiteX7" fmla="*/ 32718 w 1021559"/>
              <a:gd name="connsiteY7" fmla="*/ 537378 h 607216"/>
              <a:gd name="connsiteX8" fmla="*/ -815 w 1021559"/>
              <a:gd name="connsiteY8" fmla="*/ 573111 h 607216"/>
              <a:gd name="connsiteX9" fmla="*/ 33782 w 1021559"/>
              <a:gd name="connsiteY9" fmla="*/ 606758 h 607216"/>
              <a:gd name="connsiteX10" fmla="*/ 34847 w 1021559"/>
              <a:gd name="connsiteY10" fmla="*/ 606744 h 607216"/>
              <a:gd name="connsiteX11" fmla="*/ 376561 w 1021559"/>
              <a:gd name="connsiteY11" fmla="*/ 533178 h 607216"/>
              <a:gd name="connsiteX12" fmla="*/ 688965 w 1021559"/>
              <a:gd name="connsiteY12" fmla="*/ 373729 h 607216"/>
              <a:gd name="connsiteX13" fmla="*/ 951469 w 1021559"/>
              <a:gd name="connsiteY13" fmla="*/ 130956 h 607216"/>
              <a:gd name="connsiteX14" fmla="*/ 951469 w 1021559"/>
              <a:gd name="connsiteY14" fmla="*/ 173033 h 607216"/>
              <a:gd name="connsiteX15" fmla="*/ 986102 w 1021559"/>
              <a:gd name="connsiteY15" fmla="*/ 207730 h 607216"/>
              <a:gd name="connsiteX16" fmla="*/ 1020728 w 1021559"/>
              <a:gd name="connsiteY16" fmla="*/ 173033 h 607216"/>
              <a:gd name="connsiteX17" fmla="*/ 1020728 w 1021559"/>
              <a:gd name="connsiteY17" fmla="*/ 34236 h 607216"/>
              <a:gd name="connsiteX18" fmla="*/ 1009020 w 1021559"/>
              <a:gd name="connsiteY18" fmla="*/ 8226 h 6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1559" h="607216">
                <a:moveTo>
                  <a:pt x="1009020" y="8226"/>
                </a:moveTo>
                <a:cubicBezTo>
                  <a:pt x="1001568" y="1640"/>
                  <a:pt x="991653" y="-1425"/>
                  <a:pt x="981802" y="-189"/>
                </a:cubicBezTo>
                <a:lnTo>
                  <a:pt x="843291" y="17156"/>
                </a:lnTo>
                <a:cubicBezTo>
                  <a:pt x="824311" y="19535"/>
                  <a:pt x="810851" y="36880"/>
                  <a:pt x="813223" y="55889"/>
                </a:cubicBezTo>
                <a:cubicBezTo>
                  <a:pt x="815595" y="74913"/>
                  <a:pt x="832919" y="88386"/>
                  <a:pt x="851878" y="86015"/>
                </a:cubicBezTo>
                <a:lnTo>
                  <a:pt x="903971" y="79492"/>
                </a:lnTo>
                <a:cubicBezTo>
                  <a:pt x="727784" y="299156"/>
                  <a:pt x="511164" y="411112"/>
                  <a:pt x="355723" y="466948"/>
                </a:cubicBezTo>
                <a:cubicBezTo>
                  <a:pt x="174264" y="532127"/>
                  <a:pt x="34111" y="537335"/>
                  <a:pt x="32718" y="537378"/>
                </a:cubicBezTo>
                <a:cubicBezTo>
                  <a:pt x="13615" y="537978"/>
                  <a:pt x="-1393" y="553966"/>
                  <a:pt x="-815" y="573111"/>
                </a:cubicBezTo>
                <a:cubicBezTo>
                  <a:pt x="-244" y="591907"/>
                  <a:pt x="15137" y="606758"/>
                  <a:pt x="33782" y="606758"/>
                </a:cubicBezTo>
                <a:cubicBezTo>
                  <a:pt x="34132" y="606758"/>
                  <a:pt x="34489" y="606751"/>
                  <a:pt x="34847" y="606744"/>
                </a:cubicBezTo>
                <a:cubicBezTo>
                  <a:pt x="40904" y="606558"/>
                  <a:pt x="185337" y="601458"/>
                  <a:pt x="376561" y="533178"/>
                </a:cubicBezTo>
                <a:cubicBezTo>
                  <a:pt x="488740" y="493130"/>
                  <a:pt x="593846" y="439480"/>
                  <a:pt x="688965" y="373729"/>
                </a:cubicBezTo>
                <a:cubicBezTo>
                  <a:pt x="787649" y="305506"/>
                  <a:pt x="875667" y="224017"/>
                  <a:pt x="951469" y="130956"/>
                </a:cubicBezTo>
                <a:lnTo>
                  <a:pt x="951469" y="173033"/>
                </a:lnTo>
                <a:cubicBezTo>
                  <a:pt x="951469" y="192192"/>
                  <a:pt x="966971" y="207730"/>
                  <a:pt x="986102" y="207730"/>
                </a:cubicBezTo>
                <a:cubicBezTo>
                  <a:pt x="1005226" y="207730"/>
                  <a:pt x="1020728" y="192192"/>
                  <a:pt x="1020728" y="173033"/>
                </a:cubicBezTo>
                <a:lnTo>
                  <a:pt x="1020728" y="34236"/>
                </a:lnTo>
                <a:cubicBezTo>
                  <a:pt x="1020728" y="24285"/>
                  <a:pt x="1016463" y="14813"/>
                  <a:pt x="1009020" y="8226"/>
                </a:cubicBezTo>
                <a:close/>
              </a:path>
            </a:pathLst>
          </a:custGeom>
          <a:solidFill>
            <a:schemeClr val="bg1"/>
          </a:solidFill>
          <a:ln w="7144" cap="flat">
            <a:noFill/>
            <a:prstDash val="solid"/>
            <a:miter/>
          </a:ln>
        </p:spPr>
        <p:txBody>
          <a:bodyPr rtlCol="0" anchor="ctr"/>
          <a:lstStyle/>
          <a:p>
            <a:endParaRPr lang="en-PH" sz="2400"/>
          </a:p>
        </p:txBody>
      </p:sp>
      <p:pic>
        <p:nvPicPr>
          <p:cNvPr id="25" name="Graphic 24">
            <a:extLst>
              <a:ext uri="{FF2B5EF4-FFF2-40B4-BE49-F238E27FC236}">
                <a16:creationId xmlns:a16="http://schemas.microsoft.com/office/drawing/2014/main" xmlns="" id="{EA76AEC0-E91C-435B-99D4-DD67A7A130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2059" t="96428" r="7549"/>
          <a:stretch/>
        </p:blipFill>
        <p:spPr>
          <a:xfrm>
            <a:off x="7566224" y="6613021"/>
            <a:ext cx="3705400" cy="244979"/>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xmlns="" id="{103004AA-D262-46CC-9959-C47BC657F23F}"/>
              </a:ext>
            </a:extLst>
          </p:cNvPr>
          <p:cNvSpPr/>
          <p:nvPr/>
        </p:nvSpPr>
        <p:spPr>
          <a:xfrm>
            <a:off x="7810920" y="5070573"/>
            <a:ext cx="3188677" cy="1542449"/>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xmlns="" id="{8C3AD883-AD96-4A15-A212-D1A20C8AEF45}"/>
              </a:ext>
            </a:extLst>
          </p:cNvPr>
          <p:cNvSpPr/>
          <p:nvPr/>
        </p:nvSpPr>
        <p:spPr>
          <a:xfrm>
            <a:off x="8336934" y="5056036"/>
            <a:ext cx="3483428" cy="144000"/>
          </a:xfrm>
          <a:prstGeom prst="roundRect">
            <a:avLst>
              <a:gd name="adj" fmla="val 50000"/>
            </a:avLst>
          </a:pr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214713247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grpId="0" nodeType="withEffect">
                                  <p:stCondLst>
                                    <p:cond delay="0"/>
                                  </p:stCondLst>
                                  <p:childTnLst>
                                    <p:animMotion origin="layout" path="M 3.125E-6 4.44444E-6 L 3.125E-6 0.2287 " pathEditMode="relative" rAng="0" ptsTypes="AA">
                                      <p:cBhvr>
                                        <p:cTn id="9" dur="1500" spd="-100000" fill="hold"/>
                                        <p:tgtEl>
                                          <p:spTgt spid="4"/>
                                        </p:tgtEl>
                                        <p:attrNameLst>
                                          <p:attrName>ppt_x</p:attrName>
                                          <p:attrName>ppt_y</p:attrName>
                                        </p:attrNameLst>
                                      </p:cBhvr>
                                      <p:rCtr x="0" y="11435"/>
                                    </p:animMotion>
                                  </p:child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 presetClass="entr" presetSubtype="4" accel="50000" decel="50000" fill="hold"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7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par>
                                <p:cTn id="25" presetID="1" presetClass="emph" presetSubtype="2" fill="hold" nodeType="withEffect">
                                  <p:stCondLst>
                                    <p:cond delay="750"/>
                                  </p:stCondLst>
                                  <p:childTnLst>
                                    <p:animClr clrSpc="rgb" dir="cw">
                                      <p:cBhvr>
                                        <p:cTn id="26" dur="1000" fill="hold"/>
                                        <p:tgtEl>
                                          <p:spTgt spid="13"/>
                                        </p:tgtEl>
                                        <p:attrNameLst>
                                          <p:attrName>fillcolor</p:attrName>
                                        </p:attrNameLst>
                                      </p:cBhvr>
                                      <p:to>
                                        <a:schemeClr val="tx2"/>
                                      </p:to>
                                    </p:animClr>
                                    <p:set>
                                      <p:cBhvr>
                                        <p:cTn id="27" dur="1000" fill="hold"/>
                                        <p:tgtEl>
                                          <p:spTgt spid="13"/>
                                        </p:tgtEl>
                                        <p:attrNameLst>
                                          <p:attrName>fill.type</p:attrName>
                                        </p:attrNameLst>
                                      </p:cBhvr>
                                      <p:to>
                                        <p:strVal val="solid"/>
                                      </p:to>
                                    </p:set>
                                    <p:set>
                                      <p:cBhvr>
                                        <p:cTn id="28" dur="1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phic 47">
            <a:extLst>
              <a:ext uri="{FF2B5EF4-FFF2-40B4-BE49-F238E27FC236}">
                <a16:creationId xmlns:a16="http://schemas.microsoft.com/office/drawing/2014/main" xmlns="" id="{768DD488-9916-4A2E-99A9-70A61B5A1F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prstGeom prst="rect">
            <a:avLst/>
          </a:prstGeom>
        </p:spPr>
      </p:pic>
      <p:sp>
        <p:nvSpPr>
          <p:cNvPr id="22" name="Rectangle: Rounded Corners 21">
            <a:extLst>
              <a:ext uri="{FF2B5EF4-FFF2-40B4-BE49-F238E27FC236}">
                <a16:creationId xmlns:a16="http://schemas.microsoft.com/office/drawing/2014/main" xmlns="" id="{E6152E68-FE45-4F5C-A9FD-FF409254C9F0}"/>
              </a:ext>
            </a:extLst>
          </p:cNvPr>
          <p:cNvSpPr/>
          <p:nvPr/>
        </p:nvSpPr>
        <p:spPr>
          <a:xfrm>
            <a:off x="211848" y="276854"/>
            <a:ext cx="11768304" cy="636804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dirty="0">
              <a:solidFill>
                <a:prstClr val="white"/>
              </a:solidFill>
              <a:latin typeface="Calibri" panose="020F0502020204030204"/>
            </a:endParaRPr>
          </a:p>
        </p:txBody>
      </p:sp>
      <p:sp>
        <p:nvSpPr>
          <p:cNvPr id="98" name="Freeform: Shape 97">
            <a:extLst>
              <a:ext uri="{FF2B5EF4-FFF2-40B4-BE49-F238E27FC236}">
                <a16:creationId xmlns:a16="http://schemas.microsoft.com/office/drawing/2014/main" xmlns="" id="{80E44D6A-30C5-4E28-B6C5-FC50B1E6DBD3}"/>
              </a:ext>
            </a:extLst>
          </p:cNvPr>
          <p:cNvSpPr/>
          <p:nvPr/>
        </p:nvSpPr>
        <p:spPr>
          <a:xfrm>
            <a:off x="4829835" y="880107"/>
            <a:ext cx="2532333" cy="2527551"/>
          </a:xfrm>
          <a:custGeom>
            <a:avLst/>
            <a:gdLst>
              <a:gd name="connsiteX0" fmla="*/ 949625 w 1899250"/>
              <a:gd name="connsiteY0" fmla="*/ 0 h 1895663"/>
              <a:gd name="connsiteX1" fmla="*/ 1899250 w 1899250"/>
              <a:gd name="connsiteY1" fmla="*/ 949625 h 1895663"/>
              <a:gd name="connsiteX2" fmla="*/ 1898033 w 1899250"/>
              <a:gd name="connsiteY2" fmla="*/ 973738 h 1895663"/>
              <a:gd name="connsiteX3" fmla="*/ 1897862 w 1899250"/>
              <a:gd name="connsiteY3" fmla="*/ 973549 h 1895663"/>
              <a:gd name="connsiteX4" fmla="*/ 1894347 w 1899250"/>
              <a:gd name="connsiteY4" fmla="*/ 1043132 h 1895663"/>
              <a:gd name="connsiteX5" fmla="*/ 949625 w 1899250"/>
              <a:gd name="connsiteY5" fmla="*/ 1895663 h 1895663"/>
              <a:gd name="connsiteX6" fmla="*/ 19293 w 1899250"/>
              <a:gd name="connsiteY6" fmla="*/ 1137421 h 1895663"/>
              <a:gd name="connsiteX7" fmla="*/ 6216 w 1899250"/>
              <a:gd name="connsiteY7" fmla="*/ 1051729 h 1895663"/>
              <a:gd name="connsiteX8" fmla="*/ 5761 w 1899250"/>
              <a:gd name="connsiteY8" fmla="*/ 1052337 h 1895663"/>
              <a:gd name="connsiteX9" fmla="*/ 4903 w 1899250"/>
              <a:gd name="connsiteY9" fmla="*/ 1046719 h 1895663"/>
              <a:gd name="connsiteX10" fmla="*/ 0 w 1899250"/>
              <a:gd name="connsiteY10" fmla="*/ 949625 h 1895663"/>
              <a:gd name="connsiteX11" fmla="*/ 949625 w 1899250"/>
              <a:gd name="connsiteY11" fmla="*/ 0 h 189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9250" h="1895663">
                <a:moveTo>
                  <a:pt x="949625" y="0"/>
                </a:moveTo>
                <a:cubicBezTo>
                  <a:pt x="1474089" y="0"/>
                  <a:pt x="1899250" y="425161"/>
                  <a:pt x="1899250" y="949625"/>
                </a:cubicBezTo>
                <a:lnTo>
                  <a:pt x="1898033" y="973738"/>
                </a:lnTo>
                <a:lnTo>
                  <a:pt x="1897862" y="973549"/>
                </a:lnTo>
                <a:lnTo>
                  <a:pt x="1894347" y="1043132"/>
                </a:lnTo>
                <a:cubicBezTo>
                  <a:pt x="1845717" y="1521986"/>
                  <a:pt x="1441310" y="1895663"/>
                  <a:pt x="949625" y="1895663"/>
                </a:cubicBezTo>
                <a:cubicBezTo>
                  <a:pt x="490720" y="1895663"/>
                  <a:pt x="107842" y="1570149"/>
                  <a:pt x="19293" y="1137421"/>
                </a:cubicBezTo>
                <a:lnTo>
                  <a:pt x="6216" y="1051729"/>
                </a:lnTo>
                <a:lnTo>
                  <a:pt x="5761" y="1052337"/>
                </a:lnTo>
                <a:lnTo>
                  <a:pt x="4903" y="1046719"/>
                </a:lnTo>
                <a:cubicBezTo>
                  <a:pt x="1661" y="1014795"/>
                  <a:pt x="0" y="982404"/>
                  <a:pt x="0" y="949625"/>
                </a:cubicBezTo>
                <a:cubicBezTo>
                  <a:pt x="0" y="425161"/>
                  <a:pt x="425162" y="0"/>
                  <a:pt x="949625" y="0"/>
                </a:cubicBezTo>
                <a:close/>
              </a:path>
            </a:pathLst>
          </a:custGeom>
          <a:solidFill>
            <a:srgbClr val="FBDA7D"/>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grpSp>
        <p:nvGrpSpPr>
          <p:cNvPr id="3" name="Group 2">
            <a:extLst>
              <a:ext uri="{FF2B5EF4-FFF2-40B4-BE49-F238E27FC236}">
                <a16:creationId xmlns:a16="http://schemas.microsoft.com/office/drawing/2014/main" xmlns="" id="{6EC9DD21-E715-4CF5-B56B-D31797A8FF87}"/>
              </a:ext>
            </a:extLst>
          </p:cNvPr>
          <p:cNvGrpSpPr/>
          <p:nvPr/>
        </p:nvGrpSpPr>
        <p:grpSpPr>
          <a:xfrm>
            <a:off x="5138201" y="761628"/>
            <a:ext cx="1915601" cy="2646029"/>
            <a:chOff x="3853650" y="571221"/>
            <a:chExt cx="1436701" cy="1984522"/>
          </a:xfrm>
        </p:grpSpPr>
        <p:grpSp>
          <p:nvGrpSpPr>
            <p:cNvPr id="2" name="Group 1">
              <a:extLst>
                <a:ext uri="{FF2B5EF4-FFF2-40B4-BE49-F238E27FC236}">
                  <a16:creationId xmlns:a16="http://schemas.microsoft.com/office/drawing/2014/main" xmlns="" id="{C1CE1F44-B8E5-40F4-9385-0D69B1CDD723}"/>
                </a:ext>
              </a:extLst>
            </p:cNvPr>
            <p:cNvGrpSpPr/>
            <p:nvPr/>
          </p:nvGrpSpPr>
          <p:grpSpPr>
            <a:xfrm>
              <a:off x="3853650" y="571221"/>
              <a:ext cx="1436701" cy="1984522"/>
              <a:chOff x="3853650" y="571221"/>
              <a:chExt cx="1436701" cy="1984522"/>
            </a:xfrm>
          </p:grpSpPr>
          <p:sp>
            <p:nvSpPr>
              <p:cNvPr id="6" name="Freeform: Shape 5">
                <a:extLst>
                  <a:ext uri="{FF2B5EF4-FFF2-40B4-BE49-F238E27FC236}">
                    <a16:creationId xmlns:a16="http://schemas.microsoft.com/office/drawing/2014/main" xmlns="" id="{137C522C-A30E-45C0-B9D1-2F4EEE69227A}"/>
                  </a:ext>
                </a:extLst>
              </p:cNvPr>
              <p:cNvSpPr/>
              <p:nvPr/>
            </p:nvSpPr>
            <p:spPr>
              <a:xfrm>
                <a:off x="4504170" y="1765728"/>
                <a:ext cx="135661" cy="207813"/>
              </a:xfrm>
              <a:custGeom>
                <a:avLst/>
                <a:gdLst>
                  <a:gd name="connsiteX0" fmla="*/ 333375 w 333375"/>
                  <a:gd name="connsiteY0" fmla="*/ 510683 h 510683"/>
                  <a:gd name="connsiteX1" fmla="*/ 333375 w 333375"/>
                  <a:gd name="connsiteY1" fmla="*/ 0 h 510683"/>
                  <a:gd name="connsiteX2" fmla="*/ 272006 w 333375"/>
                  <a:gd name="connsiteY2" fmla="*/ 7420 h 510683"/>
                  <a:gd name="connsiteX3" fmla="*/ 61370 w 333375"/>
                  <a:gd name="connsiteY3" fmla="*/ 7420 h 510683"/>
                  <a:gd name="connsiteX4" fmla="*/ 0 w 333375"/>
                  <a:gd name="connsiteY4" fmla="*/ 0 h 510683"/>
                  <a:gd name="connsiteX5" fmla="*/ 0 w 333375"/>
                  <a:gd name="connsiteY5" fmla="*/ 510683 h 510683"/>
                  <a:gd name="connsiteX6" fmla="*/ 333375 w 333375"/>
                  <a:gd name="connsiteY6" fmla="*/ 510683 h 51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5" h="510683">
                    <a:moveTo>
                      <a:pt x="333375" y="510683"/>
                    </a:moveTo>
                    <a:lnTo>
                      <a:pt x="333375" y="0"/>
                    </a:lnTo>
                    <a:cubicBezTo>
                      <a:pt x="313706" y="4820"/>
                      <a:pt x="293161" y="7420"/>
                      <a:pt x="272006" y="7420"/>
                    </a:cubicBezTo>
                    <a:lnTo>
                      <a:pt x="61370" y="7420"/>
                    </a:lnTo>
                    <a:cubicBezTo>
                      <a:pt x="40215" y="7420"/>
                      <a:pt x="19669" y="4820"/>
                      <a:pt x="0" y="0"/>
                    </a:cubicBezTo>
                    <a:lnTo>
                      <a:pt x="0" y="510683"/>
                    </a:lnTo>
                    <a:lnTo>
                      <a:pt x="333375" y="510683"/>
                    </a:lnTo>
                    <a:close/>
                  </a:path>
                </a:pathLst>
              </a:custGeom>
              <a:solidFill>
                <a:srgbClr val="FFAF10"/>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7" name="Freeform: Shape 6">
                <a:extLst>
                  <a:ext uri="{FF2B5EF4-FFF2-40B4-BE49-F238E27FC236}">
                    <a16:creationId xmlns:a16="http://schemas.microsoft.com/office/drawing/2014/main" xmlns="" id="{1A089AA4-3BAA-4B2A-A45F-1CBE7E5440F8}"/>
                  </a:ext>
                </a:extLst>
              </p:cNvPr>
              <p:cNvSpPr/>
              <p:nvPr/>
            </p:nvSpPr>
            <p:spPr>
              <a:xfrm>
                <a:off x="4504170" y="1765728"/>
                <a:ext cx="60078" cy="207813"/>
              </a:xfrm>
              <a:custGeom>
                <a:avLst/>
                <a:gdLst>
                  <a:gd name="connsiteX0" fmla="*/ 147638 w 147637"/>
                  <a:gd name="connsiteY0" fmla="*/ 510683 h 510683"/>
                  <a:gd name="connsiteX1" fmla="*/ 147638 w 147637"/>
                  <a:gd name="connsiteY1" fmla="*/ 7420 h 510683"/>
                  <a:gd name="connsiteX2" fmla="*/ 61370 w 147637"/>
                  <a:gd name="connsiteY2" fmla="*/ 7420 h 510683"/>
                  <a:gd name="connsiteX3" fmla="*/ 0 w 147637"/>
                  <a:gd name="connsiteY3" fmla="*/ 0 h 510683"/>
                  <a:gd name="connsiteX4" fmla="*/ 0 w 147637"/>
                  <a:gd name="connsiteY4" fmla="*/ 510683 h 510683"/>
                  <a:gd name="connsiteX5" fmla="*/ 147638 w 147637"/>
                  <a:gd name="connsiteY5" fmla="*/ 510683 h 51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7" h="510683">
                    <a:moveTo>
                      <a:pt x="147638" y="510683"/>
                    </a:moveTo>
                    <a:lnTo>
                      <a:pt x="147638" y="7420"/>
                    </a:lnTo>
                    <a:lnTo>
                      <a:pt x="61370" y="7420"/>
                    </a:lnTo>
                    <a:cubicBezTo>
                      <a:pt x="40215" y="7420"/>
                      <a:pt x="19669" y="4820"/>
                      <a:pt x="0" y="0"/>
                    </a:cubicBezTo>
                    <a:lnTo>
                      <a:pt x="0" y="510683"/>
                    </a:lnTo>
                    <a:lnTo>
                      <a:pt x="147638" y="510683"/>
                    </a:lnTo>
                    <a:close/>
                  </a:path>
                </a:pathLst>
              </a:custGeom>
              <a:solidFill>
                <a:srgbClr val="EF9614"/>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8" name="Freeform: Shape 7">
                <a:extLst>
                  <a:ext uri="{FF2B5EF4-FFF2-40B4-BE49-F238E27FC236}">
                    <a16:creationId xmlns:a16="http://schemas.microsoft.com/office/drawing/2014/main" xmlns="" id="{C89D4444-A24E-4010-A9F5-CDDC77E55C29}"/>
                  </a:ext>
                </a:extLst>
              </p:cNvPr>
              <p:cNvSpPr/>
              <p:nvPr/>
            </p:nvSpPr>
            <p:spPr>
              <a:xfrm>
                <a:off x="4424379" y="1648917"/>
                <a:ext cx="295244" cy="123870"/>
              </a:xfrm>
              <a:custGeom>
                <a:avLst/>
                <a:gdLst>
                  <a:gd name="connsiteX0" fmla="*/ 362769 w 725538"/>
                  <a:gd name="connsiteY0" fmla="*/ 66304 h 304400"/>
                  <a:gd name="connsiteX1" fmla="*/ 0 w 725538"/>
                  <a:gd name="connsiteY1" fmla="*/ 0 h 304400"/>
                  <a:gd name="connsiteX2" fmla="*/ 0 w 725538"/>
                  <a:gd name="connsiteY2" fmla="*/ 46958 h 304400"/>
                  <a:gd name="connsiteX3" fmla="*/ 257451 w 725538"/>
                  <a:gd name="connsiteY3" fmla="*/ 304400 h 304400"/>
                  <a:gd name="connsiteX4" fmla="*/ 468087 w 725538"/>
                  <a:gd name="connsiteY4" fmla="*/ 304400 h 304400"/>
                  <a:gd name="connsiteX5" fmla="*/ 725538 w 725538"/>
                  <a:gd name="connsiteY5" fmla="*/ 46958 h 304400"/>
                  <a:gd name="connsiteX6" fmla="*/ 725538 w 725538"/>
                  <a:gd name="connsiteY6" fmla="*/ 0 h 304400"/>
                  <a:gd name="connsiteX7" fmla="*/ 362769 w 725538"/>
                  <a:gd name="connsiteY7" fmla="*/ 66304 h 3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538" h="304400">
                    <a:moveTo>
                      <a:pt x="362769" y="66304"/>
                    </a:moveTo>
                    <a:cubicBezTo>
                      <a:pt x="235106" y="66304"/>
                      <a:pt x="112843" y="42796"/>
                      <a:pt x="0" y="0"/>
                    </a:cubicBezTo>
                    <a:lnTo>
                      <a:pt x="0" y="46958"/>
                    </a:lnTo>
                    <a:cubicBezTo>
                      <a:pt x="0" y="189138"/>
                      <a:pt x="115262" y="304400"/>
                      <a:pt x="257451" y="304400"/>
                    </a:cubicBezTo>
                    <a:lnTo>
                      <a:pt x="468087" y="304400"/>
                    </a:lnTo>
                    <a:cubicBezTo>
                      <a:pt x="610276" y="304400"/>
                      <a:pt x="725538" y="189138"/>
                      <a:pt x="725538" y="46958"/>
                    </a:cubicBezTo>
                    <a:lnTo>
                      <a:pt x="725538" y="0"/>
                    </a:lnTo>
                    <a:cubicBezTo>
                      <a:pt x="612686" y="42796"/>
                      <a:pt x="490433" y="66304"/>
                      <a:pt x="362769" y="66304"/>
                    </a:cubicBezTo>
                    <a:close/>
                  </a:path>
                </a:pathLst>
              </a:custGeom>
              <a:solidFill>
                <a:srgbClr val="FFD00D"/>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9" name="Freeform: Shape 8">
                <a:extLst>
                  <a:ext uri="{FF2B5EF4-FFF2-40B4-BE49-F238E27FC236}">
                    <a16:creationId xmlns:a16="http://schemas.microsoft.com/office/drawing/2014/main" xmlns="" id="{2092AFAB-2A71-41CE-9176-B0F8F2AF5C9A}"/>
                  </a:ext>
                </a:extLst>
              </p:cNvPr>
              <p:cNvSpPr/>
              <p:nvPr/>
            </p:nvSpPr>
            <p:spPr>
              <a:xfrm>
                <a:off x="4424383" y="1648917"/>
                <a:ext cx="207534" cy="123870"/>
              </a:xfrm>
              <a:custGeom>
                <a:avLst/>
                <a:gdLst>
                  <a:gd name="connsiteX0" fmla="*/ 295075 w 509997"/>
                  <a:gd name="connsiteY0" fmla="*/ 64018 h 304400"/>
                  <a:gd name="connsiteX1" fmla="*/ 0 w 509997"/>
                  <a:gd name="connsiteY1" fmla="*/ 0 h 304400"/>
                  <a:gd name="connsiteX2" fmla="*/ 0 w 509997"/>
                  <a:gd name="connsiteY2" fmla="*/ 46958 h 304400"/>
                  <a:gd name="connsiteX3" fmla="*/ 257451 w 509997"/>
                  <a:gd name="connsiteY3" fmla="*/ 304400 h 304400"/>
                  <a:gd name="connsiteX4" fmla="*/ 468087 w 509997"/>
                  <a:gd name="connsiteY4" fmla="*/ 304400 h 304400"/>
                  <a:gd name="connsiteX5" fmla="*/ 509997 w 509997"/>
                  <a:gd name="connsiteY5" fmla="*/ 300952 h 304400"/>
                  <a:gd name="connsiteX6" fmla="*/ 295075 w 509997"/>
                  <a:gd name="connsiteY6" fmla="*/ 64018 h 3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997" h="304400">
                    <a:moveTo>
                      <a:pt x="295075" y="64018"/>
                    </a:moveTo>
                    <a:cubicBezTo>
                      <a:pt x="191843" y="57255"/>
                      <a:pt x="92735" y="35176"/>
                      <a:pt x="0" y="0"/>
                    </a:cubicBezTo>
                    <a:lnTo>
                      <a:pt x="0" y="46958"/>
                    </a:lnTo>
                    <a:cubicBezTo>
                      <a:pt x="0" y="189138"/>
                      <a:pt x="115262" y="304400"/>
                      <a:pt x="257451" y="304400"/>
                    </a:cubicBezTo>
                    <a:lnTo>
                      <a:pt x="468087" y="304400"/>
                    </a:lnTo>
                    <a:cubicBezTo>
                      <a:pt x="482365" y="304400"/>
                      <a:pt x="496357" y="303190"/>
                      <a:pt x="509997" y="300952"/>
                    </a:cubicBezTo>
                    <a:cubicBezTo>
                      <a:pt x="393230" y="281826"/>
                      <a:pt x="302943" y="184185"/>
                      <a:pt x="295075" y="64018"/>
                    </a:cubicBezTo>
                    <a:close/>
                  </a:path>
                </a:pathLst>
              </a:custGeom>
              <a:solidFill>
                <a:srgbClr val="FFAF10"/>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0" name="Freeform: Shape 9">
                <a:extLst>
                  <a:ext uri="{FF2B5EF4-FFF2-40B4-BE49-F238E27FC236}">
                    <a16:creationId xmlns:a16="http://schemas.microsoft.com/office/drawing/2014/main" xmlns="" id="{5E3B6C84-A32D-46C1-B076-6269FE55B2C8}"/>
                  </a:ext>
                </a:extLst>
              </p:cNvPr>
              <p:cNvSpPr/>
              <p:nvPr/>
            </p:nvSpPr>
            <p:spPr>
              <a:xfrm>
                <a:off x="4420836" y="1966588"/>
                <a:ext cx="302330" cy="85272"/>
              </a:xfrm>
              <a:custGeom>
                <a:avLst/>
                <a:gdLst>
                  <a:gd name="connsiteX0" fmla="*/ 742950 w 742950"/>
                  <a:gd name="connsiteY0" fmla="*/ 209550 h 209550"/>
                  <a:gd name="connsiteX1" fmla="*/ 742950 w 742950"/>
                  <a:gd name="connsiteY1" fmla="*/ 47625 h 209550"/>
                  <a:gd name="connsiteX2" fmla="*/ 695325 w 742950"/>
                  <a:gd name="connsiteY2" fmla="*/ 0 h 209550"/>
                  <a:gd name="connsiteX3" fmla="*/ 47625 w 742950"/>
                  <a:gd name="connsiteY3" fmla="*/ 0 h 209550"/>
                  <a:gd name="connsiteX4" fmla="*/ 0 w 742950"/>
                  <a:gd name="connsiteY4" fmla="*/ 47625 h 209550"/>
                  <a:gd name="connsiteX5" fmla="*/ 0 w 742950"/>
                  <a:gd name="connsiteY5" fmla="*/ 209550 h 209550"/>
                  <a:gd name="connsiteX6" fmla="*/ 742950 w 742950"/>
                  <a:gd name="connsiteY6"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950" h="209550">
                    <a:moveTo>
                      <a:pt x="742950" y="209550"/>
                    </a:moveTo>
                    <a:lnTo>
                      <a:pt x="742950" y="47625"/>
                    </a:lnTo>
                    <a:cubicBezTo>
                      <a:pt x="742950" y="21431"/>
                      <a:pt x="721519" y="0"/>
                      <a:pt x="695325" y="0"/>
                    </a:cubicBezTo>
                    <a:lnTo>
                      <a:pt x="47625" y="0"/>
                    </a:lnTo>
                    <a:cubicBezTo>
                      <a:pt x="21431" y="0"/>
                      <a:pt x="0" y="21431"/>
                      <a:pt x="0" y="47625"/>
                    </a:cubicBezTo>
                    <a:lnTo>
                      <a:pt x="0" y="209550"/>
                    </a:lnTo>
                    <a:lnTo>
                      <a:pt x="742950" y="209550"/>
                    </a:lnTo>
                    <a:close/>
                  </a:path>
                </a:pathLst>
              </a:custGeom>
              <a:solidFill>
                <a:srgbClr val="EF8318"/>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1" name="Freeform: Shape 10">
                <a:extLst>
                  <a:ext uri="{FF2B5EF4-FFF2-40B4-BE49-F238E27FC236}">
                    <a16:creationId xmlns:a16="http://schemas.microsoft.com/office/drawing/2014/main" xmlns="" id="{D22C2B4E-5E3B-4CE8-847E-0C8C0306D1F7}"/>
                  </a:ext>
                </a:extLst>
              </p:cNvPr>
              <p:cNvSpPr/>
              <p:nvPr/>
            </p:nvSpPr>
            <p:spPr>
              <a:xfrm>
                <a:off x="4420836" y="1966588"/>
                <a:ext cx="135661" cy="85272"/>
              </a:xfrm>
              <a:custGeom>
                <a:avLst/>
                <a:gdLst>
                  <a:gd name="connsiteX0" fmla="*/ 285750 w 333375"/>
                  <a:gd name="connsiteY0" fmla="*/ 209550 h 209550"/>
                  <a:gd name="connsiteX1" fmla="*/ 285750 w 333375"/>
                  <a:gd name="connsiteY1" fmla="*/ 47625 h 209550"/>
                  <a:gd name="connsiteX2" fmla="*/ 333375 w 333375"/>
                  <a:gd name="connsiteY2" fmla="*/ 0 h 209550"/>
                  <a:gd name="connsiteX3" fmla="*/ 47625 w 333375"/>
                  <a:gd name="connsiteY3" fmla="*/ 0 h 209550"/>
                  <a:gd name="connsiteX4" fmla="*/ 0 w 333375"/>
                  <a:gd name="connsiteY4" fmla="*/ 47625 h 209550"/>
                  <a:gd name="connsiteX5" fmla="*/ 0 w 333375"/>
                  <a:gd name="connsiteY5" fmla="*/ 209550 h 209550"/>
                  <a:gd name="connsiteX6" fmla="*/ 285750 w 333375"/>
                  <a:gd name="connsiteY6"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5" h="209550">
                    <a:moveTo>
                      <a:pt x="285750" y="209550"/>
                    </a:moveTo>
                    <a:lnTo>
                      <a:pt x="285750" y="47625"/>
                    </a:lnTo>
                    <a:cubicBezTo>
                      <a:pt x="285750" y="21431"/>
                      <a:pt x="307181" y="0"/>
                      <a:pt x="333375" y="0"/>
                    </a:cubicBezTo>
                    <a:lnTo>
                      <a:pt x="47625" y="0"/>
                    </a:lnTo>
                    <a:cubicBezTo>
                      <a:pt x="21431" y="0"/>
                      <a:pt x="0" y="21431"/>
                      <a:pt x="0" y="47625"/>
                    </a:cubicBezTo>
                    <a:lnTo>
                      <a:pt x="0" y="209550"/>
                    </a:lnTo>
                    <a:lnTo>
                      <a:pt x="285750" y="209550"/>
                    </a:lnTo>
                    <a:close/>
                  </a:path>
                </a:pathLst>
              </a:custGeom>
              <a:solidFill>
                <a:srgbClr val="DB722C"/>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xmlns="" id="{C125272A-E375-4D8A-AB8D-7C5B61DA86C2}"/>
                  </a:ext>
                </a:extLst>
              </p:cNvPr>
              <p:cNvSpPr/>
              <p:nvPr/>
            </p:nvSpPr>
            <p:spPr>
              <a:xfrm>
                <a:off x="4205717" y="2044108"/>
                <a:ext cx="732568" cy="337214"/>
              </a:xfrm>
              <a:custGeom>
                <a:avLst/>
                <a:gdLst>
                  <a:gd name="connsiteX0" fmla="*/ 1800225 w 1800225"/>
                  <a:gd name="connsiteY0" fmla="*/ 828675 h 828675"/>
                  <a:gd name="connsiteX1" fmla="*/ 1800225 w 1800225"/>
                  <a:gd name="connsiteY1" fmla="*/ 47625 h 828675"/>
                  <a:gd name="connsiteX2" fmla="*/ 1752600 w 1800225"/>
                  <a:gd name="connsiteY2" fmla="*/ 0 h 828675"/>
                  <a:gd name="connsiteX3" fmla="*/ 47625 w 1800225"/>
                  <a:gd name="connsiteY3" fmla="*/ 0 h 828675"/>
                  <a:gd name="connsiteX4" fmla="*/ 0 w 1800225"/>
                  <a:gd name="connsiteY4" fmla="*/ 47625 h 828675"/>
                  <a:gd name="connsiteX5" fmla="*/ 0 w 1800225"/>
                  <a:gd name="connsiteY5" fmla="*/ 828675 h 828675"/>
                  <a:gd name="connsiteX6" fmla="*/ 1800225 w 1800225"/>
                  <a:gd name="connsiteY6"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5" h="828675">
                    <a:moveTo>
                      <a:pt x="1800225" y="828675"/>
                    </a:moveTo>
                    <a:lnTo>
                      <a:pt x="1800225" y="47625"/>
                    </a:lnTo>
                    <a:cubicBezTo>
                      <a:pt x="1800225" y="21431"/>
                      <a:pt x="1778794" y="0"/>
                      <a:pt x="1752600" y="0"/>
                    </a:cubicBezTo>
                    <a:lnTo>
                      <a:pt x="47625" y="0"/>
                    </a:lnTo>
                    <a:cubicBezTo>
                      <a:pt x="21431" y="0"/>
                      <a:pt x="0" y="21431"/>
                      <a:pt x="0" y="47625"/>
                    </a:cubicBezTo>
                    <a:lnTo>
                      <a:pt x="0" y="828675"/>
                    </a:lnTo>
                    <a:lnTo>
                      <a:pt x="1800225" y="828675"/>
                    </a:lnTo>
                    <a:close/>
                  </a:path>
                </a:pathLst>
              </a:custGeom>
              <a:solidFill>
                <a:srgbClr val="A05F33"/>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FBD38A58-E4C0-46CB-A23C-B605AC046000}"/>
                  </a:ext>
                </a:extLst>
              </p:cNvPr>
              <p:cNvSpPr/>
              <p:nvPr/>
            </p:nvSpPr>
            <p:spPr>
              <a:xfrm>
                <a:off x="4205717" y="2044108"/>
                <a:ext cx="79458" cy="337214"/>
              </a:xfrm>
              <a:custGeom>
                <a:avLst/>
                <a:gdLst>
                  <a:gd name="connsiteX0" fmla="*/ 147638 w 195262"/>
                  <a:gd name="connsiteY0" fmla="*/ 828675 h 828675"/>
                  <a:gd name="connsiteX1" fmla="*/ 147638 w 195262"/>
                  <a:gd name="connsiteY1" fmla="*/ 47625 h 828675"/>
                  <a:gd name="connsiteX2" fmla="*/ 195263 w 195262"/>
                  <a:gd name="connsiteY2" fmla="*/ 0 h 828675"/>
                  <a:gd name="connsiteX3" fmla="*/ 47625 w 195262"/>
                  <a:gd name="connsiteY3" fmla="*/ 0 h 828675"/>
                  <a:gd name="connsiteX4" fmla="*/ 0 w 195262"/>
                  <a:gd name="connsiteY4" fmla="*/ 47625 h 828675"/>
                  <a:gd name="connsiteX5" fmla="*/ 0 w 195262"/>
                  <a:gd name="connsiteY5" fmla="*/ 828675 h 828675"/>
                  <a:gd name="connsiteX6" fmla="*/ 147638 w 195262"/>
                  <a:gd name="connsiteY6"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2" h="828675">
                    <a:moveTo>
                      <a:pt x="147638" y="828675"/>
                    </a:moveTo>
                    <a:lnTo>
                      <a:pt x="147638" y="47625"/>
                    </a:lnTo>
                    <a:cubicBezTo>
                      <a:pt x="147638" y="21431"/>
                      <a:pt x="169069" y="0"/>
                      <a:pt x="195263" y="0"/>
                    </a:cubicBezTo>
                    <a:lnTo>
                      <a:pt x="47625" y="0"/>
                    </a:lnTo>
                    <a:cubicBezTo>
                      <a:pt x="21431" y="0"/>
                      <a:pt x="0" y="21431"/>
                      <a:pt x="0" y="47625"/>
                    </a:cubicBezTo>
                    <a:lnTo>
                      <a:pt x="0" y="828675"/>
                    </a:lnTo>
                    <a:lnTo>
                      <a:pt x="147638" y="828675"/>
                    </a:lnTo>
                    <a:close/>
                  </a:path>
                </a:pathLst>
              </a:custGeom>
              <a:solidFill>
                <a:srgbClr val="87502A"/>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xmlns="" id="{F8832447-7B7D-4203-BF2D-54701E1E9559}"/>
                  </a:ext>
                </a:extLst>
              </p:cNvPr>
              <p:cNvSpPr/>
              <p:nvPr/>
            </p:nvSpPr>
            <p:spPr>
              <a:xfrm>
                <a:off x="4312222" y="2113877"/>
                <a:ext cx="519557" cy="201553"/>
              </a:xfrm>
              <a:custGeom>
                <a:avLst/>
                <a:gdLst>
                  <a:gd name="connsiteX0" fmla="*/ 1276769 w 1276769"/>
                  <a:gd name="connsiteY0" fmla="*/ 447675 h 495300"/>
                  <a:gd name="connsiteX1" fmla="*/ 1229144 w 1276769"/>
                  <a:gd name="connsiteY1" fmla="*/ 495300 h 495300"/>
                  <a:gd name="connsiteX2" fmla="*/ 47625 w 1276769"/>
                  <a:gd name="connsiteY2" fmla="*/ 495300 h 495300"/>
                  <a:gd name="connsiteX3" fmla="*/ 0 w 1276769"/>
                  <a:gd name="connsiteY3" fmla="*/ 447675 h 495300"/>
                  <a:gd name="connsiteX4" fmla="*/ 0 w 1276769"/>
                  <a:gd name="connsiteY4" fmla="*/ 47625 h 495300"/>
                  <a:gd name="connsiteX5" fmla="*/ 47625 w 1276769"/>
                  <a:gd name="connsiteY5" fmla="*/ 0 h 495300"/>
                  <a:gd name="connsiteX6" fmla="*/ 1229144 w 1276769"/>
                  <a:gd name="connsiteY6" fmla="*/ 0 h 495300"/>
                  <a:gd name="connsiteX7" fmla="*/ 1276769 w 1276769"/>
                  <a:gd name="connsiteY7" fmla="*/ 47625 h 495300"/>
                  <a:gd name="connsiteX8" fmla="*/ 1276769 w 1276769"/>
                  <a:gd name="connsiteY8" fmla="*/ 44767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769" h="495300">
                    <a:moveTo>
                      <a:pt x="1276769" y="447675"/>
                    </a:moveTo>
                    <a:cubicBezTo>
                      <a:pt x="1276769" y="473869"/>
                      <a:pt x="1255338" y="495300"/>
                      <a:pt x="1229144" y="495300"/>
                    </a:cubicBezTo>
                    <a:lnTo>
                      <a:pt x="47625" y="495300"/>
                    </a:lnTo>
                    <a:cubicBezTo>
                      <a:pt x="21431" y="495300"/>
                      <a:pt x="0" y="473869"/>
                      <a:pt x="0" y="447675"/>
                    </a:cubicBezTo>
                    <a:lnTo>
                      <a:pt x="0" y="47625"/>
                    </a:lnTo>
                    <a:cubicBezTo>
                      <a:pt x="0" y="21431"/>
                      <a:pt x="21431" y="0"/>
                      <a:pt x="47625" y="0"/>
                    </a:cubicBezTo>
                    <a:lnTo>
                      <a:pt x="1229144" y="0"/>
                    </a:lnTo>
                    <a:cubicBezTo>
                      <a:pt x="1255338" y="0"/>
                      <a:pt x="1276769" y="21431"/>
                      <a:pt x="1276769" y="47625"/>
                    </a:cubicBezTo>
                    <a:lnTo>
                      <a:pt x="1276769" y="447675"/>
                    </a:lnTo>
                    <a:close/>
                  </a:path>
                </a:pathLst>
              </a:custGeom>
              <a:solidFill>
                <a:srgbClr val="293D7C"/>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xmlns="" id="{411CABC5-2BA9-4015-AC47-8A4B62ED5206}"/>
                  </a:ext>
                </a:extLst>
              </p:cNvPr>
              <p:cNvSpPr/>
              <p:nvPr/>
            </p:nvSpPr>
            <p:spPr>
              <a:xfrm>
                <a:off x="4312222" y="2113877"/>
                <a:ext cx="96811" cy="201553"/>
              </a:xfrm>
              <a:custGeom>
                <a:avLst/>
                <a:gdLst>
                  <a:gd name="connsiteX0" fmla="*/ 190281 w 237905"/>
                  <a:gd name="connsiteY0" fmla="*/ 447675 h 495300"/>
                  <a:gd name="connsiteX1" fmla="*/ 190281 w 237905"/>
                  <a:gd name="connsiteY1" fmla="*/ 47625 h 495300"/>
                  <a:gd name="connsiteX2" fmla="*/ 237906 w 237905"/>
                  <a:gd name="connsiteY2" fmla="*/ 0 h 495300"/>
                  <a:gd name="connsiteX3" fmla="*/ 47625 w 237905"/>
                  <a:gd name="connsiteY3" fmla="*/ 0 h 495300"/>
                  <a:gd name="connsiteX4" fmla="*/ 0 w 237905"/>
                  <a:gd name="connsiteY4" fmla="*/ 47625 h 495300"/>
                  <a:gd name="connsiteX5" fmla="*/ 0 w 237905"/>
                  <a:gd name="connsiteY5" fmla="*/ 447675 h 495300"/>
                  <a:gd name="connsiteX6" fmla="*/ 47625 w 237905"/>
                  <a:gd name="connsiteY6" fmla="*/ 495300 h 495300"/>
                  <a:gd name="connsiteX7" fmla="*/ 237906 w 237905"/>
                  <a:gd name="connsiteY7" fmla="*/ 495300 h 495300"/>
                  <a:gd name="connsiteX8" fmla="*/ 190281 w 237905"/>
                  <a:gd name="connsiteY8" fmla="*/ 44767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905" h="495300">
                    <a:moveTo>
                      <a:pt x="190281" y="447675"/>
                    </a:moveTo>
                    <a:lnTo>
                      <a:pt x="190281" y="47625"/>
                    </a:lnTo>
                    <a:cubicBezTo>
                      <a:pt x="190281" y="21431"/>
                      <a:pt x="211712" y="0"/>
                      <a:pt x="237906" y="0"/>
                    </a:cubicBezTo>
                    <a:lnTo>
                      <a:pt x="47625" y="0"/>
                    </a:lnTo>
                    <a:cubicBezTo>
                      <a:pt x="21431" y="0"/>
                      <a:pt x="0" y="21431"/>
                      <a:pt x="0" y="47625"/>
                    </a:cubicBezTo>
                    <a:lnTo>
                      <a:pt x="0" y="447675"/>
                    </a:lnTo>
                    <a:cubicBezTo>
                      <a:pt x="0" y="473869"/>
                      <a:pt x="21431" y="495300"/>
                      <a:pt x="47625" y="495300"/>
                    </a:cubicBezTo>
                    <a:lnTo>
                      <a:pt x="237906" y="495300"/>
                    </a:lnTo>
                    <a:cubicBezTo>
                      <a:pt x="211712" y="495300"/>
                      <a:pt x="190281" y="473869"/>
                      <a:pt x="190281" y="447675"/>
                    </a:cubicBezTo>
                    <a:close/>
                  </a:path>
                </a:pathLst>
              </a:custGeom>
              <a:solidFill>
                <a:srgbClr val="1A2B63"/>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6" name="Freeform: Shape 15">
                <a:extLst>
                  <a:ext uri="{FF2B5EF4-FFF2-40B4-BE49-F238E27FC236}">
                    <a16:creationId xmlns:a16="http://schemas.microsoft.com/office/drawing/2014/main" xmlns="" id="{B35D60AA-A7FA-46B4-BE6D-00FC11FC7668}"/>
                  </a:ext>
                </a:extLst>
              </p:cNvPr>
              <p:cNvSpPr/>
              <p:nvPr/>
            </p:nvSpPr>
            <p:spPr>
              <a:xfrm>
                <a:off x="4104940" y="2377446"/>
                <a:ext cx="934121" cy="178297"/>
              </a:xfrm>
              <a:custGeom>
                <a:avLst/>
                <a:gdLst>
                  <a:gd name="connsiteX0" fmla="*/ 2247900 w 2295525"/>
                  <a:gd name="connsiteY0" fmla="*/ 0 h 438150"/>
                  <a:gd name="connsiteX1" fmla="*/ 47625 w 2295525"/>
                  <a:gd name="connsiteY1" fmla="*/ 0 h 438150"/>
                  <a:gd name="connsiteX2" fmla="*/ 0 w 2295525"/>
                  <a:gd name="connsiteY2" fmla="*/ 47625 h 438150"/>
                  <a:gd name="connsiteX3" fmla="*/ 0 w 2295525"/>
                  <a:gd name="connsiteY3" fmla="*/ 136703 h 438150"/>
                  <a:gd name="connsiteX4" fmla="*/ 1147763 w 2295525"/>
                  <a:gd name="connsiteY4" fmla="*/ 438150 h 438150"/>
                  <a:gd name="connsiteX5" fmla="*/ 2295525 w 2295525"/>
                  <a:gd name="connsiteY5" fmla="*/ 136693 h 438150"/>
                  <a:gd name="connsiteX6" fmla="*/ 2295525 w 2295525"/>
                  <a:gd name="connsiteY6" fmla="*/ 47625 h 438150"/>
                  <a:gd name="connsiteX7" fmla="*/ 2247900 w 2295525"/>
                  <a:gd name="connsiteY7"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5525" h="438150">
                    <a:moveTo>
                      <a:pt x="2247900" y="0"/>
                    </a:moveTo>
                    <a:lnTo>
                      <a:pt x="47625" y="0"/>
                    </a:lnTo>
                    <a:cubicBezTo>
                      <a:pt x="21431" y="0"/>
                      <a:pt x="0" y="21431"/>
                      <a:pt x="0" y="47625"/>
                    </a:cubicBezTo>
                    <a:lnTo>
                      <a:pt x="0" y="136703"/>
                    </a:lnTo>
                    <a:cubicBezTo>
                      <a:pt x="338919" y="328527"/>
                      <a:pt x="730520" y="438150"/>
                      <a:pt x="1147763" y="438150"/>
                    </a:cubicBezTo>
                    <a:cubicBezTo>
                      <a:pt x="1565005" y="438150"/>
                      <a:pt x="1956607" y="328527"/>
                      <a:pt x="2295525" y="136693"/>
                    </a:cubicBezTo>
                    <a:lnTo>
                      <a:pt x="2295525" y="47625"/>
                    </a:lnTo>
                    <a:cubicBezTo>
                      <a:pt x="2295525" y="21431"/>
                      <a:pt x="2274094" y="0"/>
                      <a:pt x="2247900" y="0"/>
                    </a:cubicBezTo>
                    <a:close/>
                  </a:path>
                </a:pathLst>
              </a:custGeom>
              <a:solidFill>
                <a:srgbClr val="BF7E52"/>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7" name="Freeform: Shape 16">
                <a:extLst>
                  <a:ext uri="{FF2B5EF4-FFF2-40B4-BE49-F238E27FC236}">
                    <a16:creationId xmlns:a16="http://schemas.microsoft.com/office/drawing/2014/main" xmlns="" id="{F26AF0CE-7EE3-43E2-900C-90CB51E926CD}"/>
                  </a:ext>
                </a:extLst>
              </p:cNvPr>
              <p:cNvSpPr/>
              <p:nvPr/>
            </p:nvSpPr>
            <p:spPr>
              <a:xfrm>
                <a:off x="4104940" y="2377446"/>
                <a:ext cx="137599" cy="112106"/>
              </a:xfrm>
              <a:custGeom>
                <a:avLst/>
                <a:gdLst>
                  <a:gd name="connsiteX0" fmla="*/ 290513 w 338137"/>
                  <a:gd name="connsiteY0" fmla="*/ 47625 h 275491"/>
                  <a:gd name="connsiteX1" fmla="*/ 338138 w 338137"/>
                  <a:gd name="connsiteY1" fmla="*/ 0 h 275491"/>
                  <a:gd name="connsiteX2" fmla="*/ 47625 w 338137"/>
                  <a:gd name="connsiteY2" fmla="*/ 0 h 275491"/>
                  <a:gd name="connsiteX3" fmla="*/ 0 w 338137"/>
                  <a:gd name="connsiteY3" fmla="*/ 47625 h 275491"/>
                  <a:gd name="connsiteX4" fmla="*/ 0 w 338137"/>
                  <a:gd name="connsiteY4" fmla="*/ 136703 h 275491"/>
                  <a:gd name="connsiteX5" fmla="*/ 290513 w 338137"/>
                  <a:gd name="connsiteY5" fmla="*/ 275492 h 275491"/>
                  <a:gd name="connsiteX6" fmla="*/ 290513 w 338137"/>
                  <a:gd name="connsiteY6" fmla="*/ 47625 h 27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37" h="275491">
                    <a:moveTo>
                      <a:pt x="290513" y="47625"/>
                    </a:moveTo>
                    <a:cubicBezTo>
                      <a:pt x="290513" y="21431"/>
                      <a:pt x="311944" y="0"/>
                      <a:pt x="338138" y="0"/>
                    </a:cubicBezTo>
                    <a:lnTo>
                      <a:pt x="47625" y="0"/>
                    </a:lnTo>
                    <a:cubicBezTo>
                      <a:pt x="21431" y="0"/>
                      <a:pt x="0" y="21431"/>
                      <a:pt x="0" y="47625"/>
                    </a:cubicBezTo>
                    <a:lnTo>
                      <a:pt x="0" y="136703"/>
                    </a:lnTo>
                    <a:cubicBezTo>
                      <a:pt x="93050" y="189367"/>
                      <a:pt x="190081" y="235791"/>
                      <a:pt x="290513" y="275492"/>
                    </a:cubicBezTo>
                    <a:lnTo>
                      <a:pt x="290513" y="47625"/>
                    </a:lnTo>
                    <a:close/>
                  </a:path>
                </a:pathLst>
              </a:custGeom>
              <a:solidFill>
                <a:srgbClr val="AA6B3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8" name="Freeform: Shape 17">
                <a:extLst>
                  <a:ext uri="{FF2B5EF4-FFF2-40B4-BE49-F238E27FC236}">
                    <a16:creationId xmlns:a16="http://schemas.microsoft.com/office/drawing/2014/main" xmlns="" id="{33441A6A-96D3-41E2-9362-8E71E7D7A3AE}"/>
                  </a:ext>
                </a:extLst>
              </p:cNvPr>
              <p:cNvSpPr/>
              <p:nvPr/>
            </p:nvSpPr>
            <p:spPr>
              <a:xfrm>
                <a:off x="4984258" y="670413"/>
                <a:ext cx="306093" cy="654128"/>
              </a:xfrm>
              <a:custGeom>
                <a:avLst/>
                <a:gdLst>
                  <a:gd name="connsiteX0" fmla="*/ 589540 w 752198"/>
                  <a:gd name="connsiteY0" fmla="*/ 0 h 1607467"/>
                  <a:gd name="connsiteX1" fmla="*/ 220399 w 752198"/>
                  <a:gd name="connsiteY1" fmla="*/ 0 h 1607467"/>
                  <a:gd name="connsiteX2" fmla="*/ 220399 w 752198"/>
                  <a:gd name="connsiteY2" fmla="*/ 80096 h 1607467"/>
                  <a:gd name="connsiteX3" fmla="*/ 182299 w 752198"/>
                  <a:gd name="connsiteY3" fmla="*/ 118196 h 1607467"/>
                  <a:gd name="connsiteX4" fmla="*/ 22460 w 752198"/>
                  <a:gd name="connsiteY4" fmla="*/ 118196 h 1607467"/>
                  <a:gd name="connsiteX5" fmla="*/ 12935 w 752198"/>
                  <a:gd name="connsiteY5" fmla="*/ 127721 h 1607467"/>
                  <a:gd name="connsiteX6" fmla="*/ 12935 w 752198"/>
                  <a:gd name="connsiteY6" fmla="*/ 238125 h 1607467"/>
                  <a:gd name="connsiteX7" fmla="*/ 512236 w 752198"/>
                  <a:gd name="connsiteY7" fmla="*/ 238125 h 1607467"/>
                  <a:gd name="connsiteX8" fmla="*/ 12935 w 752198"/>
                  <a:gd name="connsiteY8" fmla="*/ 1292847 h 1607467"/>
                  <a:gd name="connsiteX9" fmla="*/ 12935 w 752198"/>
                  <a:gd name="connsiteY9" fmla="*/ 1444885 h 1607467"/>
                  <a:gd name="connsiteX10" fmla="*/ 0 w 752198"/>
                  <a:gd name="connsiteY10" fmla="*/ 1607468 h 1607467"/>
                  <a:gd name="connsiteX11" fmla="*/ 752199 w 752198"/>
                  <a:gd name="connsiteY11" fmla="*/ 162658 h 1607467"/>
                  <a:gd name="connsiteX12" fmla="*/ 589540 w 752198"/>
                  <a:gd name="connsiteY12" fmla="*/ 0 h 160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98" h="1607467">
                    <a:moveTo>
                      <a:pt x="589540" y="0"/>
                    </a:moveTo>
                    <a:lnTo>
                      <a:pt x="220399" y="0"/>
                    </a:lnTo>
                    <a:lnTo>
                      <a:pt x="220399" y="80096"/>
                    </a:lnTo>
                    <a:cubicBezTo>
                      <a:pt x="220399" y="101108"/>
                      <a:pt x="203311" y="118196"/>
                      <a:pt x="182299" y="118196"/>
                    </a:cubicBezTo>
                    <a:lnTo>
                      <a:pt x="22460" y="118196"/>
                    </a:lnTo>
                    <a:cubicBezTo>
                      <a:pt x="17193" y="118196"/>
                      <a:pt x="12935" y="122463"/>
                      <a:pt x="12935" y="127721"/>
                    </a:cubicBezTo>
                    <a:lnTo>
                      <a:pt x="12935" y="238125"/>
                    </a:lnTo>
                    <a:lnTo>
                      <a:pt x="512236" y="238125"/>
                    </a:lnTo>
                    <a:cubicBezTo>
                      <a:pt x="491842" y="655349"/>
                      <a:pt x="303219" y="1029091"/>
                      <a:pt x="12935" y="1292847"/>
                    </a:cubicBezTo>
                    <a:lnTo>
                      <a:pt x="12935" y="1444885"/>
                    </a:lnTo>
                    <a:cubicBezTo>
                      <a:pt x="12935" y="1500207"/>
                      <a:pt x="8468" y="1554499"/>
                      <a:pt x="0" y="1607468"/>
                    </a:cubicBezTo>
                    <a:cubicBezTo>
                      <a:pt x="454562" y="1287780"/>
                      <a:pt x="752199" y="759352"/>
                      <a:pt x="752199" y="162658"/>
                    </a:cubicBezTo>
                    <a:cubicBezTo>
                      <a:pt x="752199" y="72962"/>
                      <a:pt x="679228" y="0"/>
                      <a:pt x="589540" y="0"/>
                    </a:cubicBezTo>
                    <a:close/>
                  </a:path>
                </a:pathLst>
              </a:custGeom>
              <a:solidFill>
                <a:srgbClr val="FFAF10"/>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19" name="Freeform: Shape 18">
                <a:extLst>
                  <a:ext uri="{FF2B5EF4-FFF2-40B4-BE49-F238E27FC236}">
                    <a16:creationId xmlns:a16="http://schemas.microsoft.com/office/drawing/2014/main" xmlns="" id="{E3F49C14-F1D0-4A47-A293-2A874CA63C4F}"/>
                  </a:ext>
                </a:extLst>
              </p:cNvPr>
              <p:cNvSpPr/>
              <p:nvPr/>
            </p:nvSpPr>
            <p:spPr>
              <a:xfrm>
                <a:off x="3853650" y="670413"/>
                <a:ext cx="306093" cy="654133"/>
              </a:xfrm>
              <a:custGeom>
                <a:avLst/>
                <a:gdLst>
                  <a:gd name="connsiteX0" fmla="*/ 739273 w 752198"/>
                  <a:gd name="connsiteY0" fmla="*/ 1444885 h 1607477"/>
                  <a:gd name="connsiteX1" fmla="*/ 739273 w 752198"/>
                  <a:gd name="connsiteY1" fmla="*/ 1292847 h 1607477"/>
                  <a:gd name="connsiteX2" fmla="*/ 239973 w 752198"/>
                  <a:gd name="connsiteY2" fmla="*/ 238125 h 1607477"/>
                  <a:gd name="connsiteX3" fmla="*/ 739273 w 752198"/>
                  <a:gd name="connsiteY3" fmla="*/ 238125 h 1607477"/>
                  <a:gd name="connsiteX4" fmla="*/ 739273 w 752198"/>
                  <a:gd name="connsiteY4" fmla="*/ 127721 h 1607477"/>
                  <a:gd name="connsiteX5" fmla="*/ 729748 w 752198"/>
                  <a:gd name="connsiteY5" fmla="*/ 118196 h 1607477"/>
                  <a:gd name="connsiteX6" fmla="*/ 569900 w 752198"/>
                  <a:gd name="connsiteY6" fmla="*/ 118196 h 1607477"/>
                  <a:gd name="connsiteX7" fmla="*/ 531800 w 752198"/>
                  <a:gd name="connsiteY7" fmla="*/ 80096 h 1607477"/>
                  <a:gd name="connsiteX8" fmla="*/ 531800 w 752198"/>
                  <a:gd name="connsiteY8" fmla="*/ 0 h 1607477"/>
                  <a:gd name="connsiteX9" fmla="*/ 162658 w 752198"/>
                  <a:gd name="connsiteY9" fmla="*/ 0 h 1607477"/>
                  <a:gd name="connsiteX10" fmla="*/ 0 w 752198"/>
                  <a:gd name="connsiteY10" fmla="*/ 162658 h 1607477"/>
                  <a:gd name="connsiteX11" fmla="*/ 752199 w 752198"/>
                  <a:gd name="connsiteY11" fmla="*/ 1607477 h 1607477"/>
                  <a:gd name="connsiteX12" fmla="*/ 739273 w 752198"/>
                  <a:gd name="connsiteY12" fmla="*/ 1444885 h 160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98" h="1607477">
                    <a:moveTo>
                      <a:pt x="739273" y="1444885"/>
                    </a:moveTo>
                    <a:lnTo>
                      <a:pt x="739273" y="1292847"/>
                    </a:lnTo>
                    <a:cubicBezTo>
                      <a:pt x="448999" y="1029091"/>
                      <a:pt x="260356" y="655349"/>
                      <a:pt x="239973" y="238125"/>
                    </a:cubicBezTo>
                    <a:lnTo>
                      <a:pt x="739273" y="238125"/>
                    </a:lnTo>
                    <a:lnTo>
                      <a:pt x="739273" y="127721"/>
                    </a:lnTo>
                    <a:cubicBezTo>
                      <a:pt x="739273" y="122463"/>
                      <a:pt x="735006" y="118196"/>
                      <a:pt x="729748" y="118196"/>
                    </a:cubicBezTo>
                    <a:lnTo>
                      <a:pt x="569900" y="118196"/>
                    </a:lnTo>
                    <a:cubicBezTo>
                      <a:pt x="548888" y="118196"/>
                      <a:pt x="531800" y="101108"/>
                      <a:pt x="531800" y="80096"/>
                    </a:cubicBezTo>
                    <a:lnTo>
                      <a:pt x="531800" y="0"/>
                    </a:lnTo>
                    <a:lnTo>
                      <a:pt x="162658" y="0"/>
                    </a:lnTo>
                    <a:cubicBezTo>
                      <a:pt x="72971" y="0"/>
                      <a:pt x="0" y="72971"/>
                      <a:pt x="0" y="162658"/>
                    </a:cubicBezTo>
                    <a:cubicBezTo>
                      <a:pt x="0" y="759362"/>
                      <a:pt x="297647" y="1287790"/>
                      <a:pt x="752199" y="1607477"/>
                    </a:cubicBezTo>
                    <a:cubicBezTo>
                      <a:pt x="743731" y="1554499"/>
                      <a:pt x="739273" y="1500207"/>
                      <a:pt x="739273" y="1444885"/>
                    </a:cubicBezTo>
                    <a:close/>
                  </a:path>
                </a:pathLst>
              </a:custGeom>
              <a:solidFill>
                <a:srgbClr val="FFD00D"/>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20" name="Freeform: Shape 19">
                <a:extLst>
                  <a:ext uri="{FF2B5EF4-FFF2-40B4-BE49-F238E27FC236}">
                    <a16:creationId xmlns:a16="http://schemas.microsoft.com/office/drawing/2014/main" xmlns="" id="{3783F487-2091-427F-AA05-52D443FE415F}"/>
                  </a:ext>
                </a:extLst>
              </p:cNvPr>
              <p:cNvSpPr/>
              <p:nvPr/>
            </p:nvSpPr>
            <p:spPr>
              <a:xfrm>
                <a:off x="4150608" y="718510"/>
                <a:ext cx="842790" cy="961264"/>
              </a:xfrm>
              <a:custGeom>
                <a:avLst/>
                <a:gdLst>
                  <a:gd name="connsiteX0" fmla="*/ 0 w 2071087"/>
                  <a:gd name="connsiteY0" fmla="*/ 0 h 2362228"/>
                  <a:gd name="connsiteX1" fmla="*/ 0 w 2071087"/>
                  <a:gd name="connsiteY1" fmla="*/ 1326690 h 2362228"/>
                  <a:gd name="connsiteX2" fmla="*/ 1035539 w 2071087"/>
                  <a:gd name="connsiteY2" fmla="*/ 2362229 h 2362228"/>
                  <a:gd name="connsiteX3" fmla="*/ 2071087 w 2071087"/>
                  <a:gd name="connsiteY3" fmla="*/ 1326690 h 2362228"/>
                  <a:gd name="connsiteX4" fmla="*/ 2071087 w 2071087"/>
                  <a:gd name="connsiteY4" fmla="*/ 0 h 2362228"/>
                  <a:gd name="connsiteX5" fmla="*/ 0 w 2071087"/>
                  <a:gd name="connsiteY5" fmla="*/ 0 h 236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87" h="2362228">
                    <a:moveTo>
                      <a:pt x="0" y="0"/>
                    </a:moveTo>
                    <a:lnTo>
                      <a:pt x="0" y="1326690"/>
                    </a:lnTo>
                    <a:cubicBezTo>
                      <a:pt x="0" y="1898599"/>
                      <a:pt x="463629" y="2362229"/>
                      <a:pt x="1035539" y="2362229"/>
                    </a:cubicBezTo>
                    <a:cubicBezTo>
                      <a:pt x="1607449" y="2362229"/>
                      <a:pt x="2071087" y="1898599"/>
                      <a:pt x="2071087" y="1326690"/>
                    </a:cubicBezTo>
                    <a:lnTo>
                      <a:pt x="2071087" y="0"/>
                    </a:lnTo>
                    <a:lnTo>
                      <a:pt x="0" y="0"/>
                    </a:lnTo>
                    <a:close/>
                  </a:path>
                </a:pathLst>
              </a:custGeom>
              <a:solidFill>
                <a:srgbClr val="EF8318"/>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grpSp>
            <p:nvGrpSpPr>
              <p:cNvPr id="21" name="Graphic 2">
                <a:extLst>
                  <a:ext uri="{FF2B5EF4-FFF2-40B4-BE49-F238E27FC236}">
                    <a16:creationId xmlns:a16="http://schemas.microsoft.com/office/drawing/2014/main" xmlns="" id="{9190AEBC-5C47-413B-BE80-57F71DCBED0F}"/>
                  </a:ext>
                </a:extLst>
              </p:cNvPr>
              <p:cNvGrpSpPr/>
              <p:nvPr/>
            </p:nvGrpSpPr>
            <p:grpSpPr>
              <a:xfrm>
                <a:off x="4150608" y="714646"/>
                <a:ext cx="708218" cy="965128"/>
                <a:chOff x="3901167" y="-13952"/>
                <a:chExt cx="1740388" cy="2371724"/>
              </a:xfrm>
              <a:solidFill>
                <a:srgbClr val="DB722C"/>
              </a:solidFill>
            </p:grpSpPr>
            <p:sp>
              <p:nvSpPr>
                <p:cNvPr id="23" name="Freeform: Shape 22">
                  <a:extLst>
                    <a:ext uri="{FF2B5EF4-FFF2-40B4-BE49-F238E27FC236}">
                      <a16:creationId xmlns:a16="http://schemas.microsoft.com/office/drawing/2014/main" xmlns="" id="{6E7F79DB-727C-4FC2-8839-98D665B933F8}"/>
                    </a:ext>
                  </a:extLst>
                </p:cNvPr>
                <p:cNvSpPr/>
                <p:nvPr/>
              </p:nvSpPr>
              <p:spPr>
                <a:xfrm>
                  <a:off x="3901167" y="-13952"/>
                  <a:ext cx="1138237" cy="2371724"/>
                </a:xfrm>
                <a:custGeom>
                  <a:avLst/>
                  <a:gdLst>
                    <a:gd name="connsiteX0" fmla="*/ 206864 w 1138237"/>
                    <a:gd name="connsiteY0" fmla="*/ 1336186 h 2371724"/>
                    <a:gd name="connsiteX1" fmla="*/ 206864 w 1138237"/>
                    <a:gd name="connsiteY1" fmla="*/ 0 h 2371724"/>
                    <a:gd name="connsiteX2" fmla="*/ 0 w 1138237"/>
                    <a:gd name="connsiteY2" fmla="*/ 0 h 2371724"/>
                    <a:gd name="connsiteX3" fmla="*/ 0 w 1138237"/>
                    <a:gd name="connsiteY3" fmla="*/ 1336186 h 2371724"/>
                    <a:gd name="connsiteX4" fmla="*/ 1035539 w 1138237"/>
                    <a:gd name="connsiteY4" fmla="*/ 2371725 h 2371724"/>
                    <a:gd name="connsiteX5" fmla="*/ 1138238 w 1138237"/>
                    <a:gd name="connsiteY5" fmla="*/ 2366534 h 2371724"/>
                    <a:gd name="connsiteX6" fmla="*/ 206864 w 1138237"/>
                    <a:gd name="connsiteY6" fmla="*/ 1336186 h 237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237" h="2371724">
                      <a:moveTo>
                        <a:pt x="206864" y="1336186"/>
                      </a:moveTo>
                      <a:lnTo>
                        <a:pt x="206864" y="0"/>
                      </a:lnTo>
                      <a:lnTo>
                        <a:pt x="0" y="0"/>
                      </a:lnTo>
                      <a:lnTo>
                        <a:pt x="0" y="1336186"/>
                      </a:lnTo>
                      <a:cubicBezTo>
                        <a:pt x="0" y="1908096"/>
                        <a:pt x="463629" y="2371725"/>
                        <a:pt x="1035539" y="2371725"/>
                      </a:cubicBezTo>
                      <a:cubicBezTo>
                        <a:pt x="1070219" y="2371725"/>
                        <a:pt x="1104443" y="2369887"/>
                        <a:pt x="1138238" y="2366534"/>
                      </a:cubicBezTo>
                      <a:cubicBezTo>
                        <a:pt x="615239" y="2314289"/>
                        <a:pt x="206864" y="1872929"/>
                        <a:pt x="206864" y="1336186"/>
                      </a:cubicBezTo>
                      <a:close/>
                    </a:path>
                  </a:pathLst>
                </a:custGeom>
                <a:solidFill>
                  <a:srgbClr val="DB722C"/>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xmlns="" id="{0099A4AD-7B5C-4CBD-B52E-4060617D3737}"/>
                    </a:ext>
                  </a:extLst>
                </p:cNvPr>
                <p:cNvSpPr/>
                <p:nvPr/>
              </p:nvSpPr>
              <p:spPr>
                <a:xfrm>
                  <a:off x="4231856" y="409881"/>
                  <a:ext cx="1409700" cy="1409700"/>
                </a:xfrm>
                <a:custGeom>
                  <a:avLst/>
                  <a:gdLst>
                    <a:gd name="connsiteX0" fmla="*/ 1409700 w 1409700"/>
                    <a:gd name="connsiteY0" fmla="*/ 704850 h 1409700"/>
                    <a:gd name="connsiteX1" fmla="*/ 704850 w 1409700"/>
                    <a:gd name="connsiteY1" fmla="*/ 1409700 h 1409700"/>
                    <a:gd name="connsiteX2" fmla="*/ 0 w 1409700"/>
                    <a:gd name="connsiteY2" fmla="*/ 704850 h 1409700"/>
                    <a:gd name="connsiteX3" fmla="*/ 704850 w 1409700"/>
                    <a:gd name="connsiteY3" fmla="*/ 0 h 1409700"/>
                    <a:gd name="connsiteX4" fmla="*/ 1409700 w 1409700"/>
                    <a:gd name="connsiteY4" fmla="*/ 70485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1409700">
                      <a:moveTo>
                        <a:pt x="1409700" y="704850"/>
                      </a:moveTo>
                      <a:cubicBezTo>
                        <a:pt x="1409700" y="1094128"/>
                        <a:pt x="1094128" y="1409700"/>
                        <a:pt x="704850" y="1409700"/>
                      </a:cubicBezTo>
                      <a:cubicBezTo>
                        <a:pt x="315572" y="1409700"/>
                        <a:pt x="0" y="1094128"/>
                        <a:pt x="0" y="704850"/>
                      </a:cubicBezTo>
                      <a:cubicBezTo>
                        <a:pt x="0" y="315572"/>
                        <a:pt x="315572" y="0"/>
                        <a:pt x="704850" y="0"/>
                      </a:cubicBezTo>
                      <a:cubicBezTo>
                        <a:pt x="1094128" y="0"/>
                        <a:pt x="1409700" y="315572"/>
                        <a:pt x="1409700" y="704850"/>
                      </a:cubicBezTo>
                      <a:close/>
                    </a:path>
                  </a:pathLst>
                </a:custGeom>
                <a:solidFill>
                  <a:srgbClr val="DB722C"/>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grpSp>
          <p:sp>
            <p:nvSpPr>
              <p:cNvPr id="25" name="Freeform: Shape 24">
                <a:extLst>
                  <a:ext uri="{FF2B5EF4-FFF2-40B4-BE49-F238E27FC236}">
                    <a16:creationId xmlns:a16="http://schemas.microsoft.com/office/drawing/2014/main" xmlns="" id="{84126E43-6820-4209-A612-393D0FCEC705}"/>
                  </a:ext>
                </a:extLst>
              </p:cNvPr>
              <p:cNvSpPr/>
              <p:nvPr/>
            </p:nvSpPr>
            <p:spPr>
              <a:xfrm>
                <a:off x="4285175" y="887112"/>
                <a:ext cx="323648" cy="573650"/>
              </a:xfrm>
              <a:custGeom>
                <a:avLst/>
                <a:gdLst>
                  <a:gd name="connsiteX0" fmla="*/ 180975 w 795337"/>
                  <a:gd name="connsiteY0" fmla="*/ 704850 h 1409699"/>
                  <a:gd name="connsiteX1" fmla="*/ 795338 w 795337"/>
                  <a:gd name="connsiteY1" fmla="*/ 5982 h 1409699"/>
                  <a:gd name="connsiteX2" fmla="*/ 704850 w 795337"/>
                  <a:gd name="connsiteY2" fmla="*/ 0 h 1409699"/>
                  <a:gd name="connsiteX3" fmla="*/ 0 w 795337"/>
                  <a:gd name="connsiteY3" fmla="*/ 704850 h 1409699"/>
                  <a:gd name="connsiteX4" fmla="*/ 704850 w 795337"/>
                  <a:gd name="connsiteY4" fmla="*/ 1409700 h 1409699"/>
                  <a:gd name="connsiteX5" fmla="*/ 795338 w 795337"/>
                  <a:gd name="connsiteY5" fmla="*/ 1403718 h 1409699"/>
                  <a:gd name="connsiteX6" fmla="*/ 180975 w 795337"/>
                  <a:gd name="connsiteY6" fmla="*/ 704850 h 140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337" h="1409699">
                    <a:moveTo>
                      <a:pt x="180975" y="704850"/>
                    </a:moveTo>
                    <a:cubicBezTo>
                      <a:pt x="180975" y="346253"/>
                      <a:pt x="448828" y="50425"/>
                      <a:pt x="795338" y="5982"/>
                    </a:cubicBezTo>
                    <a:cubicBezTo>
                      <a:pt x="765696" y="2181"/>
                      <a:pt x="735539" y="0"/>
                      <a:pt x="704850" y="0"/>
                    </a:cubicBezTo>
                    <a:cubicBezTo>
                      <a:pt x="315573" y="0"/>
                      <a:pt x="0" y="315573"/>
                      <a:pt x="0" y="704850"/>
                    </a:cubicBezTo>
                    <a:cubicBezTo>
                      <a:pt x="0" y="1094127"/>
                      <a:pt x="315573" y="1409700"/>
                      <a:pt x="704850" y="1409700"/>
                    </a:cubicBezTo>
                    <a:cubicBezTo>
                      <a:pt x="735539" y="1409700"/>
                      <a:pt x="765696" y="1407519"/>
                      <a:pt x="795338" y="1403718"/>
                    </a:cubicBezTo>
                    <a:cubicBezTo>
                      <a:pt x="448828" y="1359284"/>
                      <a:pt x="180975" y="1063447"/>
                      <a:pt x="180975" y="704850"/>
                    </a:cubicBezTo>
                    <a:close/>
                  </a:path>
                </a:pathLst>
              </a:custGeom>
              <a:solidFill>
                <a:srgbClr val="C95E23"/>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xmlns="" id="{136038F8-EEC3-4A39-AC4D-12FFA770B922}"/>
                  </a:ext>
                </a:extLst>
              </p:cNvPr>
              <p:cNvSpPr/>
              <p:nvPr/>
            </p:nvSpPr>
            <p:spPr>
              <a:xfrm>
                <a:off x="4386598" y="998067"/>
                <a:ext cx="370810" cy="354938"/>
              </a:xfrm>
              <a:custGeom>
                <a:avLst/>
                <a:gdLst>
                  <a:gd name="connsiteX0" fmla="*/ 700939 w 911236"/>
                  <a:gd name="connsiteY0" fmla="*/ 872233 h 872232"/>
                  <a:gd name="connsiteX1" fmla="*/ 665534 w 911236"/>
                  <a:gd name="connsiteY1" fmla="*/ 862851 h 872232"/>
                  <a:gd name="connsiteX2" fmla="*/ 473634 w 911236"/>
                  <a:gd name="connsiteY2" fmla="*/ 761971 h 872232"/>
                  <a:gd name="connsiteX3" fmla="*/ 455622 w 911236"/>
                  <a:gd name="connsiteY3" fmla="*/ 758666 h 872232"/>
                  <a:gd name="connsiteX4" fmla="*/ 437582 w 911236"/>
                  <a:gd name="connsiteY4" fmla="*/ 761971 h 872232"/>
                  <a:gd name="connsiteX5" fmla="*/ 245701 w 911236"/>
                  <a:gd name="connsiteY5" fmla="*/ 862851 h 872232"/>
                  <a:gd name="connsiteX6" fmla="*/ 210296 w 911236"/>
                  <a:gd name="connsiteY6" fmla="*/ 872233 h 872232"/>
                  <a:gd name="connsiteX7" fmla="*/ 165767 w 911236"/>
                  <a:gd name="connsiteY7" fmla="*/ 851935 h 872232"/>
                  <a:gd name="connsiteX8" fmla="*/ 152661 w 911236"/>
                  <a:gd name="connsiteY8" fmla="*/ 795242 h 872232"/>
                  <a:gd name="connsiteX9" fmla="*/ 189313 w 911236"/>
                  <a:gd name="connsiteY9" fmla="*/ 581577 h 872232"/>
                  <a:gd name="connsiteX10" fmla="*/ 178178 w 911236"/>
                  <a:gd name="connsiteY10" fmla="*/ 547287 h 872232"/>
                  <a:gd name="connsiteX11" fmla="*/ 22940 w 911236"/>
                  <a:gd name="connsiteY11" fmla="*/ 395964 h 872232"/>
                  <a:gd name="connsiteX12" fmla="*/ 2842 w 911236"/>
                  <a:gd name="connsiteY12" fmla="*/ 328955 h 872232"/>
                  <a:gd name="connsiteX13" fmla="*/ 58487 w 911236"/>
                  <a:gd name="connsiteY13" fmla="*/ 286579 h 872232"/>
                  <a:gd name="connsiteX14" fmla="*/ 273009 w 911236"/>
                  <a:gd name="connsiteY14" fmla="*/ 255413 h 872232"/>
                  <a:gd name="connsiteX15" fmla="*/ 302175 w 911236"/>
                  <a:gd name="connsiteY15" fmla="*/ 234220 h 872232"/>
                  <a:gd name="connsiteX16" fmla="*/ 398110 w 911236"/>
                  <a:gd name="connsiteY16" fmla="*/ 39815 h 872232"/>
                  <a:gd name="connsiteX17" fmla="*/ 455622 w 911236"/>
                  <a:gd name="connsiteY17" fmla="*/ 0 h 872232"/>
                  <a:gd name="connsiteX18" fmla="*/ 513125 w 911236"/>
                  <a:gd name="connsiteY18" fmla="*/ 39815 h 872232"/>
                  <a:gd name="connsiteX19" fmla="*/ 609070 w 911236"/>
                  <a:gd name="connsiteY19" fmla="*/ 234220 h 872232"/>
                  <a:gd name="connsiteX20" fmla="*/ 638226 w 911236"/>
                  <a:gd name="connsiteY20" fmla="*/ 255413 h 872232"/>
                  <a:gd name="connsiteX21" fmla="*/ 852758 w 911236"/>
                  <a:gd name="connsiteY21" fmla="*/ 286579 h 872232"/>
                  <a:gd name="connsiteX22" fmla="*/ 908393 w 911236"/>
                  <a:gd name="connsiteY22" fmla="*/ 328955 h 872232"/>
                  <a:gd name="connsiteX23" fmla="*/ 888315 w 911236"/>
                  <a:gd name="connsiteY23" fmla="*/ 395954 h 872232"/>
                  <a:gd name="connsiteX24" fmla="*/ 733067 w 911236"/>
                  <a:gd name="connsiteY24" fmla="*/ 547287 h 872232"/>
                  <a:gd name="connsiteX25" fmla="*/ 721922 w 911236"/>
                  <a:gd name="connsiteY25" fmla="*/ 581577 h 872232"/>
                  <a:gd name="connsiteX26" fmla="*/ 758565 w 911236"/>
                  <a:gd name="connsiteY26" fmla="*/ 795242 h 872232"/>
                  <a:gd name="connsiteX27" fmla="*/ 745468 w 911236"/>
                  <a:gd name="connsiteY27" fmla="*/ 851935 h 872232"/>
                  <a:gd name="connsiteX28" fmla="*/ 700939 w 911236"/>
                  <a:gd name="connsiteY28" fmla="*/ 872233 h 87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1236" h="872232">
                    <a:moveTo>
                      <a:pt x="700939" y="872233"/>
                    </a:moveTo>
                    <a:cubicBezTo>
                      <a:pt x="689290" y="872242"/>
                      <a:pt x="677374" y="869080"/>
                      <a:pt x="665534" y="862851"/>
                    </a:cubicBezTo>
                    <a:lnTo>
                      <a:pt x="473634" y="761971"/>
                    </a:lnTo>
                    <a:cubicBezTo>
                      <a:pt x="470739" y="760448"/>
                      <a:pt x="464281" y="758666"/>
                      <a:pt x="455622" y="758666"/>
                    </a:cubicBezTo>
                    <a:cubicBezTo>
                      <a:pt x="446955" y="758666"/>
                      <a:pt x="440497" y="760448"/>
                      <a:pt x="437582" y="761971"/>
                    </a:cubicBezTo>
                    <a:lnTo>
                      <a:pt x="245701" y="862851"/>
                    </a:lnTo>
                    <a:cubicBezTo>
                      <a:pt x="233852" y="869080"/>
                      <a:pt x="221936" y="872233"/>
                      <a:pt x="210296" y="872233"/>
                    </a:cubicBezTo>
                    <a:cubicBezTo>
                      <a:pt x="192618" y="872233"/>
                      <a:pt x="176797" y="865022"/>
                      <a:pt x="165767" y="851935"/>
                    </a:cubicBezTo>
                    <a:cubicBezTo>
                      <a:pt x="153528" y="837429"/>
                      <a:pt x="148879" y="817293"/>
                      <a:pt x="152661" y="795242"/>
                    </a:cubicBezTo>
                    <a:lnTo>
                      <a:pt x="189313" y="581577"/>
                    </a:lnTo>
                    <a:cubicBezTo>
                      <a:pt x="190923" y="572195"/>
                      <a:pt x="184989" y="553936"/>
                      <a:pt x="178178" y="547287"/>
                    </a:cubicBezTo>
                    <a:lnTo>
                      <a:pt x="22940" y="395964"/>
                    </a:lnTo>
                    <a:cubicBezTo>
                      <a:pt x="2728" y="376257"/>
                      <a:pt x="-4597" y="351834"/>
                      <a:pt x="2842" y="328955"/>
                    </a:cubicBezTo>
                    <a:cubicBezTo>
                      <a:pt x="10281" y="306076"/>
                      <a:pt x="30560" y="290636"/>
                      <a:pt x="58487" y="286579"/>
                    </a:cubicBezTo>
                    <a:lnTo>
                      <a:pt x="273009" y="255413"/>
                    </a:lnTo>
                    <a:cubicBezTo>
                      <a:pt x="282420" y="254041"/>
                      <a:pt x="297965" y="242754"/>
                      <a:pt x="302175" y="234220"/>
                    </a:cubicBezTo>
                    <a:lnTo>
                      <a:pt x="398110" y="39815"/>
                    </a:lnTo>
                    <a:cubicBezTo>
                      <a:pt x="410607" y="14507"/>
                      <a:pt x="431562" y="0"/>
                      <a:pt x="455622" y="0"/>
                    </a:cubicBezTo>
                    <a:cubicBezTo>
                      <a:pt x="479683" y="0"/>
                      <a:pt x="500647" y="14507"/>
                      <a:pt x="513125" y="39815"/>
                    </a:cubicBezTo>
                    <a:lnTo>
                      <a:pt x="609070" y="234220"/>
                    </a:lnTo>
                    <a:cubicBezTo>
                      <a:pt x="613280" y="242754"/>
                      <a:pt x="628815" y="254051"/>
                      <a:pt x="638226" y="255413"/>
                    </a:cubicBezTo>
                    <a:lnTo>
                      <a:pt x="852758" y="286579"/>
                    </a:lnTo>
                    <a:cubicBezTo>
                      <a:pt x="880676" y="290636"/>
                      <a:pt x="900964" y="306076"/>
                      <a:pt x="908393" y="328955"/>
                    </a:cubicBezTo>
                    <a:cubicBezTo>
                      <a:pt x="915832" y="351834"/>
                      <a:pt x="908517" y="376257"/>
                      <a:pt x="888315" y="395954"/>
                    </a:cubicBezTo>
                    <a:lnTo>
                      <a:pt x="733067" y="547287"/>
                    </a:lnTo>
                    <a:cubicBezTo>
                      <a:pt x="726247" y="553926"/>
                      <a:pt x="720313" y="572195"/>
                      <a:pt x="721922" y="581577"/>
                    </a:cubicBezTo>
                    <a:lnTo>
                      <a:pt x="758565" y="795242"/>
                    </a:lnTo>
                    <a:cubicBezTo>
                      <a:pt x="762346" y="817293"/>
                      <a:pt x="757698" y="837429"/>
                      <a:pt x="745468" y="851935"/>
                    </a:cubicBezTo>
                    <a:cubicBezTo>
                      <a:pt x="734429" y="865022"/>
                      <a:pt x="718608" y="872233"/>
                      <a:pt x="700939" y="872233"/>
                    </a:cubicBezTo>
                    <a:close/>
                  </a:path>
                </a:pathLst>
              </a:custGeom>
              <a:solidFill>
                <a:srgbClr val="FFD00D"/>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xmlns="" id="{D562F8D3-F176-4640-A2B3-20F95B9B3BD4}"/>
                  </a:ext>
                </a:extLst>
              </p:cNvPr>
              <p:cNvSpPr/>
              <p:nvPr/>
            </p:nvSpPr>
            <p:spPr>
              <a:xfrm>
                <a:off x="4386590" y="1109488"/>
                <a:ext cx="142384" cy="243526"/>
              </a:xfrm>
              <a:custGeom>
                <a:avLst/>
                <a:gdLst>
                  <a:gd name="connsiteX0" fmla="*/ 309899 w 349897"/>
                  <a:gd name="connsiteY0" fmla="*/ 501015 h 598446"/>
                  <a:gd name="connsiteX1" fmla="*/ 349609 w 349897"/>
                  <a:gd name="connsiteY1" fmla="*/ 269491 h 598446"/>
                  <a:gd name="connsiteX2" fmla="*/ 337541 w 349897"/>
                  <a:gd name="connsiteY2" fmla="*/ 232334 h 598446"/>
                  <a:gd name="connsiteX3" fmla="*/ 169320 w 349897"/>
                  <a:gd name="connsiteY3" fmla="*/ 68361 h 598446"/>
                  <a:gd name="connsiteX4" fmla="*/ 146508 w 349897"/>
                  <a:gd name="connsiteY4" fmla="*/ 0 h 598446"/>
                  <a:gd name="connsiteX5" fmla="*/ 58487 w 349897"/>
                  <a:gd name="connsiteY5" fmla="*/ 12792 h 598446"/>
                  <a:gd name="connsiteX6" fmla="*/ 2842 w 349897"/>
                  <a:gd name="connsiteY6" fmla="*/ 55169 h 598446"/>
                  <a:gd name="connsiteX7" fmla="*/ 22940 w 349897"/>
                  <a:gd name="connsiteY7" fmla="*/ 122177 h 598446"/>
                  <a:gd name="connsiteX8" fmla="*/ 178178 w 349897"/>
                  <a:gd name="connsiteY8" fmla="*/ 273501 h 598446"/>
                  <a:gd name="connsiteX9" fmla="*/ 189313 w 349897"/>
                  <a:gd name="connsiteY9" fmla="*/ 307791 h 598446"/>
                  <a:gd name="connsiteX10" fmla="*/ 152661 w 349897"/>
                  <a:gd name="connsiteY10" fmla="*/ 521456 h 598446"/>
                  <a:gd name="connsiteX11" fmla="*/ 165767 w 349897"/>
                  <a:gd name="connsiteY11" fmla="*/ 578148 h 598446"/>
                  <a:gd name="connsiteX12" fmla="*/ 210296 w 349897"/>
                  <a:gd name="connsiteY12" fmla="*/ 598446 h 598446"/>
                  <a:gd name="connsiteX13" fmla="*/ 245701 w 349897"/>
                  <a:gd name="connsiteY13" fmla="*/ 589064 h 598446"/>
                  <a:gd name="connsiteX14" fmla="*/ 316862 w 349897"/>
                  <a:gd name="connsiteY14" fmla="*/ 551650 h 598446"/>
                  <a:gd name="connsiteX15" fmla="*/ 309899 w 349897"/>
                  <a:gd name="connsiteY15" fmla="*/ 501015 h 59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897" h="598446">
                    <a:moveTo>
                      <a:pt x="309899" y="501015"/>
                    </a:moveTo>
                    <a:lnTo>
                      <a:pt x="349609" y="269491"/>
                    </a:lnTo>
                    <a:cubicBezTo>
                      <a:pt x="351352" y="259328"/>
                      <a:pt x="344923" y="239525"/>
                      <a:pt x="337541" y="232334"/>
                    </a:cubicBezTo>
                    <a:lnTo>
                      <a:pt x="169320" y="68361"/>
                    </a:lnTo>
                    <a:cubicBezTo>
                      <a:pt x="148660" y="48216"/>
                      <a:pt x="140612" y="23546"/>
                      <a:pt x="146508" y="0"/>
                    </a:cubicBezTo>
                    <a:lnTo>
                      <a:pt x="58487" y="12792"/>
                    </a:lnTo>
                    <a:cubicBezTo>
                      <a:pt x="30560" y="16850"/>
                      <a:pt x="10281" y="32290"/>
                      <a:pt x="2842" y="55169"/>
                    </a:cubicBezTo>
                    <a:cubicBezTo>
                      <a:pt x="-4597" y="78048"/>
                      <a:pt x="2728" y="102470"/>
                      <a:pt x="22940" y="122177"/>
                    </a:cubicBezTo>
                    <a:lnTo>
                      <a:pt x="178178" y="273501"/>
                    </a:lnTo>
                    <a:cubicBezTo>
                      <a:pt x="184989" y="280140"/>
                      <a:pt x="190923" y="298409"/>
                      <a:pt x="189313" y="307791"/>
                    </a:cubicBezTo>
                    <a:lnTo>
                      <a:pt x="152661" y="521456"/>
                    </a:lnTo>
                    <a:cubicBezTo>
                      <a:pt x="148889" y="543506"/>
                      <a:pt x="153537" y="563642"/>
                      <a:pt x="165767" y="578148"/>
                    </a:cubicBezTo>
                    <a:cubicBezTo>
                      <a:pt x="176807" y="591236"/>
                      <a:pt x="192618" y="598446"/>
                      <a:pt x="210296" y="598446"/>
                    </a:cubicBezTo>
                    <a:cubicBezTo>
                      <a:pt x="221946" y="598446"/>
                      <a:pt x="233852" y="595293"/>
                      <a:pt x="245701" y="589064"/>
                    </a:cubicBezTo>
                    <a:lnTo>
                      <a:pt x="316862" y="551650"/>
                    </a:lnTo>
                    <a:cubicBezTo>
                      <a:pt x="309204" y="537343"/>
                      <a:pt x="306670" y="519855"/>
                      <a:pt x="309899" y="501015"/>
                    </a:cubicBezTo>
                    <a:close/>
                  </a:path>
                </a:pathLst>
              </a:custGeom>
              <a:solidFill>
                <a:srgbClr val="FFAF10"/>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xmlns="" id="{EC7856ED-396A-4655-8F24-3D6F3F2FDBDB}"/>
                  </a:ext>
                </a:extLst>
              </p:cNvPr>
              <p:cNvSpPr/>
              <p:nvPr/>
            </p:nvSpPr>
            <p:spPr>
              <a:xfrm>
                <a:off x="4066180" y="571221"/>
                <a:ext cx="1011641" cy="151165"/>
              </a:xfrm>
              <a:custGeom>
                <a:avLst/>
                <a:gdLst>
                  <a:gd name="connsiteX0" fmla="*/ 2486025 w 2486025"/>
                  <a:gd name="connsiteY0" fmla="*/ 323850 h 371475"/>
                  <a:gd name="connsiteX1" fmla="*/ 2438400 w 2486025"/>
                  <a:gd name="connsiteY1" fmla="*/ 371475 h 371475"/>
                  <a:gd name="connsiteX2" fmla="*/ 47625 w 2486025"/>
                  <a:gd name="connsiteY2" fmla="*/ 371475 h 371475"/>
                  <a:gd name="connsiteX3" fmla="*/ 0 w 2486025"/>
                  <a:gd name="connsiteY3" fmla="*/ 323850 h 371475"/>
                  <a:gd name="connsiteX4" fmla="*/ 0 w 2486025"/>
                  <a:gd name="connsiteY4" fmla="*/ 47625 h 371475"/>
                  <a:gd name="connsiteX5" fmla="*/ 47625 w 2486025"/>
                  <a:gd name="connsiteY5" fmla="*/ 0 h 371475"/>
                  <a:gd name="connsiteX6" fmla="*/ 2438400 w 2486025"/>
                  <a:gd name="connsiteY6" fmla="*/ 0 h 371475"/>
                  <a:gd name="connsiteX7" fmla="*/ 2486025 w 2486025"/>
                  <a:gd name="connsiteY7" fmla="*/ 47625 h 371475"/>
                  <a:gd name="connsiteX8" fmla="*/ 2486025 w 2486025"/>
                  <a:gd name="connsiteY8" fmla="*/ 32385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025" h="371475">
                    <a:moveTo>
                      <a:pt x="2486025" y="323850"/>
                    </a:moveTo>
                    <a:cubicBezTo>
                      <a:pt x="2486025" y="350044"/>
                      <a:pt x="2464594" y="371475"/>
                      <a:pt x="2438400" y="371475"/>
                    </a:cubicBezTo>
                    <a:lnTo>
                      <a:pt x="47625" y="371475"/>
                    </a:lnTo>
                    <a:cubicBezTo>
                      <a:pt x="21431" y="371475"/>
                      <a:pt x="0" y="350044"/>
                      <a:pt x="0" y="323850"/>
                    </a:cubicBezTo>
                    <a:lnTo>
                      <a:pt x="0" y="47625"/>
                    </a:lnTo>
                    <a:cubicBezTo>
                      <a:pt x="0" y="21431"/>
                      <a:pt x="21431" y="0"/>
                      <a:pt x="47625" y="0"/>
                    </a:cubicBezTo>
                    <a:lnTo>
                      <a:pt x="2438400" y="0"/>
                    </a:lnTo>
                    <a:cubicBezTo>
                      <a:pt x="2464594" y="0"/>
                      <a:pt x="2486025" y="21431"/>
                      <a:pt x="2486025" y="47625"/>
                    </a:cubicBezTo>
                    <a:lnTo>
                      <a:pt x="2486025" y="323850"/>
                    </a:lnTo>
                    <a:close/>
                  </a:path>
                </a:pathLst>
              </a:custGeom>
              <a:solidFill>
                <a:srgbClr val="FFD00D"/>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xmlns="" id="{72FD62A4-6647-458B-B87F-B1AD60B11C49}"/>
                  </a:ext>
                </a:extLst>
              </p:cNvPr>
              <p:cNvSpPr/>
              <p:nvPr/>
            </p:nvSpPr>
            <p:spPr>
              <a:xfrm>
                <a:off x="4066180" y="571221"/>
                <a:ext cx="137599" cy="151165"/>
              </a:xfrm>
              <a:custGeom>
                <a:avLst/>
                <a:gdLst>
                  <a:gd name="connsiteX0" fmla="*/ 290513 w 338137"/>
                  <a:gd name="connsiteY0" fmla="*/ 323850 h 371475"/>
                  <a:gd name="connsiteX1" fmla="*/ 290513 w 338137"/>
                  <a:gd name="connsiteY1" fmla="*/ 47625 h 371475"/>
                  <a:gd name="connsiteX2" fmla="*/ 338138 w 338137"/>
                  <a:gd name="connsiteY2" fmla="*/ 0 h 371475"/>
                  <a:gd name="connsiteX3" fmla="*/ 47625 w 338137"/>
                  <a:gd name="connsiteY3" fmla="*/ 0 h 371475"/>
                  <a:gd name="connsiteX4" fmla="*/ 0 w 338137"/>
                  <a:gd name="connsiteY4" fmla="*/ 47625 h 371475"/>
                  <a:gd name="connsiteX5" fmla="*/ 0 w 338137"/>
                  <a:gd name="connsiteY5" fmla="*/ 323850 h 371475"/>
                  <a:gd name="connsiteX6" fmla="*/ 47625 w 338137"/>
                  <a:gd name="connsiteY6" fmla="*/ 371475 h 371475"/>
                  <a:gd name="connsiteX7" fmla="*/ 338138 w 338137"/>
                  <a:gd name="connsiteY7" fmla="*/ 371475 h 371475"/>
                  <a:gd name="connsiteX8" fmla="*/ 290513 w 338137"/>
                  <a:gd name="connsiteY8" fmla="*/ 32385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371475">
                    <a:moveTo>
                      <a:pt x="290513" y="323850"/>
                    </a:moveTo>
                    <a:lnTo>
                      <a:pt x="290513" y="47625"/>
                    </a:lnTo>
                    <a:cubicBezTo>
                      <a:pt x="290513" y="21431"/>
                      <a:pt x="311944" y="0"/>
                      <a:pt x="338138" y="0"/>
                    </a:cubicBezTo>
                    <a:lnTo>
                      <a:pt x="47625" y="0"/>
                    </a:lnTo>
                    <a:cubicBezTo>
                      <a:pt x="21431" y="0"/>
                      <a:pt x="0" y="21431"/>
                      <a:pt x="0" y="47625"/>
                    </a:cubicBezTo>
                    <a:lnTo>
                      <a:pt x="0" y="323850"/>
                    </a:lnTo>
                    <a:cubicBezTo>
                      <a:pt x="0" y="350044"/>
                      <a:pt x="21431" y="371475"/>
                      <a:pt x="47625" y="371475"/>
                    </a:cubicBezTo>
                    <a:lnTo>
                      <a:pt x="338138" y="371475"/>
                    </a:lnTo>
                    <a:cubicBezTo>
                      <a:pt x="311944" y="371475"/>
                      <a:pt x="290513" y="350044"/>
                      <a:pt x="290513" y="323850"/>
                    </a:cubicBezTo>
                    <a:close/>
                  </a:path>
                </a:pathLst>
              </a:custGeom>
              <a:solidFill>
                <a:srgbClr val="FFAF10"/>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grpSp>
        <p:sp>
          <p:nvSpPr>
            <p:cNvPr id="33" name="Freeform: Shape 32">
              <a:extLst>
                <a:ext uri="{FF2B5EF4-FFF2-40B4-BE49-F238E27FC236}">
                  <a16:creationId xmlns:a16="http://schemas.microsoft.com/office/drawing/2014/main" xmlns="" id="{7502EE7D-7551-4BA4-A65A-7EDE68E4F1C3}"/>
                </a:ext>
              </a:extLst>
            </p:cNvPr>
            <p:cNvSpPr/>
            <p:nvPr/>
          </p:nvSpPr>
          <p:spPr>
            <a:xfrm>
              <a:off x="4447968" y="2156513"/>
              <a:ext cx="248065" cy="38760"/>
            </a:xfrm>
            <a:custGeom>
              <a:avLst/>
              <a:gdLst>
                <a:gd name="connsiteX0" fmla="*/ 561975 w 609600"/>
                <a:gd name="connsiteY0" fmla="*/ 95250 h 95250"/>
                <a:gd name="connsiteX1" fmla="*/ 47625 w 609600"/>
                <a:gd name="connsiteY1" fmla="*/ 95250 h 95250"/>
                <a:gd name="connsiteX2" fmla="*/ 0 w 609600"/>
                <a:gd name="connsiteY2" fmla="*/ 47625 h 95250"/>
                <a:gd name="connsiteX3" fmla="*/ 47625 w 609600"/>
                <a:gd name="connsiteY3" fmla="*/ 0 h 95250"/>
                <a:gd name="connsiteX4" fmla="*/ 561975 w 609600"/>
                <a:gd name="connsiteY4" fmla="*/ 0 h 95250"/>
                <a:gd name="connsiteX5" fmla="*/ 609600 w 609600"/>
                <a:gd name="connsiteY5" fmla="*/ 47625 h 95250"/>
                <a:gd name="connsiteX6" fmla="*/ 561975 w 6096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95250">
                  <a:moveTo>
                    <a:pt x="561975" y="95250"/>
                  </a:moveTo>
                  <a:lnTo>
                    <a:pt x="47625" y="95250"/>
                  </a:lnTo>
                  <a:cubicBezTo>
                    <a:pt x="21326" y="95250"/>
                    <a:pt x="0" y="73923"/>
                    <a:pt x="0" y="47625"/>
                  </a:cubicBezTo>
                  <a:cubicBezTo>
                    <a:pt x="0" y="21327"/>
                    <a:pt x="21326" y="0"/>
                    <a:pt x="47625" y="0"/>
                  </a:cubicBezTo>
                  <a:lnTo>
                    <a:pt x="561975" y="0"/>
                  </a:lnTo>
                  <a:cubicBezTo>
                    <a:pt x="588283" y="0"/>
                    <a:pt x="609600" y="21327"/>
                    <a:pt x="609600" y="47625"/>
                  </a:cubicBezTo>
                  <a:cubicBezTo>
                    <a:pt x="609600" y="73923"/>
                    <a:pt x="588283" y="95250"/>
                    <a:pt x="561975" y="9525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xmlns="" id="{2D7068BF-FD45-4591-9090-444AFB2E828A}"/>
                </a:ext>
              </a:extLst>
            </p:cNvPr>
            <p:cNvSpPr/>
            <p:nvPr/>
          </p:nvSpPr>
          <p:spPr>
            <a:xfrm>
              <a:off x="4494480" y="2226282"/>
              <a:ext cx="155041" cy="38760"/>
            </a:xfrm>
            <a:custGeom>
              <a:avLst/>
              <a:gdLst>
                <a:gd name="connsiteX0" fmla="*/ 333375 w 381000"/>
                <a:gd name="connsiteY0" fmla="*/ 95250 h 95250"/>
                <a:gd name="connsiteX1" fmla="*/ 47625 w 381000"/>
                <a:gd name="connsiteY1" fmla="*/ 95250 h 95250"/>
                <a:gd name="connsiteX2" fmla="*/ 0 w 381000"/>
                <a:gd name="connsiteY2" fmla="*/ 47625 h 95250"/>
                <a:gd name="connsiteX3" fmla="*/ 47625 w 381000"/>
                <a:gd name="connsiteY3" fmla="*/ 0 h 95250"/>
                <a:gd name="connsiteX4" fmla="*/ 333375 w 381000"/>
                <a:gd name="connsiteY4" fmla="*/ 0 h 95250"/>
                <a:gd name="connsiteX5" fmla="*/ 381000 w 381000"/>
                <a:gd name="connsiteY5" fmla="*/ 47625 h 95250"/>
                <a:gd name="connsiteX6" fmla="*/ 333375 w 3810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95250">
                  <a:moveTo>
                    <a:pt x="333375" y="95250"/>
                  </a:moveTo>
                  <a:lnTo>
                    <a:pt x="47625" y="95250"/>
                  </a:lnTo>
                  <a:cubicBezTo>
                    <a:pt x="21326" y="95250"/>
                    <a:pt x="0" y="73923"/>
                    <a:pt x="0" y="47625"/>
                  </a:cubicBezTo>
                  <a:cubicBezTo>
                    <a:pt x="0" y="21327"/>
                    <a:pt x="21326" y="0"/>
                    <a:pt x="47625" y="0"/>
                  </a:cubicBezTo>
                  <a:lnTo>
                    <a:pt x="333375" y="0"/>
                  </a:lnTo>
                  <a:cubicBezTo>
                    <a:pt x="359683" y="0"/>
                    <a:pt x="381000" y="21327"/>
                    <a:pt x="381000" y="47625"/>
                  </a:cubicBezTo>
                  <a:cubicBezTo>
                    <a:pt x="381000" y="73923"/>
                    <a:pt x="359683" y="95250"/>
                    <a:pt x="333375" y="9525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grpSp>
      <p:sp>
        <p:nvSpPr>
          <p:cNvPr id="97" name="Rectangle 96">
            <a:extLst>
              <a:ext uri="{FF2B5EF4-FFF2-40B4-BE49-F238E27FC236}">
                <a16:creationId xmlns:a16="http://schemas.microsoft.com/office/drawing/2014/main" xmlns="" id="{F98B8230-A8BB-44B7-B24E-C8C736417E35}"/>
              </a:ext>
            </a:extLst>
          </p:cNvPr>
          <p:cNvSpPr/>
          <p:nvPr/>
        </p:nvSpPr>
        <p:spPr>
          <a:xfrm>
            <a:off x="4522994" y="3776317"/>
            <a:ext cx="3198607" cy="28685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sp>
        <p:nvSpPr>
          <p:cNvPr id="94" name="Freeform: Shape 93">
            <a:extLst>
              <a:ext uri="{FF2B5EF4-FFF2-40B4-BE49-F238E27FC236}">
                <a16:creationId xmlns:a16="http://schemas.microsoft.com/office/drawing/2014/main" xmlns="" id="{EE0DA936-0C38-4C73-B024-0EE98EE69B55}"/>
              </a:ext>
            </a:extLst>
          </p:cNvPr>
          <p:cNvSpPr/>
          <p:nvPr/>
        </p:nvSpPr>
        <p:spPr>
          <a:xfrm>
            <a:off x="4469295" y="2173641"/>
            <a:ext cx="3351605" cy="2827243"/>
          </a:xfrm>
          <a:custGeom>
            <a:avLst/>
            <a:gdLst>
              <a:gd name="connsiteX0" fmla="*/ 2168438 w 2513704"/>
              <a:gd name="connsiteY0" fmla="*/ 0 h 2120432"/>
              <a:gd name="connsiteX1" fmla="*/ 2226700 w 2513704"/>
              <a:gd name="connsiteY1" fmla="*/ 64105 h 2120432"/>
              <a:gd name="connsiteX2" fmla="*/ 2513704 w 2513704"/>
              <a:gd name="connsiteY2" fmla="*/ 863580 h 2120432"/>
              <a:gd name="connsiteX3" fmla="*/ 1256852 w 2513704"/>
              <a:gd name="connsiteY3" fmla="*/ 2120432 h 2120432"/>
              <a:gd name="connsiteX4" fmla="*/ 0 w 2513704"/>
              <a:gd name="connsiteY4" fmla="*/ 863580 h 2120432"/>
              <a:gd name="connsiteX5" fmla="*/ 214651 w 2513704"/>
              <a:gd name="connsiteY5" fmla="*/ 160862 h 2120432"/>
              <a:gd name="connsiteX6" fmla="*/ 276166 w 2513704"/>
              <a:gd name="connsiteY6" fmla="*/ 78599 h 2120432"/>
              <a:gd name="connsiteX7" fmla="*/ 289698 w 2513704"/>
              <a:gd name="connsiteY7" fmla="*/ 167270 h 2120432"/>
              <a:gd name="connsiteX8" fmla="*/ 1220030 w 2513704"/>
              <a:gd name="connsiteY8" fmla="*/ 925512 h 2120432"/>
              <a:gd name="connsiteX9" fmla="*/ 2164752 w 2513704"/>
              <a:gd name="connsiteY9" fmla="*/ 72981 h 2120432"/>
              <a:gd name="connsiteX10" fmla="*/ 2168438 w 2513704"/>
              <a:gd name="connsiteY10" fmla="*/ 0 h 212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3704" h="2120432">
                <a:moveTo>
                  <a:pt x="2168438" y="0"/>
                </a:moveTo>
                <a:lnTo>
                  <a:pt x="2226700" y="64105"/>
                </a:lnTo>
                <a:cubicBezTo>
                  <a:pt x="2405998" y="281364"/>
                  <a:pt x="2513704" y="559894"/>
                  <a:pt x="2513704" y="863580"/>
                </a:cubicBezTo>
                <a:cubicBezTo>
                  <a:pt x="2513704" y="1557720"/>
                  <a:pt x="1950992" y="2120432"/>
                  <a:pt x="1256852" y="2120432"/>
                </a:cubicBezTo>
                <a:cubicBezTo>
                  <a:pt x="562712" y="2120432"/>
                  <a:pt x="0" y="1557720"/>
                  <a:pt x="0" y="863580"/>
                </a:cubicBezTo>
                <a:cubicBezTo>
                  <a:pt x="0" y="603278"/>
                  <a:pt x="79131" y="361457"/>
                  <a:pt x="214651" y="160862"/>
                </a:cubicBezTo>
                <a:lnTo>
                  <a:pt x="276166" y="78599"/>
                </a:lnTo>
                <a:lnTo>
                  <a:pt x="289698" y="167270"/>
                </a:lnTo>
                <a:cubicBezTo>
                  <a:pt x="378247" y="599998"/>
                  <a:pt x="761125" y="925512"/>
                  <a:pt x="1220030" y="925512"/>
                </a:cubicBezTo>
                <a:cubicBezTo>
                  <a:pt x="1711715" y="925512"/>
                  <a:pt x="2116122" y="551835"/>
                  <a:pt x="2164752" y="72981"/>
                </a:cubicBezTo>
                <a:lnTo>
                  <a:pt x="2168438" y="0"/>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58" name="TextBox 57">
            <a:extLst>
              <a:ext uri="{FF2B5EF4-FFF2-40B4-BE49-F238E27FC236}">
                <a16:creationId xmlns:a16="http://schemas.microsoft.com/office/drawing/2014/main" xmlns="" id="{CF1A025B-7C86-4CDD-9593-88DD1596C831}"/>
              </a:ext>
            </a:extLst>
          </p:cNvPr>
          <p:cNvSpPr txBox="1"/>
          <p:nvPr/>
        </p:nvSpPr>
        <p:spPr>
          <a:xfrm>
            <a:off x="211851" y="3776317"/>
            <a:ext cx="11768303" cy="646331"/>
          </a:xfrm>
          <a:prstGeom prst="rect">
            <a:avLst/>
          </a:prstGeom>
          <a:noFill/>
        </p:spPr>
        <p:txBody>
          <a:bodyPr wrap="square" rtlCol="0">
            <a:spAutoFit/>
          </a:bodyPr>
          <a:lstStyle/>
          <a:p>
            <a:pPr algn="ctr" defTabSz="609570"/>
            <a:r>
              <a:rPr lang="en-PH" sz="3600" b="1" dirty="0" err="1" smtClean="0">
                <a:solidFill>
                  <a:srgbClr val="DB722C"/>
                </a:solidFill>
                <a:latin typeface="Arial" panose="020B0604020202020204" pitchFamily="34" charset="0"/>
                <a:cs typeface="Arial" panose="020B0604020202020204" pitchFamily="34" charset="0"/>
              </a:rPr>
              <a:t>Cảm</a:t>
            </a:r>
            <a:r>
              <a:rPr lang="en-PH" sz="3600" b="1" dirty="0" smtClean="0">
                <a:solidFill>
                  <a:srgbClr val="DB722C"/>
                </a:solidFill>
                <a:latin typeface="Arial" panose="020B0604020202020204" pitchFamily="34" charset="0"/>
                <a:cs typeface="Arial" panose="020B0604020202020204" pitchFamily="34" charset="0"/>
              </a:rPr>
              <a:t> </a:t>
            </a:r>
            <a:r>
              <a:rPr lang="en-PH" sz="3600" b="1" dirty="0" err="1" smtClean="0">
                <a:solidFill>
                  <a:srgbClr val="DB722C"/>
                </a:solidFill>
                <a:latin typeface="Arial" panose="020B0604020202020204" pitchFamily="34" charset="0"/>
                <a:cs typeface="Arial" panose="020B0604020202020204" pitchFamily="34" charset="0"/>
              </a:rPr>
              <a:t>Ơn</a:t>
            </a:r>
            <a:r>
              <a:rPr lang="en-PH" sz="3600" b="1" dirty="0" smtClean="0">
                <a:solidFill>
                  <a:srgbClr val="DB722C"/>
                </a:solidFill>
                <a:latin typeface="Arial" panose="020B0604020202020204" pitchFamily="34" charset="0"/>
                <a:cs typeface="Arial" panose="020B0604020202020204" pitchFamily="34" charset="0"/>
              </a:rPr>
              <a:t> </a:t>
            </a:r>
            <a:r>
              <a:rPr lang="en-PH" sz="3600" b="1" dirty="0" err="1" smtClean="0">
                <a:solidFill>
                  <a:srgbClr val="DB722C"/>
                </a:solidFill>
                <a:latin typeface="Arial" panose="020B0604020202020204" pitchFamily="34" charset="0"/>
                <a:cs typeface="Arial" panose="020B0604020202020204" pitchFamily="34" charset="0"/>
              </a:rPr>
              <a:t>Các</a:t>
            </a:r>
            <a:r>
              <a:rPr lang="en-PH" sz="3600" b="1" dirty="0" smtClean="0">
                <a:solidFill>
                  <a:srgbClr val="DB722C"/>
                </a:solidFill>
                <a:latin typeface="Arial" panose="020B0604020202020204" pitchFamily="34" charset="0"/>
                <a:cs typeface="Arial" panose="020B0604020202020204" pitchFamily="34" charset="0"/>
              </a:rPr>
              <a:t> </a:t>
            </a:r>
            <a:r>
              <a:rPr lang="en-PH" sz="3600" b="1" dirty="0" err="1" smtClean="0">
                <a:solidFill>
                  <a:srgbClr val="DB722C"/>
                </a:solidFill>
                <a:latin typeface="Arial" panose="020B0604020202020204" pitchFamily="34" charset="0"/>
                <a:cs typeface="Arial" panose="020B0604020202020204" pitchFamily="34" charset="0"/>
              </a:rPr>
              <a:t>Bạn</a:t>
            </a:r>
            <a:r>
              <a:rPr lang="en-PH" sz="3600" b="1" dirty="0" smtClean="0">
                <a:solidFill>
                  <a:srgbClr val="DB722C"/>
                </a:solidFill>
                <a:latin typeface="Arial" panose="020B0604020202020204" pitchFamily="34" charset="0"/>
                <a:cs typeface="Arial" panose="020B0604020202020204" pitchFamily="34" charset="0"/>
              </a:rPr>
              <a:t> </a:t>
            </a:r>
            <a:r>
              <a:rPr lang="en-PH" sz="3600" b="1" dirty="0" err="1" smtClean="0">
                <a:solidFill>
                  <a:srgbClr val="DB722C"/>
                </a:solidFill>
                <a:latin typeface="Arial" panose="020B0604020202020204" pitchFamily="34" charset="0"/>
                <a:cs typeface="Arial" panose="020B0604020202020204" pitchFamily="34" charset="0"/>
              </a:rPr>
              <a:t>Đã</a:t>
            </a:r>
            <a:r>
              <a:rPr lang="en-PH" sz="3600" b="1" dirty="0" smtClean="0">
                <a:solidFill>
                  <a:srgbClr val="DB722C"/>
                </a:solidFill>
                <a:latin typeface="Arial" panose="020B0604020202020204" pitchFamily="34" charset="0"/>
                <a:cs typeface="Arial" panose="020B0604020202020204" pitchFamily="34" charset="0"/>
              </a:rPr>
              <a:t> </a:t>
            </a:r>
            <a:r>
              <a:rPr lang="en-PH" sz="3600" b="1" dirty="0" err="1" smtClean="0">
                <a:solidFill>
                  <a:srgbClr val="DB722C"/>
                </a:solidFill>
                <a:latin typeface="Arial" panose="020B0604020202020204" pitchFamily="34" charset="0"/>
                <a:cs typeface="Arial" panose="020B0604020202020204" pitchFamily="34" charset="0"/>
              </a:rPr>
              <a:t>Tham</a:t>
            </a:r>
            <a:r>
              <a:rPr lang="en-PH" sz="3600" b="1" dirty="0" smtClean="0">
                <a:solidFill>
                  <a:srgbClr val="DB722C"/>
                </a:solidFill>
                <a:latin typeface="Arial" panose="020B0604020202020204" pitchFamily="34" charset="0"/>
                <a:cs typeface="Arial" panose="020B0604020202020204" pitchFamily="34" charset="0"/>
              </a:rPr>
              <a:t> </a:t>
            </a:r>
            <a:r>
              <a:rPr lang="en-PH" sz="3600" b="1" dirty="0" err="1" smtClean="0">
                <a:solidFill>
                  <a:srgbClr val="DB722C"/>
                </a:solidFill>
                <a:latin typeface="Arial" panose="020B0604020202020204" pitchFamily="34" charset="0"/>
                <a:cs typeface="Arial" panose="020B0604020202020204" pitchFamily="34" charset="0"/>
              </a:rPr>
              <a:t>Gia</a:t>
            </a:r>
            <a:endParaRPr lang="en-PH" sz="3600" b="1" dirty="0">
              <a:solidFill>
                <a:srgbClr val="DB722C"/>
              </a:solidFill>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xmlns="" id="{BAC1002D-1DA9-4A54-B736-01A1767C8374}"/>
              </a:ext>
            </a:extLst>
          </p:cNvPr>
          <p:cNvSpPr/>
          <p:nvPr/>
        </p:nvSpPr>
        <p:spPr>
          <a:xfrm>
            <a:off x="5263950" y="2141497"/>
            <a:ext cx="330748" cy="330748"/>
          </a:xfrm>
          <a:custGeom>
            <a:avLst/>
            <a:gdLst>
              <a:gd name="connsiteX0" fmla="*/ 304800 w 609590"/>
              <a:gd name="connsiteY0" fmla="*/ 609590 h 609590"/>
              <a:gd name="connsiteX1" fmla="*/ 277730 w 609590"/>
              <a:gd name="connsiteY1" fmla="*/ 590159 h 609590"/>
              <a:gd name="connsiteX2" fmla="*/ 19441 w 609590"/>
              <a:gd name="connsiteY2" fmla="*/ 331870 h 609590"/>
              <a:gd name="connsiteX3" fmla="*/ 0 w 609590"/>
              <a:gd name="connsiteY3" fmla="*/ 304790 h 609590"/>
              <a:gd name="connsiteX4" fmla="*/ 19431 w 609590"/>
              <a:gd name="connsiteY4" fmla="*/ 277720 h 609590"/>
              <a:gd name="connsiteX5" fmla="*/ 277720 w 609590"/>
              <a:gd name="connsiteY5" fmla="*/ 19431 h 609590"/>
              <a:gd name="connsiteX6" fmla="*/ 304790 w 609590"/>
              <a:gd name="connsiteY6" fmla="*/ 0 h 609590"/>
              <a:gd name="connsiteX7" fmla="*/ 331861 w 609590"/>
              <a:gd name="connsiteY7" fmla="*/ 19431 h 609590"/>
              <a:gd name="connsiteX8" fmla="*/ 590150 w 609590"/>
              <a:gd name="connsiteY8" fmla="*/ 277720 h 609590"/>
              <a:gd name="connsiteX9" fmla="*/ 609590 w 609590"/>
              <a:gd name="connsiteY9" fmla="*/ 304790 h 609590"/>
              <a:gd name="connsiteX10" fmla="*/ 590150 w 609590"/>
              <a:gd name="connsiteY10" fmla="*/ 331870 h 609590"/>
              <a:gd name="connsiteX11" fmla="*/ 331861 w 609590"/>
              <a:gd name="connsiteY11" fmla="*/ 590159 h 609590"/>
              <a:gd name="connsiteX12" fmla="*/ 304800 w 609590"/>
              <a:gd name="connsiteY12" fmla="*/ 609590 h 60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590" h="609590">
                <a:moveTo>
                  <a:pt x="304800" y="609590"/>
                </a:moveTo>
                <a:cubicBezTo>
                  <a:pt x="292541" y="609590"/>
                  <a:pt x="281645" y="601770"/>
                  <a:pt x="277730" y="590159"/>
                </a:cubicBezTo>
                <a:cubicBezTo>
                  <a:pt x="222904" y="427720"/>
                  <a:pt x="181870" y="386686"/>
                  <a:pt x="19441" y="331870"/>
                </a:cubicBezTo>
                <a:cubicBezTo>
                  <a:pt x="7820" y="327946"/>
                  <a:pt x="0" y="317049"/>
                  <a:pt x="0" y="304790"/>
                </a:cubicBezTo>
                <a:cubicBezTo>
                  <a:pt x="0" y="292532"/>
                  <a:pt x="7820" y="281635"/>
                  <a:pt x="19431" y="277720"/>
                </a:cubicBezTo>
                <a:cubicBezTo>
                  <a:pt x="181861" y="222904"/>
                  <a:pt x="222895" y="181861"/>
                  <a:pt x="277720" y="19431"/>
                </a:cubicBezTo>
                <a:cubicBezTo>
                  <a:pt x="281645" y="7820"/>
                  <a:pt x="292532" y="0"/>
                  <a:pt x="304790" y="0"/>
                </a:cubicBezTo>
                <a:cubicBezTo>
                  <a:pt x="317049" y="0"/>
                  <a:pt x="327946" y="7820"/>
                  <a:pt x="331861" y="19431"/>
                </a:cubicBezTo>
                <a:cubicBezTo>
                  <a:pt x="386686" y="181861"/>
                  <a:pt x="427720" y="222904"/>
                  <a:pt x="590150" y="277720"/>
                </a:cubicBezTo>
                <a:cubicBezTo>
                  <a:pt x="601761" y="281645"/>
                  <a:pt x="609590" y="292532"/>
                  <a:pt x="609590" y="304790"/>
                </a:cubicBezTo>
                <a:cubicBezTo>
                  <a:pt x="609590" y="317049"/>
                  <a:pt x="601770" y="327946"/>
                  <a:pt x="590150" y="331870"/>
                </a:cubicBezTo>
                <a:cubicBezTo>
                  <a:pt x="427720" y="386686"/>
                  <a:pt x="386686" y="427720"/>
                  <a:pt x="331861" y="590159"/>
                </a:cubicBezTo>
                <a:cubicBezTo>
                  <a:pt x="327955" y="601770"/>
                  <a:pt x="317059" y="609590"/>
                  <a:pt x="304800" y="609590"/>
                </a:cubicBezTo>
                <a:close/>
              </a:path>
            </a:pathLst>
          </a:custGeom>
          <a:solidFill>
            <a:srgbClr val="FFD00D"/>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xmlns="" id="{0AD84701-7410-4D8A-BBE1-BEE369E78D8D}"/>
              </a:ext>
            </a:extLst>
          </p:cNvPr>
          <p:cNvSpPr/>
          <p:nvPr/>
        </p:nvSpPr>
        <p:spPr>
          <a:xfrm>
            <a:off x="6581797" y="2038132"/>
            <a:ext cx="263569" cy="263569"/>
          </a:xfrm>
          <a:custGeom>
            <a:avLst/>
            <a:gdLst>
              <a:gd name="connsiteX0" fmla="*/ 242888 w 485775"/>
              <a:gd name="connsiteY0" fmla="*/ 485775 h 485775"/>
              <a:gd name="connsiteX1" fmla="*/ 221304 w 485775"/>
              <a:gd name="connsiteY1" fmla="*/ 470297 h 485775"/>
              <a:gd name="connsiteX2" fmla="*/ 15478 w 485775"/>
              <a:gd name="connsiteY2" fmla="*/ 264471 h 485775"/>
              <a:gd name="connsiteX3" fmla="*/ 0 w 485775"/>
              <a:gd name="connsiteY3" fmla="*/ 242888 h 485775"/>
              <a:gd name="connsiteX4" fmla="*/ 15478 w 485775"/>
              <a:gd name="connsiteY4" fmla="*/ 221313 h 485775"/>
              <a:gd name="connsiteX5" fmla="*/ 221304 w 485775"/>
              <a:gd name="connsiteY5" fmla="*/ 15488 h 485775"/>
              <a:gd name="connsiteX6" fmla="*/ 242888 w 485775"/>
              <a:gd name="connsiteY6" fmla="*/ 0 h 485775"/>
              <a:gd name="connsiteX7" fmla="*/ 264471 w 485775"/>
              <a:gd name="connsiteY7" fmla="*/ 15488 h 485775"/>
              <a:gd name="connsiteX8" fmla="*/ 470297 w 485775"/>
              <a:gd name="connsiteY8" fmla="*/ 221313 h 485775"/>
              <a:gd name="connsiteX9" fmla="*/ 485775 w 485775"/>
              <a:gd name="connsiteY9" fmla="*/ 242888 h 485775"/>
              <a:gd name="connsiteX10" fmla="*/ 470297 w 485775"/>
              <a:gd name="connsiteY10" fmla="*/ 264471 h 485775"/>
              <a:gd name="connsiteX11" fmla="*/ 264471 w 485775"/>
              <a:gd name="connsiteY11" fmla="*/ 470297 h 485775"/>
              <a:gd name="connsiteX12" fmla="*/ 242888 w 485775"/>
              <a:gd name="connsiteY12"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775" h="485775">
                <a:moveTo>
                  <a:pt x="242888" y="485775"/>
                </a:moveTo>
                <a:cubicBezTo>
                  <a:pt x="233124" y="485775"/>
                  <a:pt x="224428" y="479546"/>
                  <a:pt x="221304" y="470297"/>
                </a:cubicBezTo>
                <a:cubicBezTo>
                  <a:pt x="177622" y="340852"/>
                  <a:pt x="144913" y="308153"/>
                  <a:pt x="15478" y="264471"/>
                </a:cubicBezTo>
                <a:cubicBezTo>
                  <a:pt x="6239" y="261338"/>
                  <a:pt x="0" y="252660"/>
                  <a:pt x="0" y="242888"/>
                </a:cubicBezTo>
                <a:cubicBezTo>
                  <a:pt x="0" y="233124"/>
                  <a:pt x="6239" y="224437"/>
                  <a:pt x="15478" y="221313"/>
                </a:cubicBezTo>
                <a:cubicBezTo>
                  <a:pt x="144923" y="177632"/>
                  <a:pt x="177622" y="144923"/>
                  <a:pt x="221304" y="15488"/>
                </a:cubicBezTo>
                <a:cubicBezTo>
                  <a:pt x="224428" y="6229"/>
                  <a:pt x="233115" y="0"/>
                  <a:pt x="242888" y="0"/>
                </a:cubicBezTo>
                <a:cubicBezTo>
                  <a:pt x="252660" y="0"/>
                  <a:pt x="261328" y="6229"/>
                  <a:pt x="264471" y="15488"/>
                </a:cubicBezTo>
                <a:cubicBezTo>
                  <a:pt x="308153" y="144923"/>
                  <a:pt x="340862" y="177622"/>
                  <a:pt x="470297" y="221313"/>
                </a:cubicBezTo>
                <a:cubicBezTo>
                  <a:pt x="479536" y="224437"/>
                  <a:pt x="485775" y="233124"/>
                  <a:pt x="485775" y="242888"/>
                </a:cubicBezTo>
                <a:cubicBezTo>
                  <a:pt x="485775" y="252660"/>
                  <a:pt x="479536" y="261338"/>
                  <a:pt x="470297" y="264471"/>
                </a:cubicBezTo>
                <a:cubicBezTo>
                  <a:pt x="340852" y="308162"/>
                  <a:pt x="308153" y="340852"/>
                  <a:pt x="264471" y="470297"/>
                </a:cubicBezTo>
                <a:cubicBezTo>
                  <a:pt x="261328" y="479546"/>
                  <a:pt x="252651" y="485775"/>
                  <a:pt x="242888" y="485775"/>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xmlns="" id="{9021C690-6039-49E1-A039-F7A353184A89}"/>
              </a:ext>
            </a:extLst>
          </p:cNvPr>
          <p:cNvSpPr/>
          <p:nvPr/>
        </p:nvSpPr>
        <p:spPr>
          <a:xfrm>
            <a:off x="5656720" y="927006"/>
            <a:ext cx="248065" cy="248065"/>
          </a:xfrm>
          <a:custGeom>
            <a:avLst/>
            <a:gdLst>
              <a:gd name="connsiteX0" fmla="*/ 228600 w 457200"/>
              <a:gd name="connsiteY0" fmla="*/ 457200 h 457200"/>
              <a:gd name="connsiteX1" fmla="*/ 208293 w 457200"/>
              <a:gd name="connsiteY1" fmla="*/ 442627 h 457200"/>
              <a:gd name="connsiteX2" fmla="*/ 14573 w 457200"/>
              <a:gd name="connsiteY2" fmla="*/ 248907 h 457200"/>
              <a:gd name="connsiteX3" fmla="*/ 0 w 457200"/>
              <a:gd name="connsiteY3" fmla="*/ 228600 h 457200"/>
              <a:gd name="connsiteX4" fmla="*/ 14573 w 457200"/>
              <a:gd name="connsiteY4" fmla="*/ 208293 h 457200"/>
              <a:gd name="connsiteX5" fmla="*/ 208293 w 457200"/>
              <a:gd name="connsiteY5" fmla="*/ 14573 h 457200"/>
              <a:gd name="connsiteX6" fmla="*/ 228600 w 457200"/>
              <a:gd name="connsiteY6" fmla="*/ 0 h 457200"/>
              <a:gd name="connsiteX7" fmla="*/ 248907 w 457200"/>
              <a:gd name="connsiteY7" fmla="*/ 14573 h 457200"/>
              <a:gd name="connsiteX8" fmla="*/ 442627 w 457200"/>
              <a:gd name="connsiteY8" fmla="*/ 208293 h 457200"/>
              <a:gd name="connsiteX9" fmla="*/ 457200 w 457200"/>
              <a:gd name="connsiteY9" fmla="*/ 228600 h 457200"/>
              <a:gd name="connsiteX10" fmla="*/ 442627 w 457200"/>
              <a:gd name="connsiteY10" fmla="*/ 248907 h 457200"/>
              <a:gd name="connsiteX11" fmla="*/ 248907 w 457200"/>
              <a:gd name="connsiteY11" fmla="*/ 442627 h 457200"/>
              <a:gd name="connsiteX12" fmla="*/ 228600 w 457200"/>
              <a:gd name="connsiteY12"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228600" y="457200"/>
                </a:moveTo>
                <a:cubicBezTo>
                  <a:pt x="219408" y="457200"/>
                  <a:pt x="211236" y="451333"/>
                  <a:pt x="208293" y="442627"/>
                </a:cubicBezTo>
                <a:cubicBezTo>
                  <a:pt x="167173" y="320802"/>
                  <a:pt x="136398" y="290027"/>
                  <a:pt x="14573" y="248907"/>
                </a:cubicBezTo>
                <a:cubicBezTo>
                  <a:pt x="5867" y="245964"/>
                  <a:pt x="0" y="237792"/>
                  <a:pt x="0" y="228600"/>
                </a:cubicBezTo>
                <a:cubicBezTo>
                  <a:pt x="0" y="219408"/>
                  <a:pt x="5867" y="211236"/>
                  <a:pt x="14573" y="208293"/>
                </a:cubicBezTo>
                <a:cubicBezTo>
                  <a:pt x="136398" y="167183"/>
                  <a:pt x="167173" y="136398"/>
                  <a:pt x="208293" y="14573"/>
                </a:cubicBezTo>
                <a:cubicBezTo>
                  <a:pt x="211236" y="5867"/>
                  <a:pt x="219408" y="0"/>
                  <a:pt x="228600" y="0"/>
                </a:cubicBezTo>
                <a:cubicBezTo>
                  <a:pt x="237792" y="0"/>
                  <a:pt x="245964" y="5867"/>
                  <a:pt x="248907" y="14573"/>
                </a:cubicBezTo>
                <a:cubicBezTo>
                  <a:pt x="290027" y="136398"/>
                  <a:pt x="320802" y="167173"/>
                  <a:pt x="442627" y="208293"/>
                </a:cubicBezTo>
                <a:cubicBezTo>
                  <a:pt x="451333" y="211236"/>
                  <a:pt x="457200" y="219408"/>
                  <a:pt x="457200" y="228600"/>
                </a:cubicBezTo>
                <a:cubicBezTo>
                  <a:pt x="457200" y="237792"/>
                  <a:pt x="451333" y="245964"/>
                  <a:pt x="442627" y="248907"/>
                </a:cubicBezTo>
                <a:cubicBezTo>
                  <a:pt x="320802" y="290027"/>
                  <a:pt x="290027" y="320802"/>
                  <a:pt x="248907" y="442627"/>
                </a:cubicBezTo>
                <a:cubicBezTo>
                  <a:pt x="245964" y="451333"/>
                  <a:pt x="237792" y="457200"/>
                  <a:pt x="228600" y="45720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70"/>
            <a:endParaRPr lang="en-PH" sz="2400">
              <a:solidFill>
                <a:prstClr val="black"/>
              </a:solidFill>
              <a:latin typeface="Calibri" panose="020F0502020204030204"/>
            </a:endParaRPr>
          </a:p>
        </p:txBody>
      </p:sp>
    </p:spTree>
    <p:extLst>
      <p:ext uri="{BB962C8B-B14F-4D97-AF65-F5344CB8AC3E}">
        <p14:creationId xmlns:p14="http://schemas.microsoft.com/office/powerpoint/2010/main" val="102651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2.34568E-6 L 0 0.3963 " pathEditMode="relative" rAng="0" ptsTypes="AA">
                                      <p:cBhvr>
                                        <p:cTn id="6" dur="1500" spd="-100000" fill="hold"/>
                                        <p:tgtEl>
                                          <p:spTgt spid="3"/>
                                        </p:tgtEl>
                                        <p:attrNameLst>
                                          <p:attrName>ppt_x</p:attrName>
                                          <p:attrName>ppt_y</p:attrName>
                                        </p:attrNameLst>
                                      </p:cBhvr>
                                      <p:rCtr x="0" y="19815"/>
                                    </p:animMotion>
                                  </p:childTnLst>
                                </p:cTn>
                              </p:par>
                              <p:par>
                                <p:cTn id="7" presetID="10"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animEffect transition="in" filter="fade">
                                      <p:cBhvr>
                                        <p:cTn id="9" dur="500"/>
                                        <p:tgtEl>
                                          <p:spTgt spid="58"/>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6" presetClass="emph" presetSubtype="0" repeatCount="indefinite" accel="25000" decel="25000" autoRev="1" fill="hold" grpId="1" nodeType="withEffect">
                                  <p:stCondLst>
                                    <p:cond delay="1000"/>
                                  </p:stCondLst>
                                  <p:childTnLst>
                                    <p:animScale>
                                      <p:cBhvr>
                                        <p:cTn id="16" dur="1000" fill="hold"/>
                                        <p:tgtEl>
                                          <p:spTgt spid="35"/>
                                        </p:tgtEl>
                                      </p:cBhvr>
                                      <p:by x="80000" y="80000"/>
                                    </p:animScale>
                                  </p:childTnLst>
                                </p:cTn>
                              </p:par>
                              <p:par>
                                <p:cTn id="17" presetID="53" presetClass="entr" presetSubtype="16" fill="hold" grpId="0" nodeType="withEffect">
                                  <p:stCondLst>
                                    <p:cond delay="125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par>
                                <p:cTn id="22" presetID="6" presetClass="emph" presetSubtype="0" repeatCount="indefinite" accel="25000" decel="25000" autoRev="1" fill="hold" grpId="1" nodeType="withEffect">
                                  <p:stCondLst>
                                    <p:cond delay="1250"/>
                                  </p:stCondLst>
                                  <p:childTnLst>
                                    <p:animScale>
                                      <p:cBhvr>
                                        <p:cTn id="23" dur="1000" fill="hold"/>
                                        <p:tgtEl>
                                          <p:spTgt spid="32"/>
                                        </p:tgtEl>
                                      </p:cBhvr>
                                      <p:by x="80000" y="80000"/>
                                    </p:animScale>
                                  </p:childTnLst>
                                </p:cTn>
                              </p:par>
                              <p:par>
                                <p:cTn id="24" presetID="53" presetClass="entr" presetSubtype="16" fill="hold" grpId="0" nodeType="withEffect">
                                  <p:stCondLst>
                                    <p:cond delay="15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6" presetClass="emph" presetSubtype="0" repeatCount="indefinite" accel="25000" decel="25000" autoRev="1" fill="hold" grpId="1" nodeType="withEffect">
                                  <p:stCondLst>
                                    <p:cond delay="1500"/>
                                  </p:stCondLst>
                                  <p:childTnLst>
                                    <p:animScale>
                                      <p:cBhvr>
                                        <p:cTn id="30" dur="1000" fill="hold"/>
                                        <p:tgtEl>
                                          <p:spTgt spid="3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0" grpId="0" animBg="1"/>
      <p:bldP spid="30" grpId="1" animBg="1"/>
      <p:bldP spid="32" grpId="0" animBg="1"/>
      <p:bldP spid="32" grpId="1" animBg="1"/>
      <p:bldP spid="35" grpId="0" animBg="1"/>
      <p:bldP spid="3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EB61D140-5867-492C-8AE8-AECE93DD2288}"/>
              </a:ext>
            </a:extLst>
          </p:cNvPr>
          <p:cNvSpPr/>
          <p:nvPr/>
        </p:nvSpPr>
        <p:spPr>
          <a:xfrm>
            <a:off x="5177356" y="1471137"/>
            <a:ext cx="1739153" cy="1721224"/>
          </a:xfrm>
          <a:prstGeom prst="ellipse">
            <a:avLst/>
          </a:prstGeom>
          <a:solidFill>
            <a:srgbClr val="E7AC07"/>
          </a:solidFill>
          <a:ln w="57150">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99A5CBC-1A9B-4E26-B7B8-4A925F4143ED}"/>
              </a:ext>
            </a:extLst>
          </p:cNvPr>
          <p:cNvSpPr txBox="1"/>
          <p:nvPr/>
        </p:nvSpPr>
        <p:spPr>
          <a:xfrm>
            <a:off x="493166" y="3013910"/>
            <a:ext cx="11434977" cy="2585323"/>
          </a:xfrm>
          <a:prstGeom prst="rect">
            <a:avLst/>
          </a:prstGeom>
          <a:noFill/>
        </p:spPr>
        <p:txBody>
          <a:bodyPr wrap="square" rtlCol="0">
            <a:spAutoFit/>
          </a:bodyPr>
          <a:lstStyle/>
          <a:p>
            <a:pPr algn="ctr"/>
            <a:r>
              <a:rPr lang="en-US" sz="5400" b="1" dirty="0" err="1" smtClean="0">
                <a:solidFill>
                  <a:schemeClr val="accent4">
                    <a:lumMod val="50000"/>
                  </a:schemeClr>
                </a:solidFill>
                <a:latin typeface="Berlin Sans FB" panose="020E0602020502020306" pitchFamily="34" charset="0"/>
              </a:rPr>
              <a:t>NỘi</a:t>
            </a:r>
            <a:r>
              <a:rPr lang="en-US" sz="5400" b="1" dirty="0" smtClean="0">
                <a:solidFill>
                  <a:schemeClr val="accent4">
                    <a:lumMod val="50000"/>
                  </a:schemeClr>
                </a:solidFill>
                <a:latin typeface="Berlin Sans FB" panose="020E0602020502020306" pitchFamily="34" charset="0"/>
              </a:rPr>
              <a:t> dung </a:t>
            </a:r>
            <a:r>
              <a:rPr lang="en-US" sz="5400" b="1" dirty="0" err="1" smtClean="0">
                <a:solidFill>
                  <a:schemeClr val="accent4">
                    <a:lumMod val="50000"/>
                  </a:schemeClr>
                </a:solidFill>
                <a:latin typeface="Berlin Sans FB" panose="020E0602020502020306" pitchFamily="34" charset="0"/>
              </a:rPr>
              <a:t>thuyết</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trình</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Phạm</a:t>
            </a:r>
            <a:r>
              <a:rPr lang="en-US" sz="5400" b="1" dirty="0" smtClean="0">
                <a:solidFill>
                  <a:schemeClr val="accent4">
                    <a:lumMod val="50000"/>
                  </a:schemeClr>
                </a:solidFill>
                <a:latin typeface="Berlin Sans FB" panose="020E0602020502020306" pitchFamily="34" charset="0"/>
              </a:rPr>
              <a:t> vi, </a:t>
            </a:r>
            <a:r>
              <a:rPr lang="en-US" sz="5400" b="1" dirty="0" err="1" smtClean="0">
                <a:solidFill>
                  <a:schemeClr val="accent4">
                    <a:lumMod val="50000"/>
                  </a:schemeClr>
                </a:solidFill>
                <a:latin typeface="Berlin Sans FB" panose="020E0602020502020306" pitchFamily="34" charset="0"/>
              </a:rPr>
              <a:t>đặc</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điểm</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khu</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vực</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Trường</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Sơn</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Bắc</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Trường</a:t>
            </a:r>
            <a:r>
              <a:rPr lang="en-US" sz="5400" b="1" dirty="0" smtClean="0">
                <a:solidFill>
                  <a:schemeClr val="accent4">
                    <a:lumMod val="50000"/>
                  </a:schemeClr>
                </a:solidFill>
                <a:latin typeface="Berlin Sans FB" panose="020E0602020502020306" pitchFamily="34" charset="0"/>
              </a:rPr>
              <a:t> </a:t>
            </a:r>
            <a:r>
              <a:rPr lang="en-US" sz="5400" b="1" dirty="0" err="1" smtClean="0">
                <a:solidFill>
                  <a:schemeClr val="accent4">
                    <a:lumMod val="50000"/>
                  </a:schemeClr>
                </a:solidFill>
                <a:latin typeface="Berlin Sans FB" panose="020E0602020502020306" pitchFamily="34" charset="0"/>
              </a:rPr>
              <a:t>Sơn</a:t>
            </a:r>
            <a:r>
              <a:rPr lang="en-US" sz="5400" b="1" dirty="0" smtClean="0">
                <a:solidFill>
                  <a:schemeClr val="accent4">
                    <a:lumMod val="50000"/>
                  </a:schemeClr>
                </a:solidFill>
                <a:latin typeface="Berlin Sans FB" panose="020E0602020502020306" pitchFamily="34" charset="0"/>
              </a:rPr>
              <a:t> Nam</a:t>
            </a:r>
            <a:endParaRPr lang="en-US" sz="5400" b="1" dirty="0">
              <a:solidFill>
                <a:schemeClr val="accent4">
                  <a:lumMod val="50000"/>
                </a:schemeClr>
              </a:solidFill>
              <a:latin typeface="Berlin Sans FB" panose="020E0602020502020306" pitchFamily="34" charset="0"/>
            </a:endParaRPr>
          </a:p>
        </p:txBody>
      </p:sp>
      <p:sp>
        <p:nvSpPr>
          <p:cNvPr id="13" name="Oval 12">
            <a:extLst>
              <a:ext uri="{FF2B5EF4-FFF2-40B4-BE49-F238E27FC236}">
                <a16:creationId xmlns:a16="http://schemas.microsoft.com/office/drawing/2014/main" xmlns="" id="{1E64ED2D-DEF1-456F-9353-86B7B43648F8}"/>
              </a:ext>
            </a:extLst>
          </p:cNvPr>
          <p:cNvSpPr/>
          <p:nvPr/>
        </p:nvSpPr>
        <p:spPr>
          <a:xfrm>
            <a:off x="690848" y="607178"/>
            <a:ext cx="1165412" cy="1138518"/>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F872C419-9433-43E5-B157-96E1F40239E2}"/>
              </a:ext>
            </a:extLst>
          </p:cNvPr>
          <p:cNvSpPr/>
          <p:nvPr/>
        </p:nvSpPr>
        <p:spPr>
          <a:xfrm>
            <a:off x="10201728" y="5552692"/>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D11A1D1-66AB-43F2-8EFA-06C17442444D}"/>
              </a:ext>
            </a:extLst>
          </p:cNvPr>
          <p:cNvSpPr/>
          <p:nvPr/>
        </p:nvSpPr>
        <p:spPr>
          <a:xfrm>
            <a:off x="3928780" y="5657456"/>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5006B545-E09B-4FFB-960A-D95BAA2A240C}"/>
              </a:ext>
            </a:extLst>
          </p:cNvPr>
          <p:cNvSpPr/>
          <p:nvPr/>
        </p:nvSpPr>
        <p:spPr>
          <a:xfrm>
            <a:off x="9457198" y="954078"/>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4 Points 16">
            <a:extLst>
              <a:ext uri="{FF2B5EF4-FFF2-40B4-BE49-F238E27FC236}">
                <a16:creationId xmlns:a16="http://schemas.microsoft.com/office/drawing/2014/main" xmlns="" id="{8B55D1D0-4BF6-406E-BDB9-90E48CB38FAD}"/>
              </a:ext>
            </a:extLst>
          </p:cNvPr>
          <p:cNvSpPr/>
          <p:nvPr/>
        </p:nvSpPr>
        <p:spPr>
          <a:xfrm>
            <a:off x="847164" y="5710516"/>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xmlns="" id="{71CB36DD-47A1-4DB9-812F-5796C6DFDEF1}"/>
              </a:ext>
            </a:extLst>
          </p:cNvPr>
          <p:cNvSpPr/>
          <p:nvPr/>
        </p:nvSpPr>
        <p:spPr>
          <a:xfrm>
            <a:off x="11080270" y="654421"/>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xmlns="" id="{6C8F1555-0997-4668-828E-8BB1A1BFF62A}"/>
              </a:ext>
            </a:extLst>
          </p:cNvPr>
          <p:cNvSpPr/>
          <p:nvPr/>
        </p:nvSpPr>
        <p:spPr>
          <a:xfrm>
            <a:off x="2734802" y="989555"/>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xmlns="" id="{C2651E56-D192-49A2-852C-E8397DB89967}"/>
              </a:ext>
            </a:extLst>
          </p:cNvPr>
          <p:cNvSpPr/>
          <p:nvPr/>
        </p:nvSpPr>
        <p:spPr>
          <a:xfrm>
            <a:off x="9353855" y="4874512"/>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7664C57-E3E5-4029-86DB-68E97087AAE4}"/>
              </a:ext>
            </a:extLst>
          </p:cNvPr>
          <p:cNvSpPr/>
          <p:nvPr/>
        </p:nvSpPr>
        <p:spPr>
          <a:xfrm>
            <a:off x="7022686" y="5643953"/>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80CC6E-F71D-424E-AC88-7BCD4877DA3F}"/>
              </a:ext>
            </a:extLst>
          </p:cNvPr>
          <p:cNvSpPr/>
          <p:nvPr/>
        </p:nvSpPr>
        <p:spPr>
          <a:xfrm>
            <a:off x="1758125" y="1997521"/>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xmlns="" id="{84D9DFA4-B2B0-4E2E-82FD-C57971068C32}"/>
              </a:ext>
            </a:extLst>
          </p:cNvPr>
          <p:cNvSpPr/>
          <p:nvPr/>
        </p:nvSpPr>
        <p:spPr>
          <a:xfrm>
            <a:off x="7538325" y="367524"/>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BAA82F5-81E3-4FCE-A944-2877B7EFDA54}"/>
              </a:ext>
            </a:extLst>
          </p:cNvPr>
          <p:cNvSpPr/>
          <p:nvPr/>
        </p:nvSpPr>
        <p:spPr>
          <a:xfrm>
            <a:off x="10511010" y="1840614"/>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xmlns="" id="{DEE732C1-D807-4698-BDED-CB31E7D2419F}"/>
              </a:ext>
            </a:extLst>
          </p:cNvPr>
          <p:cNvSpPr/>
          <p:nvPr/>
        </p:nvSpPr>
        <p:spPr>
          <a:xfrm>
            <a:off x="493166" y="2547784"/>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xmlns="" id="{9B58782B-AFA3-4673-AF5D-BF7CA9434610}"/>
              </a:ext>
            </a:extLst>
          </p:cNvPr>
          <p:cNvSpPr/>
          <p:nvPr/>
        </p:nvSpPr>
        <p:spPr>
          <a:xfrm>
            <a:off x="4316691" y="367524"/>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xmlns="" id="{3A17A5A8-FF01-479D-984B-D827C478025F}"/>
              </a:ext>
            </a:extLst>
          </p:cNvPr>
          <p:cNvSpPr/>
          <p:nvPr/>
        </p:nvSpPr>
        <p:spPr>
          <a:xfrm>
            <a:off x="2439237" y="4634427"/>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60092F34-7CE0-4C66-8373-D573527AE71F}"/>
              </a:ext>
            </a:extLst>
          </p:cNvPr>
          <p:cNvSpPr/>
          <p:nvPr/>
        </p:nvSpPr>
        <p:spPr>
          <a:xfrm>
            <a:off x="1732847" y="5401474"/>
            <a:ext cx="439271" cy="407893"/>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28">
            <a:extLst>
              <a:ext uri="{FF2B5EF4-FFF2-40B4-BE49-F238E27FC236}">
                <a16:creationId xmlns:a16="http://schemas.microsoft.com/office/drawing/2014/main" xmlns="" id="{A695E3FF-0B6B-493E-86C0-A2473DB0DD19}"/>
              </a:ext>
            </a:extLst>
          </p:cNvPr>
          <p:cNvGrpSpPr/>
          <p:nvPr/>
        </p:nvGrpSpPr>
        <p:grpSpPr>
          <a:xfrm>
            <a:off x="1640824" y="8245000"/>
            <a:ext cx="2127343" cy="2444153"/>
            <a:chOff x="1640824" y="3974059"/>
            <a:chExt cx="2127343" cy="2444153"/>
          </a:xfrm>
        </p:grpSpPr>
        <p:sp>
          <p:nvSpPr>
            <p:cNvPr id="30" name="Hình chữ nhật: Góc Tròn 29">
              <a:extLst>
                <a:ext uri="{FF2B5EF4-FFF2-40B4-BE49-F238E27FC236}">
                  <a16:creationId xmlns:a16="http://schemas.microsoft.com/office/drawing/2014/main" xmlns="" id="{17571610-735A-4586-8A81-DA1F6526FFAA}"/>
                </a:ext>
              </a:extLst>
            </p:cNvPr>
            <p:cNvSpPr/>
            <p:nvPr/>
          </p:nvSpPr>
          <p:spPr>
            <a:xfrm>
              <a:off x="1703574" y="3974059"/>
              <a:ext cx="1945341" cy="2444153"/>
            </a:xfrm>
            <a:prstGeom prst="roundRect">
              <a:avLst>
                <a:gd name="adj" fmla="val 10676"/>
              </a:avLst>
            </a:prstGeom>
            <a:solidFill>
              <a:schemeClr val="accent2">
                <a:lumMod val="60000"/>
                <a:lumOff val="4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xmlns="" id="{E76DB133-343C-4D43-A512-42BEC5EAA8BF}"/>
                </a:ext>
              </a:extLst>
            </p:cNvPr>
            <p:cNvSpPr/>
            <p:nvPr/>
          </p:nvSpPr>
          <p:spPr>
            <a:xfrm>
              <a:off x="2029923" y="4276844"/>
              <a:ext cx="1292645" cy="1270542"/>
            </a:xfrm>
            <a:prstGeom prst="ellipse">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1">
              <a:extLst>
                <a:ext uri="{FF2B5EF4-FFF2-40B4-BE49-F238E27FC236}">
                  <a16:creationId xmlns:a16="http://schemas.microsoft.com/office/drawing/2014/main" xmlns="" id="{72BC34B5-6F64-4B46-9CFC-C9265FC26B22}"/>
                </a:ext>
              </a:extLst>
            </p:cNvPr>
            <p:cNvSpPr txBox="1"/>
            <p:nvPr/>
          </p:nvSpPr>
          <p:spPr>
            <a:xfrm>
              <a:off x="1640824" y="5657574"/>
              <a:ext cx="2127343" cy="646331"/>
            </a:xfrm>
            <a:prstGeom prst="rect">
              <a:avLst/>
            </a:prstGeom>
            <a:noFill/>
          </p:spPr>
          <p:txBody>
            <a:bodyPr wrap="square" rtlCol="0">
              <a:spAutoFit/>
            </a:bodyPr>
            <a:lstStyle/>
            <a:p>
              <a:pPr algn="ctr"/>
              <a:r>
                <a:rPr lang="en-US">
                  <a:solidFill>
                    <a:schemeClr val="accent2">
                      <a:lumMod val="50000"/>
                    </a:schemeClr>
                  </a:solidFill>
                  <a:latin typeface="Arial" panose="020B0604020202020204" pitchFamily="34" charset="0"/>
                  <a:cs typeface="Arial" panose="020B0604020202020204" pitchFamily="34" charset="0"/>
                </a:rPr>
                <a:t>Tên </a:t>
              </a:r>
            </a:p>
            <a:p>
              <a:pPr algn="ctr"/>
              <a:r>
                <a:rPr lang="en-US">
                  <a:solidFill>
                    <a:schemeClr val="accent2">
                      <a:lumMod val="50000"/>
                    </a:schemeClr>
                  </a:solidFill>
                  <a:latin typeface="Arial" panose="020B0604020202020204" pitchFamily="34" charset="0"/>
                  <a:cs typeface="Arial" panose="020B0604020202020204" pitchFamily="34" charset="0"/>
                </a:rPr>
                <a:t>Mã Sinh Viên</a:t>
              </a:r>
            </a:p>
          </p:txBody>
        </p:sp>
      </p:grpSp>
      <p:grpSp>
        <p:nvGrpSpPr>
          <p:cNvPr id="33" name="Nhóm 32">
            <a:extLst>
              <a:ext uri="{FF2B5EF4-FFF2-40B4-BE49-F238E27FC236}">
                <a16:creationId xmlns:a16="http://schemas.microsoft.com/office/drawing/2014/main" xmlns="" id="{A618B11B-1872-4FAB-80CD-48BF4D519F80}"/>
              </a:ext>
            </a:extLst>
          </p:cNvPr>
          <p:cNvGrpSpPr/>
          <p:nvPr/>
        </p:nvGrpSpPr>
        <p:grpSpPr>
          <a:xfrm>
            <a:off x="3935666" y="11769489"/>
            <a:ext cx="2127343" cy="2444153"/>
            <a:chOff x="1640824" y="3974059"/>
            <a:chExt cx="2127343" cy="2444153"/>
          </a:xfrm>
        </p:grpSpPr>
        <p:sp>
          <p:nvSpPr>
            <p:cNvPr id="34" name="Hình chữ nhật: Góc Tròn 33">
              <a:extLst>
                <a:ext uri="{FF2B5EF4-FFF2-40B4-BE49-F238E27FC236}">
                  <a16:creationId xmlns:a16="http://schemas.microsoft.com/office/drawing/2014/main" xmlns="" id="{380B4DBE-1197-4E1E-8917-8CAC07CD0BC4}"/>
                </a:ext>
              </a:extLst>
            </p:cNvPr>
            <p:cNvSpPr/>
            <p:nvPr/>
          </p:nvSpPr>
          <p:spPr>
            <a:xfrm>
              <a:off x="1703574" y="3974059"/>
              <a:ext cx="1945341" cy="2444153"/>
            </a:xfrm>
            <a:prstGeom prst="roundRect">
              <a:avLst>
                <a:gd name="adj" fmla="val 10676"/>
              </a:avLst>
            </a:prstGeom>
            <a:solidFill>
              <a:schemeClr val="accent6">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Bầu dục 34">
              <a:extLst>
                <a:ext uri="{FF2B5EF4-FFF2-40B4-BE49-F238E27FC236}">
                  <a16:creationId xmlns:a16="http://schemas.microsoft.com/office/drawing/2014/main" xmlns="" id="{61C564B9-2037-47F4-B120-957BE02BBADD}"/>
                </a:ext>
              </a:extLst>
            </p:cNvPr>
            <p:cNvSpPr/>
            <p:nvPr/>
          </p:nvSpPr>
          <p:spPr>
            <a:xfrm>
              <a:off x="2029923" y="4276844"/>
              <a:ext cx="1292645" cy="1270542"/>
            </a:xfrm>
            <a:prstGeom prst="ellipse">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1">
              <a:extLst>
                <a:ext uri="{FF2B5EF4-FFF2-40B4-BE49-F238E27FC236}">
                  <a16:creationId xmlns:a16="http://schemas.microsoft.com/office/drawing/2014/main" xmlns="" id="{1C1831F0-E5A4-4126-8B7E-7431F1DC9C72}"/>
                </a:ext>
              </a:extLst>
            </p:cNvPr>
            <p:cNvSpPr txBox="1"/>
            <p:nvPr/>
          </p:nvSpPr>
          <p:spPr>
            <a:xfrm>
              <a:off x="1640824" y="5657574"/>
              <a:ext cx="2127343" cy="646331"/>
            </a:xfrm>
            <a:prstGeom prst="rect">
              <a:avLst/>
            </a:prstGeom>
            <a:noFill/>
          </p:spPr>
          <p:txBody>
            <a:bodyPr wrap="square" rtlCol="0">
              <a:spAutoFit/>
            </a:bodyPr>
            <a:lstStyle/>
            <a:p>
              <a:pPr algn="ctr"/>
              <a:r>
                <a:rPr lang="en-US">
                  <a:solidFill>
                    <a:schemeClr val="accent6">
                      <a:lumMod val="50000"/>
                    </a:schemeClr>
                  </a:solidFill>
                  <a:latin typeface="Arial" panose="020B0604020202020204" pitchFamily="34" charset="0"/>
                  <a:cs typeface="Arial" panose="020B0604020202020204" pitchFamily="34" charset="0"/>
                </a:rPr>
                <a:t>Tên </a:t>
              </a:r>
            </a:p>
            <a:p>
              <a:pPr algn="ctr"/>
              <a:r>
                <a:rPr lang="en-US">
                  <a:solidFill>
                    <a:schemeClr val="accent6">
                      <a:lumMod val="50000"/>
                    </a:schemeClr>
                  </a:solidFill>
                  <a:latin typeface="Arial" panose="020B0604020202020204" pitchFamily="34" charset="0"/>
                  <a:cs typeface="Arial" panose="020B0604020202020204" pitchFamily="34" charset="0"/>
                </a:rPr>
                <a:t>Mã Sinh Viên</a:t>
              </a:r>
            </a:p>
          </p:txBody>
        </p:sp>
      </p:grpSp>
      <p:grpSp>
        <p:nvGrpSpPr>
          <p:cNvPr id="37" name="Nhóm 36">
            <a:extLst>
              <a:ext uri="{FF2B5EF4-FFF2-40B4-BE49-F238E27FC236}">
                <a16:creationId xmlns:a16="http://schemas.microsoft.com/office/drawing/2014/main" xmlns="" id="{3410AF03-4D95-4E08-B1FB-EA80021570EA}"/>
              </a:ext>
            </a:extLst>
          </p:cNvPr>
          <p:cNvGrpSpPr/>
          <p:nvPr/>
        </p:nvGrpSpPr>
        <p:grpSpPr>
          <a:xfrm>
            <a:off x="6230508" y="14748472"/>
            <a:ext cx="2127343" cy="2444153"/>
            <a:chOff x="1640824" y="3974059"/>
            <a:chExt cx="2127343" cy="2444153"/>
          </a:xfrm>
        </p:grpSpPr>
        <p:sp>
          <p:nvSpPr>
            <p:cNvPr id="38" name="Hình chữ nhật: Góc Tròn 37">
              <a:extLst>
                <a:ext uri="{FF2B5EF4-FFF2-40B4-BE49-F238E27FC236}">
                  <a16:creationId xmlns:a16="http://schemas.microsoft.com/office/drawing/2014/main" xmlns="" id="{47E954C3-D3E2-4ACB-AB94-CB450BC9D045}"/>
                </a:ext>
              </a:extLst>
            </p:cNvPr>
            <p:cNvSpPr/>
            <p:nvPr/>
          </p:nvSpPr>
          <p:spPr>
            <a:xfrm>
              <a:off x="1703574" y="3974059"/>
              <a:ext cx="1945341" cy="2444153"/>
            </a:xfrm>
            <a:prstGeom prst="roundRect">
              <a:avLst>
                <a:gd name="adj" fmla="val 10676"/>
              </a:avLst>
            </a:prstGeom>
            <a:solidFill>
              <a:schemeClr val="accent5">
                <a:lumMod val="40000"/>
                <a:lumOff val="6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ình Bầu dục 38">
              <a:extLst>
                <a:ext uri="{FF2B5EF4-FFF2-40B4-BE49-F238E27FC236}">
                  <a16:creationId xmlns:a16="http://schemas.microsoft.com/office/drawing/2014/main" xmlns="" id="{5A49D39D-D8D2-46D8-9C94-037C34B12BC4}"/>
                </a:ext>
              </a:extLst>
            </p:cNvPr>
            <p:cNvSpPr/>
            <p:nvPr/>
          </p:nvSpPr>
          <p:spPr>
            <a:xfrm>
              <a:off x="2029923" y="4276844"/>
              <a:ext cx="1292645" cy="1270542"/>
            </a:xfrm>
            <a:prstGeom prst="ellipse">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11">
              <a:extLst>
                <a:ext uri="{FF2B5EF4-FFF2-40B4-BE49-F238E27FC236}">
                  <a16:creationId xmlns:a16="http://schemas.microsoft.com/office/drawing/2014/main" xmlns="" id="{B8CF2F68-3E5D-4914-B6D1-02B48B60D0E7}"/>
                </a:ext>
              </a:extLst>
            </p:cNvPr>
            <p:cNvSpPr txBox="1"/>
            <p:nvPr/>
          </p:nvSpPr>
          <p:spPr>
            <a:xfrm>
              <a:off x="1640824" y="5657574"/>
              <a:ext cx="2127343" cy="646331"/>
            </a:xfrm>
            <a:prstGeom prst="rect">
              <a:avLst/>
            </a:prstGeom>
            <a:noFill/>
          </p:spPr>
          <p:txBody>
            <a:bodyPr wrap="square" rtlCol="0">
              <a:spAutoFit/>
            </a:bodyPr>
            <a:lstStyle/>
            <a:p>
              <a:pPr algn="ctr"/>
              <a:r>
                <a:rPr lang="en-US">
                  <a:solidFill>
                    <a:schemeClr val="accent5">
                      <a:lumMod val="50000"/>
                    </a:schemeClr>
                  </a:solidFill>
                  <a:latin typeface="Arial" panose="020B0604020202020204" pitchFamily="34" charset="0"/>
                  <a:cs typeface="Arial" panose="020B0604020202020204" pitchFamily="34" charset="0"/>
                </a:rPr>
                <a:t>Tên </a:t>
              </a:r>
            </a:p>
            <a:p>
              <a:pPr algn="ctr"/>
              <a:r>
                <a:rPr lang="en-US">
                  <a:solidFill>
                    <a:schemeClr val="accent5">
                      <a:lumMod val="50000"/>
                    </a:schemeClr>
                  </a:solidFill>
                  <a:latin typeface="Arial" panose="020B0604020202020204" pitchFamily="34" charset="0"/>
                  <a:cs typeface="Arial" panose="020B0604020202020204" pitchFamily="34" charset="0"/>
                </a:rPr>
                <a:t>Mã Sinh Viên</a:t>
              </a:r>
            </a:p>
          </p:txBody>
        </p:sp>
      </p:grpSp>
      <p:grpSp>
        <p:nvGrpSpPr>
          <p:cNvPr id="41" name="Nhóm 40">
            <a:extLst>
              <a:ext uri="{FF2B5EF4-FFF2-40B4-BE49-F238E27FC236}">
                <a16:creationId xmlns:a16="http://schemas.microsoft.com/office/drawing/2014/main" xmlns="" id="{9F4E90DC-7965-4243-90C7-53ECA95A3238}"/>
              </a:ext>
            </a:extLst>
          </p:cNvPr>
          <p:cNvGrpSpPr/>
          <p:nvPr/>
        </p:nvGrpSpPr>
        <p:grpSpPr>
          <a:xfrm>
            <a:off x="8525351" y="18043647"/>
            <a:ext cx="2127343" cy="2444153"/>
            <a:chOff x="1640824" y="3974059"/>
            <a:chExt cx="2127343" cy="2444153"/>
          </a:xfrm>
        </p:grpSpPr>
        <p:sp>
          <p:nvSpPr>
            <p:cNvPr id="42" name="Hình chữ nhật: Góc Tròn 41">
              <a:extLst>
                <a:ext uri="{FF2B5EF4-FFF2-40B4-BE49-F238E27FC236}">
                  <a16:creationId xmlns:a16="http://schemas.microsoft.com/office/drawing/2014/main" xmlns="" id="{6A4804D8-9A8A-48CE-AF85-DA0A56CCAFC5}"/>
                </a:ext>
              </a:extLst>
            </p:cNvPr>
            <p:cNvSpPr/>
            <p:nvPr/>
          </p:nvSpPr>
          <p:spPr>
            <a:xfrm>
              <a:off x="1703574" y="3974059"/>
              <a:ext cx="1945341" cy="2444153"/>
            </a:xfrm>
            <a:prstGeom prst="roundRect">
              <a:avLst>
                <a:gd name="adj" fmla="val 10676"/>
              </a:avLst>
            </a:prstGeom>
            <a:solidFill>
              <a:srgbClr val="BA8CDC"/>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ình Bầu dục 42">
              <a:extLst>
                <a:ext uri="{FF2B5EF4-FFF2-40B4-BE49-F238E27FC236}">
                  <a16:creationId xmlns:a16="http://schemas.microsoft.com/office/drawing/2014/main" xmlns="" id="{19E26387-4DF9-4DD4-9BCC-973AD512D804}"/>
                </a:ext>
              </a:extLst>
            </p:cNvPr>
            <p:cNvSpPr/>
            <p:nvPr/>
          </p:nvSpPr>
          <p:spPr>
            <a:xfrm>
              <a:off x="2029923" y="4276844"/>
              <a:ext cx="1292645" cy="1270542"/>
            </a:xfrm>
            <a:prstGeom prst="ellipse">
              <a:avLst/>
            </a:prstGeom>
            <a:solidFill>
              <a:srgbClr val="DAC2EC"/>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1">
              <a:extLst>
                <a:ext uri="{FF2B5EF4-FFF2-40B4-BE49-F238E27FC236}">
                  <a16:creationId xmlns:a16="http://schemas.microsoft.com/office/drawing/2014/main" xmlns="" id="{813E4E49-2160-4A19-BD66-F8DAC4A15721}"/>
                </a:ext>
              </a:extLst>
            </p:cNvPr>
            <p:cNvSpPr txBox="1"/>
            <p:nvPr/>
          </p:nvSpPr>
          <p:spPr>
            <a:xfrm>
              <a:off x="1640824" y="5657574"/>
              <a:ext cx="2127343" cy="646331"/>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Tên </a:t>
              </a:r>
            </a:p>
            <a:p>
              <a:pPr algn="ctr"/>
              <a:r>
                <a:rPr lang="en-US">
                  <a:solidFill>
                    <a:srgbClr val="7030A0"/>
                  </a:solidFill>
                  <a:latin typeface="Arial" panose="020B0604020202020204" pitchFamily="34" charset="0"/>
                  <a:cs typeface="Arial" panose="020B0604020202020204" pitchFamily="34" charset="0"/>
                </a:rPr>
                <a:t>Mã Sinh Viên</a:t>
              </a:r>
            </a:p>
          </p:txBody>
        </p:sp>
      </p:grpSp>
    </p:spTree>
    <p:extLst>
      <p:ext uri="{BB962C8B-B14F-4D97-AF65-F5344CB8AC3E}">
        <p14:creationId xmlns:p14="http://schemas.microsoft.com/office/powerpoint/2010/main" val="240519396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 name="Hình Bầu dục 13">
            <a:extLst>
              <a:ext uri="{FF2B5EF4-FFF2-40B4-BE49-F238E27FC236}">
                <a16:creationId xmlns:a16="http://schemas.microsoft.com/office/drawing/2014/main" xmlns="" id="{889C4FF0-D044-41A4-9451-E6ED49A8D714}"/>
              </a:ext>
            </a:extLst>
          </p:cNvPr>
          <p:cNvSpPr/>
          <p:nvPr/>
        </p:nvSpPr>
        <p:spPr>
          <a:xfrm>
            <a:off x="-2813538" y="-4783015"/>
            <a:ext cx="17654953" cy="16482645"/>
          </a:xfrm>
          <a:prstGeom prst="ellipse">
            <a:avLst/>
          </a:prstGeom>
          <a:noFill/>
          <a:ln w="609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22">
            <a:extLst>
              <a:ext uri="{FF2B5EF4-FFF2-40B4-BE49-F238E27FC236}">
                <a16:creationId xmlns:a16="http://schemas.microsoft.com/office/drawing/2014/main" xmlns="" id="{1819D9B3-A537-4C35-AB10-40760D6C7F9B}"/>
              </a:ext>
            </a:extLst>
          </p:cNvPr>
          <p:cNvSpPr/>
          <p:nvPr/>
        </p:nvSpPr>
        <p:spPr>
          <a:xfrm>
            <a:off x="17188102" y="1375595"/>
            <a:ext cx="3340608" cy="4133088"/>
          </a:xfrm>
          <a:prstGeom prst="roundRect">
            <a:avLst>
              <a:gd name="adj" fmla="val 1133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xmlns="" id="{0578859B-82A4-44F2-A2E3-18987F61CF67}"/>
              </a:ext>
            </a:extLst>
          </p:cNvPr>
          <p:cNvSpPr txBox="1"/>
          <p:nvPr/>
        </p:nvSpPr>
        <p:spPr>
          <a:xfrm>
            <a:off x="1353989" y="-2099123"/>
            <a:ext cx="4657344"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Chủ đề nội dung </a:t>
            </a:r>
          </a:p>
        </p:txBody>
      </p:sp>
      <p:sp>
        <p:nvSpPr>
          <p:cNvPr id="25" name="Hộp Văn bản 24">
            <a:extLst>
              <a:ext uri="{FF2B5EF4-FFF2-40B4-BE49-F238E27FC236}">
                <a16:creationId xmlns:a16="http://schemas.microsoft.com/office/drawing/2014/main" xmlns="" id="{B1669B02-C73E-4A29-9D1C-0CEEBAA465E3}"/>
              </a:ext>
            </a:extLst>
          </p:cNvPr>
          <p:cNvSpPr txBox="1"/>
          <p:nvPr/>
        </p:nvSpPr>
        <p:spPr>
          <a:xfrm>
            <a:off x="-7227311" y="2395100"/>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Ghi chú chủ đề nội dung </a:t>
            </a:r>
          </a:p>
        </p:txBody>
      </p:sp>
      <p:sp>
        <p:nvSpPr>
          <p:cNvPr id="26" name="Hình Bầu dục 25">
            <a:extLst>
              <a:ext uri="{FF2B5EF4-FFF2-40B4-BE49-F238E27FC236}">
                <a16:creationId xmlns:a16="http://schemas.microsoft.com/office/drawing/2014/main" xmlns="" id="{23004D96-D8C8-4E74-A801-0303B2687E47}"/>
              </a:ext>
            </a:extLst>
          </p:cNvPr>
          <p:cNvSpPr/>
          <p:nvPr/>
        </p:nvSpPr>
        <p:spPr>
          <a:xfrm>
            <a:off x="10299302" y="3263880"/>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xmlns="" id="{20D2A292-3FC6-4C19-9F24-D35DA06B2DCE}"/>
              </a:ext>
            </a:extLst>
          </p:cNvPr>
          <p:cNvSpPr/>
          <p:nvPr/>
        </p:nvSpPr>
        <p:spPr>
          <a:xfrm>
            <a:off x="1598900" y="3263880"/>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ình Bầu dục 27">
            <a:extLst>
              <a:ext uri="{FF2B5EF4-FFF2-40B4-BE49-F238E27FC236}">
                <a16:creationId xmlns:a16="http://schemas.microsoft.com/office/drawing/2014/main" xmlns="" id="{5FF66233-7FF9-4F82-BB1F-3D507BDBA58D}"/>
              </a:ext>
            </a:extLst>
          </p:cNvPr>
          <p:cNvSpPr/>
          <p:nvPr/>
        </p:nvSpPr>
        <p:spPr>
          <a:xfrm>
            <a:off x="5903536" y="626335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ình Bầu dục 28">
            <a:extLst>
              <a:ext uri="{FF2B5EF4-FFF2-40B4-BE49-F238E27FC236}">
                <a16:creationId xmlns:a16="http://schemas.microsoft.com/office/drawing/2014/main" xmlns="" id="{B7C7D305-41A3-45B0-96D3-F9245B1551C6}"/>
              </a:ext>
            </a:extLst>
          </p:cNvPr>
          <p:cNvSpPr/>
          <p:nvPr/>
        </p:nvSpPr>
        <p:spPr>
          <a:xfrm>
            <a:off x="5903536" y="260971"/>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5">
            <a:extLst>
              <a:ext uri="{FF2B5EF4-FFF2-40B4-BE49-F238E27FC236}">
                <a16:creationId xmlns:a16="http://schemas.microsoft.com/office/drawing/2014/main" xmlns="" id="{7EE77260-C09B-4434-8324-1CB92F3B3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94" t="12574" r="749" b="10456"/>
          <a:stretch/>
        </p:blipFill>
        <p:spPr>
          <a:xfrm>
            <a:off x="5252495" y="950193"/>
            <a:ext cx="1687009" cy="1814239"/>
          </a:xfrm>
          <a:prstGeom prst="roundRect">
            <a:avLst/>
          </a:prstGeom>
        </p:spPr>
      </p:pic>
      <p:sp>
        <p:nvSpPr>
          <p:cNvPr id="31" name="Hộp Văn bản 30">
            <a:extLst>
              <a:ext uri="{FF2B5EF4-FFF2-40B4-BE49-F238E27FC236}">
                <a16:creationId xmlns:a16="http://schemas.microsoft.com/office/drawing/2014/main" xmlns="" id="{288B4611-4878-4A69-B243-F82B602E56EC}"/>
              </a:ext>
            </a:extLst>
          </p:cNvPr>
          <p:cNvSpPr txBox="1"/>
          <p:nvPr/>
        </p:nvSpPr>
        <p:spPr>
          <a:xfrm>
            <a:off x="3056993" y="3652734"/>
            <a:ext cx="6593444" cy="584775"/>
          </a:xfrm>
          <a:prstGeom prst="rect">
            <a:avLst/>
          </a:prstGeom>
          <a:noFill/>
        </p:spPr>
        <p:txBody>
          <a:bodyPr wrap="square" rtlCol="0">
            <a:spAutoFit/>
          </a:bodyPr>
          <a:lstStyle/>
          <a:p>
            <a:pPr algn="ctr"/>
            <a:r>
              <a:rPr lang="en-US" sz="3200" b="1" dirty="0" err="1" smtClean="0">
                <a:solidFill>
                  <a:schemeClr val="accent1">
                    <a:lumMod val="50000"/>
                  </a:schemeClr>
                </a:solidFill>
                <a:latin typeface="Arial" panose="020B0604020202020204" pitchFamily="34" charset="0"/>
                <a:cs typeface="Arial" panose="020B0604020202020204" pitchFamily="34" charset="0"/>
              </a:rPr>
              <a:t>Đặc</a:t>
            </a:r>
            <a:r>
              <a:rPr lang="en-US" sz="3200" b="1" dirty="0" smtClean="0">
                <a:solidFill>
                  <a:schemeClr val="accent1">
                    <a:lumMod val="50000"/>
                  </a:schemeClr>
                </a:solidFill>
                <a:latin typeface="Arial" panose="020B0604020202020204" pitchFamily="34" charset="0"/>
                <a:cs typeface="Arial" panose="020B0604020202020204" pitchFamily="34" charset="0"/>
              </a:rPr>
              <a:t> </a:t>
            </a:r>
            <a:r>
              <a:rPr lang="en-US" sz="3200" b="1" dirty="0" err="1" smtClean="0">
                <a:solidFill>
                  <a:schemeClr val="accent1">
                    <a:lumMod val="50000"/>
                  </a:schemeClr>
                </a:solidFill>
                <a:latin typeface="Arial" panose="020B0604020202020204" pitchFamily="34" charset="0"/>
                <a:cs typeface="Arial" panose="020B0604020202020204" pitchFamily="34" charset="0"/>
              </a:rPr>
              <a:t>điểm</a:t>
            </a:r>
            <a:r>
              <a:rPr lang="en-US" sz="3200" b="1" dirty="0" smtClean="0">
                <a:solidFill>
                  <a:schemeClr val="accent1">
                    <a:lumMod val="50000"/>
                  </a:schemeClr>
                </a:solidFill>
                <a:latin typeface="Arial" panose="020B0604020202020204" pitchFamily="34" charset="0"/>
                <a:cs typeface="Arial" panose="020B0604020202020204" pitchFamily="34" charset="0"/>
              </a:rPr>
              <a:t> </a:t>
            </a:r>
            <a:r>
              <a:rPr lang="en-US" sz="3200" b="1" dirty="0" err="1" smtClean="0">
                <a:solidFill>
                  <a:schemeClr val="accent1">
                    <a:lumMod val="50000"/>
                  </a:schemeClr>
                </a:solidFill>
                <a:latin typeface="Arial" panose="020B0604020202020204" pitchFamily="34" charset="0"/>
                <a:cs typeface="Arial" panose="020B0604020202020204" pitchFamily="34" charset="0"/>
              </a:rPr>
              <a:t>dãy</a:t>
            </a:r>
            <a:r>
              <a:rPr lang="en-US" sz="3200" b="1" dirty="0" smtClean="0">
                <a:solidFill>
                  <a:schemeClr val="accent1">
                    <a:lumMod val="50000"/>
                  </a:schemeClr>
                </a:solidFill>
                <a:latin typeface="Arial" panose="020B0604020202020204" pitchFamily="34" charset="0"/>
                <a:cs typeface="Arial" panose="020B0604020202020204" pitchFamily="34" charset="0"/>
              </a:rPr>
              <a:t> </a:t>
            </a:r>
            <a:r>
              <a:rPr lang="en-US" sz="3200" b="1" dirty="0" err="1" smtClean="0">
                <a:solidFill>
                  <a:schemeClr val="accent1">
                    <a:lumMod val="50000"/>
                  </a:schemeClr>
                </a:solidFill>
                <a:latin typeface="Arial" panose="020B0604020202020204" pitchFamily="34" charset="0"/>
                <a:cs typeface="Arial" panose="020B0604020202020204" pitchFamily="34" charset="0"/>
              </a:rPr>
              <a:t>Trường</a:t>
            </a:r>
            <a:r>
              <a:rPr lang="en-US" sz="3200" b="1" dirty="0" smtClean="0">
                <a:solidFill>
                  <a:schemeClr val="accent1">
                    <a:lumMod val="50000"/>
                  </a:schemeClr>
                </a:solidFill>
                <a:latin typeface="Arial" panose="020B0604020202020204" pitchFamily="34" charset="0"/>
                <a:cs typeface="Arial" panose="020B0604020202020204" pitchFamily="34" charset="0"/>
              </a:rPr>
              <a:t> </a:t>
            </a:r>
            <a:r>
              <a:rPr lang="en-US" sz="3200" b="1" dirty="0" err="1" smtClean="0">
                <a:solidFill>
                  <a:schemeClr val="accent1">
                    <a:lumMod val="50000"/>
                  </a:schemeClr>
                </a:solidFill>
                <a:latin typeface="Arial" panose="020B0604020202020204" pitchFamily="34" charset="0"/>
                <a:cs typeface="Arial" panose="020B0604020202020204" pitchFamily="34" charset="0"/>
              </a:rPr>
              <a:t>Sơn</a:t>
            </a:r>
            <a:r>
              <a:rPr lang="en-US" sz="3200" b="1" dirty="0" smtClean="0">
                <a:solidFill>
                  <a:schemeClr val="accent1">
                    <a:lumMod val="50000"/>
                  </a:schemeClr>
                </a:solidFill>
                <a:latin typeface="Arial" panose="020B0604020202020204" pitchFamily="34" charset="0"/>
                <a:cs typeface="Arial" panose="020B0604020202020204" pitchFamily="34" charset="0"/>
              </a:rPr>
              <a:t> </a:t>
            </a:r>
            <a:r>
              <a:rPr lang="en-US" sz="3200" b="1" dirty="0" err="1" smtClean="0">
                <a:solidFill>
                  <a:schemeClr val="accent1">
                    <a:lumMod val="50000"/>
                  </a:schemeClr>
                </a:solidFill>
                <a:latin typeface="Arial" panose="020B0604020202020204" pitchFamily="34" charset="0"/>
                <a:cs typeface="Arial" panose="020B0604020202020204" pitchFamily="34" charset="0"/>
              </a:rPr>
              <a:t>B</a:t>
            </a:r>
            <a:r>
              <a:rPr lang="en-US" sz="3200" dirty="0" err="1" smtClean="0">
                <a:solidFill>
                  <a:schemeClr val="accent1">
                    <a:lumMod val="50000"/>
                  </a:schemeClr>
                </a:solidFill>
                <a:latin typeface="Arial" panose="020B0604020202020204" pitchFamily="34" charset="0"/>
                <a:cs typeface="Arial" panose="020B0604020202020204" pitchFamily="34" charset="0"/>
              </a:rPr>
              <a:t>ắc</a:t>
            </a: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0" name="Hộp Văn bản 29">
            <a:extLst>
              <a:ext uri="{FF2B5EF4-FFF2-40B4-BE49-F238E27FC236}">
                <a16:creationId xmlns:a16="http://schemas.microsoft.com/office/drawing/2014/main" xmlns="" id="{19360E0F-3423-4538-B9FF-9C6AF5C2FDEE}"/>
              </a:ext>
            </a:extLst>
          </p:cNvPr>
          <p:cNvSpPr txBox="1"/>
          <p:nvPr/>
        </p:nvSpPr>
        <p:spPr>
          <a:xfrm>
            <a:off x="3643532" y="2764432"/>
            <a:ext cx="4827257" cy="923330"/>
          </a:xfrm>
          <a:prstGeom prst="rect">
            <a:avLst/>
          </a:prstGeom>
          <a:noFill/>
        </p:spPr>
        <p:txBody>
          <a:bodyPr wrap="square" rtlCol="0">
            <a:spAutoFit/>
          </a:bodyPr>
          <a:lstStyle/>
          <a:p>
            <a:pPr algn="ctr"/>
            <a:r>
              <a:rPr lang="en-US" sz="5400" b="1" dirty="0" err="1">
                <a:solidFill>
                  <a:schemeClr val="accent1">
                    <a:lumMod val="50000"/>
                  </a:schemeClr>
                </a:solidFill>
                <a:latin typeface=".VnAristote" panose="020B7200000000000000" pitchFamily="34" charset="0"/>
                <a:cs typeface="Arial" panose="020B0604020202020204" pitchFamily="34" charset="0"/>
              </a:rPr>
              <a:t>Nội</a:t>
            </a:r>
            <a:r>
              <a:rPr lang="en-US" sz="5400" b="1" dirty="0">
                <a:solidFill>
                  <a:schemeClr val="accent1">
                    <a:lumMod val="50000"/>
                  </a:schemeClr>
                </a:solidFill>
                <a:latin typeface=".VnAristote" panose="020B7200000000000000" pitchFamily="34" charset="0"/>
                <a:cs typeface="Arial" panose="020B0604020202020204" pitchFamily="34" charset="0"/>
              </a:rPr>
              <a:t> dung 1</a:t>
            </a:r>
          </a:p>
        </p:txBody>
      </p:sp>
      <p:pic>
        <p:nvPicPr>
          <p:cNvPr id="33" name="Hình ảnh 32">
            <a:extLst>
              <a:ext uri="{FF2B5EF4-FFF2-40B4-BE49-F238E27FC236}">
                <a16:creationId xmlns:a16="http://schemas.microsoft.com/office/drawing/2014/main" xmlns="" id="{BD287AF2-5449-4E9E-98B0-EB12E0C731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62" r="1274"/>
          <a:stretch/>
        </p:blipFill>
        <p:spPr>
          <a:xfrm>
            <a:off x="13455909" y="3567952"/>
            <a:ext cx="2245936" cy="2987040"/>
          </a:xfrm>
          <a:prstGeom prst="roundRect">
            <a:avLst>
              <a:gd name="adj" fmla="val 14082"/>
            </a:avLst>
          </a:prstGeom>
        </p:spPr>
      </p:pic>
      <p:pic>
        <p:nvPicPr>
          <p:cNvPr id="34" name="Hình ảnh 33" descr="Ảnh có chứa văn bản, bơi lội, tối, đáy đại dương&#10;&#10;Mô tả được tạo tự động">
            <a:extLst>
              <a:ext uri="{FF2B5EF4-FFF2-40B4-BE49-F238E27FC236}">
                <a16:creationId xmlns:a16="http://schemas.microsoft.com/office/drawing/2014/main" xmlns="" id="{901C28F6-0435-4505-9816-5758561CF8BA}"/>
              </a:ext>
            </a:extLst>
          </p:cNvPr>
          <p:cNvPicPr>
            <a:picLocks noChangeAspect="1"/>
          </p:cNvPicPr>
          <p:nvPr/>
        </p:nvPicPr>
        <p:blipFill rotWithShape="1">
          <a:blip r:embed="rId4">
            <a:extLst>
              <a:ext uri="{28A0092B-C50C-407E-A947-70E740481C1C}">
                <a14:useLocalDpi xmlns:a14="http://schemas.microsoft.com/office/drawing/2010/main" val="0"/>
              </a:ext>
            </a:extLst>
          </a:blip>
          <a:srcRect l="46122" t="-1449" r="1328" b="1449"/>
          <a:stretch/>
        </p:blipFill>
        <p:spPr>
          <a:xfrm>
            <a:off x="17677381" y="3429000"/>
            <a:ext cx="2362050" cy="2985523"/>
          </a:xfrm>
          <a:prstGeom prst="roundRect">
            <a:avLst>
              <a:gd name="adj" fmla="val 11497"/>
            </a:avLst>
          </a:prstGeom>
        </p:spPr>
      </p:pic>
    </p:spTree>
    <p:extLst>
      <p:ext uri="{BB962C8B-B14F-4D97-AF65-F5344CB8AC3E}">
        <p14:creationId xmlns:p14="http://schemas.microsoft.com/office/powerpoint/2010/main" val="337162741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6" name="Hình Bầu dục 25">
            <a:extLst>
              <a:ext uri="{FF2B5EF4-FFF2-40B4-BE49-F238E27FC236}">
                <a16:creationId xmlns:a16="http://schemas.microsoft.com/office/drawing/2014/main" xmlns="" id="{23004D96-D8C8-4E74-A801-0303B2687E47}"/>
              </a:ext>
            </a:extLst>
          </p:cNvPr>
          <p:cNvSpPr/>
          <p:nvPr/>
        </p:nvSpPr>
        <p:spPr>
          <a:xfrm>
            <a:off x="13865462" y="3263880"/>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xmlns="" id="{20D2A292-3FC6-4C19-9F24-D35DA06B2DCE}"/>
              </a:ext>
            </a:extLst>
          </p:cNvPr>
          <p:cNvSpPr/>
          <p:nvPr/>
        </p:nvSpPr>
        <p:spPr>
          <a:xfrm>
            <a:off x="-1967260" y="3263880"/>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ình Bầu dục 27">
            <a:extLst>
              <a:ext uri="{FF2B5EF4-FFF2-40B4-BE49-F238E27FC236}">
                <a16:creationId xmlns:a16="http://schemas.microsoft.com/office/drawing/2014/main" xmlns="" id="{5FF66233-7FF9-4F82-BB1F-3D507BDBA58D}"/>
              </a:ext>
            </a:extLst>
          </p:cNvPr>
          <p:cNvSpPr/>
          <p:nvPr/>
        </p:nvSpPr>
        <p:spPr>
          <a:xfrm>
            <a:off x="5903536" y="857221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ình Bầu dục 28">
            <a:extLst>
              <a:ext uri="{FF2B5EF4-FFF2-40B4-BE49-F238E27FC236}">
                <a16:creationId xmlns:a16="http://schemas.microsoft.com/office/drawing/2014/main" xmlns="" id="{B7C7D305-41A3-45B0-96D3-F9245B1551C6}"/>
              </a:ext>
            </a:extLst>
          </p:cNvPr>
          <p:cNvSpPr/>
          <p:nvPr/>
        </p:nvSpPr>
        <p:spPr>
          <a:xfrm>
            <a:off x="5903536" y="-2047889"/>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xmlns="" id="{19360E0F-3423-4538-B9FF-9C6AF5C2FDEE}"/>
              </a:ext>
            </a:extLst>
          </p:cNvPr>
          <p:cNvSpPr txBox="1"/>
          <p:nvPr/>
        </p:nvSpPr>
        <p:spPr>
          <a:xfrm>
            <a:off x="-168888" y="231841"/>
            <a:ext cx="5535107" cy="830997"/>
          </a:xfrm>
          <a:prstGeom prst="rect">
            <a:avLst/>
          </a:prstGeom>
          <a:noFill/>
        </p:spPr>
        <p:txBody>
          <a:bodyPr wrap="square" rtlCol="0">
            <a:spAutoFit/>
          </a:bodyPr>
          <a:lstStyle/>
          <a:p>
            <a:pPr algn="ctr"/>
            <a:r>
              <a:rPr lang="en-US" sz="4800" b="1" dirty="0" err="1">
                <a:solidFill>
                  <a:schemeClr val="accent1">
                    <a:lumMod val="50000"/>
                  </a:schemeClr>
                </a:solidFill>
                <a:latin typeface=".VnAristote" panose="020B7200000000000000" pitchFamily="34" charset="0"/>
                <a:cs typeface="Arial" panose="020B0604020202020204" pitchFamily="34" charset="0"/>
              </a:rPr>
              <a:t>Nội</a:t>
            </a:r>
            <a:r>
              <a:rPr lang="en-US" sz="4800" b="1" dirty="0">
                <a:solidFill>
                  <a:schemeClr val="accent1">
                    <a:lumMod val="50000"/>
                  </a:schemeClr>
                </a:solidFill>
                <a:latin typeface=".VnAristote" panose="020B7200000000000000" pitchFamily="34" charset="0"/>
                <a:cs typeface="Arial" panose="020B0604020202020204" pitchFamily="34" charset="0"/>
              </a:rPr>
              <a:t> dung 1</a:t>
            </a:r>
          </a:p>
        </p:txBody>
      </p:sp>
      <p:sp>
        <p:nvSpPr>
          <p:cNvPr id="31" name="Hộp Văn bản 30">
            <a:extLst>
              <a:ext uri="{FF2B5EF4-FFF2-40B4-BE49-F238E27FC236}">
                <a16:creationId xmlns:a16="http://schemas.microsoft.com/office/drawing/2014/main" xmlns="" id="{288B4611-4878-4A69-B243-F82B602E56EC}"/>
              </a:ext>
            </a:extLst>
          </p:cNvPr>
          <p:cNvSpPr txBox="1"/>
          <p:nvPr/>
        </p:nvSpPr>
        <p:spPr>
          <a:xfrm>
            <a:off x="6095999" y="1138079"/>
            <a:ext cx="5763065" cy="4616648"/>
          </a:xfrm>
          <a:prstGeom prst="rect">
            <a:avLst/>
          </a:prstGeom>
          <a:noFill/>
        </p:spPr>
        <p:txBody>
          <a:bodyPr wrap="square" rtlCol="0">
            <a:spAutoFit/>
          </a:bodyPr>
          <a:lstStyle/>
          <a:p>
            <a:endParaRPr lang="en-US" dirty="0" smtClean="0">
              <a:solidFill>
                <a:schemeClr val="tx1">
                  <a:lumMod val="95000"/>
                  <a:lumOff val="5000"/>
                </a:schemeClr>
              </a:solidFill>
            </a:endParaRPr>
          </a:p>
          <a:p>
            <a:r>
              <a:rPr lang="en-US" sz="3600" dirty="0">
                <a:solidFill>
                  <a:schemeClr val="accent1">
                    <a:lumMod val="50000"/>
                  </a:schemeClr>
                </a:solidFill>
                <a:latin typeface=".VnAristote" panose="020B7200000000000000" pitchFamily="34" charset="0"/>
              </a:rPr>
              <a:t> </a:t>
            </a:r>
            <a:r>
              <a:rPr lang="en-US" sz="3600" dirty="0" smtClean="0">
                <a:solidFill>
                  <a:schemeClr val="accent1">
                    <a:lumMod val="50000"/>
                  </a:schemeClr>
                </a:solidFill>
                <a:latin typeface=".VnAristote" panose="020B7200000000000000" pitchFamily="34" charset="0"/>
              </a:rPr>
              <a:t>  </a:t>
            </a:r>
            <a:r>
              <a:rPr lang="en-US" sz="3600" dirty="0" err="1" smtClean="0">
                <a:solidFill>
                  <a:schemeClr val="accent1">
                    <a:lumMod val="50000"/>
                  </a:schemeClr>
                </a:solidFill>
                <a:latin typeface=".VnAristote" panose="020B7200000000000000" pitchFamily="34" charset="0"/>
                <a:cs typeface="Arial" pitchFamily="34" charset="0"/>
              </a:rPr>
              <a:t>Phạm</a:t>
            </a:r>
            <a:r>
              <a:rPr lang="en-US" sz="3600" dirty="0" smtClean="0">
                <a:solidFill>
                  <a:schemeClr val="accent1">
                    <a:lumMod val="50000"/>
                  </a:schemeClr>
                </a:solidFill>
                <a:latin typeface=".VnAristote" panose="020B7200000000000000" pitchFamily="34" charset="0"/>
                <a:cs typeface="Arial" pitchFamily="34" charset="0"/>
              </a:rPr>
              <a:t> vi:</a:t>
            </a:r>
            <a:r>
              <a:rPr lang="en-US" sz="2000" dirty="0" smtClean="0">
                <a:solidFill>
                  <a:schemeClr val="tx1">
                    <a:lumMod val="95000"/>
                    <a:lumOff val="5000"/>
                  </a:schemeClr>
                </a:solidFill>
                <a:latin typeface="Arial" pitchFamily="34" charset="0"/>
                <a:cs typeface="Arial" pitchFamily="34" charset="0"/>
              </a:rPr>
              <a:t> </a:t>
            </a:r>
            <a:r>
              <a:rPr lang="vi-VN" sz="2400" dirty="0" smtClean="0">
                <a:solidFill>
                  <a:schemeClr val="tx1">
                    <a:lumMod val="95000"/>
                    <a:lumOff val="5000"/>
                  </a:schemeClr>
                </a:solidFill>
                <a:cs typeface="Arial" pitchFamily="34" charset="0"/>
              </a:rPr>
              <a:t>Dãy </a:t>
            </a:r>
            <a:r>
              <a:rPr lang="vi-VN" sz="2400" dirty="0">
                <a:solidFill>
                  <a:schemeClr val="tx1">
                    <a:lumMod val="95000"/>
                    <a:lumOff val="5000"/>
                  </a:schemeClr>
                </a:solidFill>
                <a:cs typeface="Arial" pitchFamily="34" charset="0"/>
              </a:rPr>
              <a:t>Trường Sơn Bắc bắt đầu từ phía nam sông</a:t>
            </a:r>
            <a:r>
              <a:rPr lang="vi-VN" sz="2400" u="sng" dirty="0">
                <a:solidFill>
                  <a:schemeClr val="tx1">
                    <a:lumMod val="95000"/>
                    <a:lumOff val="5000"/>
                  </a:schemeClr>
                </a:solidFill>
                <a:cs typeface="Arial" pitchFamily="34" charset="0"/>
              </a:rPr>
              <a:t> </a:t>
            </a:r>
            <a:r>
              <a:rPr lang="vi-VN" sz="2400" dirty="0" smtClean="0">
                <a:solidFill>
                  <a:schemeClr val="tx1">
                    <a:lumMod val="95000"/>
                    <a:lumOff val="5000"/>
                  </a:schemeClr>
                </a:solidFill>
                <a:cs typeface="Arial" pitchFamily="34" charset="0"/>
              </a:rPr>
              <a:t>C</a:t>
            </a:r>
            <a:r>
              <a:rPr lang="en-US" sz="2400" dirty="0">
                <a:solidFill>
                  <a:schemeClr val="tx1">
                    <a:lumMod val="95000"/>
                    <a:lumOff val="5000"/>
                  </a:schemeClr>
                </a:solidFill>
                <a:cs typeface="Arial" pitchFamily="34" charset="0"/>
              </a:rPr>
              <a:t>ả</a:t>
            </a:r>
            <a:r>
              <a:rPr lang="vi-VN" sz="2400" dirty="0">
                <a:solidFill>
                  <a:schemeClr val="tx1">
                    <a:lumMod val="95000"/>
                    <a:lumOff val="5000"/>
                  </a:schemeClr>
                </a:solidFill>
                <a:cs typeface="Arial" pitchFamily="34" charset="0"/>
              </a:rPr>
              <a:t> và kéo dài đến dãy Bạch </a:t>
            </a:r>
            <a:r>
              <a:rPr lang="vi-VN" sz="2400" dirty="0" smtClean="0">
                <a:solidFill>
                  <a:schemeClr val="tx1">
                    <a:lumMod val="95000"/>
                    <a:lumOff val="5000"/>
                  </a:schemeClr>
                </a:solidFill>
                <a:cs typeface="Arial" pitchFamily="34" charset="0"/>
              </a:rPr>
              <a:t>Mã</a:t>
            </a:r>
            <a:r>
              <a:rPr lang="en-US" sz="2400" dirty="0" smtClean="0">
                <a:solidFill>
                  <a:schemeClr val="tx1">
                    <a:lumMod val="95000"/>
                    <a:lumOff val="5000"/>
                  </a:schemeClr>
                </a:solidFill>
                <a:cs typeface="Arial" pitchFamily="34" charset="0"/>
              </a:rPr>
              <a:t> </a:t>
            </a:r>
            <a:r>
              <a:rPr lang="en-US" sz="2400" dirty="0" err="1" smtClean="0">
                <a:solidFill>
                  <a:schemeClr val="tx1">
                    <a:lumMod val="95000"/>
                    <a:lumOff val="5000"/>
                  </a:schemeClr>
                </a:solidFill>
                <a:cs typeface="Arial" pitchFamily="34" charset="0"/>
              </a:rPr>
              <a:t>khoảng</a:t>
            </a:r>
            <a:r>
              <a:rPr lang="en-US" sz="2400" dirty="0" smtClean="0">
                <a:solidFill>
                  <a:schemeClr val="tx1">
                    <a:lumMod val="95000"/>
                    <a:lumOff val="5000"/>
                  </a:schemeClr>
                </a:solidFill>
                <a:cs typeface="Arial" pitchFamily="34" charset="0"/>
              </a:rPr>
              <a:t> 60 km</a:t>
            </a:r>
            <a:r>
              <a:rPr lang="vi-VN" sz="2400" dirty="0" smtClean="0">
                <a:solidFill>
                  <a:schemeClr val="tx1">
                    <a:lumMod val="95000"/>
                    <a:lumOff val="5000"/>
                  </a:schemeClr>
                </a:solidFill>
                <a:cs typeface="Arial" pitchFamily="34" charset="0"/>
              </a:rPr>
              <a:t>, </a:t>
            </a:r>
            <a:r>
              <a:rPr lang="vi-VN" sz="2400" dirty="0">
                <a:solidFill>
                  <a:schemeClr val="tx1">
                    <a:lumMod val="95000"/>
                    <a:lumOff val="5000"/>
                  </a:schemeClr>
                </a:solidFill>
                <a:cs typeface="Arial" pitchFamily="34" charset="0"/>
              </a:rPr>
              <a:t>gồm các dãy núi chạy song song và </a:t>
            </a:r>
            <a:r>
              <a:rPr lang="vi-VN" sz="2400" dirty="0" smtClean="0">
                <a:solidFill>
                  <a:schemeClr val="tx1">
                    <a:lumMod val="95000"/>
                    <a:lumOff val="5000"/>
                  </a:schemeClr>
                </a:solidFill>
                <a:cs typeface="Arial" pitchFamily="34" charset="0"/>
              </a:rPr>
              <a:t>so</a:t>
            </a:r>
            <a:r>
              <a:rPr lang="en-US" sz="2400" dirty="0" smtClean="0">
                <a:solidFill>
                  <a:schemeClr val="tx1">
                    <a:lumMod val="95000"/>
                    <a:lumOff val="5000"/>
                  </a:schemeClr>
                </a:solidFill>
                <a:cs typeface="Arial" pitchFamily="34" charset="0"/>
              </a:rPr>
              <a:t> </a:t>
            </a:r>
            <a:r>
              <a:rPr lang="vi-VN" sz="2400" dirty="0" smtClean="0">
                <a:solidFill>
                  <a:schemeClr val="tx1">
                    <a:lumMod val="95000"/>
                    <a:lumOff val="5000"/>
                  </a:schemeClr>
                </a:solidFill>
                <a:cs typeface="Arial" pitchFamily="34" charset="0"/>
              </a:rPr>
              <a:t>le </a:t>
            </a:r>
            <a:r>
              <a:rPr lang="vi-VN" sz="2400" dirty="0">
                <a:solidFill>
                  <a:schemeClr val="tx1">
                    <a:lumMod val="95000"/>
                    <a:lumOff val="5000"/>
                  </a:schemeClr>
                </a:solidFill>
                <a:cs typeface="Arial" pitchFamily="34" charset="0"/>
              </a:rPr>
              <a:t>nhau </a:t>
            </a:r>
            <a:r>
              <a:rPr lang="vi-VN" sz="2400" dirty="0" smtClean="0">
                <a:solidFill>
                  <a:schemeClr val="tx1">
                    <a:lumMod val="95000"/>
                    <a:lumOff val="5000"/>
                  </a:schemeClr>
                </a:solidFill>
                <a:cs typeface="Arial" pitchFamily="34" charset="0"/>
              </a:rPr>
              <a:t>theo</a:t>
            </a:r>
            <a:r>
              <a:rPr lang="en-US" sz="2400" dirty="0" smtClean="0">
                <a:solidFill>
                  <a:schemeClr val="tx1">
                    <a:lumMod val="95000"/>
                    <a:lumOff val="5000"/>
                  </a:schemeClr>
                </a:solidFill>
                <a:cs typeface="Arial" pitchFamily="34" charset="0"/>
              </a:rPr>
              <a:t> </a:t>
            </a:r>
            <a:r>
              <a:rPr lang="vi-VN" sz="2400" dirty="0" smtClean="0">
                <a:solidFill>
                  <a:schemeClr val="tx1">
                    <a:lumMod val="95000"/>
                    <a:lumOff val="5000"/>
                  </a:schemeClr>
                </a:solidFill>
                <a:cs typeface="Arial" pitchFamily="34" charset="0"/>
              </a:rPr>
              <a:t>hướng</a:t>
            </a:r>
            <a:r>
              <a:rPr lang="vi-VN" sz="2400" dirty="0">
                <a:solidFill>
                  <a:schemeClr val="tx1">
                    <a:lumMod val="95000"/>
                    <a:lumOff val="5000"/>
                  </a:schemeClr>
                </a:solidFill>
                <a:cs typeface="Arial" pitchFamily="34" charset="0"/>
              </a:rPr>
              <a:t> Tây </a:t>
            </a:r>
            <a:r>
              <a:rPr lang="vi-VN" sz="2400" dirty="0" smtClean="0">
                <a:solidFill>
                  <a:schemeClr val="tx1">
                    <a:lumMod val="95000"/>
                    <a:lumOff val="5000"/>
                  </a:schemeClr>
                </a:solidFill>
                <a:cs typeface="Arial" pitchFamily="34" charset="0"/>
              </a:rPr>
              <a:t>Bắ</a:t>
            </a:r>
            <a:r>
              <a:rPr lang="en-US" sz="2400" dirty="0" smtClean="0">
                <a:solidFill>
                  <a:schemeClr val="tx1">
                    <a:lumMod val="95000"/>
                    <a:lumOff val="5000"/>
                  </a:schemeClr>
                </a:solidFill>
                <a:cs typeface="Arial" pitchFamily="34" charset="0"/>
              </a:rPr>
              <a:t>c</a:t>
            </a:r>
            <a:r>
              <a:rPr lang="vi-VN" sz="2400" dirty="0">
                <a:solidFill>
                  <a:schemeClr val="tx1">
                    <a:lumMod val="95000"/>
                    <a:lumOff val="5000"/>
                  </a:schemeClr>
                </a:solidFill>
                <a:cs typeface="Arial" pitchFamily="34" charset="0"/>
              </a:rPr>
              <a:t> </a:t>
            </a:r>
            <a:r>
              <a:rPr lang="vi-VN" sz="2400" dirty="0" smtClean="0">
                <a:solidFill>
                  <a:schemeClr val="tx1">
                    <a:lumMod val="95000"/>
                    <a:lumOff val="5000"/>
                  </a:schemeClr>
                </a:solidFill>
                <a:cs typeface="Arial" pitchFamily="34" charset="0"/>
              </a:rPr>
              <a:t>-Đông </a:t>
            </a:r>
            <a:r>
              <a:rPr lang="vi-VN" sz="2400" dirty="0">
                <a:solidFill>
                  <a:schemeClr val="tx1">
                    <a:lumMod val="95000"/>
                    <a:lumOff val="5000"/>
                  </a:schemeClr>
                </a:solidFill>
                <a:cs typeface="Arial" pitchFamily="34" charset="0"/>
              </a:rPr>
              <a:t>Nam, càng về phía Nam dãy Trường Sơn càng sát bờ biển, có nhiều dãy núi đâm ngang thẳng ra biển như Hoành Sơn (giữa </a:t>
            </a:r>
            <a:r>
              <a:rPr lang="vi-VN" sz="2400" dirty="0" smtClean="0">
                <a:solidFill>
                  <a:schemeClr val="tx1">
                    <a:lumMod val="95000"/>
                    <a:lumOff val="5000"/>
                  </a:schemeClr>
                </a:solidFill>
                <a:cs typeface="Arial" pitchFamily="34" charset="0"/>
              </a:rPr>
              <a:t>Hà</a:t>
            </a:r>
            <a:r>
              <a:rPr lang="en-US" sz="2400" dirty="0" smtClean="0">
                <a:solidFill>
                  <a:schemeClr val="tx1">
                    <a:lumMod val="95000"/>
                    <a:lumOff val="5000"/>
                  </a:schemeClr>
                </a:solidFill>
                <a:cs typeface="Arial" pitchFamily="34" charset="0"/>
              </a:rPr>
              <a:t> </a:t>
            </a:r>
            <a:r>
              <a:rPr lang="vi-VN" sz="2400" dirty="0" smtClean="0">
                <a:solidFill>
                  <a:schemeClr val="tx1">
                    <a:lumMod val="95000"/>
                    <a:lumOff val="5000"/>
                  </a:schemeClr>
                </a:solidFill>
                <a:cs typeface="Arial" pitchFamily="34" charset="0"/>
              </a:rPr>
              <a:t>Tĩnh</a:t>
            </a:r>
            <a:r>
              <a:rPr lang="vi-VN" sz="2400" dirty="0">
                <a:solidFill>
                  <a:schemeClr val="tx1">
                    <a:lumMod val="95000"/>
                    <a:lumOff val="5000"/>
                  </a:schemeClr>
                </a:solidFill>
                <a:cs typeface="Arial" pitchFamily="34" charset="0"/>
              </a:rPr>
              <a:t> và Quảng </a:t>
            </a:r>
            <a:r>
              <a:rPr lang="vi-VN" sz="2400" dirty="0" smtClean="0">
                <a:solidFill>
                  <a:schemeClr val="tx1">
                    <a:lumMod val="95000"/>
                    <a:lumOff val="5000"/>
                  </a:schemeClr>
                </a:solidFill>
                <a:cs typeface="Arial" pitchFamily="34" charset="0"/>
              </a:rPr>
              <a:t>Bì</a:t>
            </a:r>
            <a:r>
              <a:rPr lang="en-US" sz="2400" dirty="0" smtClean="0">
                <a:solidFill>
                  <a:schemeClr val="tx1">
                    <a:lumMod val="95000"/>
                    <a:lumOff val="5000"/>
                  </a:schemeClr>
                </a:solidFill>
                <a:cs typeface="Arial" pitchFamily="34" charset="0"/>
              </a:rPr>
              <a:t>n</a:t>
            </a:r>
            <a:r>
              <a:rPr lang="vi-VN" sz="2400" dirty="0" smtClean="0">
                <a:solidFill>
                  <a:schemeClr val="tx1">
                    <a:lumMod val="95000"/>
                    <a:lumOff val="5000"/>
                  </a:schemeClr>
                </a:solidFill>
                <a:cs typeface="Arial" pitchFamily="34" charset="0"/>
              </a:rPr>
              <a:t>h</a:t>
            </a:r>
            <a:r>
              <a:rPr lang="vi-VN" sz="2400" dirty="0">
                <a:solidFill>
                  <a:schemeClr val="tx1">
                    <a:lumMod val="95000"/>
                    <a:lumOff val="5000"/>
                  </a:schemeClr>
                </a:solidFill>
                <a:cs typeface="Arial" pitchFamily="34" charset="0"/>
              </a:rPr>
              <a:t>), và Bạch Mã (giữa Thừa Thiên Huế và Quảng Nam)</a:t>
            </a:r>
            <a:endParaRPr lang="en-US" sz="2400" dirty="0" smtClean="0">
              <a:solidFill>
                <a:schemeClr val="tx1">
                  <a:lumMod val="95000"/>
                  <a:lumOff val="5000"/>
                </a:schemeClr>
              </a:solidFill>
              <a:cs typeface="Arial" panose="020B0604020202020204" pitchFamily="34" charset="0"/>
            </a:endParaRPr>
          </a:p>
        </p:txBody>
      </p:sp>
      <p:sp>
        <p:nvSpPr>
          <p:cNvPr id="18" name="Hình chữ nhật: Góc Tròn 17">
            <a:extLst>
              <a:ext uri="{FF2B5EF4-FFF2-40B4-BE49-F238E27FC236}">
                <a16:creationId xmlns:a16="http://schemas.microsoft.com/office/drawing/2014/main" xmlns="" id="{0A4517B2-F79B-46CB-84CB-8953A4D22A56}"/>
              </a:ext>
            </a:extLst>
          </p:cNvPr>
          <p:cNvSpPr/>
          <p:nvPr/>
        </p:nvSpPr>
        <p:spPr>
          <a:xfrm>
            <a:off x="5612944" y="9297703"/>
            <a:ext cx="6406991" cy="6536719"/>
          </a:xfrm>
          <a:prstGeom prst="roundRect">
            <a:avLst>
              <a:gd name="adj" fmla="val 7694"/>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ình Bầu dục 18">
            <a:extLst>
              <a:ext uri="{FF2B5EF4-FFF2-40B4-BE49-F238E27FC236}">
                <a16:creationId xmlns:a16="http://schemas.microsoft.com/office/drawing/2014/main" xmlns="" id="{61583832-4C0B-4184-BA75-BA77978114AA}"/>
              </a:ext>
            </a:extLst>
          </p:cNvPr>
          <p:cNvSpPr/>
          <p:nvPr/>
        </p:nvSpPr>
        <p:spPr>
          <a:xfrm>
            <a:off x="1774857" y="1636372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xmlns="" id="{03158B3F-289F-4DF8-815E-7DC00D147D57}"/>
              </a:ext>
            </a:extLst>
          </p:cNvPr>
          <p:cNvSpPr/>
          <p:nvPr/>
        </p:nvSpPr>
        <p:spPr>
          <a:xfrm>
            <a:off x="709718" y="10848298"/>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ình Bầu dục 20">
            <a:extLst>
              <a:ext uri="{FF2B5EF4-FFF2-40B4-BE49-F238E27FC236}">
                <a16:creationId xmlns:a16="http://schemas.microsoft.com/office/drawing/2014/main" xmlns="" id="{2D260660-B98B-445C-A61A-0CAB7B6FD6FB}"/>
              </a:ext>
            </a:extLst>
          </p:cNvPr>
          <p:cNvSpPr/>
          <p:nvPr/>
        </p:nvSpPr>
        <p:spPr>
          <a:xfrm>
            <a:off x="3403609" y="8196733"/>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xmlns="" id="{F0D5686C-88B8-4EE7-920C-6A1C47D8C374}"/>
              </a:ext>
            </a:extLst>
          </p:cNvPr>
          <p:cNvSpPr/>
          <p:nvPr/>
        </p:nvSpPr>
        <p:spPr>
          <a:xfrm>
            <a:off x="4225630" y="13764639"/>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172339" y="1229619"/>
            <a:ext cx="4731197" cy="3672279"/>
          </a:xfrm>
          <a:prstGeom prst="rect">
            <a:avLst/>
          </a:prstGeom>
        </p:spPr>
      </p:pic>
    </p:spTree>
    <p:extLst>
      <p:ext uri="{BB962C8B-B14F-4D97-AF65-F5344CB8AC3E}">
        <p14:creationId xmlns:p14="http://schemas.microsoft.com/office/powerpoint/2010/main" val="2892230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EB61D140-5867-492C-8AE8-AECE93DD2288}"/>
              </a:ext>
            </a:extLst>
          </p:cNvPr>
          <p:cNvSpPr/>
          <p:nvPr/>
        </p:nvSpPr>
        <p:spPr>
          <a:xfrm>
            <a:off x="5177356" y="1471137"/>
            <a:ext cx="1739153" cy="1721224"/>
          </a:xfrm>
          <a:prstGeom prst="ellipse">
            <a:avLst/>
          </a:prstGeom>
          <a:solidFill>
            <a:srgbClr val="E7AC07"/>
          </a:solidFill>
          <a:ln w="57150">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99A5CBC-1A9B-4E26-B7B8-4A925F4143ED}"/>
              </a:ext>
            </a:extLst>
          </p:cNvPr>
          <p:cNvSpPr txBox="1"/>
          <p:nvPr/>
        </p:nvSpPr>
        <p:spPr>
          <a:xfrm>
            <a:off x="4043082" y="3173506"/>
            <a:ext cx="4105835" cy="1015663"/>
          </a:xfrm>
          <a:prstGeom prst="rect">
            <a:avLst/>
          </a:prstGeom>
          <a:noFill/>
        </p:spPr>
        <p:txBody>
          <a:bodyPr wrap="square" rtlCol="0">
            <a:spAutoFit/>
          </a:bodyPr>
          <a:lstStyle/>
          <a:p>
            <a:pPr algn="ctr"/>
            <a:r>
              <a:rPr lang="en-US" sz="6000" b="1" dirty="0" err="1" smtClean="0">
                <a:solidFill>
                  <a:schemeClr val="accent4">
                    <a:lumMod val="50000"/>
                  </a:schemeClr>
                </a:solidFill>
                <a:latin typeface="Berlin Sans FB" panose="020E0602020502020306" pitchFamily="34" charset="0"/>
              </a:rPr>
              <a:t>Nhóm</a:t>
            </a:r>
            <a:r>
              <a:rPr lang="en-US" sz="6000" b="1" dirty="0" smtClean="0">
                <a:solidFill>
                  <a:schemeClr val="accent4">
                    <a:lumMod val="50000"/>
                  </a:schemeClr>
                </a:solidFill>
                <a:latin typeface="Berlin Sans FB" panose="020E0602020502020306" pitchFamily="34" charset="0"/>
              </a:rPr>
              <a:t> 2</a:t>
            </a:r>
            <a:endParaRPr lang="en-US" sz="6000" b="1" dirty="0">
              <a:solidFill>
                <a:schemeClr val="accent4">
                  <a:lumMod val="50000"/>
                </a:schemeClr>
              </a:solidFill>
              <a:latin typeface="Berlin Sans FB" panose="020E0602020502020306" pitchFamily="34" charset="0"/>
            </a:endParaRPr>
          </a:p>
        </p:txBody>
      </p:sp>
      <p:sp>
        <p:nvSpPr>
          <p:cNvPr id="12" name="TextBox 11">
            <a:extLst>
              <a:ext uri="{FF2B5EF4-FFF2-40B4-BE49-F238E27FC236}">
                <a16:creationId xmlns:a16="http://schemas.microsoft.com/office/drawing/2014/main" xmlns="" id="{556C1E6B-77AF-4737-8396-88018853DA48}"/>
              </a:ext>
            </a:extLst>
          </p:cNvPr>
          <p:cNvSpPr txBox="1"/>
          <p:nvPr/>
        </p:nvSpPr>
        <p:spPr>
          <a:xfrm>
            <a:off x="3505766" y="4189168"/>
            <a:ext cx="5082334" cy="461665"/>
          </a:xfrm>
          <a:prstGeom prst="rect">
            <a:avLst/>
          </a:prstGeom>
          <a:noFill/>
        </p:spPr>
        <p:txBody>
          <a:bodyPr wrap="square" rtlCol="0">
            <a:spAutoFit/>
          </a:bodyPr>
          <a:lstStyle/>
          <a:p>
            <a:pPr algn="ctr"/>
            <a:r>
              <a:rPr lang="en-US" sz="2400" dirty="0" smtClean="0">
                <a:solidFill>
                  <a:schemeClr val="accent4">
                    <a:lumMod val="50000"/>
                  </a:schemeClr>
                </a:solidFill>
                <a:latin typeface="Showcard Gothic" panose="04020904020102020604" pitchFamily="82" charset="0"/>
                <a:cs typeface="Arial" panose="020B0604020202020204" pitchFamily="34" charset="0"/>
              </a:rPr>
              <a:t>MÔN HỌC THUYẾT TRÌNH: ĐỊA LÍ </a:t>
            </a:r>
            <a:endParaRPr lang="en-US" sz="2400" dirty="0">
              <a:solidFill>
                <a:schemeClr val="accent4">
                  <a:lumMod val="50000"/>
                </a:schemeClr>
              </a:solidFill>
              <a:latin typeface="Showcard Gothic" panose="04020904020102020604" pitchFamily="82" charset="0"/>
              <a:cs typeface="Arial" panose="020B0604020202020204" pitchFamily="34" charset="0"/>
            </a:endParaRPr>
          </a:p>
        </p:txBody>
      </p:sp>
      <p:sp>
        <p:nvSpPr>
          <p:cNvPr id="13" name="Oval 12">
            <a:extLst>
              <a:ext uri="{FF2B5EF4-FFF2-40B4-BE49-F238E27FC236}">
                <a16:creationId xmlns:a16="http://schemas.microsoft.com/office/drawing/2014/main" xmlns="" id="{1E64ED2D-DEF1-456F-9353-86B7B43648F8}"/>
              </a:ext>
            </a:extLst>
          </p:cNvPr>
          <p:cNvSpPr/>
          <p:nvPr/>
        </p:nvSpPr>
        <p:spPr>
          <a:xfrm>
            <a:off x="690848" y="607178"/>
            <a:ext cx="1165412" cy="1138518"/>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F872C419-9433-43E5-B157-96E1F40239E2}"/>
              </a:ext>
            </a:extLst>
          </p:cNvPr>
          <p:cNvSpPr/>
          <p:nvPr/>
        </p:nvSpPr>
        <p:spPr>
          <a:xfrm>
            <a:off x="10201728" y="5552692"/>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D11A1D1-66AB-43F2-8EFA-06C17442444D}"/>
              </a:ext>
            </a:extLst>
          </p:cNvPr>
          <p:cNvSpPr/>
          <p:nvPr/>
        </p:nvSpPr>
        <p:spPr>
          <a:xfrm>
            <a:off x="3928780" y="5657456"/>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5006B545-E09B-4FFB-960A-D95BAA2A240C}"/>
              </a:ext>
            </a:extLst>
          </p:cNvPr>
          <p:cNvSpPr/>
          <p:nvPr/>
        </p:nvSpPr>
        <p:spPr>
          <a:xfrm>
            <a:off x="9457198" y="954078"/>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4 Points 16">
            <a:extLst>
              <a:ext uri="{FF2B5EF4-FFF2-40B4-BE49-F238E27FC236}">
                <a16:creationId xmlns:a16="http://schemas.microsoft.com/office/drawing/2014/main" xmlns="" id="{8B55D1D0-4BF6-406E-BDB9-90E48CB38FAD}"/>
              </a:ext>
            </a:extLst>
          </p:cNvPr>
          <p:cNvSpPr/>
          <p:nvPr/>
        </p:nvSpPr>
        <p:spPr>
          <a:xfrm>
            <a:off x="847164" y="5710516"/>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xmlns="" id="{71CB36DD-47A1-4DB9-812F-5796C6DFDEF1}"/>
              </a:ext>
            </a:extLst>
          </p:cNvPr>
          <p:cNvSpPr/>
          <p:nvPr/>
        </p:nvSpPr>
        <p:spPr>
          <a:xfrm>
            <a:off x="11080270" y="654421"/>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xmlns="" id="{6C8F1555-0997-4668-828E-8BB1A1BFF62A}"/>
              </a:ext>
            </a:extLst>
          </p:cNvPr>
          <p:cNvSpPr/>
          <p:nvPr/>
        </p:nvSpPr>
        <p:spPr>
          <a:xfrm>
            <a:off x="2734802" y="989555"/>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xmlns="" id="{C2651E56-D192-49A2-852C-E8397DB89967}"/>
              </a:ext>
            </a:extLst>
          </p:cNvPr>
          <p:cNvSpPr/>
          <p:nvPr/>
        </p:nvSpPr>
        <p:spPr>
          <a:xfrm>
            <a:off x="9278469" y="3959353"/>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7664C57-E3E5-4029-86DB-68E97087AAE4}"/>
              </a:ext>
            </a:extLst>
          </p:cNvPr>
          <p:cNvSpPr/>
          <p:nvPr/>
        </p:nvSpPr>
        <p:spPr>
          <a:xfrm>
            <a:off x="7387231" y="5401474"/>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80CC6E-F71D-424E-AC88-7BCD4877DA3F}"/>
              </a:ext>
            </a:extLst>
          </p:cNvPr>
          <p:cNvSpPr/>
          <p:nvPr/>
        </p:nvSpPr>
        <p:spPr>
          <a:xfrm>
            <a:off x="1051164" y="3677097"/>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xmlns="" id="{84D9DFA4-B2B0-4E2E-82FD-C57971068C32}"/>
              </a:ext>
            </a:extLst>
          </p:cNvPr>
          <p:cNvSpPr/>
          <p:nvPr/>
        </p:nvSpPr>
        <p:spPr>
          <a:xfrm>
            <a:off x="7538325" y="367524"/>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BAA82F5-81E3-4FCE-A944-2877B7EFDA54}"/>
              </a:ext>
            </a:extLst>
          </p:cNvPr>
          <p:cNvSpPr/>
          <p:nvPr/>
        </p:nvSpPr>
        <p:spPr>
          <a:xfrm>
            <a:off x="10511010" y="3013910"/>
            <a:ext cx="878542" cy="815787"/>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xmlns="" id="{DEE732C1-D807-4698-BDED-CB31E7D2419F}"/>
              </a:ext>
            </a:extLst>
          </p:cNvPr>
          <p:cNvSpPr/>
          <p:nvPr/>
        </p:nvSpPr>
        <p:spPr>
          <a:xfrm>
            <a:off x="493166" y="2547784"/>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xmlns="" id="{9B58782B-AFA3-4673-AF5D-BF7CA9434610}"/>
              </a:ext>
            </a:extLst>
          </p:cNvPr>
          <p:cNvSpPr/>
          <p:nvPr/>
        </p:nvSpPr>
        <p:spPr>
          <a:xfrm>
            <a:off x="4316691" y="367524"/>
            <a:ext cx="618564" cy="636494"/>
          </a:xfrm>
          <a:prstGeom prst="star4">
            <a:avLst>
              <a:gd name="adj" fmla="val 12500"/>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xmlns="" id="{3A17A5A8-FF01-479D-984B-D827C478025F}"/>
              </a:ext>
            </a:extLst>
          </p:cNvPr>
          <p:cNvSpPr/>
          <p:nvPr/>
        </p:nvSpPr>
        <p:spPr>
          <a:xfrm>
            <a:off x="2734801" y="4492884"/>
            <a:ext cx="770965" cy="769441"/>
          </a:xfrm>
          <a:prstGeom prst="star5">
            <a:avLst>
              <a:gd name="adj" fmla="val 27397"/>
              <a:gd name="hf" fmla="val 105146"/>
              <a:gd name="vf" fmla="val 110557"/>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60092F34-7CE0-4C66-8373-D573527AE71F}"/>
              </a:ext>
            </a:extLst>
          </p:cNvPr>
          <p:cNvSpPr/>
          <p:nvPr/>
        </p:nvSpPr>
        <p:spPr>
          <a:xfrm>
            <a:off x="1732847" y="5401474"/>
            <a:ext cx="439271" cy="407893"/>
          </a:xfrm>
          <a:prstGeom prst="ellipse">
            <a:avLst/>
          </a:prstGeom>
          <a:solidFill>
            <a:srgbClr val="E7AC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28">
            <a:extLst>
              <a:ext uri="{FF2B5EF4-FFF2-40B4-BE49-F238E27FC236}">
                <a16:creationId xmlns:a16="http://schemas.microsoft.com/office/drawing/2014/main" xmlns="" id="{A695E3FF-0B6B-493E-86C0-A2473DB0DD19}"/>
              </a:ext>
            </a:extLst>
          </p:cNvPr>
          <p:cNvGrpSpPr/>
          <p:nvPr/>
        </p:nvGrpSpPr>
        <p:grpSpPr>
          <a:xfrm>
            <a:off x="1640824" y="8245000"/>
            <a:ext cx="2127343" cy="2444153"/>
            <a:chOff x="1640824" y="3974059"/>
            <a:chExt cx="2127343" cy="2444153"/>
          </a:xfrm>
        </p:grpSpPr>
        <p:sp>
          <p:nvSpPr>
            <p:cNvPr id="30" name="Hình chữ nhật: Góc Tròn 29">
              <a:extLst>
                <a:ext uri="{FF2B5EF4-FFF2-40B4-BE49-F238E27FC236}">
                  <a16:creationId xmlns:a16="http://schemas.microsoft.com/office/drawing/2014/main" xmlns="" id="{17571610-735A-4586-8A81-DA1F6526FFAA}"/>
                </a:ext>
              </a:extLst>
            </p:cNvPr>
            <p:cNvSpPr/>
            <p:nvPr/>
          </p:nvSpPr>
          <p:spPr>
            <a:xfrm>
              <a:off x="1703574" y="3974059"/>
              <a:ext cx="1945341" cy="2444153"/>
            </a:xfrm>
            <a:prstGeom prst="roundRect">
              <a:avLst>
                <a:gd name="adj" fmla="val 10676"/>
              </a:avLst>
            </a:prstGeom>
            <a:solidFill>
              <a:schemeClr val="accent2">
                <a:lumMod val="60000"/>
                <a:lumOff val="4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xmlns="" id="{E76DB133-343C-4D43-A512-42BEC5EAA8BF}"/>
                </a:ext>
              </a:extLst>
            </p:cNvPr>
            <p:cNvSpPr/>
            <p:nvPr/>
          </p:nvSpPr>
          <p:spPr>
            <a:xfrm>
              <a:off x="2029923" y="4276844"/>
              <a:ext cx="1292645" cy="1270542"/>
            </a:xfrm>
            <a:prstGeom prst="ellipse">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1">
              <a:extLst>
                <a:ext uri="{FF2B5EF4-FFF2-40B4-BE49-F238E27FC236}">
                  <a16:creationId xmlns:a16="http://schemas.microsoft.com/office/drawing/2014/main" xmlns="" id="{72BC34B5-6F64-4B46-9CFC-C9265FC26B22}"/>
                </a:ext>
              </a:extLst>
            </p:cNvPr>
            <p:cNvSpPr txBox="1"/>
            <p:nvPr/>
          </p:nvSpPr>
          <p:spPr>
            <a:xfrm>
              <a:off x="1640824" y="5657574"/>
              <a:ext cx="2127343" cy="646331"/>
            </a:xfrm>
            <a:prstGeom prst="rect">
              <a:avLst/>
            </a:prstGeom>
            <a:noFill/>
          </p:spPr>
          <p:txBody>
            <a:bodyPr wrap="square" rtlCol="0">
              <a:spAutoFit/>
            </a:bodyPr>
            <a:lstStyle/>
            <a:p>
              <a:pPr algn="ctr"/>
              <a:r>
                <a:rPr lang="en-US">
                  <a:solidFill>
                    <a:schemeClr val="accent2">
                      <a:lumMod val="50000"/>
                    </a:schemeClr>
                  </a:solidFill>
                  <a:latin typeface="Arial" panose="020B0604020202020204" pitchFamily="34" charset="0"/>
                  <a:cs typeface="Arial" panose="020B0604020202020204" pitchFamily="34" charset="0"/>
                </a:rPr>
                <a:t>Tên </a:t>
              </a:r>
            </a:p>
            <a:p>
              <a:pPr algn="ctr"/>
              <a:r>
                <a:rPr lang="en-US">
                  <a:solidFill>
                    <a:schemeClr val="accent2">
                      <a:lumMod val="50000"/>
                    </a:schemeClr>
                  </a:solidFill>
                  <a:latin typeface="Arial" panose="020B0604020202020204" pitchFamily="34" charset="0"/>
                  <a:cs typeface="Arial" panose="020B0604020202020204" pitchFamily="34" charset="0"/>
                </a:rPr>
                <a:t>Mã Sinh Viên</a:t>
              </a:r>
            </a:p>
          </p:txBody>
        </p:sp>
      </p:grpSp>
      <p:grpSp>
        <p:nvGrpSpPr>
          <p:cNvPr id="33" name="Nhóm 32">
            <a:extLst>
              <a:ext uri="{FF2B5EF4-FFF2-40B4-BE49-F238E27FC236}">
                <a16:creationId xmlns:a16="http://schemas.microsoft.com/office/drawing/2014/main" xmlns="" id="{A618B11B-1872-4FAB-80CD-48BF4D519F80}"/>
              </a:ext>
            </a:extLst>
          </p:cNvPr>
          <p:cNvGrpSpPr/>
          <p:nvPr/>
        </p:nvGrpSpPr>
        <p:grpSpPr>
          <a:xfrm>
            <a:off x="3935666" y="11769489"/>
            <a:ext cx="2127343" cy="2444153"/>
            <a:chOff x="1640824" y="3974059"/>
            <a:chExt cx="2127343" cy="2444153"/>
          </a:xfrm>
        </p:grpSpPr>
        <p:sp>
          <p:nvSpPr>
            <p:cNvPr id="34" name="Hình chữ nhật: Góc Tròn 33">
              <a:extLst>
                <a:ext uri="{FF2B5EF4-FFF2-40B4-BE49-F238E27FC236}">
                  <a16:creationId xmlns:a16="http://schemas.microsoft.com/office/drawing/2014/main" xmlns="" id="{380B4DBE-1197-4E1E-8917-8CAC07CD0BC4}"/>
                </a:ext>
              </a:extLst>
            </p:cNvPr>
            <p:cNvSpPr/>
            <p:nvPr/>
          </p:nvSpPr>
          <p:spPr>
            <a:xfrm>
              <a:off x="1703574" y="3974059"/>
              <a:ext cx="1945341" cy="2444153"/>
            </a:xfrm>
            <a:prstGeom prst="roundRect">
              <a:avLst>
                <a:gd name="adj" fmla="val 10676"/>
              </a:avLst>
            </a:prstGeom>
            <a:solidFill>
              <a:schemeClr val="accent6">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Bầu dục 34">
              <a:extLst>
                <a:ext uri="{FF2B5EF4-FFF2-40B4-BE49-F238E27FC236}">
                  <a16:creationId xmlns:a16="http://schemas.microsoft.com/office/drawing/2014/main" xmlns="" id="{61C564B9-2037-47F4-B120-957BE02BBADD}"/>
                </a:ext>
              </a:extLst>
            </p:cNvPr>
            <p:cNvSpPr/>
            <p:nvPr/>
          </p:nvSpPr>
          <p:spPr>
            <a:xfrm>
              <a:off x="2029923" y="4276844"/>
              <a:ext cx="1292645" cy="1270542"/>
            </a:xfrm>
            <a:prstGeom prst="ellipse">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1">
              <a:extLst>
                <a:ext uri="{FF2B5EF4-FFF2-40B4-BE49-F238E27FC236}">
                  <a16:creationId xmlns:a16="http://schemas.microsoft.com/office/drawing/2014/main" xmlns="" id="{1C1831F0-E5A4-4126-8B7E-7431F1DC9C72}"/>
                </a:ext>
              </a:extLst>
            </p:cNvPr>
            <p:cNvSpPr txBox="1"/>
            <p:nvPr/>
          </p:nvSpPr>
          <p:spPr>
            <a:xfrm>
              <a:off x="1640824" y="5657574"/>
              <a:ext cx="2127343" cy="646331"/>
            </a:xfrm>
            <a:prstGeom prst="rect">
              <a:avLst/>
            </a:prstGeom>
            <a:noFill/>
          </p:spPr>
          <p:txBody>
            <a:bodyPr wrap="square" rtlCol="0">
              <a:spAutoFit/>
            </a:bodyPr>
            <a:lstStyle/>
            <a:p>
              <a:pPr algn="ctr"/>
              <a:r>
                <a:rPr lang="en-US">
                  <a:solidFill>
                    <a:schemeClr val="accent6">
                      <a:lumMod val="50000"/>
                    </a:schemeClr>
                  </a:solidFill>
                  <a:latin typeface="Arial" panose="020B0604020202020204" pitchFamily="34" charset="0"/>
                  <a:cs typeface="Arial" panose="020B0604020202020204" pitchFamily="34" charset="0"/>
                </a:rPr>
                <a:t>Tên </a:t>
              </a:r>
            </a:p>
            <a:p>
              <a:pPr algn="ctr"/>
              <a:r>
                <a:rPr lang="en-US">
                  <a:solidFill>
                    <a:schemeClr val="accent6">
                      <a:lumMod val="50000"/>
                    </a:schemeClr>
                  </a:solidFill>
                  <a:latin typeface="Arial" panose="020B0604020202020204" pitchFamily="34" charset="0"/>
                  <a:cs typeface="Arial" panose="020B0604020202020204" pitchFamily="34" charset="0"/>
                </a:rPr>
                <a:t>Mã Sinh Viên</a:t>
              </a:r>
            </a:p>
          </p:txBody>
        </p:sp>
      </p:grpSp>
      <p:grpSp>
        <p:nvGrpSpPr>
          <p:cNvPr id="37" name="Nhóm 36">
            <a:extLst>
              <a:ext uri="{FF2B5EF4-FFF2-40B4-BE49-F238E27FC236}">
                <a16:creationId xmlns:a16="http://schemas.microsoft.com/office/drawing/2014/main" xmlns="" id="{3410AF03-4D95-4E08-B1FB-EA80021570EA}"/>
              </a:ext>
            </a:extLst>
          </p:cNvPr>
          <p:cNvGrpSpPr/>
          <p:nvPr/>
        </p:nvGrpSpPr>
        <p:grpSpPr>
          <a:xfrm>
            <a:off x="6230508" y="14748472"/>
            <a:ext cx="2127343" cy="2444153"/>
            <a:chOff x="1640824" y="3974059"/>
            <a:chExt cx="2127343" cy="2444153"/>
          </a:xfrm>
        </p:grpSpPr>
        <p:sp>
          <p:nvSpPr>
            <p:cNvPr id="38" name="Hình chữ nhật: Góc Tròn 37">
              <a:extLst>
                <a:ext uri="{FF2B5EF4-FFF2-40B4-BE49-F238E27FC236}">
                  <a16:creationId xmlns:a16="http://schemas.microsoft.com/office/drawing/2014/main" xmlns="" id="{47E954C3-D3E2-4ACB-AB94-CB450BC9D045}"/>
                </a:ext>
              </a:extLst>
            </p:cNvPr>
            <p:cNvSpPr/>
            <p:nvPr/>
          </p:nvSpPr>
          <p:spPr>
            <a:xfrm>
              <a:off x="1703574" y="3974059"/>
              <a:ext cx="1945341" cy="2444153"/>
            </a:xfrm>
            <a:prstGeom prst="roundRect">
              <a:avLst>
                <a:gd name="adj" fmla="val 10676"/>
              </a:avLst>
            </a:prstGeom>
            <a:solidFill>
              <a:schemeClr val="accent5">
                <a:lumMod val="40000"/>
                <a:lumOff val="6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ình Bầu dục 38">
              <a:extLst>
                <a:ext uri="{FF2B5EF4-FFF2-40B4-BE49-F238E27FC236}">
                  <a16:creationId xmlns:a16="http://schemas.microsoft.com/office/drawing/2014/main" xmlns="" id="{5A49D39D-D8D2-46D8-9C94-037C34B12BC4}"/>
                </a:ext>
              </a:extLst>
            </p:cNvPr>
            <p:cNvSpPr/>
            <p:nvPr/>
          </p:nvSpPr>
          <p:spPr>
            <a:xfrm>
              <a:off x="2029923" y="4276844"/>
              <a:ext cx="1292645" cy="1270542"/>
            </a:xfrm>
            <a:prstGeom prst="ellipse">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11">
              <a:extLst>
                <a:ext uri="{FF2B5EF4-FFF2-40B4-BE49-F238E27FC236}">
                  <a16:creationId xmlns:a16="http://schemas.microsoft.com/office/drawing/2014/main" xmlns="" id="{B8CF2F68-3E5D-4914-B6D1-02B48B60D0E7}"/>
                </a:ext>
              </a:extLst>
            </p:cNvPr>
            <p:cNvSpPr txBox="1"/>
            <p:nvPr/>
          </p:nvSpPr>
          <p:spPr>
            <a:xfrm>
              <a:off x="1640824" y="5657574"/>
              <a:ext cx="2127343" cy="646331"/>
            </a:xfrm>
            <a:prstGeom prst="rect">
              <a:avLst/>
            </a:prstGeom>
            <a:noFill/>
          </p:spPr>
          <p:txBody>
            <a:bodyPr wrap="square" rtlCol="0">
              <a:spAutoFit/>
            </a:bodyPr>
            <a:lstStyle/>
            <a:p>
              <a:pPr algn="ctr"/>
              <a:r>
                <a:rPr lang="en-US">
                  <a:solidFill>
                    <a:schemeClr val="accent5">
                      <a:lumMod val="50000"/>
                    </a:schemeClr>
                  </a:solidFill>
                  <a:latin typeface="Arial" panose="020B0604020202020204" pitchFamily="34" charset="0"/>
                  <a:cs typeface="Arial" panose="020B0604020202020204" pitchFamily="34" charset="0"/>
                </a:rPr>
                <a:t>Tên </a:t>
              </a:r>
            </a:p>
            <a:p>
              <a:pPr algn="ctr"/>
              <a:r>
                <a:rPr lang="en-US">
                  <a:solidFill>
                    <a:schemeClr val="accent5">
                      <a:lumMod val="50000"/>
                    </a:schemeClr>
                  </a:solidFill>
                  <a:latin typeface="Arial" panose="020B0604020202020204" pitchFamily="34" charset="0"/>
                  <a:cs typeface="Arial" panose="020B0604020202020204" pitchFamily="34" charset="0"/>
                </a:rPr>
                <a:t>Mã Sinh Viên</a:t>
              </a:r>
            </a:p>
          </p:txBody>
        </p:sp>
      </p:grpSp>
      <p:grpSp>
        <p:nvGrpSpPr>
          <p:cNvPr id="41" name="Nhóm 40">
            <a:extLst>
              <a:ext uri="{FF2B5EF4-FFF2-40B4-BE49-F238E27FC236}">
                <a16:creationId xmlns:a16="http://schemas.microsoft.com/office/drawing/2014/main" xmlns="" id="{9F4E90DC-7965-4243-90C7-53ECA95A3238}"/>
              </a:ext>
            </a:extLst>
          </p:cNvPr>
          <p:cNvGrpSpPr/>
          <p:nvPr/>
        </p:nvGrpSpPr>
        <p:grpSpPr>
          <a:xfrm>
            <a:off x="8525351" y="18043647"/>
            <a:ext cx="2127343" cy="2444153"/>
            <a:chOff x="1640824" y="3974059"/>
            <a:chExt cx="2127343" cy="2444153"/>
          </a:xfrm>
        </p:grpSpPr>
        <p:sp>
          <p:nvSpPr>
            <p:cNvPr id="42" name="Hình chữ nhật: Góc Tròn 41">
              <a:extLst>
                <a:ext uri="{FF2B5EF4-FFF2-40B4-BE49-F238E27FC236}">
                  <a16:creationId xmlns:a16="http://schemas.microsoft.com/office/drawing/2014/main" xmlns="" id="{6A4804D8-9A8A-48CE-AF85-DA0A56CCAFC5}"/>
                </a:ext>
              </a:extLst>
            </p:cNvPr>
            <p:cNvSpPr/>
            <p:nvPr/>
          </p:nvSpPr>
          <p:spPr>
            <a:xfrm>
              <a:off x="1703574" y="3974059"/>
              <a:ext cx="1945341" cy="2444153"/>
            </a:xfrm>
            <a:prstGeom prst="roundRect">
              <a:avLst>
                <a:gd name="adj" fmla="val 10676"/>
              </a:avLst>
            </a:prstGeom>
            <a:solidFill>
              <a:srgbClr val="BA8CDC"/>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ình Bầu dục 42">
              <a:extLst>
                <a:ext uri="{FF2B5EF4-FFF2-40B4-BE49-F238E27FC236}">
                  <a16:creationId xmlns:a16="http://schemas.microsoft.com/office/drawing/2014/main" xmlns="" id="{19E26387-4DF9-4DD4-9BCC-973AD512D804}"/>
                </a:ext>
              </a:extLst>
            </p:cNvPr>
            <p:cNvSpPr/>
            <p:nvPr/>
          </p:nvSpPr>
          <p:spPr>
            <a:xfrm>
              <a:off x="2029923" y="4276844"/>
              <a:ext cx="1292645" cy="1270542"/>
            </a:xfrm>
            <a:prstGeom prst="ellipse">
              <a:avLst/>
            </a:prstGeom>
            <a:solidFill>
              <a:srgbClr val="DAC2EC"/>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1">
              <a:extLst>
                <a:ext uri="{FF2B5EF4-FFF2-40B4-BE49-F238E27FC236}">
                  <a16:creationId xmlns:a16="http://schemas.microsoft.com/office/drawing/2014/main" xmlns="" id="{813E4E49-2160-4A19-BD66-F8DAC4A15721}"/>
                </a:ext>
              </a:extLst>
            </p:cNvPr>
            <p:cNvSpPr txBox="1"/>
            <p:nvPr/>
          </p:nvSpPr>
          <p:spPr>
            <a:xfrm>
              <a:off x="1640824" y="5657574"/>
              <a:ext cx="2127343" cy="646331"/>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Tên </a:t>
              </a:r>
            </a:p>
            <a:p>
              <a:pPr algn="ctr"/>
              <a:r>
                <a:rPr lang="en-US">
                  <a:solidFill>
                    <a:srgbClr val="7030A0"/>
                  </a:solidFill>
                  <a:latin typeface="Arial" panose="020B0604020202020204" pitchFamily="34" charset="0"/>
                  <a:cs typeface="Arial" panose="020B0604020202020204" pitchFamily="34" charset="0"/>
                </a:rPr>
                <a:t>Mã Sinh Viên</a:t>
              </a:r>
            </a:p>
          </p:txBody>
        </p:sp>
      </p:grpSp>
    </p:spTree>
    <p:extLst>
      <p:ext uri="{BB962C8B-B14F-4D97-AF65-F5344CB8AC3E}">
        <p14:creationId xmlns:p14="http://schemas.microsoft.com/office/powerpoint/2010/main" val="193915611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35">
            <a:extLst>
              <a:ext uri="{FF2B5EF4-FFF2-40B4-BE49-F238E27FC236}">
                <a16:creationId xmlns:a16="http://schemas.microsoft.com/office/drawing/2014/main" xmlns="" id="{395F61D9-059E-4FBD-8AEB-2E6A3C11AC28}"/>
              </a:ext>
            </a:extLst>
          </p:cNvPr>
          <p:cNvPicPr>
            <a:picLocks noChangeAspect="1"/>
          </p:cNvPicPr>
          <p:nvPr/>
        </p:nvPicPr>
        <p:blipFill rotWithShape="1">
          <a:blip r:embed="rId2">
            <a:extLst>
              <a:ext uri="{28A0092B-C50C-407E-A947-70E740481C1C}">
                <a14:useLocalDpi xmlns:a14="http://schemas.microsoft.com/office/drawing/2010/main" val="0"/>
              </a:ext>
            </a:extLst>
          </a:blip>
          <a:srcRect l="49227" t="10381" r="10516" b="12649"/>
          <a:stretch/>
        </p:blipFill>
        <p:spPr>
          <a:xfrm>
            <a:off x="-7603663" y="-264640"/>
            <a:ext cx="6923723" cy="7445893"/>
          </a:xfrm>
          <a:prstGeom prst="roundRect">
            <a:avLst>
              <a:gd name="adj" fmla="val 10724"/>
            </a:avLst>
          </a:prstGeom>
        </p:spPr>
      </p:pic>
      <p:pic>
        <p:nvPicPr>
          <p:cNvPr id="4" name="Hình ảnh 3">
            <a:extLst>
              <a:ext uri="{FF2B5EF4-FFF2-40B4-BE49-F238E27FC236}">
                <a16:creationId xmlns:a16="http://schemas.microsoft.com/office/drawing/2014/main" xmlns="" id="{F5A3A2CF-D50F-4286-8377-9E8868DAA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060" y="892399"/>
            <a:ext cx="4719990" cy="2702802"/>
          </a:xfrm>
          <a:prstGeom prst="roundRect">
            <a:avLst>
              <a:gd name="adj" fmla="val 14082"/>
            </a:avLst>
          </a:prstGeom>
        </p:spPr>
      </p:pic>
      <p:pic>
        <p:nvPicPr>
          <p:cNvPr id="6" name="Hình ảnh 5">
            <a:extLst>
              <a:ext uri="{FF2B5EF4-FFF2-40B4-BE49-F238E27FC236}">
                <a16:creationId xmlns:a16="http://schemas.microsoft.com/office/drawing/2014/main" xmlns="" id="{D5E6920F-9BBB-4F6B-A3D6-0B99BBEE9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845" y="3854548"/>
            <a:ext cx="4498043" cy="2787757"/>
          </a:xfrm>
          <a:prstGeom prst="roundRect">
            <a:avLst>
              <a:gd name="adj" fmla="val 11497"/>
            </a:avLst>
          </a:prstGeom>
        </p:spPr>
      </p:pic>
      <p:sp>
        <p:nvSpPr>
          <p:cNvPr id="30" name="Hộp Văn bản 29">
            <a:extLst>
              <a:ext uri="{FF2B5EF4-FFF2-40B4-BE49-F238E27FC236}">
                <a16:creationId xmlns:a16="http://schemas.microsoft.com/office/drawing/2014/main" xmlns="" id="{19360E0F-3423-4538-B9FF-9C6AF5C2FDEE}"/>
              </a:ext>
            </a:extLst>
          </p:cNvPr>
          <p:cNvSpPr txBox="1"/>
          <p:nvPr/>
        </p:nvSpPr>
        <p:spPr>
          <a:xfrm>
            <a:off x="724644" y="35182"/>
            <a:ext cx="4657344" cy="830997"/>
          </a:xfrm>
          <a:prstGeom prst="rect">
            <a:avLst/>
          </a:prstGeom>
          <a:noFill/>
        </p:spPr>
        <p:txBody>
          <a:bodyPr wrap="square" rtlCol="0">
            <a:spAutoFit/>
          </a:bodyPr>
          <a:lstStyle/>
          <a:p>
            <a:pPr algn="ctr"/>
            <a:r>
              <a:rPr lang="en-US" sz="4800" b="1" dirty="0" err="1">
                <a:solidFill>
                  <a:schemeClr val="accent1">
                    <a:lumMod val="50000"/>
                  </a:schemeClr>
                </a:solidFill>
                <a:latin typeface=".VnAristote" panose="020B7200000000000000" pitchFamily="34" charset="0"/>
                <a:cs typeface="Arial" panose="020B0604020202020204" pitchFamily="34" charset="0"/>
              </a:rPr>
              <a:t>Nội</a:t>
            </a:r>
            <a:r>
              <a:rPr lang="en-US" sz="4800" b="1" dirty="0">
                <a:solidFill>
                  <a:schemeClr val="accent1">
                    <a:lumMod val="50000"/>
                  </a:schemeClr>
                </a:solidFill>
                <a:latin typeface=".VnAristote" panose="020B7200000000000000" pitchFamily="34" charset="0"/>
                <a:cs typeface="Arial" panose="020B0604020202020204" pitchFamily="34" charset="0"/>
              </a:rPr>
              <a:t> dung 1</a:t>
            </a:r>
          </a:p>
        </p:txBody>
      </p:sp>
      <p:sp>
        <p:nvSpPr>
          <p:cNvPr id="31" name="Hộp Văn bản 30">
            <a:extLst>
              <a:ext uri="{FF2B5EF4-FFF2-40B4-BE49-F238E27FC236}">
                <a16:creationId xmlns:a16="http://schemas.microsoft.com/office/drawing/2014/main" xmlns="" id="{288B4611-4878-4A69-B243-F82B602E56EC}"/>
              </a:ext>
            </a:extLst>
          </p:cNvPr>
          <p:cNvSpPr txBox="1"/>
          <p:nvPr/>
        </p:nvSpPr>
        <p:spPr>
          <a:xfrm>
            <a:off x="1074989" y="866179"/>
            <a:ext cx="5449071" cy="2862322"/>
          </a:xfrm>
          <a:prstGeom prst="rect">
            <a:avLst/>
          </a:prstGeom>
          <a:noFill/>
        </p:spPr>
        <p:txBody>
          <a:bodyPr wrap="square" rtlCol="0">
            <a:spAutoFit/>
          </a:bodyPr>
          <a:lstStyle/>
          <a:p>
            <a:pPr algn="ctr"/>
            <a:r>
              <a:rPr lang="vi-VN" dirty="0"/>
              <a:t>Trường Sơn Bắc gồm nhiều dãy núi song song nhau theo hướng tây bắc - đông nam. Đầu </a:t>
            </a:r>
            <a:r>
              <a:rPr lang="vi-VN" dirty="0">
                <a:hlinkClick r:id="rId5" tooltip="Đại Cổ sinh"/>
              </a:rPr>
              <a:t>đại Cổ sinh</a:t>
            </a:r>
            <a:r>
              <a:rPr lang="vi-VN" dirty="0"/>
              <a:t>, nơi mà nay là Trường Sơn Bắc vốn chỉ là một </a:t>
            </a:r>
            <a:r>
              <a:rPr lang="vi-VN" dirty="0">
                <a:hlinkClick r:id="rId6" tooltip="Địa máng"/>
              </a:rPr>
              <a:t>địa máng</a:t>
            </a:r>
            <a:r>
              <a:rPr lang="vi-VN" dirty="0"/>
              <a:t> giữa khối nâng Kon Tum và khối </a:t>
            </a:r>
            <a:r>
              <a:rPr lang="vi-VN" dirty="0">
                <a:hlinkClick r:id="rId7" tooltip="Vùng Đông Bắc (Việt Nam)"/>
              </a:rPr>
              <a:t>Đông Bắc</a:t>
            </a:r>
            <a:r>
              <a:rPr lang="vi-VN" dirty="0"/>
              <a:t>. Vận động uốn nếp </a:t>
            </a:r>
            <a:r>
              <a:rPr lang="vi-VN" dirty="0">
                <a:hlinkClick r:id="rId8" tooltip="Kiến tạo sơn Hercynia (trang không tồn tại)"/>
              </a:rPr>
              <a:t>Hercynia</a:t>
            </a:r>
            <a:r>
              <a:rPr lang="vi-VN" dirty="0"/>
              <a:t> (250 triệu đến 400 triệu năm trước) đã tạo ra nếp uốn Trường Sơn Bắc dính liền vào khối Kontum. Trải qua những giai đoạn bóc mòn và xâm thực khác nhau trong quá khứ, Trường Sơn Bắc trở thành dãy núi thấp và có một số bề mặt san bằng</a:t>
            </a:r>
            <a:endParaRPr lang="en-US" dirty="0">
              <a:solidFill>
                <a:prstClr val="black"/>
              </a:solidFill>
              <a:cs typeface="Arial" panose="020B0604020202020204" pitchFamily="34" charset="0"/>
            </a:endParaRPr>
          </a:p>
        </p:txBody>
      </p:sp>
      <p:sp>
        <p:nvSpPr>
          <p:cNvPr id="12" name="Hình Bầu dục 11">
            <a:extLst>
              <a:ext uri="{FF2B5EF4-FFF2-40B4-BE49-F238E27FC236}">
                <a16:creationId xmlns:a16="http://schemas.microsoft.com/office/drawing/2014/main" xmlns="" id="{ACD61B04-0974-4FB2-ACE8-0431466FD90C}"/>
              </a:ext>
            </a:extLst>
          </p:cNvPr>
          <p:cNvSpPr/>
          <p:nvPr/>
        </p:nvSpPr>
        <p:spPr>
          <a:xfrm>
            <a:off x="724644" y="5525180"/>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Hình Bầu dục 13">
            <a:extLst>
              <a:ext uri="{FF2B5EF4-FFF2-40B4-BE49-F238E27FC236}">
                <a16:creationId xmlns:a16="http://schemas.microsoft.com/office/drawing/2014/main" xmlns="" id="{3D7B6575-6F2C-48FD-8892-9D35E5FB2C23}"/>
              </a:ext>
            </a:extLst>
          </p:cNvPr>
          <p:cNvSpPr/>
          <p:nvPr/>
        </p:nvSpPr>
        <p:spPr>
          <a:xfrm>
            <a:off x="-1027" y="451744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Hình Bầu dục 14">
            <a:extLst>
              <a:ext uri="{FF2B5EF4-FFF2-40B4-BE49-F238E27FC236}">
                <a16:creationId xmlns:a16="http://schemas.microsoft.com/office/drawing/2014/main" xmlns="" id="{5FB053AE-ED3F-4B1A-AAF6-1373B940A5A5}"/>
              </a:ext>
            </a:extLst>
          </p:cNvPr>
          <p:cNvSpPr/>
          <p:nvPr/>
        </p:nvSpPr>
        <p:spPr>
          <a:xfrm>
            <a:off x="11525561" y="2474309"/>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Hình Bầu dục 15">
            <a:extLst>
              <a:ext uri="{FF2B5EF4-FFF2-40B4-BE49-F238E27FC236}">
                <a16:creationId xmlns:a16="http://schemas.microsoft.com/office/drawing/2014/main" xmlns="" id="{88DB0421-9488-4A9C-A61C-EC8445F9E369}"/>
              </a:ext>
            </a:extLst>
          </p:cNvPr>
          <p:cNvSpPr/>
          <p:nvPr/>
        </p:nvSpPr>
        <p:spPr>
          <a:xfrm>
            <a:off x="7998672" y="256254"/>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Hộp Văn bản 16">
            <a:extLst>
              <a:ext uri="{FF2B5EF4-FFF2-40B4-BE49-F238E27FC236}">
                <a16:creationId xmlns:a16="http://schemas.microsoft.com/office/drawing/2014/main" xmlns="" id="{0DEDBD5B-2D60-41A3-827E-B57969E96EA5}"/>
              </a:ext>
            </a:extLst>
          </p:cNvPr>
          <p:cNvSpPr txBox="1"/>
          <p:nvPr/>
        </p:nvSpPr>
        <p:spPr>
          <a:xfrm>
            <a:off x="4251754" y="9504627"/>
            <a:ext cx="3688492" cy="769441"/>
          </a:xfrm>
          <a:prstGeom prst="rect">
            <a:avLst/>
          </a:prstGeom>
          <a:noFill/>
        </p:spPr>
        <p:txBody>
          <a:bodyPr wrap="square" rtlCol="0">
            <a:spAutoFit/>
          </a:bodyPr>
          <a:lstStyle/>
          <a:p>
            <a:pPr algn="ctr"/>
            <a:r>
              <a:rPr lang="en-US" sz="4400" b="1">
                <a:solidFill>
                  <a:prstClr val="black"/>
                </a:solidFill>
                <a:latin typeface="Arial" panose="020B0604020202020204" pitchFamily="34" charset="0"/>
                <a:cs typeface="Arial" panose="020B0604020202020204" pitchFamily="34" charset="0"/>
              </a:rPr>
              <a:t>NỘI DUNG 2</a:t>
            </a:r>
          </a:p>
        </p:txBody>
      </p:sp>
      <p:sp>
        <p:nvSpPr>
          <p:cNvPr id="18" name="Hình Bầu dục 17">
            <a:extLst>
              <a:ext uri="{FF2B5EF4-FFF2-40B4-BE49-F238E27FC236}">
                <a16:creationId xmlns:a16="http://schemas.microsoft.com/office/drawing/2014/main" xmlns="" id="{D3690973-C9CB-4C03-9866-09DF102F639C}"/>
              </a:ext>
            </a:extLst>
          </p:cNvPr>
          <p:cNvSpPr/>
          <p:nvPr/>
        </p:nvSpPr>
        <p:spPr>
          <a:xfrm>
            <a:off x="5138351" y="-5080889"/>
            <a:ext cx="1915297" cy="188832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Hình chữ nhật 18">
            <a:extLst>
              <a:ext uri="{FF2B5EF4-FFF2-40B4-BE49-F238E27FC236}">
                <a16:creationId xmlns:a16="http://schemas.microsoft.com/office/drawing/2014/main" xmlns="" id="{8CDE5415-81B4-4467-95D7-511F3B68C961}"/>
              </a:ext>
            </a:extLst>
          </p:cNvPr>
          <p:cNvSpPr/>
          <p:nvPr/>
        </p:nvSpPr>
        <p:spPr>
          <a:xfrm>
            <a:off x="-8701487" y="-5417743"/>
            <a:ext cx="8712634" cy="122757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Hình chữ nhật 19">
            <a:extLst>
              <a:ext uri="{FF2B5EF4-FFF2-40B4-BE49-F238E27FC236}">
                <a16:creationId xmlns:a16="http://schemas.microsoft.com/office/drawing/2014/main" xmlns="" id="{2E80C3F6-DCD2-428B-86B5-C98721772CEA}"/>
              </a:ext>
            </a:extLst>
          </p:cNvPr>
          <p:cNvSpPr/>
          <p:nvPr/>
        </p:nvSpPr>
        <p:spPr>
          <a:xfrm>
            <a:off x="12192000" y="0"/>
            <a:ext cx="8712634" cy="122757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6260124" y="3842491"/>
            <a:ext cx="5650366" cy="2308324"/>
          </a:xfrm>
          <a:prstGeom prst="rect">
            <a:avLst/>
          </a:prstGeom>
        </p:spPr>
        <p:txBody>
          <a:bodyPr wrap="square">
            <a:spAutoFit/>
          </a:bodyPr>
          <a:lstStyle/>
          <a:p>
            <a:r>
              <a:rPr lang="vi-VN" dirty="0">
                <a:solidFill>
                  <a:srgbClr val="202122"/>
                </a:solidFill>
              </a:rPr>
              <a:t>Dãy Trường Sơn Bắc bắt đầu từ phía nam </a:t>
            </a:r>
            <a:r>
              <a:rPr lang="vi-VN" dirty="0">
                <a:solidFill>
                  <a:srgbClr val="3366CC"/>
                </a:solidFill>
                <a:hlinkClick r:id="rId9" tooltip="Sông Cả"/>
              </a:rPr>
              <a:t>sông Cả</a:t>
            </a:r>
            <a:r>
              <a:rPr lang="vi-VN" dirty="0">
                <a:solidFill>
                  <a:srgbClr val="202122"/>
                </a:solidFill>
              </a:rPr>
              <a:t> và kéo dài đến dãy Bạch Mã, gồm các dãy núi chạy song song và sole nhau theo hướng </a:t>
            </a:r>
            <a:r>
              <a:rPr lang="vi-VN" dirty="0">
                <a:solidFill>
                  <a:srgbClr val="3366CC"/>
                </a:solidFill>
                <a:hlinkClick r:id="rId10" tooltip="Hướng Tây Bắc"/>
              </a:rPr>
              <a:t>Tây Bắc</a:t>
            </a:r>
            <a:r>
              <a:rPr lang="vi-VN" dirty="0">
                <a:solidFill>
                  <a:srgbClr val="202122"/>
                </a:solidFill>
              </a:rPr>
              <a:t> - </a:t>
            </a:r>
            <a:r>
              <a:rPr lang="vi-VN" dirty="0">
                <a:solidFill>
                  <a:srgbClr val="3366CC"/>
                </a:solidFill>
                <a:hlinkClick r:id="rId11" tooltip="Hướng Đông Nam"/>
              </a:rPr>
              <a:t>Đông Nam</a:t>
            </a:r>
            <a:r>
              <a:rPr lang="vi-VN" dirty="0">
                <a:solidFill>
                  <a:srgbClr val="202122"/>
                </a:solidFill>
              </a:rPr>
              <a:t>, càng về phía </a:t>
            </a:r>
            <a:r>
              <a:rPr lang="vi-VN" dirty="0">
                <a:solidFill>
                  <a:srgbClr val="3366CC"/>
                </a:solidFill>
                <a:hlinkClick r:id="rId12" tooltip="Nam"/>
              </a:rPr>
              <a:t>Nam</a:t>
            </a:r>
            <a:r>
              <a:rPr lang="vi-VN" dirty="0">
                <a:solidFill>
                  <a:srgbClr val="202122"/>
                </a:solidFill>
              </a:rPr>
              <a:t> dãy Trường Sơn càng sát bờ biển, có nhiều dãy núi đâm ngang thẳng ra biển như </a:t>
            </a:r>
            <a:r>
              <a:rPr lang="vi-VN" dirty="0">
                <a:solidFill>
                  <a:srgbClr val="3366CC"/>
                </a:solidFill>
                <a:hlinkClick r:id="rId13" tooltip="Hoành Sơn"/>
              </a:rPr>
              <a:t>Hoành Sơn</a:t>
            </a:r>
            <a:r>
              <a:rPr lang="vi-VN" dirty="0">
                <a:solidFill>
                  <a:srgbClr val="202122"/>
                </a:solidFill>
              </a:rPr>
              <a:t> (giữa </a:t>
            </a:r>
            <a:r>
              <a:rPr lang="vi-VN" dirty="0">
                <a:solidFill>
                  <a:srgbClr val="3366CC"/>
                </a:solidFill>
                <a:hlinkClick r:id="rId14" tooltip="Hà Tĩnh"/>
              </a:rPr>
              <a:t>Hà Tĩnh</a:t>
            </a:r>
            <a:r>
              <a:rPr lang="vi-VN" dirty="0">
                <a:solidFill>
                  <a:srgbClr val="202122"/>
                </a:solidFill>
              </a:rPr>
              <a:t> và </a:t>
            </a:r>
            <a:r>
              <a:rPr lang="vi-VN" dirty="0">
                <a:solidFill>
                  <a:srgbClr val="3366CC"/>
                </a:solidFill>
                <a:hlinkClick r:id="rId15" tooltip="Quảng Bình"/>
              </a:rPr>
              <a:t>Quảng Bình</a:t>
            </a:r>
            <a:r>
              <a:rPr lang="vi-VN" dirty="0">
                <a:solidFill>
                  <a:srgbClr val="202122"/>
                </a:solidFill>
              </a:rPr>
              <a:t>), và </a:t>
            </a:r>
            <a:r>
              <a:rPr lang="vi-VN" dirty="0">
                <a:solidFill>
                  <a:srgbClr val="3366CC"/>
                </a:solidFill>
                <a:hlinkClick r:id="rId16" tooltip="Núi Bạch Mã"/>
              </a:rPr>
              <a:t>Bạch Mã</a:t>
            </a:r>
            <a:r>
              <a:rPr lang="vi-VN" dirty="0">
                <a:solidFill>
                  <a:srgbClr val="202122"/>
                </a:solidFill>
              </a:rPr>
              <a:t> (giữa </a:t>
            </a:r>
            <a:r>
              <a:rPr lang="vi-VN" dirty="0">
                <a:solidFill>
                  <a:srgbClr val="3366CC"/>
                </a:solidFill>
                <a:hlinkClick r:id="rId17" tooltip="Thừa Thiên Huế"/>
              </a:rPr>
              <a:t>Thừa Thiên Huế</a:t>
            </a:r>
            <a:r>
              <a:rPr lang="vi-VN" dirty="0">
                <a:solidFill>
                  <a:srgbClr val="202122"/>
                </a:solidFill>
              </a:rPr>
              <a:t> và Quảng Nam). Sườn phía đông dốc, sườn phía tây thoai thoải.</a:t>
            </a:r>
            <a:endParaRPr lang="en-US" dirty="0"/>
          </a:p>
        </p:txBody>
      </p:sp>
    </p:spTree>
    <p:extLst>
      <p:ext uri="{BB962C8B-B14F-4D97-AF65-F5344CB8AC3E}">
        <p14:creationId xmlns:p14="http://schemas.microsoft.com/office/powerpoint/2010/main" val="196511134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F5A3A2CF-D50F-4286-8377-9E8868DAA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1" r="39094"/>
          <a:stretch/>
        </p:blipFill>
        <p:spPr>
          <a:xfrm>
            <a:off x="-8187317" y="441960"/>
            <a:ext cx="2245936" cy="2987040"/>
          </a:xfrm>
          <a:prstGeom prst="roundRect">
            <a:avLst>
              <a:gd name="adj" fmla="val 14082"/>
            </a:avLst>
          </a:prstGeom>
        </p:spPr>
      </p:pic>
      <p:pic>
        <p:nvPicPr>
          <p:cNvPr id="6" name="Hình ảnh 5" descr="Ảnh có chứa văn bản, bơi lội, tối, đáy đại dương&#10;&#10;Mô tả được tạo tự động">
            <a:extLst>
              <a:ext uri="{FF2B5EF4-FFF2-40B4-BE49-F238E27FC236}">
                <a16:creationId xmlns:a16="http://schemas.microsoft.com/office/drawing/2014/main" xmlns="" id="{D5E6920F-9BBB-4F6B-A3D6-0B99BBEE9C2C}"/>
              </a:ext>
            </a:extLst>
          </p:cNvPr>
          <p:cNvPicPr>
            <a:picLocks noChangeAspect="1"/>
          </p:cNvPicPr>
          <p:nvPr/>
        </p:nvPicPr>
        <p:blipFill rotWithShape="1">
          <a:blip r:embed="rId3">
            <a:extLst>
              <a:ext uri="{28A0092B-C50C-407E-A947-70E740481C1C}">
                <a14:useLocalDpi xmlns:a14="http://schemas.microsoft.com/office/drawing/2010/main" val="0"/>
              </a:ext>
            </a:extLst>
          </a:blip>
          <a:srcRect l="45207" r="2243"/>
          <a:stretch/>
        </p:blipFill>
        <p:spPr>
          <a:xfrm>
            <a:off x="-5496813" y="3499225"/>
            <a:ext cx="2362050" cy="2985523"/>
          </a:xfrm>
          <a:prstGeom prst="roundRect">
            <a:avLst>
              <a:gd name="adj" fmla="val 11497"/>
            </a:avLst>
          </a:prstGeom>
        </p:spPr>
      </p:pic>
      <p:sp>
        <p:nvSpPr>
          <p:cNvPr id="30" name="Hộp Văn bản 29">
            <a:extLst>
              <a:ext uri="{FF2B5EF4-FFF2-40B4-BE49-F238E27FC236}">
                <a16:creationId xmlns:a16="http://schemas.microsoft.com/office/drawing/2014/main" xmlns="" id="{19360E0F-3423-4538-B9FF-9C6AF5C2FDEE}"/>
              </a:ext>
            </a:extLst>
          </p:cNvPr>
          <p:cNvSpPr txBox="1"/>
          <p:nvPr/>
        </p:nvSpPr>
        <p:spPr>
          <a:xfrm>
            <a:off x="-6383695" y="385185"/>
            <a:ext cx="4657344"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Nội dung 1</a:t>
            </a:r>
          </a:p>
        </p:txBody>
      </p:sp>
      <p:sp>
        <p:nvSpPr>
          <p:cNvPr id="31" name="Hộp Văn bản 30">
            <a:extLst>
              <a:ext uri="{FF2B5EF4-FFF2-40B4-BE49-F238E27FC236}">
                <a16:creationId xmlns:a16="http://schemas.microsoft.com/office/drawing/2014/main" xmlns="" id="{288B4611-4878-4A69-B243-F82B602E56EC}"/>
              </a:ext>
            </a:extLst>
          </p:cNvPr>
          <p:cNvSpPr txBox="1"/>
          <p:nvPr/>
        </p:nvSpPr>
        <p:spPr>
          <a:xfrm>
            <a:off x="-5986092" y="1093071"/>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Ghi chú nội dung 1</a:t>
            </a:r>
          </a:p>
        </p:txBody>
      </p:sp>
      <p:sp>
        <p:nvSpPr>
          <p:cNvPr id="2" name="Hình chữ nhật: Góc Tròn 1">
            <a:extLst>
              <a:ext uri="{FF2B5EF4-FFF2-40B4-BE49-F238E27FC236}">
                <a16:creationId xmlns:a16="http://schemas.microsoft.com/office/drawing/2014/main" xmlns="" id="{FE685CBD-87FE-4791-A3D8-9217E45E8D65}"/>
              </a:ext>
            </a:extLst>
          </p:cNvPr>
          <p:cNvSpPr/>
          <p:nvPr/>
        </p:nvSpPr>
        <p:spPr>
          <a:xfrm>
            <a:off x="13842532" y="802628"/>
            <a:ext cx="6406991" cy="6536719"/>
          </a:xfrm>
          <a:prstGeom prst="roundRect">
            <a:avLst>
              <a:gd name="adj" fmla="val 7694"/>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xmlns="" id="{ACD61B04-0974-4FB2-ACE8-0431466FD90C}"/>
              </a:ext>
            </a:extLst>
          </p:cNvPr>
          <p:cNvSpPr/>
          <p:nvPr/>
        </p:nvSpPr>
        <p:spPr>
          <a:xfrm>
            <a:off x="-6420864" y="559412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ình Bầu dục 13">
            <a:extLst>
              <a:ext uri="{FF2B5EF4-FFF2-40B4-BE49-F238E27FC236}">
                <a16:creationId xmlns:a16="http://schemas.microsoft.com/office/drawing/2014/main" xmlns="" id="{3D7B6575-6F2C-48FD-8892-9D35E5FB2C23}"/>
              </a:ext>
            </a:extLst>
          </p:cNvPr>
          <p:cNvSpPr/>
          <p:nvPr/>
        </p:nvSpPr>
        <p:spPr>
          <a:xfrm>
            <a:off x="-7486003" y="4320498"/>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ình Bầu dục 14">
            <a:extLst>
              <a:ext uri="{FF2B5EF4-FFF2-40B4-BE49-F238E27FC236}">
                <a16:creationId xmlns:a16="http://schemas.microsoft.com/office/drawing/2014/main" xmlns="" id="{5FB053AE-ED3F-4B1A-AAF6-1373B940A5A5}"/>
              </a:ext>
            </a:extLst>
          </p:cNvPr>
          <p:cNvSpPr/>
          <p:nvPr/>
        </p:nvSpPr>
        <p:spPr>
          <a:xfrm>
            <a:off x="-4792112" y="1897533"/>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88DB0421-9488-4A9C-A61C-EC8445F9E369}"/>
              </a:ext>
            </a:extLst>
          </p:cNvPr>
          <p:cNvSpPr/>
          <p:nvPr/>
        </p:nvSpPr>
        <p:spPr>
          <a:xfrm>
            <a:off x="-3970091" y="2741039"/>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xmlns="" id="{8C1B5910-7D62-44EF-9E0C-C41AA38AD74B}"/>
              </a:ext>
            </a:extLst>
          </p:cNvPr>
          <p:cNvSpPr txBox="1"/>
          <p:nvPr/>
        </p:nvSpPr>
        <p:spPr>
          <a:xfrm>
            <a:off x="4079631" y="1897533"/>
            <a:ext cx="3860615" cy="1569660"/>
          </a:xfrm>
          <a:prstGeom prst="rect">
            <a:avLst/>
          </a:prstGeom>
          <a:noFill/>
        </p:spPr>
        <p:txBody>
          <a:bodyPr wrap="square" rtlCol="0">
            <a:spAutoFit/>
          </a:bodyPr>
          <a:lstStyle/>
          <a:p>
            <a:pPr algn="ctr"/>
            <a:r>
              <a:rPr lang="en-US" sz="4800" b="1" dirty="0">
                <a:solidFill>
                  <a:schemeClr val="accent4">
                    <a:lumMod val="50000"/>
                  </a:schemeClr>
                </a:solidFill>
                <a:latin typeface=".VnAristote" panose="020B7200000000000000" pitchFamily="34" charset="0"/>
                <a:cs typeface="Arial" panose="020B0604020202020204" pitchFamily="34" charset="0"/>
              </a:rPr>
              <a:t>NỘI DUNG 2</a:t>
            </a:r>
          </a:p>
        </p:txBody>
      </p:sp>
      <p:sp>
        <p:nvSpPr>
          <p:cNvPr id="7" name="Hình chữ nhật 6">
            <a:extLst>
              <a:ext uri="{FF2B5EF4-FFF2-40B4-BE49-F238E27FC236}">
                <a16:creationId xmlns:a16="http://schemas.microsoft.com/office/drawing/2014/main" xmlns="" id="{FEBCBEC3-A520-47E3-9C78-397A672A6919}"/>
              </a:ext>
            </a:extLst>
          </p:cNvPr>
          <p:cNvSpPr/>
          <p:nvPr/>
        </p:nvSpPr>
        <p:spPr>
          <a:xfrm rot="1416581">
            <a:off x="-14073253" y="-8362123"/>
            <a:ext cx="16217848" cy="17305152"/>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16">
            <a:extLst>
              <a:ext uri="{FF2B5EF4-FFF2-40B4-BE49-F238E27FC236}">
                <a16:creationId xmlns:a16="http://schemas.microsoft.com/office/drawing/2014/main" xmlns="" id="{6A25D3C2-0653-4408-95AD-50D57CA1578E}"/>
              </a:ext>
            </a:extLst>
          </p:cNvPr>
          <p:cNvSpPr/>
          <p:nvPr/>
        </p:nvSpPr>
        <p:spPr>
          <a:xfrm rot="1416581">
            <a:off x="9354366" y="1230953"/>
            <a:ext cx="8712634" cy="12275743"/>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17">
            <a:extLst>
              <a:ext uri="{FF2B5EF4-FFF2-40B4-BE49-F238E27FC236}">
                <a16:creationId xmlns:a16="http://schemas.microsoft.com/office/drawing/2014/main" xmlns="" id="{E063DC33-5093-4D94-9477-D3D47C5EA872}"/>
              </a:ext>
            </a:extLst>
          </p:cNvPr>
          <p:cNvSpPr/>
          <p:nvPr/>
        </p:nvSpPr>
        <p:spPr>
          <a:xfrm>
            <a:off x="0" y="-1683026"/>
            <a:ext cx="12213780" cy="109307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2">
            <a:extLst>
              <a:ext uri="{FF2B5EF4-FFF2-40B4-BE49-F238E27FC236}">
                <a16:creationId xmlns:a16="http://schemas.microsoft.com/office/drawing/2014/main" xmlns="" id="{B9EF6460-5F3F-4B52-9A70-246AB430A3BB}"/>
              </a:ext>
            </a:extLst>
          </p:cNvPr>
          <p:cNvSpPr txBox="1"/>
          <p:nvPr/>
        </p:nvSpPr>
        <p:spPr>
          <a:xfrm>
            <a:off x="3081127" y="-1574781"/>
            <a:ext cx="6202030"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CHỦ ĐỀ NỘI DUNG 2</a:t>
            </a:r>
          </a:p>
        </p:txBody>
      </p:sp>
      <p:pic>
        <p:nvPicPr>
          <p:cNvPr id="20" name="Hình ảnh 9" descr="Ảnh có chứa cây, hoa, vàng, hoa hướng dương&#10;&#10;Mô tả được tạo tự động">
            <a:extLst>
              <a:ext uri="{FF2B5EF4-FFF2-40B4-BE49-F238E27FC236}">
                <a16:creationId xmlns:a16="http://schemas.microsoft.com/office/drawing/2014/main" xmlns="" id="{0E7C2446-0C19-4339-91F0-CC6EE8114DD0}"/>
              </a:ext>
            </a:extLst>
          </p:cNvPr>
          <p:cNvPicPr>
            <a:picLocks noChangeAspect="1"/>
          </p:cNvPicPr>
          <p:nvPr/>
        </p:nvPicPr>
        <p:blipFill rotWithShape="1">
          <a:blip r:embed="rId4">
            <a:extLst>
              <a:ext uri="{28A0092B-C50C-407E-A947-70E740481C1C}">
                <a14:useLocalDpi xmlns:a14="http://schemas.microsoft.com/office/drawing/2010/main" val="0"/>
              </a:ext>
            </a:extLst>
          </a:blip>
          <a:srcRect l="10301" t="22736" r="39669" b="8097"/>
          <a:stretch/>
        </p:blipFill>
        <p:spPr>
          <a:xfrm rot="10565044">
            <a:off x="6946513" y="8221370"/>
            <a:ext cx="4453501" cy="4352909"/>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2731189" y="3278627"/>
            <a:ext cx="7190102" cy="523220"/>
          </a:xfrm>
          <a:prstGeom prst="rect">
            <a:avLst/>
          </a:prstGeom>
          <a:noFill/>
        </p:spPr>
        <p:txBody>
          <a:bodyPr wrap="square" rtlCol="0">
            <a:spAutoFit/>
          </a:bodyPr>
          <a:lstStyle/>
          <a:p>
            <a:pPr algn="ctr"/>
            <a:r>
              <a:rPr lang="vi-VN" sz="2800" b="1" dirty="0" smtClean="0">
                <a:solidFill>
                  <a:schemeClr val="accent4">
                    <a:lumMod val="50000"/>
                  </a:schemeClr>
                </a:solidFill>
                <a:latin typeface="Arial" panose="020B0604020202020204" pitchFamily="34" charset="0"/>
                <a:cs typeface="Arial" panose="020B0604020202020204" pitchFamily="34" charset="0"/>
              </a:rPr>
              <a:t>Đặc điểm</a:t>
            </a:r>
            <a:r>
              <a:rPr lang="en-US" sz="2800" b="1" dirty="0" smtClean="0">
                <a:solidFill>
                  <a:schemeClr val="accent4">
                    <a:lumMod val="50000"/>
                  </a:schemeClr>
                </a:solidFill>
                <a:latin typeface="Arial" panose="020B0604020202020204" pitchFamily="34" charset="0"/>
                <a:cs typeface="Arial" panose="020B0604020202020204" pitchFamily="34" charset="0"/>
              </a:rPr>
              <a:t> </a:t>
            </a:r>
            <a:r>
              <a:rPr lang="vi-VN" sz="2800" b="1" dirty="0" smtClean="0">
                <a:solidFill>
                  <a:schemeClr val="accent4">
                    <a:lumMod val="50000"/>
                  </a:schemeClr>
                </a:solidFill>
                <a:latin typeface="Arial" panose="020B0604020202020204" pitchFamily="34" charset="0"/>
                <a:cs typeface="Arial" panose="020B0604020202020204" pitchFamily="34" charset="0"/>
              </a:rPr>
              <a:t>vùng </a:t>
            </a:r>
            <a:r>
              <a:rPr lang="vi-VN" sz="2800" b="1" dirty="0">
                <a:solidFill>
                  <a:schemeClr val="accent4">
                    <a:lumMod val="50000"/>
                  </a:schemeClr>
                </a:solidFill>
                <a:latin typeface="Arial" panose="020B0604020202020204" pitchFamily="34" charset="0"/>
                <a:cs typeface="Arial" panose="020B0604020202020204" pitchFamily="34" charset="0"/>
              </a:rPr>
              <a:t>núi Trường Sơn </a:t>
            </a:r>
            <a:r>
              <a:rPr lang="en-US" sz="2800" b="1" dirty="0" smtClean="0">
                <a:solidFill>
                  <a:schemeClr val="accent4">
                    <a:lumMod val="50000"/>
                  </a:schemeClr>
                </a:solidFill>
                <a:latin typeface="Arial" panose="020B0604020202020204" pitchFamily="34" charset="0"/>
                <a:cs typeface="Arial" panose="020B0604020202020204" pitchFamily="34" charset="0"/>
              </a:rPr>
              <a:t>Nam</a:t>
            </a:r>
            <a:endParaRPr lang="vi-VN" sz="2800"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73576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F5A3A2CF-D50F-4286-8377-9E8868DAA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1" r="39094"/>
          <a:stretch/>
        </p:blipFill>
        <p:spPr>
          <a:xfrm>
            <a:off x="-8187317" y="441960"/>
            <a:ext cx="2245936" cy="2987040"/>
          </a:xfrm>
          <a:prstGeom prst="roundRect">
            <a:avLst>
              <a:gd name="adj" fmla="val 14082"/>
            </a:avLst>
          </a:prstGeom>
        </p:spPr>
      </p:pic>
      <p:pic>
        <p:nvPicPr>
          <p:cNvPr id="6" name="Hình ảnh 5" descr="Ảnh có chứa văn bản, bơi lội, tối, đáy đại dương&#10;&#10;Mô tả được tạo tự động">
            <a:extLst>
              <a:ext uri="{FF2B5EF4-FFF2-40B4-BE49-F238E27FC236}">
                <a16:creationId xmlns:a16="http://schemas.microsoft.com/office/drawing/2014/main" xmlns="" id="{D5E6920F-9BBB-4F6B-A3D6-0B99BBEE9C2C}"/>
              </a:ext>
            </a:extLst>
          </p:cNvPr>
          <p:cNvPicPr>
            <a:picLocks noChangeAspect="1"/>
          </p:cNvPicPr>
          <p:nvPr/>
        </p:nvPicPr>
        <p:blipFill rotWithShape="1">
          <a:blip r:embed="rId3">
            <a:extLst>
              <a:ext uri="{28A0092B-C50C-407E-A947-70E740481C1C}">
                <a14:useLocalDpi xmlns:a14="http://schemas.microsoft.com/office/drawing/2010/main" val="0"/>
              </a:ext>
            </a:extLst>
          </a:blip>
          <a:srcRect l="45207" r="2243"/>
          <a:stretch/>
        </p:blipFill>
        <p:spPr>
          <a:xfrm>
            <a:off x="-5496813" y="3499225"/>
            <a:ext cx="2362050" cy="2985523"/>
          </a:xfrm>
          <a:prstGeom prst="roundRect">
            <a:avLst>
              <a:gd name="adj" fmla="val 11497"/>
            </a:avLst>
          </a:prstGeom>
        </p:spPr>
      </p:pic>
      <p:sp>
        <p:nvSpPr>
          <p:cNvPr id="30" name="Hộp Văn bản 29">
            <a:extLst>
              <a:ext uri="{FF2B5EF4-FFF2-40B4-BE49-F238E27FC236}">
                <a16:creationId xmlns:a16="http://schemas.microsoft.com/office/drawing/2014/main" xmlns="" id="{19360E0F-3423-4538-B9FF-9C6AF5C2FDEE}"/>
              </a:ext>
            </a:extLst>
          </p:cNvPr>
          <p:cNvSpPr txBox="1"/>
          <p:nvPr/>
        </p:nvSpPr>
        <p:spPr>
          <a:xfrm>
            <a:off x="-6383695" y="385185"/>
            <a:ext cx="4657344"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Nội dung 1</a:t>
            </a:r>
          </a:p>
        </p:txBody>
      </p:sp>
      <p:sp>
        <p:nvSpPr>
          <p:cNvPr id="31" name="Hộp Văn bản 30">
            <a:extLst>
              <a:ext uri="{FF2B5EF4-FFF2-40B4-BE49-F238E27FC236}">
                <a16:creationId xmlns:a16="http://schemas.microsoft.com/office/drawing/2014/main" xmlns="" id="{288B4611-4878-4A69-B243-F82B602E56EC}"/>
              </a:ext>
            </a:extLst>
          </p:cNvPr>
          <p:cNvSpPr txBox="1"/>
          <p:nvPr/>
        </p:nvSpPr>
        <p:spPr>
          <a:xfrm>
            <a:off x="-5986092" y="1093071"/>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Ghi chú nội dung 1</a:t>
            </a:r>
          </a:p>
        </p:txBody>
      </p:sp>
      <p:sp>
        <p:nvSpPr>
          <p:cNvPr id="2" name="Hình chữ nhật: Góc Tròn 1">
            <a:extLst>
              <a:ext uri="{FF2B5EF4-FFF2-40B4-BE49-F238E27FC236}">
                <a16:creationId xmlns:a16="http://schemas.microsoft.com/office/drawing/2014/main" xmlns="" id="{FE685CBD-87FE-4791-A3D8-9217E45E8D65}"/>
              </a:ext>
            </a:extLst>
          </p:cNvPr>
          <p:cNvSpPr/>
          <p:nvPr/>
        </p:nvSpPr>
        <p:spPr>
          <a:xfrm>
            <a:off x="13842532" y="802628"/>
            <a:ext cx="6406991" cy="6536719"/>
          </a:xfrm>
          <a:prstGeom prst="roundRect">
            <a:avLst>
              <a:gd name="adj" fmla="val 7694"/>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xmlns="" id="{ACD61B04-0974-4FB2-ACE8-0431466FD90C}"/>
              </a:ext>
            </a:extLst>
          </p:cNvPr>
          <p:cNvSpPr/>
          <p:nvPr/>
        </p:nvSpPr>
        <p:spPr>
          <a:xfrm>
            <a:off x="-6420864" y="559412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ình Bầu dục 13">
            <a:extLst>
              <a:ext uri="{FF2B5EF4-FFF2-40B4-BE49-F238E27FC236}">
                <a16:creationId xmlns:a16="http://schemas.microsoft.com/office/drawing/2014/main" xmlns="" id="{3D7B6575-6F2C-48FD-8892-9D35E5FB2C23}"/>
              </a:ext>
            </a:extLst>
          </p:cNvPr>
          <p:cNvSpPr/>
          <p:nvPr/>
        </p:nvSpPr>
        <p:spPr>
          <a:xfrm>
            <a:off x="-7486003" y="4320498"/>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ình Bầu dục 14">
            <a:extLst>
              <a:ext uri="{FF2B5EF4-FFF2-40B4-BE49-F238E27FC236}">
                <a16:creationId xmlns:a16="http://schemas.microsoft.com/office/drawing/2014/main" xmlns="" id="{5FB053AE-ED3F-4B1A-AAF6-1373B940A5A5}"/>
              </a:ext>
            </a:extLst>
          </p:cNvPr>
          <p:cNvSpPr/>
          <p:nvPr/>
        </p:nvSpPr>
        <p:spPr>
          <a:xfrm>
            <a:off x="-4792112" y="1897533"/>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88DB0421-9488-4A9C-A61C-EC8445F9E369}"/>
              </a:ext>
            </a:extLst>
          </p:cNvPr>
          <p:cNvSpPr/>
          <p:nvPr/>
        </p:nvSpPr>
        <p:spPr>
          <a:xfrm>
            <a:off x="-3970091" y="2741039"/>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xmlns="" id="{8C1B5910-7D62-44EF-9E0C-C41AA38AD74B}"/>
              </a:ext>
            </a:extLst>
          </p:cNvPr>
          <p:cNvSpPr txBox="1"/>
          <p:nvPr/>
        </p:nvSpPr>
        <p:spPr>
          <a:xfrm>
            <a:off x="14094996" y="3499225"/>
            <a:ext cx="3688492"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NỘI DUNG 2</a:t>
            </a:r>
          </a:p>
        </p:txBody>
      </p:sp>
      <p:sp>
        <p:nvSpPr>
          <p:cNvPr id="5" name="Hình Bầu dục 4">
            <a:extLst>
              <a:ext uri="{FF2B5EF4-FFF2-40B4-BE49-F238E27FC236}">
                <a16:creationId xmlns:a16="http://schemas.microsoft.com/office/drawing/2014/main" xmlns="" id="{AEB34F7F-072C-426E-A28D-7D5406D3ED6C}"/>
              </a:ext>
            </a:extLst>
          </p:cNvPr>
          <p:cNvSpPr/>
          <p:nvPr/>
        </p:nvSpPr>
        <p:spPr>
          <a:xfrm>
            <a:off x="15223641" y="1542353"/>
            <a:ext cx="1915297" cy="188832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xmlns="" id="{FEBCBEC3-A520-47E3-9C78-397A672A6919}"/>
              </a:ext>
            </a:extLst>
          </p:cNvPr>
          <p:cNvSpPr/>
          <p:nvPr/>
        </p:nvSpPr>
        <p:spPr>
          <a:xfrm>
            <a:off x="0" y="0"/>
            <a:ext cx="12213780" cy="6858000"/>
          </a:xfrm>
          <a:prstGeom prst="rect">
            <a:avLst/>
          </a:prstGeom>
          <a:solidFill>
            <a:srgbClr val="FE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16">
            <a:extLst>
              <a:ext uri="{FF2B5EF4-FFF2-40B4-BE49-F238E27FC236}">
                <a16:creationId xmlns:a16="http://schemas.microsoft.com/office/drawing/2014/main" xmlns="" id="{6A25D3C2-0653-4408-95AD-50D57CA1578E}"/>
              </a:ext>
            </a:extLst>
          </p:cNvPr>
          <p:cNvSpPr/>
          <p:nvPr/>
        </p:nvSpPr>
        <p:spPr>
          <a:xfrm rot="1416581">
            <a:off x="18852849" y="1201475"/>
            <a:ext cx="8712634" cy="12275743"/>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xmlns="" id="{41EA26A0-6727-485B-AC51-32E151947FB0}"/>
              </a:ext>
            </a:extLst>
          </p:cNvPr>
          <p:cNvSpPr/>
          <p:nvPr/>
        </p:nvSpPr>
        <p:spPr>
          <a:xfrm>
            <a:off x="0" y="0"/>
            <a:ext cx="12213780" cy="1093071"/>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2">
            <a:extLst>
              <a:ext uri="{FF2B5EF4-FFF2-40B4-BE49-F238E27FC236}">
                <a16:creationId xmlns:a16="http://schemas.microsoft.com/office/drawing/2014/main" xmlns="" id="{07C2F909-DAFF-410F-8C09-40DC876F1E6A}"/>
              </a:ext>
            </a:extLst>
          </p:cNvPr>
          <p:cNvSpPr txBox="1"/>
          <p:nvPr/>
        </p:nvSpPr>
        <p:spPr>
          <a:xfrm>
            <a:off x="3081127" y="207409"/>
            <a:ext cx="6202030" cy="769441"/>
          </a:xfrm>
          <a:prstGeom prst="rect">
            <a:avLst/>
          </a:prstGeom>
          <a:noFill/>
        </p:spPr>
        <p:txBody>
          <a:bodyPr wrap="square" rtlCol="0">
            <a:spAutoFit/>
          </a:bodyPr>
          <a:lstStyle/>
          <a:p>
            <a:pPr algn="ctr"/>
            <a:r>
              <a:rPr lang="en-US" sz="4400" b="1" dirty="0" smtClean="0">
                <a:solidFill>
                  <a:schemeClr val="accent4">
                    <a:lumMod val="50000"/>
                  </a:schemeClr>
                </a:solidFill>
                <a:latin typeface=".VnAristote" panose="020B7200000000000000" pitchFamily="34" charset="0"/>
                <a:cs typeface="Arial" panose="020B0604020202020204" pitchFamily="34" charset="0"/>
              </a:rPr>
              <a:t>NỘI </a:t>
            </a:r>
            <a:r>
              <a:rPr lang="en-US" sz="4400" b="1" dirty="0">
                <a:solidFill>
                  <a:schemeClr val="accent4">
                    <a:lumMod val="50000"/>
                  </a:schemeClr>
                </a:solidFill>
                <a:latin typeface=".VnAristote" panose="020B7200000000000000" pitchFamily="34" charset="0"/>
                <a:cs typeface="Arial" panose="020B0604020202020204" pitchFamily="34" charset="0"/>
              </a:rPr>
              <a:t>DUNG 2</a:t>
            </a:r>
          </a:p>
        </p:txBody>
      </p:sp>
      <p:sp>
        <p:nvSpPr>
          <p:cNvPr id="19" name="Hộp Văn bản 30">
            <a:extLst>
              <a:ext uri="{FF2B5EF4-FFF2-40B4-BE49-F238E27FC236}">
                <a16:creationId xmlns:a16="http://schemas.microsoft.com/office/drawing/2014/main" xmlns="" id="{63101A40-C426-419A-AF2C-8227D4C683D3}"/>
              </a:ext>
            </a:extLst>
          </p:cNvPr>
          <p:cNvSpPr txBox="1"/>
          <p:nvPr/>
        </p:nvSpPr>
        <p:spPr>
          <a:xfrm>
            <a:off x="138288" y="1300480"/>
            <a:ext cx="6808225" cy="5201424"/>
          </a:xfrm>
          <a:prstGeom prst="rect">
            <a:avLst/>
          </a:prstGeom>
          <a:noFill/>
        </p:spPr>
        <p:txBody>
          <a:bodyPr wrap="square" rtlCol="0">
            <a:spAutoFit/>
          </a:bodyPr>
          <a:lstStyle/>
          <a:p>
            <a:pPr algn="ctr"/>
            <a:r>
              <a:rPr lang="en-US" sz="3600" dirty="0" err="1" smtClean="0">
                <a:solidFill>
                  <a:schemeClr val="accent4">
                    <a:lumMod val="50000"/>
                  </a:schemeClr>
                </a:solidFill>
                <a:latin typeface=".VnAristote" panose="020B7200000000000000" pitchFamily="34" charset="0"/>
                <a:cs typeface="Arial" panose="020B0604020202020204" pitchFamily="34" charset="0"/>
              </a:rPr>
              <a:t>Phạm</a:t>
            </a:r>
            <a:r>
              <a:rPr lang="en-US" sz="3600" dirty="0" smtClean="0">
                <a:solidFill>
                  <a:schemeClr val="accent4">
                    <a:lumMod val="50000"/>
                  </a:schemeClr>
                </a:solidFill>
                <a:latin typeface=".VnAristote" panose="020B7200000000000000" pitchFamily="34" charset="0"/>
                <a:cs typeface="Arial" panose="020B0604020202020204" pitchFamily="34" charset="0"/>
              </a:rPr>
              <a:t> vi</a:t>
            </a:r>
            <a:r>
              <a:rPr lang="en-US"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Từ</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sống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núi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Ngọc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Linh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Kon</a:t>
            </a:r>
            <a:r>
              <a:rPr lang="en-US" sz="2400" dirty="0" smtClean="0">
                <a:latin typeface="Arial" panose="020B0604020202020204" pitchFamily="34" charset="0"/>
                <a:cs typeface="Arial" panose="020B0604020202020204" pitchFamily="34" charset="0"/>
              </a:rPr>
              <a:t> tum-</a:t>
            </a:r>
            <a:r>
              <a:rPr lang="en-US" sz="2400" dirty="0" err="1" smtClean="0">
                <a:latin typeface="Arial" panose="020B0604020202020204" pitchFamily="34" charset="0"/>
                <a:cs typeface="Arial" panose="020B0604020202020204" pitchFamily="34" charset="0"/>
              </a:rPr>
              <a:t>Quảng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trở</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vào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đến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giáp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miền</a:t>
            </a:r>
            <a:r>
              <a:rPr lang="en-US" sz="2400" dirty="0" smtClean="0">
                <a:latin typeface="Arial" panose="020B0604020202020204" pitchFamily="34" charset="0"/>
                <a:cs typeface="Arial" panose="020B0604020202020204" pitchFamily="34" charset="0"/>
              </a:rPr>
              <a:t> Nam </a:t>
            </a:r>
            <a:r>
              <a:rPr lang="en-US" sz="2400" dirty="0" err="1" smtClean="0">
                <a:latin typeface="Arial" panose="020B0604020202020204" pitchFamily="34" charset="0"/>
                <a:cs typeface="Arial" panose="020B0604020202020204" pitchFamily="34" charset="0"/>
              </a:rPr>
              <a:t>Bộ</a:t>
            </a:r>
            <a:endParaRPr lang="en-US" sz="2400" dirty="0" smtClean="0">
              <a:latin typeface="Arial" panose="020B0604020202020204" pitchFamily="34" charset="0"/>
              <a:cs typeface="Arial" panose="020B0604020202020204" pitchFamily="34" charset="0"/>
            </a:endParaRPr>
          </a:p>
          <a:p>
            <a:r>
              <a:rPr lang="en-US" sz="2400" dirty="0" smtClean="0">
                <a:solidFill>
                  <a:schemeClr val="accent4">
                    <a:lumMod val="50000"/>
                  </a:schemeClr>
                </a:solidFill>
                <a:latin typeface=".VnAristote" panose="020B7200000000000000" pitchFamily="34" charset="0"/>
                <a:cs typeface="Arial" panose="020B0604020202020204" pitchFamily="34" charset="0"/>
              </a:rPr>
              <a:t>    </a:t>
            </a:r>
            <a:r>
              <a:rPr lang="en-US" sz="3200" dirty="0" err="1" smtClean="0">
                <a:solidFill>
                  <a:schemeClr val="accent4">
                    <a:lumMod val="50000"/>
                  </a:schemeClr>
                </a:solidFill>
                <a:latin typeface=".VnAristote" panose="020B7200000000000000" pitchFamily="34" charset="0"/>
                <a:cs typeface="Arial" panose="020B0604020202020204" pitchFamily="34" charset="0"/>
              </a:rPr>
              <a:t>Đặc</a:t>
            </a:r>
            <a:r>
              <a:rPr lang="en-US" sz="3200" dirty="0" smtClean="0">
                <a:solidFill>
                  <a:schemeClr val="accent4">
                    <a:lumMod val="50000"/>
                  </a:schemeClr>
                </a:solidFill>
                <a:latin typeface=".VnAristote" panose="020B7200000000000000" pitchFamily="34" charset="0"/>
                <a:cs typeface="Arial" panose="020B0604020202020204" pitchFamily="34" charset="0"/>
              </a:rPr>
              <a:t> </a:t>
            </a:r>
            <a:r>
              <a:rPr lang="en-US" sz="3200" dirty="0" err="1" smtClean="0">
                <a:solidFill>
                  <a:schemeClr val="accent4">
                    <a:lumMod val="50000"/>
                  </a:schemeClr>
                </a:solidFill>
                <a:latin typeface=".VnAristote" panose="020B7200000000000000" pitchFamily="34" charset="0"/>
                <a:cs typeface="Arial" panose="020B0604020202020204" pitchFamily="34" charset="0"/>
              </a:rPr>
              <a:t>điểm</a:t>
            </a:r>
            <a:r>
              <a:rPr lang="en-US" sz="2400" dirty="0" smtClean="0">
                <a:solidFill>
                  <a:schemeClr val="accent4">
                    <a:lumMod val="50000"/>
                  </a:schemeClr>
                </a:solidFill>
                <a:latin typeface=".VnAristote" panose="020B7200000000000000" pitchFamily="34" charset="0"/>
                <a:cs typeface="Arial" panose="020B0604020202020204" pitchFamily="34" charset="0"/>
              </a:rPr>
              <a:t>:</a:t>
            </a:r>
            <a:r>
              <a:rPr lang="en-US" sz="2400" dirty="0"/>
              <a:t>+</a:t>
            </a:r>
            <a:r>
              <a:rPr lang="vi-VN" sz="2400" dirty="0"/>
              <a:t>Là vùng đồi núi và cao nguyên hùng vĩ. Đặc trưng là các cao nguyên badan xếp tầng</a:t>
            </a:r>
            <a:r>
              <a:rPr lang="en-US" sz="2400" dirty="0"/>
              <a:t>.</a:t>
            </a:r>
          </a:p>
          <a:p>
            <a:r>
              <a:rPr lang="en-US" sz="2400" dirty="0"/>
              <a:t>+</a:t>
            </a:r>
            <a:r>
              <a:rPr lang="vi-VN" sz="2400" dirty="0"/>
              <a:t>Địa hình chủ yếu là núi và cao nguyên có độ cao trung bình lớn hơn vùng Trường Sơn Bắc</a:t>
            </a:r>
            <a:r>
              <a:rPr lang="en-US" sz="2400" dirty="0"/>
              <a:t>.</a:t>
            </a:r>
            <a:r>
              <a:rPr lang="vi-VN" sz="2400" dirty="0"/>
              <a:t> </a:t>
            </a:r>
            <a:endParaRPr lang="en-US" sz="2400" dirty="0"/>
          </a:p>
          <a:p>
            <a:r>
              <a:rPr lang="vi-VN" sz="2400" dirty="0"/>
              <a:t>+ Phía đông: Khối núi Kon Tum và khối núi cực nam Trung Bộ, có địa hình mở rộng, nâng cao. đồ sộ. Địa hình núi với những đỉnh cao trên 2000m nghiêng dần về phía đông, sụt dốc bên dải đồng bằng ven biển.</a:t>
            </a:r>
          </a:p>
          <a:p>
            <a:pPr algn="ctr"/>
            <a:endParaRPr lang="en-US" sz="2400" dirty="0">
              <a:solidFill>
                <a:schemeClr val="accent4">
                  <a:lumMod val="50000"/>
                </a:schemeClr>
              </a:solidFill>
              <a:latin typeface=".VnAristote" panose="020B7200000000000000" pitchFamily="34" charset="0"/>
              <a:cs typeface="Arial" panose="020B0604020202020204" pitchFamily="34" charset="0"/>
            </a:endParaRPr>
          </a:p>
        </p:txBody>
      </p:sp>
      <p:sp>
        <p:nvSpPr>
          <p:cNvPr id="20" name="Oval 19">
            <a:extLst>
              <a:ext uri="{FF2B5EF4-FFF2-40B4-BE49-F238E27FC236}">
                <a16:creationId xmlns:a16="http://schemas.microsoft.com/office/drawing/2014/main" xmlns="" id="{2EACF7D1-3795-4F20-A6D7-AFECFF312816}"/>
              </a:ext>
            </a:extLst>
          </p:cNvPr>
          <p:cNvSpPr/>
          <p:nvPr/>
        </p:nvSpPr>
        <p:spPr>
          <a:xfrm>
            <a:off x="6311357" y="15286762"/>
            <a:ext cx="1396457" cy="13438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5D8B75B3-E932-48B9-A46A-11C1562765AC}"/>
              </a:ext>
            </a:extLst>
          </p:cNvPr>
          <p:cNvSpPr/>
          <p:nvPr/>
        </p:nvSpPr>
        <p:spPr>
          <a:xfrm>
            <a:off x="10504504" y="8578858"/>
            <a:ext cx="1396457" cy="13438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a:extLst>
              <a:ext uri="{FF2B5EF4-FFF2-40B4-BE49-F238E27FC236}">
                <a16:creationId xmlns:a16="http://schemas.microsoft.com/office/drawing/2014/main" xmlns="" id="{101EAF33-5FE1-4796-8EE4-6DEE08972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295" y="1542353"/>
            <a:ext cx="4453501" cy="4281672"/>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0988906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F5A3A2CF-D50F-4286-8377-9E8868DAA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1" r="39094"/>
          <a:stretch/>
        </p:blipFill>
        <p:spPr>
          <a:xfrm>
            <a:off x="-8187317" y="441960"/>
            <a:ext cx="2245936" cy="2987040"/>
          </a:xfrm>
          <a:prstGeom prst="roundRect">
            <a:avLst>
              <a:gd name="adj" fmla="val 14082"/>
            </a:avLst>
          </a:prstGeom>
        </p:spPr>
      </p:pic>
      <p:pic>
        <p:nvPicPr>
          <p:cNvPr id="6" name="Hình ảnh 5" descr="Ảnh có chứa văn bản, bơi lội, tối, đáy đại dương&#10;&#10;Mô tả được tạo tự động">
            <a:extLst>
              <a:ext uri="{FF2B5EF4-FFF2-40B4-BE49-F238E27FC236}">
                <a16:creationId xmlns:a16="http://schemas.microsoft.com/office/drawing/2014/main" xmlns="" id="{D5E6920F-9BBB-4F6B-A3D6-0B99BBEE9C2C}"/>
              </a:ext>
            </a:extLst>
          </p:cNvPr>
          <p:cNvPicPr>
            <a:picLocks noChangeAspect="1"/>
          </p:cNvPicPr>
          <p:nvPr/>
        </p:nvPicPr>
        <p:blipFill rotWithShape="1">
          <a:blip r:embed="rId3">
            <a:extLst>
              <a:ext uri="{28A0092B-C50C-407E-A947-70E740481C1C}">
                <a14:useLocalDpi xmlns:a14="http://schemas.microsoft.com/office/drawing/2010/main" val="0"/>
              </a:ext>
            </a:extLst>
          </a:blip>
          <a:srcRect l="45207" r="2243"/>
          <a:stretch/>
        </p:blipFill>
        <p:spPr>
          <a:xfrm>
            <a:off x="-5496813" y="3499225"/>
            <a:ext cx="2362050" cy="2985523"/>
          </a:xfrm>
          <a:prstGeom prst="roundRect">
            <a:avLst>
              <a:gd name="adj" fmla="val 11497"/>
            </a:avLst>
          </a:prstGeom>
        </p:spPr>
      </p:pic>
      <p:sp>
        <p:nvSpPr>
          <p:cNvPr id="30" name="Hộp Văn bản 29">
            <a:extLst>
              <a:ext uri="{FF2B5EF4-FFF2-40B4-BE49-F238E27FC236}">
                <a16:creationId xmlns:a16="http://schemas.microsoft.com/office/drawing/2014/main" xmlns="" id="{19360E0F-3423-4538-B9FF-9C6AF5C2FDEE}"/>
              </a:ext>
            </a:extLst>
          </p:cNvPr>
          <p:cNvSpPr txBox="1"/>
          <p:nvPr/>
        </p:nvSpPr>
        <p:spPr>
          <a:xfrm>
            <a:off x="-6383695" y="385185"/>
            <a:ext cx="4657344"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Nội dung 1</a:t>
            </a:r>
          </a:p>
        </p:txBody>
      </p:sp>
      <p:sp>
        <p:nvSpPr>
          <p:cNvPr id="31" name="Hộp Văn bản 30">
            <a:extLst>
              <a:ext uri="{FF2B5EF4-FFF2-40B4-BE49-F238E27FC236}">
                <a16:creationId xmlns:a16="http://schemas.microsoft.com/office/drawing/2014/main" xmlns="" id="{288B4611-4878-4A69-B243-F82B602E56EC}"/>
              </a:ext>
            </a:extLst>
          </p:cNvPr>
          <p:cNvSpPr txBox="1"/>
          <p:nvPr/>
        </p:nvSpPr>
        <p:spPr>
          <a:xfrm>
            <a:off x="-5986092" y="1093071"/>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Ghi chú nội dung 1</a:t>
            </a:r>
          </a:p>
        </p:txBody>
      </p:sp>
      <p:sp>
        <p:nvSpPr>
          <p:cNvPr id="2" name="Hình chữ nhật: Góc Tròn 1">
            <a:extLst>
              <a:ext uri="{FF2B5EF4-FFF2-40B4-BE49-F238E27FC236}">
                <a16:creationId xmlns:a16="http://schemas.microsoft.com/office/drawing/2014/main" xmlns="" id="{FE685CBD-87FE-4791-A3D8-9217E45E8D65}"/>
              </a:ext>
            </a:extLst>
          </p:cNvPr>
          <p:cNvSpPr/>
          <p:nvPr/>
        </p:nvSpPr>
        <p:spPr>
          <a:xfrm>
            <a:off x="13842532" y="802628"/>
            <a:ext cx="6406991" cy="6536719"/>
          </a:xfrm>
          <a:prstGeom prst="roundRect">
            <a:avLst>
              <a:gd name="adj" fmla="val 7694"/>
            </a:avLst>
          </a:prstGeom>
          <a:solidFill>
            <a:srgbClr val="79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xmlns="" id="{ACD61B04-0974-4FB2-ACE8-0431466FD90C}"/>
              </a:ext>
            </a:extLst>
          </p:cNvPr>
          <p:cNvSpPr/>
          <p:nvPr/>
        </p:nvSpPr>
        <p:spPr>
          <a:xfrm>
            <a:off x="-6420864" y="5594125"/>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ình Bầu dục 13">
            <a:extLst>
              <a:ext uri="{FF2B5EF4-FFF2-40B4-BE49-F238E27FC236}">
                <a16:creationId xmlns:a16="http://schemas.microsoft.com/office/drawing/2014/main" xmlns="" id="{3D7B6575-6F2C-48FD-8892-9D35E5FB2C23}"/>
              </a:ext>
            </a:extLst>
          </p:cNvPr>
          <p:cNvSpPr/>
          <p:nvPr/>
        </p:nvSpPr>
        <p:spPr>
          <a:xfrm>
            <a:off x="-7486003" y="4320498"/>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ình Bầu dục 14">
            <a:extLst>
              <a:ext uri="{FF2B5EF4-FFF2-40B4-BE49-F238E27FC236}">
                <a16:creationId xmlns:a16="http://schemas.microsoft.com/office/drawing/2014/main" xmlns="" id="{5FB053AE-ED3F-4B1A-AAF6-1373B940A5A5}"/>
              </a:ext>
            </a:extLst>
          </p:cNvPr>
          <p:cNvSpPr/>
          <p:nvPr/>
        </p:nvSpPr>
        <p:spPr>
          <a:xfrm>
            <a:off x="-4792112" y="1897533"/>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88DB0421-9488-4A9C-A61C-EC8445F9E369}"/>
              </a:ext>
            </a:extLst>
          </p:cNvPr>
          <p:cNvSpPr/>
          <p:nvPr/>
        </p:nvSpPr>
        <p:spPr>
          <a:xfrm>
            <a:off x="-3970091" y="2741039"/>
            <a:ext cx="384928" cy="38885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xmlns="" id="{8C1B5910-7D62-44EF-9E0C-C41AA38AD74B}"/>
              </a:ext>
            </a:extLst>
          </p:cNvPr>
          <p:cNvSpPr txBox="1"/>
          <p:nvPr/>
        </p:nvSpPr>
        <p:spPr>
          <a:xfrm>
            <a:off x="14094996" y="3499225"/>
            <a:ext cx="3688492"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NỘI DUNG 2</a:t>
            </a:r>
          </a:p>
        </p:txBody>
      </p:sp>
      <p:sp>
        <p:nvSpPr>
          <p:cNvPr id="5" name="Hình Bầu dục 4">
            <a:extLst>
              <a:ext uri="{FF2B5EF4-FFF2-40B4-BE49-F238E27FC236}">
                <a16:creationId xmlns:a16="http://schemas.microsoft.com/office/drawing/2014/main" xmlns="" id="{AEB34F7F-072C-426E-A28D-7D5406D3ED6C}"/>
              </a:ext>
            </a:extLst>
          </p:cNvPr>
          <p:cNvSpPr/>
          <p:nvPr/>
        </p:nvSpPr>
        <p:spPr>
          <a:xfrm>
            <a:off x="15223641" y="1542353"/>
            <a:ext cx="1915297" cy="188832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xmlns="" id="{FEBCBEC3-A520-47E3-9C78-397A672A6919}"/>
              </a:ext>
            </a:extLst>
          </p:cNvPr>
          <p:cNvSpPr/>
          <p:nvPr/>
        </p:nvSpPr>
        <p:spPr>
          <a:xfrm>
            <a:off x="0" y="0"/>
            <a:ext cx="12213780" cy="6858000"/>
          </a:xfrm>
          <a:prstGeom prst="rect">
            <a:avLst/>
          </a:prstGeom>
          <a:solidFill>
            <a:srgbClr val="FE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16">
            <a:extLst>
              <a:ext uri="{FF2B5EF4-FFF2-40B4-BE49-F238E27FC236}">
                <a16:creationId xmlns:a16="http://schemas.microsoft.com/office/drawing/2014/main" xmlns="" id="{6A25D3C2-0653-4408-95AD-50D57CA1578E}"/>
              </a:ext>
            </a:extLst>
          </p:cNvPr>
          <p:cNvSpPr/>
          <p:nvPr/>
        </p:nvSpPr>
        <p:spPr>
          <a:xfrm rot="1416581">
            <a:off x="18852849" y="1201475"/>
            <a:ext cx="8712634" cy="12275743"/>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xmlns="" id="{41EA26A0-6727-485B-AC51-32E151947FB0}"/>
              </a:ext>
            </a:extLst>
          </p:cNvPr>
          <p:cNvSpPr/>
          <p:nvPr/>
        </p:nvSpPr>
        <p:spPr>
          <a:xfrm>
            <a:off x="0" y="0"/>
            <a:ext cx="12213780" cy="1093071"/>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2">
            <a:extLst>
              <a:ext uri="{FF2B5EF4-FFF2-40B4-BE49-F238E27FC236}">
                <a16:creationId xmlns:a16="http://schemas.microsoft.com/office/drawing/2014/main" xmlns="" id="{07C2F909-DAFF-410F-8C09-40DC876F1E6A}"/>
              </a:ext>
            </a:extLst>
          </p:cNvPr>
          <p:cNvSpPr txBox="1"/>
          <p:nvPr/>
        </p:nvSpPr>
        <p:spPr>
          <a:xfrm>
            <a:off x="3210342" y="116958"/>
            <a:ext cx="6202030" cy="769441"/>
          </a:xfrm>
          <a:prstGeom prst="rect">
            <a:avLst/>
          </a:prstGeom>
          <a:noFill/>
        </p:spPr>
        <p:txBody>
          <a:bodyPr wrap="square" rtlCol="0">
            <a:spAutoFit/>
          </a:bodyPr>
          <a:lstStyle/>
          <a:p>
            <a:pPr algn="ctr"/>
            <a:r>
              <a:rPr lang="en-US" sz="4400" b="1" dirty="0" smtClean="0">
                <a:solidFill>
                  <a:schemeClr val="accent4">
                    <a:lumMod val="50000"/>
                  </a:schemeClr>
                </a:solidFill>
                <a:latin typeface=".VnAristote" panose="020B7200000000000000" pitchFamily="34" charset="0"/>
                <a:cs typeface="Arial" panose="020B0604020202020204" pitchFamily="34" charset="0"/>
              </a:rPr>
              <a:t>NỘI </a:t>
            </a:r>
            <a:r>
              <a:rPr lang="en-US" sz="4400" b="1" dirty="0">
                <a:solidFill>
                  <a:schemeClr val="accent4">
                    <a:lumMod val="50000"/>
                  </a:schemeClr>
                </a:solidFill>
                <a:latin typeface=".VnAristote" panose="020B7200000000000000" pitchFamily="34" charset="0"/>
                <a:cs typeface="Arial" panose="020B0604020202020204" pitchFamily="34" charset="0"/>
              </a:rPr>
              <a:t>DUNG 2</a:t>
            </a:r>
          </a:p>
        </p:txBody>
      </p:sp>
      <p:sp>
        <p:nvSpPr>
          <p:cNvPr id="19" name="Hộp Văn bản 30">
            <a:extLst>
              <a:ext uri="{FF2B5EF4-FFF2-40B4-BE49-F238E27FC236}">
                <a16:creationId xmlns:a16="http://schemas.microsoft.com/office/drawing/2014/main" xmlns="" id="{63101A40-C426-419A-AF2C-8227D4C683D3}"/>
              </a:ext>
            </a:extLst>
          </p:cNvPr>
          <p:cNvSpPr txBox="1"/>
          <p:nvPr/>
        </p:nvSpPr>
        <p:spPr>
          <a:xfrm>
            <a:off x="138288" y="1300480"/>
            <a:ext cx="6808225" cy="3785652"/>
          </a:xfrm>
          <a:prstGeom prst="rect">
            <a:avLst/>
          </a:prstGeom>
          <a:noFill/>
        </p:spPr>
        <p:txBody>
          <a:bodyPr wrap="square" rtlCol="0">
            <a:spAutoFit/>
          </a:bodyPr>
          <a:lstStyle/>
          <a:p>
            <a:r>
              <a:rPr lang="en-US" sz="2400" dirty="0" smtClean="0"/>
              <a:t>     </a:t>
            </a:r>
          </a:p>
          <a:p>
            <a:r>
              <a:rPr lang="vi-VN" sz="2400" dirty="0" smtClean="0"/>
              <a:t>+ </a:t>
            </a:r>
            <a:r>
              <a:rPr lang="vi-VN" sz="2400" dirty="0"/>
              <a:t>Phía tây là các cao nguyên KonTum, Plâycu, Đắk Lắk, Lâm Viên, Mơ Nông bề mặt rộng lớn, bằng phẳng từ 500-800-1000m.</a:t>
            </a:r>
            <a:endParaRPr lang="en-US" sz="2400" dirty="0"/>
          </a:p>
          <a:p>
            <a:r>
              <a:rPr lang="en-US" sz="2400" dirty="0"/>
              <a:t>+Đ</a:t>
            </a:r>
            <a:r>
              <a:rPr lang="vi-VN" sz="2400" dirty="0"/>
              <a:t>ịa hình có hướng vòng cung</a:t>
            </a:r>
            <a:r>
              <a:rPr lang="en-US" sz="2400" dirty="0"/>
              <a:t>,</a:t>
            </a:r>
            <a:r>
              <a:rPr lang="vi-VN" sz="2400" dirty="0"/>
              <a:t> ha</a:t>
            </a:r>
            <a:r>
              <a:rPr lang="en-US" sz="2400" dirty="0" err="1"/>
              <a:t>i</a:t>
            </a:r>
            <a:r>
              <a:rPr lang="vi-VN" sz="2400" dirty="0"/>
              <a:t> sườn Đông và Tây Trường Sơn Nam không đối xứng</a:t>
            </a:r>
            <a:r>
              <a:rPr lang="en-US" sz="2400" dirty="0"/>
              <a:t>.</a:t>
            </a:r>
          </a:p>
          <a:p>
            <a:r>
              <a:rPr lang="en-US" sz="2400" dirty="0" smtClean="0"/>
              <a:t>    +</a:t>
            </a:r>
            <a:r>
              <a:rPr lang="vi-VN" sz="2400" dirty="0"/>
              <a:t>Chuyển tiếp giữa miền núi cao nguyên với Miền Đồng Bằng là địa hình bán bình nguyên đông nam bộ với những thềm phù sa cổ có nơi cao tới 200 m</a:t>
            </a:r>
            <a:endParaRPr lang="vi-VN" sz="2400" dirty="0"/>
          </a:p>
        </p:txBody>
      </p:sp>
      <p:sp>
        <p:nvSpPr>
          <p:cNvPr id="20" name="Oval 19">
            <a:extLst>
              <a:ext uri="{FF2B5EF4-FFF2-40B4-BE49-F238E27FC236}">
                <a16:creationId xmlns:a16="http://schemas.microsoft.com/office/drawing/2014/main" xmlns="" id="{2EACF7D1-3795-4F20-A6D7-AFECFF312816}"/>
              </a:ext>
            </a:extLst>
          </p:cNvPr>
          <p:cNvSpPr/>
          <p:nvPr/>
        </p:nvSpPr>
        <p:spPr>
          <a:xfrm>
            <a:off x="6311357" y="15286762"/>
            <a:ext cx="1396457" cy="13438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5D8B75B3-E932-48B9-A46A-11C1562765AC}"/>
              </a:ext>
            </a:extLst>
          </p:cNvPr>
          <p:cNvSpPr/>
          <p:nvPr/>
        </p:nvSpPr>
        <p:spPr>
          <a:xfrm>
            <a:off x="10504504" y="8578858"/>
            <a:ext cx="1396457" cy="13438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6654018" y="3601328"/>
            <a:ext cx="5150786" cy="2982473"/>
          </a:xfrm>
          <a:prstGeom prst="rect">
            <a:avLst/>
          </a:prstGeom>
        </p:spPr>
      </p:pic>
    </p:spTree>
    <p:extLst>
      <p:ext uri="{BB962C8B-B14F-4D97-AF65-F5344CB8AC3E}">
        <p14:creationId xmlns:p14="http://schemas.microsoft.com/office/powerpoint/2010/main" val="253287547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FEBCBEC3-A520-47E3-9C78-397A672A6919}"/>
              </a:ext>
            </a:extLst>
          </p:cNvPr>
          <p:cNvSpPr/>
          <p:nvPr/>
        </p:nvSpPr>
        <p:spPr>
          <a:xfrm>
            <a:off x="0" y="0"/>
            <a:ext cx="12213780" cy="6858000"/>
          </a:xfrm>
          <a:prstGeom prst="rect">
            <a:avLst/>
          </a:prstGeom>
          <a:solidFill>
            <a:srgbClr val="FE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xmlns="" id="{41EA26A0-6727-485B-AC51-32E151947FB0}"/>
              </a:ext>
            </a:extLst>
          </p:cNvPr>
          <p:cNvSpPr/>
          <p:nvPr/>
        </p:nvSpPr>
        <p:spPr>
          <a:xfrm>
            <a:off x="0" y="0"/>
            <a:ext cx="1221378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2">
            <a:extLst>
              <a:ext uri="{FF2B5EF4-FFF2-40B4-BE49-F238E27FC236}">
                <a16:creationId xmlns:a16="http://schemas.microsoft.com/office/drawing/2014/main" xmlns="" id="{07C2F909-DAFF-410F-8C09-40DC876F1E6A}"/>
              </a:ext>
            </a:extLst>
          </p:cNvPr>
          <p:cNvSpPr txBox="1"/>
          <p:nvPr/>
        </p:nvSpPr>
        <p:spPr>
          <a:xfrm>
            <a:off x="109327" y="-2211941"/>
            <a:ext cx="6202030"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CHỦ ĐỀ NỘI DUNG 2</a:t>
            </a:r>
          </a:p>
        </p:txBody>
      </p:sp>
      <p:sp>
        <p:nvSpPr>
          <p:cNvPr id="19" name="Hộp Văn bản 30">
            <a:extLst>
              <a:ext uri="{FF2B5EF4-FFF2-40B4-BE49-F238E27FC236}">
                <a16:creationId xmlns:a16="http://schemas.microsoft.com/office/drawing/2014/main" xmlns="" id="{63101A40-C426-419A-AF2C-8227D4C683D3}"/>
              </a:ext>
            </a:extLst>
          </p:cNvPr>
          <p:cNvSpPr txBox="1"/>
          <p:nvPr/>
        </p:nvSpPr>
        <p:spPr>
          <a:xfrm>
            <a:off x="-6109761" y="2091960"/>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Thuyết trình ở đây</a:t>
            </a:r>
          </a:p>
        </p:txBody>
      </p:sp>
      <p:sp>
        <p:nvSpPr>
          <p:cNvPr id="9" name="Oval 8">
            <a:extLst>
              <a:ext uri="{FF2B5EF4-FFF2-40B4-BE49-F238E27FC236}">
                <a16:creationId xmlns:a16="http://schemas.microsoft.com/office/drawing/2014/main" xmlns="" id="{7EEF703D-EA0B-4B21-B1C4-4A46A07A0FE9}"/>
              </a:ext>
            </a:extLst>
          </p:cNvPr>
          <p:cNvSpPr/>
          <p:nvPr/>
        </p:nvSpPr>
        <p:spPr>
          <a:xfrm>
            <a:off x="14426657" y="5152162"/>
            <a:ext cx="1396457" cy="13438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FF549FD9-B122-44B5-9AA9-A87F53CCB7B6}"/>
              </a:ext>
            </a:extLst>
          </p:cNvPr>
          <p:cNvSpPr/>
          <p:nvPr/>
        </p:nvSpPr>
        <p:spPr>
          <a:xfrm>
            <a:off x="19953304" y="1225558"/>
            <a:ext cx="1396457" cy="13438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descr="Ảnh có chứa cây, hoa, vàng, hoa hướng dương&#10;&#10;Mô tả được tạo tự động">
            <a:extLst>
              <a:ext uri="{FF2B5EF4-FFF2-40B4-BE49-F238E27FC236}">
                <a16:creationId xmlns:a16="http://schemas.microsoft.com/office/drawing/2014/main" xmlns="" id="{101EAF33-5FE1-4796-8EE4-6DEE089724CF}"/>
              </a:ext>
            </a:extLst>
          </p:cNvPr>
          <p:cNvPicPr>
            <a:picLocks noChangeAspect="1"/>
          </p:cNvPicPr>
          <p:nvPr/>
        </p:nvPicPr>
        <p:blipFill rotWithShape="1">
          <a:blip r:embed="rId2">
            <a:extLst>
              <a:ext uri="{28A0092B-C50C-407E-A947-70E740481C1C}">
                <a14:useLocalDpi xmlns:a14="http://schemas.microsoft.com/office/drawing/2010/main" val="0"/>
              </a:ext>
            </a:extLst>
          </a:blip>
          <a:srcRect l="9674" t="120" r="18946" b="1200"/>
          <a:stretch/>
        </p:blipFill>
        <p:spPr>
          <a:xfrm>
            <a:off x="14470662" y="1399312"/>
            <a:ext cx="5214519" cy="5096738"/>
          </a:xfrm>
          <a:prstGeom prst="ellipse">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xmlns="" id="{28D378B3-2037-4CC6-BFC9-4FBB83B41A6C}"/>
              </a:ext>
            </a:extLst>
          </p:cNvPr>
          <p:cNvSpPr/>
          <p:nvPr/>
        </p:nvSpPr>
        <p:spPr>
          <a:xfrm>
            <a:off x="2730760" y="2040466"/>
            <a:ext cx="2731911" cy="2880669"/>
          </a:xfrm>
          <a:prstGeom prst="roundRect">
            <a:avLst>
              <a:gd name="adj" fmla="val 1164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A597BEB2-C087-4BDE-B71D-3D4D9A64228E}"/>
              </a:ext>
            </a:extLst>
          </p:cNvPr>
          <p:cNvSpPr/>
          <p:nvPr/>
        </p:nvSpPr>
        <p:spPr>
          <a:xfrm>
            <a:off x="-1855667" y="-1679566"/>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D61A2CEA-FE0B-412E-AFAA-7DA05BA98064}"/>
              </a:ext>
            </a:extLst>
          </p:cNvPr>
          <p:cNvSpPr/>
          <p:nvPr/>
        </p:nvSpPr>
        <p:spPr>
          <a:xfrm>
            <a:off x="10139459" y="4633774"/>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DC1025AF-12ED-4383-81B3-5E61B1F4C49F}"/>
              </a:ext>
            </a:extLst>
          </p:cNvPr>
          <p:cNvSpPr/>
          <p:nvPr/>
        </p:nvSpPr>
        <p:spPr>
          <a:xfrm>
            <a:off x="2987807" y="2275246"/>
            <a:ext cx="2269374" cy="24095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29">
            <a:extLst>
              <a:ext uri="{FF2B5EF4-FFF2-40B4-BE49-F238E27FC236}">
                <a16:creationId xmlns:a16="http://schemas.microsoft.com/office/drawing/2014/main" xmlns="" id="{0132F9AA-DD2A-4C92-ABA4-6499A2657373}"/>
              </a:ext>
            </a:extLst>
          </p:cNvPr>
          <p:cNvSpPr txBox="1"/>
          <p:nvPr/>
        </p:nvSpPr>
        <p:spPr>
          <a:xfrm>
            <a:off x="2784493" y="2644170"/>
            <a:ext cx="2678178" cy="1569660"/>
          </a:xfrm>
          <a:prstGeom prst="rect">
            <a:avLst/>
          </a:prstGeom>
          <a:noFill/>
        </p:spPr>
        <p:txBody>
          <a:bodyPr wrap="square" rtlCol="0">
            <a:spAutoFit/>
          </a:bodyPr>
          <a:lstStyle/>
          <a:p>
            <a:pPr algn="ctr"/>
            <a:r>
              <a:rPr lang="en-US" sz="4800" b="1" dirty="0" err="1">
                <a:solidFill>
                  <a:schemeClr val="accent2">
                    <a:lumMod val="50000"/>
                  </a:schemeClr>
                </a:solidFill>
                <a:latin typeface=".VnAristote" panose="020B7200000000000000" pitchFamily="34" charset="0"/>
                <a:cs typeface="Arial" panose="020B0604020202020204" pitchFamily="34" charset="0"/>
              </a:rPr>
              <a:t>Nội</a:t>
            </a:r>
            <a:r>
              <a:rPr lang="en-US" sz="4800" b="1" dirty="0">
                <a:solidFill>
                  <a:schemeClr val="accent2">
                    <a:lumMod val="50000"/>
                  </a:schemeClr>
                </a:solidFill>
                <a:latin typeface=".VnAristote" panose="020B7200000000000000" pitchFamily="34" charset="0"/>
                <a:cs typeface="Arial" panose="020B0604020202020204" pitchFamily="34" charset="0"/>
              </a:rPr>
              <a:t> dung 3</a:t>
            </a:r>
          </a:p>
        </p:txBody>
      </p:sp>
      <p:sp>
        <p:nvSpPr>
          <p:cNvPr id="14" name="Hộp Văn bản 30">
            <a:extLst>
              <a:ext uri="{FF2B5EF4-FFF2-40B4-BE49-F238E27FC236}">
                <a16:creationId xmlns:a16="http://schemas.microsoft.com/office/drawing/2014/main" xmlns="" id="{A9B4E981-4A46-4028-8890-26B294894C88}"/>
              </a:ext>
            </a:extLst>
          </p:cNvPr>
          <p:cNvSpPr txBox="1"/>
          <p:nvPr/>
        </p:nvSpPr>
        <p:spPr>
          <a:xfrm>
            <a:off x="5456857" y="2212993"/>
            <a:ext cx="4525391" cy="1569660"/>
          </a:xfrm>
          <a:prstGeom prst="rect">
            <a:avLst/>
          </a:prstGeom>
          <a:noFill/>
        </p:spPr>
        <p:txBody>
          <a:bodyPr wrap="square" rtlCol="0">
            <a:spAutoFit/>
          </a:bodyPr>
          <a:lstStyle/>
          <a:p>
            <a:pPr algn="ctr"/>
            <a:r>
              <a:rPr lang="en-US" sz="3200" b="1" dirty="0" smtClean="0">
                <a:solidFill>
                  <a:schemeClr val="accent2">
                    <a:lumMod val="50000"/>
                  </a:schemeClr>
                </a:solidFill>
                <a:latin typeface="Algerian" panose="04020705040A02060702" pitchFamily="82" charset="0"/>
                <a:cs typeface="Arial" panose="020B0604020202020204" pitchFamily="34" charset="0"/>
              </a:rPr>
              <a:t>So </a:t>
            </a:r>
            <a:r>
              <a:rPr lang="en-US" sz="3200" b="1" dirty="0" err="1" smtClean="0">
                <a:solidFill>
                  <a:schemeClr val="accent2">
                    <a:lumMod val="50000"/>
                  </a:schemeClr>
                </a:solidFill>
                <a:latin typeface="Algerian" panose="04020705040A02060702" pitchFamily="82" charset="0"/>
                <a:cs typeface="Arial" panose="020B0604020202020204" pitchFamily="34" charset="0"/>
              </a:rPr>
              <a:t>sánh</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đặc</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điểm</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Trường</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Sơn</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Bắc</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và</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Trường</a:t>
            </a:r>
            <a:r>
              <a:rPr lang="en-US" sz="3200" b="1" dirty="0" smtClean="0">
                <a:solidFill>
                  <a:schemeClr val="accent2">
                    <a:lumMod val="50000"/>
                  </a:schemeClr>
                </a:solidFill>
                <a:latin typeface="Algerian" panose="04020705040A02060702" pitchFamily="82" charset="0"/>
                <a:cs typeface="Arial" panose="020B0604020202020204" pitchFamily="34" charset="0"/>
              </a:rPr>
              <a:t> </a:t>
            </a:r>
            <a:r>
              <a:rPr lang="en-US" sz="3200" b="1" dirty="0" err="1" smtClean="0">
                <a:solidFill>
                  <a:schemeClr val="accent2">
                    <a:lumMod val="50000"/>
                  </a:schemeClr>
                </a:solidFill>
                <a:latin typeface="Algerian" panose="04020705040A02060702" pitchFamily="82" charset="0"/>
                <a:cs typeface="Arial" panose="020B0604020202020204" pitchFamily="34" charset="0"/>
              </a:rPr>
              <a:t>sơn</a:t>
            </a:r>
            <a:r>
              <a:rPr lang="en-US" sz="3200" b="1" dirty="0" smtClean="0">
                <a:solidFill>
                  <a:schemeClr val="accent2">
                    <a:lumMod val="50000"/>
                  </a:schemeClr>
                </a:solidFill>
                <a:latin typeface="Algerian" panose="04020705040A02060702" pitchFamily="82" charset="0"/>
                <a:cs typeface="Arial" panose="020B0604020202020204" pitchFamily="34" charset="0"/>
              </a:rPr>
              <a:t> Nam</a:t>
            </a:r>
            <a:endParaRPr lang="en-US" sz="3200" b="1" dirty="0">
              <a:solidFill>
                <a:schemeClr val="accent2">
                  <a:lumMod val="50000"/>
                </a:schemeClr>
              </a:solidFill>
              <a:latin typeface="Algerian" panose="04020705040A02060702" pitchFamily="82" charset="0"/>
              <a:cs typeface="Arial" panose="020B0604020202020204" pitchFamily="34" charset="0"/>
            </a:endParaRPr>
          </a:p>
        </p:txBody>
      </p:sp>
    </p:spTree>
    <p:extLst>
      <p:ext uri="{BB962C8B-B14F-4D97-AF65-F5344CB8AC3E}">
        <p14:creationId xmlns:p14="http://schemas.microsoft.com/office/powerpoint/2010/main" val="2795174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xmlns="" id="{41EA26A0-6727-485B-AC51-32E151947FB0}"/>
              </a:ext>
            </a:extLst>
          </p:cNvPr>
          <p:cNvSpPr/>
          <p:nvPr/>
        </p:nvSpPr>
        <p:spPr>
          <a:xfrm>
            <a:off x="0" y="0"/>
            <a:ext cx="1221378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28D378B3-2037-4CC6-BFC9-4FBB83B41A6C}"/>
              </a:ext>
            </a:extLst>
          </p:cNvPr>
          <p:cNvSpPr/>
          <p:nvPr/>
        </p:nvSpPr>
        <p:spPr>
          <a:xfrm>
            <a:off x="607907" y="769579"/>
            <a:ext cx="10300173" cy="4125977"/>
          </a:xfrm>
          <a:prstGeom prst="roundRect">
            <a:avLst>
              <a:gd name="adj" fmla="val 620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A597BEB2-C087-4BDE-B71D-3D4D9A64228E}"/>
              </a:ext>
            </a:extLst>
          </p:cNvPr>
          <p:cNvSpPr/>
          <p:nvPr/>
        </p:nvSpPr>
        <p:spPr>
          <a:xfrm>
            <a:off x="-2821532" y="-2932302"/>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D61A2CEA-FE0B-412E-AFAA-7DA05BA98064}"/>
              </a:ext>
            </a:extLst>
          </p:cNvPr>
          <p:cNvSpPr/>
          <p:nvPr/>
        </p:nvSpPr>
        <p:spPr>
          <a:xfrm>
            <a:off x="10484797" y="5002074"/>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B9DBB635-9E00-40F3-B41E-6652982392BB}"/>
              </a:ext>
            </a:extLst>
          </p:cNvPr>
          <p:cNvSpPr/>
          <p:nvPr/>
        </p:nvSpPr>
        <p:spPr>
          <a:xfrm>
            <a:off x="10178346" y="-2547512"/>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A2C40E7F-ABA5-458A-85D5-3B7C61E897B2}"/>
              </a:ext>
            </a:extLst>
          </p:cNvPr>
          <p:cNvSpPr/>
          <p:nvPr/>
        </p:nvSpPr>
        <p:spPr>
          <a:xfrm>
            <a:off x="11872584" y="3571495"/>
            <a:ext cx="526553" cy="5196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4D7F2631-E53C-4AD8-9C09-D1575FD7C6F1}"/>
              </a:ext>
            </a:extLst>
          </p:cNvPr>
          <p:cNvSpPr/>
          <p:nvPr/>
        </p:nvSpPr>
        <p:spPr>
          <a:xfrm>
            <a:off x="812858" y="173416"/>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4184DB02-FB74-4073-9038-F7358F9026DF}"/>
              </a:ext>
            </a:extLst>
          </p:cNvPr>
          <p:cNvSpPr/>
          <p:nvPr/>
        </p:nvSpPr>
        <p:spPr>
          <a:xfrm>
            <a:off x="4859115" y="-180527"/>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6B5FE746-577D-45DF-8410-6577F8621E12}"/>
              </a:ext>
            </a:extLst>
          </p:cNvPr>
          <p:cNvSpPr/>
          <p:nvPr/>
        </p:nvSpPr>
        <p:spPr>
          <a:xfrm>
            <a:off x="12235377" y="6677181"/>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F73F657E-332B-4D3B-BB07-2788A847B523}"/>
              </a:ext>
            </a:extLst>
          </p:cNvPr>
          <p:cNvSpPr/>
          <p:nvPr/>
        </p:nvSpPr>
        <p:spPr>
          <a:xfrm>
            <a:off x="11344812" y="5872032"/>
            <a:ext cx="392625"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50083A77-EDED-4B94-BC9F-5119ED6C838A}"/>
              </a:ext>
            </a:extLst>
          </p:cNvPr>
          <p:cNvSpPr/>
          <p:nvPr/>
        </p:nvSpPr>
        <p:spPr>
          <a:xfrm>
            <a:off x="11325021" y="488681"/>
            <a:ext cx="392625"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F995F26D-3572-4E73-B7E3-28C51571A2A4}"/>
              </a:ext>
            </a:extLst>
          </p:cNvPr>
          <p:cNvSpPr/>
          <p:nvPr/>
        </p:nvSpPr>
        <p:spPr>
          <a:xfrm>
            <a:off x="-51672" y="6531220"/>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195C4782-31D5-46DA-8CE9-1D33D9EB43AD}"/>
              </a:ext>
            </a:extLst>
          </p:cNvPr>
          <p:cNvSpPr/>
          <p:nvPr/>
        </p:nvSpPr>
        <p:spPr>
          <a:xfrm>
            <a:off x="10908080" y="863905"/>
            <a:ext cx="392625"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43113D5A-14AF-4E46-9EE7-6ED09705D543}"/>
              </a:ext>
            </a:extLst>
          </p:cNvPr>
          <p:cNvSpPr txBox="1"/>
          <p:nvPr/>
        </p:nvSpPr>
        <p:spPr>
          <a:xfrm>
            <a:off x="7454321" y="-3843903"/>
            <a:ext cx="3532718"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Nội dung 4</a:t>
            </a:r>
          </a:p>
        </p:txBody>
      </p:sp>
      <p:sp>
        <p:nvSpPr>
          <p:cNvPr id="26" name="TextBox 25">
            <a:extLst>
              <a:ext uri="{FF2B5EF4-FFF2-40B4-BE49-F238E27FC236}">
                <a16:creationId xmlns:a16="http://schemas.microsoft.com/office/drawing/2014/main" xmlns="" id="{2F11F9BE-41C2-47BD-9B00-4AD43D1B18D1}"/>
              </a:ext>
            </a:extLst>
          </p:cNvPr>
          <p:cNvSpPr txBox="1"/>
          <p:nvPr/>
        </p:nvSpPr>
        <p:spPr>
          <a:xfrm>
            <a:off x="5503800" y="-2424759"/>
            <a:ext cx="5234522" cy="400110"/>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Chủ đề nội dung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271" y="1162715"/>
            <a:ext cx="9450493" cy="3339703"/>
          </a:xfrm>
          <a:prstGeom prst="rect">
            <a:avLst/>
          </a:prstGeom>
        </p:spPr>
      </p:pic>
      <p:sp>
        <p:nvSpPr>
          <p:cNvPr id="5" name="Rectangle 4"/>
          <p:cNvSpPr/>
          <p:nvPr/>
        </p:nvSpPr>
        <p:spPr>
          <a:xfrm>
            <a:off x="-2249282" y="1769547"/>
            <a:ext cx="1237838" cy="369332"/>
          </a:xfrm>
          <a:prstGeom prst="rect">
            <a:avLst/>
          </a:prstGeom>
        </p:spPr>
        <p:txBody>
          <a:bodyPr wrap="none">
            <a:spAutoFit/>
          </a:bodyPr>
          <a:lstStyle/>
          <a:p>
            <a:pPr algn="ctr"/>
            <a:r>
              <a:rPr lang="en-US" b="1" dirty="0" err="1">
                <a:solidFill>
                  <a:schemeClr val="accent2">
                    <a:lumMod val="50000"/>
                  </a:schemeClr>
                </a:solidFill>
                <a:latin typeface=".VnAristote" panose="020B7200000000000000" pitchFamily="34" charset="0"/>
                <a:cs typeface="Arial" panose="020B0604020202020204" pitchFamily="34" charset="0"/>
              </a:rPr>
              <a:t>Nội</a:t>
            </a:r>
            <a:r>
              <a:rPr lang="en-US" b="1" dirty="0">
                <a:solidFill>
                  <a:schemeClr val="accent2">
                    <a:lumMod val="50000"/>
                  </a:schemeClr>
                </a:solidFill>
                <a:latin typeface=".VnAristote" panose="020B7200000000000000" pitchFamily="34" charset="0"/>
                <a:cs typeface="Arial" panose="020B0604020202020204" pitchFamily="34" charset="0"/>
              </a:rPr>
              <a:t> dung 3</a:t>
            </a:r>
            <a:endParaRPr lang="en-US" b="1" dirty="0">
              <a:solidFill>
                <a:schemeClr val="accent2">
                  <a:lumMod val="50000"/>
                </a:schemeClr>
              </a:solidFill>
              <a:latin typeface=".VnAristote" panose="020B7200000000000000" pitchFamily="34" charset="0"/>
              <a:cs typeface="Arial" panose="020B0604020202020204" pitchFamily="34" charset="0"/>
            </a:endParaRPr>
          </a:p>
        </p:txBody>
      </p:sp>
    </p:spTree>
    <p:extLst>
      <p:ext uri="{BB962C8B-B14F-4D97-AF65-F5344CB8AC3E}">
        <p14:creationId xmlns:p14="http://schemas.microsoft.com/office/powerpoint/2010/main" val="276570022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xmlns="" id="{41EA26A0-6727-485B-AC51-32E151947FB0}"/>
              </a:ext>
            </a:extLst>
          </p:cNvPr>
          <p:cNvSpPr/>
          <p:nvPr/>
        </p:nvSpPr>
        <p:spPr>
          <a:xfrm>
            <a:off x="0" y="0"/>
            <a:ext cx="1221378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28D378B3-2037-4CC6-BFC9-4FBB83B41A6C}"/>
              </a:ext>
            </a:extLst>
          </p:cNvPr>
          <p:cNvSpPr/>
          <p:nvPr/>
        </p:nvSpPr>
        <p:spPr>
          <a:xfrm>
            <a:off x="773723" y="590843"/>
            <a:ext cx="10846192" cy="6161649"/>
          </a:xfrm>
          <a:prstGeom prst="roundRect">
            <a:avLst>
              <a:gd name="adj" fmla="val 620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A597BEB2-C087-4BDE-B71D-3D4D9A64228E}"/>
              </a:ext>
            </a:extLst>
          </p:cNvPr>
          <p:cNvSpPr/>
          <p:nvPr/>
        </p:nvSpPr>
        <p:spPr>
          <a:xfrm>
            <a:off x="-2820867" y="-2886066"/>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D61A2CEA-FE0B-412E-AFAA-7DA05BA98064}"/>
              </a:ext>
            </a:extLst>
          </p:cNvPr>
          <p:cNvSpPr/>
          <p:nvPr/>
        </p:nvSpPr>
        <p:spPr>
          <a:xfrm>
            <a:off x="11765059" y="5624374"/>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29">
            <a:extLst>
              <a:ext uri="{FF2B5EF4-FFF2-40B4-BE49-F238E27FC236}">
                <a16:creationId xmlns:a16="http://schemas.microsoft.com/office/drawing/2014/main" xmlns="" id="{0132F9AA-DD2A-4C92-ABA4-6499A2657373}"/>
              </a:ext>
            </a:extLst>
          </p:cNvPr>
          <p:cNvSpPr txBox="1"/>
          <p:nvPr/>
        </p:nvSpPr>
        <p:spPr>
          <a:xfrm>
            <a:off x="-6044594" y="2823280"/>
            <a:ext cx="4657344"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Nội</a:t>
            </a:r>
            <a:r>
              <a:rPr lang="en-US" sz="4000" b="1" dirty="0">
                <a:latin typeface="Arial" panose="020B0604020202020204" pitchFamily="34" charset="0"/>
                <a:cs typeface="Arial" panose="020B0604020202020204" pitchFamily="34" charset="0"/>
              </a:rPr>
              <a:t> dung 3</a:t>
            </a:r>
          </a:p>
        </p:txBody>
      </p:sp>
      <p:sp>
        <p:nvSpPr>
          <p:cNvPr id="15" name="Hộp Văn bản 30">
            <a:extLst>
              <a:ext uri="{FF2B5EF4-FFF2-40B4-BE49-F238E27FC236}">
                <a16:creationId xmlns:a16="http://schemas.microsoft.com/office/drawing/2014/main" xmlns="" id="{103B73FB-3971-4F2A-8823-49A0E2365034}"/>
              </a:ext>
            </a:extLst>
          </p:cNvPr>
          <p:cNvSpPr txBox="1"/>
          <p:nvPr/>
        </p:nvSpPr>
        <p:spPr>
          <a:xfrm>
            <a:off x="1725172" y="1356280"/>
            <a:ext cx="3340608" cy="369332"/>
          </a:xfrm>
          <a:prstGeom prst="rect">
            <a:avLst/>
          </a:prstGeom>
          <a:noFill/>
        </p:spPr>
        <p:txBody>
          <a:bodyPr wrap="square" rtlCol="0">
            <a:spAutoFit/>
          </a:bodyPr>
          <a:lstStyle/>
          <a:p>
            <a:pPr algn="ctr"/>
            <a:endParaRPr lang="en-US">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xmlns="" id="{F74466E9-CE2D-4AA2-8BA4-2952567494A1}"/>
              </a:ext>
            </a:extLst>
          </p:cNvPr>
          <p:cNvSpPr/>
          <p:nvPr/>
        </p:nvSpPr>
        <p:spPr>
          <a:xfrm>
            <a:off x="12213780" y="-3488154"/>
            <a:ext cx="3929988" cy="390379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wall, person, indoor, clothing&#10;&#10;Description automatically generated">
            <a:extLst>
              <a:ext uri="{FF2B5EF4-FFF2-40B4-BE49-F238E27FC236}">
                <a16:creationId xmlns:a16="http://schemas.microsoft.com/office/drawing/2014/main" xmlns="" id="{4F6AA285-36BD-4E89-A8F1-9E983F48E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584257">
            <a:off x="6360962" y="7544105"/>
            <a:ext cx="1914202" cy="1914202"/>
          </a:xfrm>
          <a:prstGeom prst="roundRect">
            <a:avLst/>
          </a:prstGeom>
        </p:spPr>
      </p:pic>
      <p:pic>
        <p:nvPicPr>
          <p:cNvPr id="21" name="Picture 20" descr="A person wearing a hat&#10;&#10;Description automatically generated with medium confidence">
            <a:extLst>
              <a:ext uri="{FF2B5EF4-FFF2-40B4-BE49-F238E27FC236}">
                <a16:creationId xmlns:a16="http://schemas.microsoft.com/office/drawing/2014/main" xmlns="" id="{6EC1DFE5-EEBF-4B53-B913-D32769014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84257">
            <a:off x="9019132" y="11015165"/>
            <a:ext cx="1878234" cy="1878234"/>
          </a:xfrm>
          <a:prstGeom prst="roundRect">
            <a:avLst/>
          </a:prstGeom>
        </p:spPr>
      </p:pic>
      <p:pic>
        <p:nvPicPr>
          <p:cNvPr id="22" name="Picture 21" descr="A person with blonde hair&#10;&#10;Description automatically generated with medium confidence">
            <a:extLst>
              <a:ext uri="{FF2B5EF4-FFF2-40B4-BE49-F238E27FC236}">
                <a16:creationId xmlns:a16="http://schemas.microsoft.com/office/drawing/2014/main" xmlns="" id="{366D1DFB-FF2C-4059-B183-A89395F3D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84257">
            <a:off x="6326423" y="15379426"/>
            <a:ext cx="2076450" cy="2200275"/>
          </a:xfrm>
          <a:prstGeom prst="roundRect">
            <a:avLst/>
          </a:prstGeom>
        </p:spPr>
      </p:pic>
      <p:pic>
        <p:nvPicPr>
          <p:cNvPr id="23" name="Picture 22" descr="A person with her eyes closed&#10;&#10;Description automatically generated with medium confidence">
            <a:extLst>
              <a:ext uri="{FF2B5EF4-FFF2-40B4-BE49-F238E27FC236}">
                <a16:creationId xmlns:a16="http://schemas.microsoft.com/office/drawing/2014/main" xmlns="" id="{0ECEAD95-9428-4E7D-887F-956BCB2EA5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50" r="18250"/>
          <a:stretch/>
        </p:blipFill>
        <p:spPr>
          <a:xfrm rot="10584257">
            <a:off x="8920024" y="20882049"/>
            <a:ext cx="2076450" cy="2076450"/>
          </a:xfrm>
          <a:prstGeom prst="roundRect">
            <a:avLst/>
          </a:prstGeom>
        </p:spPr>
      </p:pic>
      <p:sp>
        <p:nvSpPr>
          <p:cNvPr id="24" name="Oval 23">
            <a:extLst>
              <a:ext uri="{FF2B5EF4-FFF2-40B4-BE49-F238E27FC236}">
                <a16:creationId xmlns:a16="http://schemas.microsoft.com/office/drawing/2014/main" xmlns="" id="{238331D8-0576-4D5D-8563-E0BF533BF296}"/>
              </a:ext>
            </a:extLst>
          </p:cNvPr>
          <p:cNvSpPr/>
          <p:nvPr/>
        </p:nvSpPr>
        <p:spPr>
          <a:xfrm>
            <a:off x="5974047" y="12886469"/>
            <a:ext cx="526553" cy="5196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E08A091A-1F75-411A-943A-2CEED5A64B34}"/>
              </a:ext>
            </a:extLst>
          </p:cNvPr>
          <p:cNvSpPr/>
          <p:nvPr/>
        </p:nvSpPr>
        <p:spPr>
          <a:xfrm>
            <a:off x="10620925" y="18326634"/>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589818D-888A-441A-B813-E3E90224DCFF}"/>
              </a:ext>
            </a:extLst>
          </p:cNvPr>
          <p:cNvSpPr/>
          <p:nvPr/>
        </p:nvSpPr>
        <p:spPr>
          <a:xfrm>
            <a:off x="3181062" y="19918670"/>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3AE7D0E9-CB53-4C6E-B706-5A033F322F8B}"/>
              </a:ext>
            </a:extLst>
          </p:cNvPr>
          <p:cNvSpPr/>
          <p:nvPr/>
        </p:nvSpPr>
        <p:spPr>
          <a:xfrm>
            <a:off x="12439659" y="19850520"/>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C2CEB76A-4349-4457-962D-4E1D8C208208}"/>
              </a:ext>
            </a:extLst>
          </p:cNvPr>
          <p:cNvSpPr/>
          <p:nvPr/>
        </p:nvSpPr>
        <p:spPr>
          <a:xfrm>
            <a:off x="6763877" y="21708899"/>
            <a:ext cx="392625"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96BCAB19-3ACC-429C-8320-61BBF1249BEE}"/>
              </a:ext>
            </a:extLst>
          </p:cNvPr>
          <p:cNvSpPr/>
          <p:nvPr/>
        </p:nvSpPr>
        <p:spPr>
          <a:xfrm>
            <a:off x="10666919" y="15778272"/>
            <a:ext cx="392625"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D55B84BB-DFDB-42C4-8D85-418099A6FE4E}"/>
              </a:ext>
            </a:extLst>
          </p:cNvPr>
          <p:cNvSpPr/>
          <p:nvPr/>
        </p:nvSpPr>
        <p:spPr>
          <a:xfrm>
            <a:off x="4051308" y="15158682"/>
            <a:ext cx="428828"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1C062579-E666-49C8-A527-A7DCF4883D41}"/>
              </a:ext>
            </a:extLst>
          </p:cNvPr>
          <p:cNvSpPr/>
          <p:nvPr/>
        </p:nvSpPr>
        <p:spPr>
          <a:xfrm>
            <a:off x="13275049" y="15370057"/>
            <a:ext cx="392625" cy="42275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121" y="947169"/>
            <a:ext cx="10058400" cy="5448995"/>
          </a:xfrm>
          <a:prstGeom prst="rect">
            <a:avLst/>
          </a:prstGeom>
        </p:spPr>
      </p:pic>
    </p:spTree>
    <p:extLst>
      <p:ext uri="{BB962C8B-B14F-4D97-AF65-F5344CB8AC3E}">
        <p14:creationId xmlns:p14="http://schemas.microsoft.com/office/powerpoint/2010/main" val="260158566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xmlns="" id="{41EA26A0-6727-485B-AC51-32E151947FB0}"/>
              </a:ext>
            </a:extLst>
          </p:cNvPr>
          <p:cNvSpPr/>
          <p:nvPr/>
        </p:nvSpPr>
        <p:spPr>
          <a:xfrm>
            <a:off x="-21780" y="-16807"/>
            <a:ext cx="12213780" cy="6858000"/>
          </a:xfrm>
          <a:prstGeom prst="rect">
            <a:avLst/>
          </a:prstGeom>
          <a:solidFill>
            <a:srgbClr val="C7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5E1DEF1-3027-4481-A8E5-90A3D25098A3}"/>
              </a:ext>
            </a:extLst>
          </p:cNvPr>
          <p:cNvSpPr/>
          <p:nvPr/>
        </p:nvSpPr>
        <p:spPr>
          <a:xfrm>
            <a:off x="-5608227" y="-2092834"/>
            <a:ext cx="12213780" cy="1136370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508A5292-31D2-456E-98DE-83733FE1BE39}"/>
              </a:ext>
            </a:extLst>
          </p:cNvPr>
          <p:cNvSpPr/>
          <p:nvPr/>
        </p:nvSpPr>
        <p:spPr>
          <a:xfrm>
            <a:off x="-5335093" y="1475605"/>
            <a:ext cx="3200400" cy="3873175"/>
          </a:xfrm>
          <a:prstGeom prst="roundRect">
            <a:avLst>
              <a:gd name="adj" fmla="val 8504"/>
            </a:avLst>
          </a:prstGeom>
          <a:solidFill>
            <a:srgbClr val="AC7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0BF7ABAB-70DC-4B06-8637-1C1B69C95012}"/>
              </a:ext>
            </a:extLst>
          </p:cNvPr>
          <p:cNvSpPr txBox="1"/>
          <p:nvPr/>
        </p:nvSpPr>
        <p:spPr>
          <a:xfrm>
            <a:off x="13888096" y="1320998"/>
            <a:ext cx="5057775" cy="830997"/>
          </a:xfrm>
          <a:prstGeom prst="rect">
            <a:avLst/>
          </a:prstGeom>
          <a:noFill/>
        </p:spPr>
        <p:txBody>
          <a:bodyPr wrap="square" rtlCol="0">
            <a:spAutoFit/>
          </a:bodyPr>
          <a:lstStyle/>
          <a:p>
            <a:r>
              <a:rPr lang="en-US" sz="4800" b="1">
                <a:solidFill>
                  <a:srgbClr val="C7A1E3"/>
                </a:solidFill>
                <a:latin typeface="Arial" panose="020B0604020202020204" pitchFamily="34" charset="0"/>
                <a:cs typeface="Arial" panose="020B0604020202020204" pitchFamily="34" charset="0"/>
              </a:rPr>
              <a:t>NỘI DUNG 4 Ý 2</a:t>
            </a:r>
          </a:p>
        </p:txBody>
      </p:sp>
      <p:sp>
        <p:nvSpPr>
          <p:cNvPr id="19" name="TextBox 18">
            <a:extLst>
              <a:ext uri="{FF2B5EF4-FFF2-40B4-BE49-F238E27FC236}">
                <a16:creationId xmlns:a16="http://schemas.microsoft.com/office/drawing/2014/main" xmlns="" id="{AEE4D39D-A51F-4AA6-97B5-E70AD46F0620}"/>
              </a:ext>
            </a:extLst>
          </p:cNvPr>
          <p:cNvSpPr txBox="1"/>
          <p:nvPr/>
        </p:nvSpPr>
        <p:spPr>
          <a:xfrm>
            <a:off x="15488296" y="2164560"/>
            <a:ext cx="5057775" cy="523220"/>
          </a:xfrm>
          <a:prstGeom prst="rect">
            <a:avLst/>
          </a:prstGeom>
          <a:noFill/>
        </p:spPr>
        <p:txBody>
          <a:bodyPr wrap="square" rtlCol="0">
            <a:spAutoFit/>
          </a:bodyPr>
          <a:lstStyle/>
          <a:p>
            <a:r>
              <a:rPr lang="en-US" sz="2800">
                <a:solidFill>
                  <a:srgbClr val="C7A1E3"/>
                </a:solidFill>
                <a:latin typeface="Arial" panose="020B0604020202020204" pitchFamily="34" charset="0"/>
                <a:cs typeface="Arial" panose="020B0604020202020204" pitchFamily="34" charset="0"/>
              </a:rPr>
              <a:t>Thuyết trình ở đây</a:t>
            </a:r>
          </a:p>
        </p:txBody>
      </p:sp>
      <p:sp>
        <p:nvSpPr>
          <p:cNvPr id="3" name="TextBox 2">
            <a:extLst>
              <a:ext uri="{FF2B5EF4-FFF2-40B4-BE49-F238E27FC236}">
                <a16:creationId xmlns:a16="http://schemas.microsoft.com/office/drawing/2014/main" xmlns="" id="{3CE2179C-4DFA-44D6-9C29-CDC3FE429C87}"/>
              </a:ext>
            </a:extLst>
          </p:cNvPr>
          <p:cNvSpPr txBox="1"/>
          <p:nvPr/>
        </p:nvSpPr>
        <p:spPr>
          <a:xfrm>
            <a:off x="6878687" y="1810617"/>
            <a:ext cx="4594860" cy="1754326"/>
          </a:xfrm>
          <a:prstGeom prst="rect">
            <a:avLst/>
          </a:prstGeom>
          <a:noFill/>
        </p:spPr>
        <p:txBody>
          <a:bodyPr wrap="square" rtlCol="0">
            <a:spAutoFit/>
          </a:bodyPr>
          <a:lstStyle/>
          <a:p>
            <a:pPr algn="ctr"/>
            <a:r>
              <a:rPr lang="en-US" sz="5400" b="1" dirty="0">
                <a:solidFill>
                  <a:srgbClr val="7030A0"/>
                </a:solidFill>
                <a:latin typeface="Arial" panose="020B0604020202020204" pitchFamily="34" charset="0"/>
                <a:cs typeface="Arial" panose="020B0604020202020204" pitchFamily="34" charset="0"/>
              </a:rPr>
              <a:t>Thanks </a:t>
            </a:r>
            <a:r>
              <a:rPr lang="en-US" sz="5400" b="1" dirty="0" smtClean="0">
                <a:solidFill>
                  <a:srgbClr val="7030A0"/>
                </a:solidFill>
                <a:latin typeface="Arial" panose="020B0604020202020204" pitchFamily="34" charset="0"/>
                <a:cs typeface="Arial" panose="020B0604020202020204" pitchFamily="34" charset="0"/>
              </a:rPr>
              <a:t>For Listening!</a:t>
            </a:r>
            <a:endParaRPr lang="en-US" sz="5400" b="1" dirty="0">
              <a:solidFill>
                <a:srgbClr val="7030A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053BF45C-2304-47EB-8688-3C60FED2C107}"/>
              </a:ext>
            </a:extLst>
          </p:cNvPr>
          <p:cNvSpPr txBox="1"/>
          <p:nvPr/>
        </p:nvSpPr>
        <p:spPr>
          <a:xfrm>
            <a:off x="7514653" y="3575029"/>
            <a:ext cx="3166280" cy="400110"/>
          </a:xfrm>
          <a:prstGeom prst="rect">
            <a:avLst/>
          </a:prstGeom>
          <a:noFill/>
        </p:spPr>
        <p:txBody>
          <a:bodyPr wrap="square" rtlCol="0">
            <a:spAutoFit/>
          </a:bodyPr>
          <a:lstStyle/>
          <a:p>
            <a:pPr algn="ctr"/>
            <a:r>
              <a:rPr lang="en-US" sz="2000">
                <a:solidFill>
                  <a:srgbClr val="7030A0"/>
                </a:solidFill>
                <a:latin typeface="Arial" panose="020B0604020202020204" pitchFamily="34" charset="0"/>
                <a:cs typeface="Arial" panose="020B0604020202020204" pitchFamily="34" charset="0"/>
              </a:rPr>
              <a:t>Any Question?</a:t>
            </a:r>
          </a:p>
        </p:txBody>
      </p:sp>
    </p:spTree>
    <p:extLst>
      <p:ext uri="{BB962C8B-B14F-4D97-AF65-F5344CB8AC3E}">
        <p14:creationId xmlns:p14="http://schemas.microsoft.com/office/powerpoint/2010/main" val="2819331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A4751B3-3B83-4E17-B7E9-A0A20907EF80}"/>
              </a:ext>
            </a:extLst>
          </p:cNvPr>
          <p:cNvSpPr/>
          <p:nvPr/>
        </p:nvSpPr>
        <p:spPr>
          <a:xfrm>
            <a:off x="963827" y="222422"/>
            <a:ext cx="11009870" cy="6413156"/>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Title Background">
            <a:extLst>
              <a:ext uri="{FF2B5EF4-FFF2-40B4-BE49-F238E27FC236}">
                <a16:creationId xmlns:a16="http://schemas.microsoft.com/office/drawing/2014/main" xmlns="" id="{15B327DB-9455-4B2B-ACFF-05E815CB33C8}"/>
              </a:ext>
            </a:extLst>
          </p:cNvPr>
          <p:cNvGrpSpPr/>
          <p:nvPr/>
        </p:nvGrpSpPr>
        <p:grpSpPr>
          <a:xfrm>
            <a:off x="1363840" y="1598158"/>
            <a:ext cx="8201811" cy="1830842"/>
            <a:chOff x="1217765" y="1106159"/>
            <a:chExt cx="5874253" cy="1231193"/>
          </a:xfrm>
        </p:grpSpPr>
        <p:sp>
          <p:nvSpPr>
            <p:cNvPr id="6" name="Freeform: Shape 5">
              <a:extLst>
                <a:ext uri="{FF2B5EF4-FFF2-40B4-BE49-F238E27FC236}">
                  <a16:creationId xmlns:a16="http://schemas.microsoft.com/office/drawing/2014/main" xmlns=""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7" name="Freeform: Shape 6">
              <a:extLst>
                <a:ext uri="{FF2B5EF4-FFF2-40B4-BE49-F238E27FC236}">
                  <a16:creationId xmlns:a16="http://schemas.microsoft.com/office/drawing/2014/main" xmlns=""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2400">
                  <a:solidFill>
                    <a:prstClr val="white"/>
                  </a:solidFill>
                  <a:latin typeface="Calibri" panose="020F0502020204030204"/>
                </a:rPr>
                <a:t> </a:t>
              </a:r>
            </a:p>
          </p:txBody>
        </p:sp>
        <p:sp>
          <p:nvSpPr>
            <p:cNvPr id="8" name="Freeform: Shape 7">
              <a:extLst>
                <a:ext uri="{FF2B5EF4-FFF2-40B4-BE49-F238E27FC236}">
                  <a16:creationId xmlns:a16="http://schemas.microsoft.com/office/drawing/2014/main" xmlns=""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9" name="Freeform: Shape 8">
              <a:extLst>
                <a:ext uri="{FF2B5EF4-FFF2-40B4-BE49-F238E27FC236}">
                  <a16:creationId xmlns:a16="http://schemas.microsoft.com/office/drawing/2014/main" xmlns=""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xmlns=""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xmlns=""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xmlns=""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xmlns=""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xmlns=""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grpSp>
      <p:sp>
        <p:nvSpPr>
          <p:cNvPr id="16" name="TextBox 15">
            <a:extLst>
              <a:ext uri="{FF2B5EF4-FFF2-40B4-BE49-F238E27FC236}">
                <a16:creationId xmlns:a16="http://schemas.microsoft.com/office/drawing/2014/main" xmlns="" id="{D93EC67A-F91A-4CDE-86E5-3F11B45FF67A}"/>
              </a:ext>
            </a:extLst>
          </p:cNvPr>
          <p:cNvSpPr txBox="1"/>
          <p:nvPr/>
        </p:nvSpPr>
        <p:spPr>
          <a:xfrm>
            <a:off x="1562754" y="396171"/>
            <a:ext cx="4105835" cy="769441"/>
          </a:xfrm>
          <a:prstGeom prst="rect">
            <a:avLst/>
          </a:prstGeom>
          <a:noFill/>
        </p:spPr>
        <p:txBody>
          <a:bodyPr wrap="square" rtlCol="0">
            <a:spAutoFit/>
          </a:bodyPr>
          <a:lstStyle/>
          <a:p>
            <a:pPr algn="ctr"/>
            <a:r>
              <a:rPr lang="en-US" sz="4400" b="1" dirty="0" smtClean="0">
                <a:solidFill>
                  <a:schemeClr val="accent4">
                    <a:lumMod val="50000"/>
                  </a:schemeClr>
                </a:solidFill>
                <a:latin typeface="Showcard Gothic" panose="04020904020102020604" pitchFamily="82" charset="0"/>
              </a:rPr>
              <a:t>mini game</a:t>
            </a:r>
            <a:endParaRPr lang="en-US" sz="4400" b="1" dirty="0">
              <a:solidFill>
                <a:schemeClr val="accent4">
                  <a:lumMod val="50000"/>
                </a:schemeClr>
              </a:solidFill>
              <a:latin typeface="Showcard Gothic" panose="04020904020102020604" pitchFamily="82" charset="0"/>
            </a:endParaRPr>
          </a:p>
        </p:txBody>
      </p:sp>
      <p:sp>
        <p:nvSpPr>
          <p:cNvPr id="77" name="Oval 76">
            <a:extLst>
              <a:ext uri="{FF2B5EF4-FFF2-40B4-BE49-F238E27FC236}">
                <a16:creationId xmlns:a16="http://schemas.microsoft.com/office/drawing/2014/main" xmlns="" id="{06F3F76D-FB0B-44BC-990D-01B1DB19703A}"/>
              </a:ext>
            </a:extLst>
          </p:cNvPr>
          <p:cNvSpPr/>
          <p:nvPr/>
        </p:nvSpPr>
        <p:spPr>
          <a:xfrm>
            <a:off x="2537648" y="3639132"/>
            <a:ext cx="161635" cy="1616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sp>
        <p:nvSpPr>
          <p:cNvPr id="84" name="Rectangle: Rounded Corners 83">
            <a:extLst>
              <a:ext uri="{FF2B5EF4-FFF2-40B4-BE49-F238E27FC236}">
                <a16:creationId xmlns:a16="http://schemas.microsoft.com/office/drawing/2014/main" xmlns="" id="{61C1A93E-CDDE-49AC-94FD-D352B15AE463}"/>
              </a:ext>
            </a:extLst>
          </p:cNvPr>
          <p:cNvSpPr/>
          <p:nvPr/>
        </p:nvSpPr>
        <p:spPr>
          <a:xfrm>
            <a:off x="1116227" y="3434643"/>
            <a:ext cx="10674434" cy="3100627"/>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xmlns="" id="{59DA8A03-B376-4EF6-B440-EF7E48326D83}"/>
              </a:ext>
            </a:extLst>
          </p:cNvPr>
          <p:cNvGrpSpPr/>
          <p:nvPr/>
        </p:nvGrpSpPr>
        <p:grpSpPr>
          <a:xfrm>
            <a:off x="-75511" y="614054"/>
            <a:ext cx="1228252" cy="930961"/>
            <a:chOff x="-104388" y="614054"/>
            <a:chExt cx="1228252" cy="930961"/>
          </a:xfrm>
        </p:grpSpPr>
        <p:sp>
          <p:nvSpPr>
            <p:cNvPr id="85" name="Oval 84">
              <a:extLst>
                <a:ext uri="{FF2B5EF4-FFF2-40B4-BE49-F238E27FC236}">
                  <a16:creationId xmlns:a16="http://schemas.microsoft.com/office/drawing/2014/main" xmlns="" id="{0E0C08EE-340D-4971-825C-5F991836A5BC}"/>
                </a:ext>
              </a:extLst>
            </p:cNvPr>
            <p:cNvSpPr/>
            <p:nvPr/>
          </p:nvSpPr>
          <p:spPr>
            <a:xfrm>
              <a:off x="218303" y="614054"/>
              <a:ext cx="585169" cy="582263"/>
            </a:xfrm>
            <a:prstGeom prst="ellipse">
              <a:avLst/>
            </a:prstGeom>
            <a:solidFill>
              <a:srgbClr val="E7AC07"/>
            </a:solidFill>
            <a:ln w="28575">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xmlns="" id="{D99B7F7B-8C7F-425C-A996-943F2877AD9A}"/>
                </a:ext>
              </a:extLst>
            </p:cNvPr>
            <p:cNvSpPr txBox="1"/>
            <p:nvPr/>
          </p:nvSpPr>
          <p:spPr>
            <a:xfrm>
              <a:off x="-104388" y="1175683"/>
              <a:ext cx="1228252" cy="369332"/>
            </a:xfrm>
            <a:prstGeom prst="rect">
              <a:avLst/>
            </a:prstGeom>
            <a:noFill/>
          </p:spPr>
          <p:txBody>
            <a:bodyPr wrap="square" rtlCol="0">
              <a:spAutoFit/>
            </a:bodyPr>
            <a:lstStyle/>
            <a:p>
              <a:pPr algn="ctr"/>
              <a:r>
                <a:rPr lang="en-US" b="1" dirty="0" err="1" smtClean="0">
                  <a:solidFill>
                    <a:schemeClr val="bg1"/>
                  </a:solidFill>
                </a:rPr>
                <a:t>Nhóm</a:t>
              </a:r>
              <a:r>
                <a:rPr lang="en-US" b="1" dirty="0" smtClean="0">
                  <a:solidFill>
                    <a:schemeClr val="bg1"/>
                  </a:solidFill>
                </a:rPr>
                <a:t> 2</a:t>
              </a:r>
              <a:endParaRPr lang="en-US" b="1" dirty="0">
                <a:solidFill>
                  <a:schemeClr val="bg1"/>
                </a:solidFill>
              </a:endParaRPr>
            </a:p>
          </p:txBody>
        </p:sp>
      </p:grpSp>
      <p:sp>
        <p:nvSpPr>
          <p:cNvPr id="98" name="TextBox 97">
            <a:extLst>
              <a:ext uri="{FF2B5EF4-FFF2-40B4-BE49-F238E27FC236}">
                <a16:creationId xmlns:a16="http://schemas.microsoft.com/office/drawing/2014/main" xmlns="" id="{264FC6E7-BD1A-4300-B5FA-F6DEA7B1BF30}"/>
              </a:ext>
            </a:extLst>
          </p:cNvPr>
          <p:cNvSpPr txBox="1"/>
          <p:nvPr/>
        </p:nvSpPr>
        <p:spPr>
          <a:xfrm>
            <a:off x="4095186" y="1778289"/>
            <a:ext cx="3430602" cy="461665"/>
          </a:xfrm>
          <a:prstGeom prst="rect">
            <a:avLst/>
          </a:prstGeom>
          <a:noFill/>
        </p:spPr>
        <p:txBody>
          <a:bodyPr wrap="square" rtlCol="0">
            <a:spAutoFit/>
          </a:bodyPr>
          <a:lstStyle/>
          <a:p>
            <a:pPr algn="ctr"/>
            <a:r>
              <a:rPr lang="en-US" sz="2400" b="1" dirty="0" err="1" smtClean="0">
                <a:solidFill>
                  <a:schemeClr val="bg1"/>
                </a:solidFill>
                <a:latin typeface="Arial" panose="020B0604020202020204" pitchFamily="34" charset="0"/>
                <a:cs typeface="Arial" panose="020B0604020202020204" pitchFamily="34" charset="0"/>
              </a:rPr>
              <a:t>Trò</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chơi</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nho</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nhỏ</a:t>
            </a:r>
            <a:endParaRPr lang="en-US" sz="2400" b="1" dirty="0">
              <a:solidFill>
                <a:schemeClr val="bg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xmlns="" id="{6C5D2FD5-DE8B-4BAC-B693-EB74F59C792D}"/>
              </a:ext>
            </a:extLst>
          </p:cNvPr>
          <p:cNvSpPr txBox="1"/>
          <p:nvPr/>
        </p:nvSpPr>
        <p:spPr>
          <a:xfrm>
            <a:off x="5007448" y="2240397"/>
            <a:ext cx="1692964"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Trả</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lời</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câu</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hỏi</a:t>
            </a:r>
            <a:r>
              <a:rPr lang="en-US" dirty="0" smtClean="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grpSp>
        <p:nvGrpSpPr>
          <p:cNvPr id="112" name="Group 111">
            <a:extLst>
              <a:ext uri="{FF2B5EF4-FFF2-40B4-BE49-F238E27FC236}">
                <a16:creationId xmlns:a16="http://schemas.microsoft.com/office/drawing/2014/main" xmlns="" id="{A7FD7C65-7FAD-41CD-BE5C-363ED63D6159}"/>
              </a:ext>
            </a:extLst>
          </p:cNvPr>
          <p:cNvGrpSpPr/>
          <p:nvPr/>
        </p:nvGrpSpPr>
        <p:grpSpPr>
          <a:xfrm>
            <a:off x="3993341" y="3639087"/>
            <a:ext cx="2209295" cy="2673304"/>
            <a:chOff x="1403481" y="3758408"/>
            <a:chExt cx="2209295" cy="2673304"/>
          </a:xfrm>
        </p:grpSpPr>
        <p:sp>
          <p:nvSpPr>
            <p:cNvPr id="100" name="Rectangle: Rounded Corners 99">
              <a:hlinkClick r:id="rId2" action="ppaction://hlinksldjump"/>
              <a:extLst>
                <a:ext uri="{FF2B5EF4-FFF2-40B4-BE49-F238E27FC236}">
                  <a16:creationId xmlns:a16="http://schemas.microsoft.com/office/drawing/2014/main" xmlns="" id="{32BAF10B-79E3-4516-8716-479F470510FD}"/>
                </a:ext>
              </a:extLst>
            </p:cNvPr>
            <p:cNvSpPr/>
            <p:nvPr/>
          </p:nvSpPr>
          <p:spPr>
            <a:xfrm>
              <a:off x="1403481" y="3758408"/>
              <a:ext cx="2209295"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Graphic 103">
              <a:hlinkClick r:id="rId2" action="ppaction://hlinksldjump"/>
              <a:extLst>
                <a:ext uri="{FF2B5EF4-FFF2-40B4-BE49-F238E27FC236}">
                  <a16:creationId xmlns:a16="http://schemas.microsoft.com/office/drawing/2014/main" xmlns="" id="{49A2D20B-301D-428C-9247-4280B080DA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09691" y="4005256"/>
              <a:ext cx="1421951" cy="1873962"/>
            </a:xfrm>
            <a:prstGeom prst="rect">
              <a:avLst/>
            </a:prstGeom>
          </p:spPr>
        </p:pic>
        <p:sp>
          <p:nvSpPr>
            <p:cNvPr id="108" name="TextBox 107">
              <a:hlinkClick r:id="rId2" action="ppaction://hlinksldjump"/>
              <a:extLst>
                <a:ext uri="{FF2B5EF4-FFF2-40B4-BE49-F238E27FC236}">
                  <a16:creationId xmlns:a16="http://schemas.microsoft.com/office/drawing/2014/main" xmlns="" id="{4E4F0474-DBCA-438B-BA89-76F4D8898C27}"/>
                </a:ext>
              </a:extLst>
            </p:cNvPr>
            <p:cNvSpPr txBox="1"/>
            <p:nvPr/>
          </p:nvSpPr>
          <p:spPr>
            <a:xfrm>
              <a:off x="1590145" y="5664155"/>
              <a:ext cx="1788999"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2</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113" name="Group 112">
            <a:extLst>
              <a:ext uri="{FF2B5EF4-FFF2-40B4-BE49-F238E27FC236}">
                <a16:creationId xmlns:a16="http://schemas.microsoft.com/office/drawing/2014/main" xmlns="" id="{95C1B3FE-2396-4175-9CC5-4E3725DEBEEF}"/>
              </a:ext>
            </a:extLst>
          </p:cNvPr>
          <p:cNvGrpSpPr/>
          <p:nvPr/>
        </p:nvGrpSpPr>
        <p:grpSpPr>
          <a:xfrm>
            <a:off x="6524818" y="3648304"/>
            <a:ext cx="2209295" cy="2673304"/>
            <a:chOff x="3824699" y="3739482"/>
            <a:chExt cx="2209295" cy="2673304"/>
          </a:xfrm>
        </p:grpSpPr>
        <p:sp>
          <p:nvSpPr>
            <p:cNvPr id="101" name="Rectangle: Rounded Corners 100">
              <a:hlinkClick r:id="rId5" action="ppaction://hlinksldjump"/>
              <a:extLst>
                <a:ext uri="{FF2B5EF4-FFF2-40B4-BE49-F238E27FC236}">
                  <a16:creationId xmlns:a16="http://schemas.microsoft.com/office/drawing/2014/main" xmlns="" id="{A3D7D722-2085-4DA7-B73F-33CA599A619C}"/>
                </a:ext>
              </a:extLst>
            </p:cNvPr>
            <p:cNvSpPr/>
            <p:nvPr/>
          </p:nvSpPr>
          <p:spPr>
            <a:xfrm>
              <a:off x="3824699" y="3739482"/>
              <a:ext cx="2209295"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Notebook">
              <a:hlinkClick r:id="rId5" action="ppaction://hlinksldjump"/>
              <a:extLst>
                <a:ext uri="{FF2B5EF4-FFF2-40B4-BE49-F238E27FC236}">
                  <a16:creationId xmlns:a16="http://schemas.microsoft.com/office/drawing/2014/main" xmlns="" id="{6F9FE206-1193-4D25-B7D6-C557977B16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667288">
              <a:off x="4524443" y="4069531"/>
              <a:ext cx="1210512" cy="1566048"/>
            </a:xfrm>
            <a:prstGeom prst="rect">
              <a:avLst/>
            </a:prstGeom>
          </p:spPr>
        </p:pic>
        <p:sp>
          <p:nvSpPr>
            <p:cNvPr id="109" name="TextBox 108">
              <a:hlinkClick r:id="rId5" action="ppaction://hlinksldjump"/>
              <a:extLst>
                <a:ext uri="{FF2B5EF4-FFF2-40B4-BE49-F238E27FC236}">
                  <a16:creationId xmlns:a16="http://schemas.microsoft.com/office/drawing/2014/main" xmlns="" id="{48987DE3-763A-4476-846E-C563E3F749FC}"/>
                </a:ext>
              </a:extLst>
            </p:cNvPr>
            <p:cNvSpPr txBox="1"/>
            <p:nvPr/>
          </p:nvSpPr>
          <p:spPr>
            <a:xfrm>
              <a:off x="3947626" y="5669171"/>
              <a:ext cx="1811286"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3</a:t>
              </a:r>
            </a:p>
          </p:txBody>
        </p:sp>
      </p:grpSp>
      <p:grpSp>
        <p:nvGrpSpPr>
          <p:cNvPr id="114" name="Group 113">
            <a:extLst>
              <a:ext uri="{FF2B5EF4-FFF2-40B4-BE49-F238E27FC236}">
                <a16:creationId xmlns:a16="http://schemas.microsoft.com/office/drawing/2014/main" xmlns="" id="{FDA798B8-A423-4D79-AA0A-47FD018BF92D}"/>
              </a:ext>
            </a:extLst>
          </p:cNvPr>
          <p:cNvGrpSpPr/>
          <p:nvPr/>
        </p:nvGrpSpPr>
        <p:grpSpPr>
          <a:xfrm>
            <a:off x="9018878" y="3648304"/>
            <a:ext cx="2209295" cy="2673304"/>
            <a:chOff x="6278521" y="3736332"/>
            <a:chExt cx="2209295" cy="2673304"/>
          </a:xfrm>
        </p:grpSpPr>
        <p:sp>
          <p:nvSpPr>
            <p:cNvPr id="102" name="Rectangle: Rounded Corners 101">
              <a:hlinkClick r:id="rId8" action="ppaction://hlinksldjump"/>
              <a:extLst>
                <a:ext uri="{FF2B5EF4-FFF2-40B4-BE49-F238E27FC236}">
                  <a16:creationId xmlns:a16="http://schemas.microsoft.com/office/drawing/2014/main" xmlns="" id="{F224E2C6-9109-41C9-B8BE-C84B53E09D2F}"/>
                </a:ext>
              </a:extLst>
            </p:cNvPr>
            <p:cNvSpPr/>
            <p:nvPr/>
          </p:nvSpPr>
          <p:spPr>
            <a:xfrm>
              <a:off x="6278521" y="3736332"/>
              <a:ext cx="2209295"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Graphic 105">
              <a:hlinkClick r:id="rId8" action="ppaction://hlinksldjump"/>
              <a:extLst>
                <a:ext uri="{FF2B5EF4-FFF2-40B4-BE49-F238E27FC236}">
                  <a16:creationId xmlns:a16="http://schemas.microsoft.com/office/drawing/2014/main" xmlns="" id="{5F360535-71FB-40B7-AEE2-D38B07304D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752710" y="4098602"/>
              <a:ext cx="1195687" cy="1478001"/>
            </a:xfrm>
            <a:prstGeom prst="rect">
              <a:avLst/>
            </a:prstGeom>
          </p:spPr>
        </p:pic>
        <p:sp>
          <p:nvSpPr>
            <p:cNvPr id="110" name="TextBox 109">
              <a:hlinkClick r:id="rId8" action="ppaction://hlinksldjump"/>
              <a:extLst>
                <a:ext uri="{FF2B5EF4-FFF2-40B4-BE49-F238E27FC236}">
                  <a16:creationId xmlns:a16="http://schemas.microsoft.com/office/drawing/2014/main" xmlns="" id="{F00D73C4-2DF9-4B21-8DB4-8BC6D2843F97}"/>
                </a:ext>
              </a:extLst>
            </p:cNvPr>
            <p:cNvSpPr txBox="1"/>
            <p:nvPr/>
          </p:nvSpPr>
          <p:spPr>
            <a:xfrm>
              <a:off x="6513425" y="5659675"/>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4</a:t>
              </a:r>
            </a:p>
          </p:txBody>
        </p:sp>
      </p:grpSp>
      <p:grpSp>
        <p:nvGrpSpPr>
          <p:cNvPr id="115" name="Group 114">
            <a:extLst>
              <a:ext uri="{FF2B5EF4-FFF2-40B4-BE49-F238E27FC236}">
                <a16:creationId xmlns:a16="http://schemas.microsoft.com/office/drawing/2014/main" xmlns="" id="{509EAE86-0C9D-4CD5-A321-95805B94DE27}"/>
              </a:ext>
            </a:extLst>
          </p:cNvPr>
          <p:cNvGrpSpPr/>
          <p:nvPr/>
        </p:nvGrpSpPr>
        <p:grpSpPr>
          <a:xfrm>
            <a:off x="1443516" y="3628919"/>
            <a:ext cx="2209295" cy="2673304"/>
            <a:chOff x="8732343" y="3729624"/>
            <a:chExt cx="2209295" cy="2673304"/>
          </a:xfrm>
        </p:grpSpPr>
        <p:sp>
          <p:nvSpPr>
            <p:cNvPr id="103" name="Rectangle: Rounded Corners 102">
              <a:hlinkClick r:id="rId11" action="ppaction://hlinksldjump"/>
              <a:extLst>
                <a:ext uri="{FF2B5EF4-FFF2-40B4-BE49-F238E27FC236}">
                  <a16:creationId xmlns:a16="http://schemas.microsoft.com/office/drawing/2014/main" xmlns="" id="{81A3CCF2-5876-4586-9391-50CA7190DD2D}"/>
                </a:ext>
              </a:extLst>
            </p:cNvPr>
            <p:cNvSpPr/>
            <p:nvPr/>
          </p:nvSpPr>
          <p:spPr>
            <a:xfrm>
              <a:off x="8732343" y="3729624"/>
              <a:ext cx="2209295" cy="2673304"/>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a:hlinkClick r:id="rId11" action="ppaction://hlinksldjump"/>
              <a:extLst>
                <a:ext uri="{FF2B5EF4-FFF2-40B4-BE49-F238E27FC236}">
                  <a16:creationId xmlns:a16="http://schemas.microsoft.com/office/drawing/2014/main" xmlns="" id="{CBD83E35-A4E1-48F1-A82B-5766A56B248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239612" y="4109241"/>
              <a:ext cx="1337415" cy="1536780"/>
            </a:xfrm>
            <a:prstGeom prst="rect">
              <a:avLst/>
            </a:prstGeom>
          </p:spPr>
        </p:pic>
        <p:sp>
          <p:nvSpPr>
            <p:cNvPr id="111" name="TextBox 110">
              <a:hlinkClick r:id="rId11" action="ppaction://hlinksldjump"/>
              <a:extLst>
                <a:ext uri="{FF2B5EF4-FFF2-40B4-BE49-F238E27FC236}">
                  <a16:creationId xmlns:a16="http://schemas.microsoft.com/office/drawing/2014/main" xmlns="" id="{18D760F2-F871-46B7-8996-798C329F4245}"/>
                </a:ext>
              </a:extLst>
            </p:cNvPr>
            <p:cNvSpPr txBox="1"/>
            <p:nvPr/>
          </p:nvSpPr>
          <p:spPr>
            <a:xfrm>
              <a:off x="8922808" y="5688137"/>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a:t>
              </a:r>
            </a:p>
          </p:txBody>
        </p:sp>
      </p:grpSp>
      <p:sp>
        <p:nvSpPr>
          <p:cNvPr id="116" name="Rectangle: Rounded Corners 115">
            <a:extLst>
              <a:ext uri="{FF2B5EF4-FFF2-40B4-BE49-F238E27FC236}">
                <a16:creationId xmlns:a16="http://schemas.microsoft.com/office/drawing/2014/main" xmlns="" id="{A237D9D2-5600-40B2-BF9F-D61C45677B6B}"/>
              </a:ext>
            </a:extLst>
          </p:cNvPr>
          <p:cNvSpPr/>
          <p:nvPr/>
        </p:nvSpPr>
        <p:spPr>
          <a:xfrm>
            <a:off x="11616365" y="3719529"/>
            <a:ext cx="348798" cy="2708415"/>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xmlns="" id="{58CBC8AC-F8D7-47B8-8D14-10662ADE341F}"/>
              </a:ext>
            </a:extLst>
          </p:cNvPr>
          <p:cNvSpPr/>
          <p:nvPr/>
        </p:nvSpPr>
        <p:spPr>
          <a:xfrm>
            <a:off x="11973696" y="3707000"/>
            <a:ext cx="223063" cy="2708415"/>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xmlns="" id="{19D9236E-4EBD-4191-A231-0F31B6C1C21E}"/>
              </a:ext>
            </a:extLst>
          </p:cNvPr>
          <p:cNvSpPr/>
          <p:nvPr/>
        </p:nvSpPr>
        <p:spPr>
          <a:xfrm>
            <a:off x="9622677" y="219172"/>
            <a:ext cx="2072122" cy="127378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otification icon">
            <a:extLst>
              <a:ext uri="{FF2B5EF4-FFF2-40B4-BE49-F238E27FC236}">
                <a16:creationId xmlns:a16="http://schemas.microsoft.com/office/drawing/2014/main" xmlns="" id="{28D1270A-B6E4-419A-A33F-0705EC6BFC8F}"/>
              </a:ext>
            </a:extLst>
          </p:cNvPr>
          <p:cNvGrpSpPr/>
          <p:nvPr/>
        </p:nvGrpSpPr>
        <p:grpSpPr>
          <a:xfrm>
            <a:off x="11228173" y="391119"/>
            <a:ext cx="466625" cy="445875"/>
            <a:chOff x="1115510" y="119092"/>
            <a:chExt cx="230943" cy="230943"/>
          </a:xfrm>
        </p:grpSpPr>
        <p:sp>
          <p:nvSpPr>
            <p:cNvPr id="87" name="Rectangle: Rounded Corners 86">
              <a:extLst>
                <a:ext uri="{FF2B5EF4-FFF2-40B4-BE49-F238E27FC236}">
                  <a16:creationId xmlns:a16="http://schemas.microsoft.com/office/drawing/2014/main" xmlns=""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88" name="Graphic 87">
              <a:extLst>
                <a:ext uri="{FF2B5EF4-FFF2-40B4-BE49-F238E27FC236}">
                  <a16:creationId xmlns:a16="http://schemas.microsoft.com/office/drawing/2014/main" xmlns="" id="{81B2C4B2-0BC1-4034-8AB8-8072A7865B3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52092" y="153494"/>
              <a:ext cx="162137" cy="162137"/>
            </a:xfrm>
            <a:prstGeom prst="rect">
              <a:avLst/>
            </a:prstGeom>
          </p:spPr>
        </p:pic>
      </p:grpSp>
      <p:sp>
        <p:nvSpPr>
          <p:cNvPr id="94" name="Rectangle: Rounded Corners 93">
            <a:extLst>
              <a:ext uri="{FF2B5EF4-FFF2-40B4-BE49-F238E27FC236}">
                <a16:creationId xmlns:a16="http://schemas.microsoft.com/office/drawing/2014/main" xmlns="" id="{AA6C8773-23AB-4862-A031-D72091C745A9}"/>
              </a:ext>
            </a:extLst>
          </p:cNvPr>
          <p:cNvSpPr/>
          <p:nvPr/>
        </p:nvSpPr>
        <p:spPr>
          <a:xfrm>
            <a:off x="9534045" y="-3377"/>
            <a:ext cx="2256616" cy="222422"/>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55">
            <a:extLst>
              <a:ext uri="{FF2B5EF4-FFF2-40B4-BE49-F238E27FC236}">
                <a16:creationId xmlns:a16="http://schemas.microsoft.com/office/drawing/2014/main" xmlns="" id="{2E68E196-A20A-4442-9951-2EEC277E6836}"/>
              </a:ext>
            </a:extLst>
          </p:cNvPr>
          <p:cNvSpPr/>
          <p:nvPr/>
        </p:nvSpPr>
        <p:spPr>
          <a:xfrm>
            <a:off x="1817705" y="2448718"/>
            <a:ext cx="1048754" cy="974098"/>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18" name="Freeform: Shape 117">
            <a:extLst>
              <a:ext uri="{FF2B5EF4-FFF2-40B4-BE49-F238E27FC236}">
                <a16:creationId xmlns:a16="http://schemas.microsoft.com/office/drawing/2014/main" xmlns="" id="{2B59255D-E494-4D7B-9342-F3F06804991A}"/>
              </a:ext>
            </a:extLst>
          </p:cNvPr>
          <p:cNvSpPr/>
          <p:nvPr/>
        </p:nvSpPr>
        <p:spPr>
          <a:xfrm>
            <a:off x="1874788" y="2442804"/>
            <a:ext cx="1008749" cy="971870"/>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3FB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cxnSp>
        <p:nvCxnSpPr>
          <p:cNvPr id="120" name="Straight Connector 119">
            <a:extLst>
              <a:ext uri="{FF2B5EF4-FFF2-40B4-BE49-F238E27FC236}">
                <a16:creationId xmlns:a16="http://schemas.microsoft.com/office/drawing/2014/main" xmlns="" id="{89198EAB-7170-4BCE-BEAF-542ED1131923}"/>
              </a:ext>
            </a:extLst>
          </p:cNvPr>
          <p:cNvCxnSpPr>
            <a:cxnSpLocks/>
          </p:cNvCxnSpPr>
          <p:nvPr/>
        </p:nvCxnSpPr>
        <p:spPr>
          <a:xfrm flipH="1">
            <a:off x="2050384" y="2880081"/>
            <a:ext cx="38850" cy="320951"/>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5327730E-0654-4ADE-A9AF-FE4D4FE5C912}"/>
              </a:ext>
            </a:extLst>
          </p:cNvPr>
          <p:cNvCxnSpPr>
            <a:cxnSpLocks/>
          </p:cNvCxnSpPr>
          <p:nvPr/>
        </p:nvCxnSpPr>
        <p:spPr>
          <a:xfrm>
            <a:off x="2700636" y="2871584"/>
            <a:ext cx="26439" cy="21842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148" name="Freeform: Shape 147">
            <a:extLst>
              <a:ext uri="{FF2B5EF4-FFF2-40B4-BE49-F238E27FC236}">
                <a16:creationId xmlns:a16="http://schemas.microsoft.com/office/drawing/2014/main" xmlns="" id="{04089760-D9BF-4675-86E7-2AB89932D9F5}"/>
              </a:ext>
            </a:extLst>
          </p:cNvPr>
          <p:cNvSpPr/>
          <p:nvPr/>
        </p:nvSpPr>
        <p:spPr>
          <a:xfrm>
            <a:off x="2147943" y="2453196"/>
            <a:ext cx="211418" cy="408088"/>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49" name="Freeform: Shape 148">
            <a:extLst>
              <a:ext uri="{FF2B5EF4-FFF2-40B4-BE49-F238E27FC236}">
                <a16:creationId xmlns:a16="http://schemas.microsoft.com/office/drawing/2014/main" xmlns="" id="{D9044D11-4EC9-4489-BED8-B8BD0D1020C4}"/>
              </a:ext>
            </a:extLst>
          </p:cNvPr>
          <p:cNvSpPr/>
          <p:nvPr/>
        </p:nvSpPr>
        <p:spPr>
          <a:xfrm flipH="1">
            <a:off x="2356283" y="2450624"/>
            <a:ext cx="198951" cy="408087"/>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50" name="Rectangle: Rounded Corners 149">
            <a:extLst>
              <a:ext uri="{FF2B5EF4-FFF2-40B4-BE49-F238E27FC236}">
                <a16:creationId xmlns:a16="http://schemas.microsoft.com/office/drawing/2014/main" xmlns="" id="{9BAADE32-22DD-4F83-AD0D-EA4912BE8FDD}"/>
              </a:ext>
            </a:extLst>
          </p:cNvPr>
          <p:cNvSpPr/>
          <p:nvPr/>
        </p:nvSpPr>
        <p:spPr>
          <a:xfrm>
            <a:off x="2284308" y="2861039"/>
            <a:ext cx="151625" cy="228963"/>
          </a:xfrm>
          <a:prstGeom prst="round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51" name="Oval 150">
            <a:extLst>
              <a:ext uri="{FF2B5EF4-FFF2-40B4-BE49-F238E27FC236}">
                <a16:creationId xmlns:a16="http://schemas.microsoft.com/office/drawing/2014/main" xmlns="" id="{F993BB5E-C60C-41D1-9701-DB6A15627EBA}"/>
              </a:ext>
            </a:extLst>
          </p:cNvPr>
          <p:cNvSpPr/>
          <p:nvPr/>
        </p:nvSpPr>
        <p:spPr>
          <a:xfrm>
            <a:off x="2322976" y="2905692"/>
            <a:ext cx="70119" cy="7011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52" name="Rectangle: Rounded Corners 151">
            <a:extLst>
              <a:ext uri="{FF2B5EF4-FFF2-40B4-BE49-F238E27FC236}">
                <a16:creationId xmlns:a16="http://schemas.microsoft.com/office/drawing/2014/main" xmlns="" id="{042808F5-C652-46D2-ADD1-9C44A8E5704A}"/>
              </a:ext>
            </a:extLst>
          </p:cNvPr>
          <p:cNvSpPr/>
          <p:nvPr/>
        </p:nvSpPr>
        <p:spPr>
          <a:xfrm>
            <a:off x="2337824" y="2962826"/>
            <a:ext cx="43622" cy="41052"/>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22" name="Rectangle: Rounded Corners 121">
            <a:extLst>
              <a:ext uri="{FF2B5EF4-FFF2-40B4-BE49-F238E27FC236}">
                <a16:creationId xmlns:a16="http://schemas.microsoft.com/office/drawing/2014/main" xmlns="" id="{298379F3-A373-4E75-98D4-5F3978725ADB}"/>
              </a:ext>
            </a:extLst>
          </p:cNvPr>
          <p:cNvSpPr/>
          <p:nvPr/>
        </p:nvSpPr>
        <p:spPr>
          <a:xfrm>
            <a:off x="2264939" y="2261903"/>
            <a:ext cx="174513" cy="285627"/>
          </a:xfrm>
          <a:prstGeom prst="roundRect">
            <a:avLst/>
          </a:prstGeom>
          <a:solidFill>
            <a:srgbClr val="E4A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nvGrpSpPr>
          <p:cNvPr id="143" name="Arm">
            <a:extLst>
              <a:ext uri="{FF2B5EF4-FFF2-40B4-BE49-F238E27FC236}">
                <a16:creationId xmlns:a16="http://schemas.microsoft.com/office/drawing/2014/main" xmlns="" id="{8B45A0EA-BA21-45CB-92CD-4BF34D570739}"/>
              </a:ext>
            </a:extLst>
          </p:cNvPr>
          <p:cNvGrpSpPr/>
          <p:nvPr/>
        </p:nvGrpSpPr>
        <p:grpSpPr>
          <a:xfrm>
            <a:off x="2454146" y="2340771"/>
            <a:ext cx="704402" cy="1656600"/>
            <a:chOff x="2162973" y="1707612"/>
            <a:chExt cx="472489" cy="1160533"/>
          </a:xfrm>
        </p:grpSpPr>
        <p:grpSp>
          <p:nvGrpSpPr>
            <p:cNvPr id="144" name="Group 75">
              <a:extLst>
                <a:ext uri="{FF2B5EF4-FFF2-40B4-BE49-F238E27FC236}">
                  <a16:creationId xmlns:a16="http://schemas.microsoft.com/office/drawing/2014/main" xmlns="" id="{4188787F-D086-426D-A89F-0FC9D0D89EAF}"/>
                </a:ext>
              </a:extLst>
            </p:cNvPr>
            <p:cNvGrpSpPr/>
            <p:nvPr/>
          </p:nvGrpSpPr>
          <p:grpSpPr>
            <a:xfrm>
              <a:off x="2366888" y="1707612"/>
              <a:ext cx="268574" cy="687780"/>
              <a:chOff x="2366888" y="1707612"/>
              <a:chExt cx="268574" cy="687780"/>
            </a:xfrm>
          </p:grpSpPr>
          <p:sp>
            <p:nvSpPr>
              <p:cNvPr id="146" name="Oval 77">
                <a:extLst>
                  <a:ext uri="{FF2B5EF4-FFF2-40B4-BE49-F238E27FC236}">
                    <a16:creationId xmlns:a16="http://schemas.microsoft.com/office/drawing/2014/main" xmlns="" id="{F7B603BD-3B11-4C89-9FCE-11B0F3315C4E}"/>
                  </a:ext>
                </a:extLst>
              </p:cNvPr>
              <p:cNvSpPr/>
              <p:nvPr/>
            </p:nvSpPr>
            <p:spPr>
              <a:xfrm>
                <a:off x="2404328" y="1707612"/>
                <a:ext cx="231134" cy="231134"/>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147" name="Rectangle: Rounded Corners 78">
                <a:extLst>
                  <a:ext uri="{FF2B5EF4-FFF2-40B4-BE49-F238E27FC236}">
                    <a16:creationId xmlns:a16="http://schemas.microsoft.com/office/drawing/2014/main" xmlns="" id="{37CDEAFD-3DFB-4FD1-8509-60EF535AECEF}"/>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145" name="Oval 76">
              <a:extLst>
                <a:ext uri="{FF2B5EF4-FFF2-40B4-BE49-F238E27FC236}">
                  <a16:creationId xmlns:a16="http://schemas.microsoft.com/office/drawing/2014/main" xmlns="" id="{E6A12381-890A-4BBF-8F6C-CD3C8A8EFD02}"/>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pic>
        <p:nvPicPr>
          <p:cNvPr id="3" name="Hình ảnh 2">
            <a:extLst>
              <a:ext uri="{FF2B5EF4-FFF2-40B4-BE49-F238E27FC236}">
                <a16:creationId xmlns:a16="http://schemas.microsoft.com/office/drawing/2014/main" xmlns="" id="{E555CF45-F308-453A-83BE-E2C54051041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348" b="66129" l="10000" r="90000">
                        <a14:foregroundMark x1="48123" y1="51361" x2="49488" y2="62245"/>
                      </a14:backgroundRemoval>
                    </a14:imgEffect>
                  </a14:imgLayer>
                </a14:imgProps>
              </a:ext>
              <a:ext uri="{28A0092B-C50C-407E-A947-70E740481C1C}">
                <a14:useLocalDpi xmlns:a14="http://schemas.microsoft.com/office/drawing/2010/main" val="0"/>
              </a:ext>
            </a:extLst>
          </a:blip>
          <a:srcRect b="26524"/>
          <a:stretch/>
        </p:blipFill>
        <p:spPr>
          <a:xfrm>
            <a:off x="1413484" y="1182422"/>
            <a:ext cx="1953498" cy="1440258"/>
          </a:xfrm>
          <a:prstGeom prst="rect">
            <a:avLst/>
          </a:prstGeom>
        </p:spPr>
      </p:pic>
    </p:spTree>
    <p:extLst>
      <p:ext uri="{BB962C8B-B14F-4D97-AF65-F5344CB8AC3E}">
        <p14:creationId xmlns:p14="http://schemas.microsoft.com/office/powerpoint/2010/main" val="394831526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900"/>
                                  </p:stCondLst>
                                  <p:iterate type="lt">
                                    <p:tmPct val="10000"/>
                                  </p:iterate>
                                  <p:childTnLst>
                                    <p:animMotion origin="layout" path="M 1.875E-6 -2.22222E-6 L 1.875E-6 -0.05231 " pathEditMode="relative" rAng="0" ptsTypes="AA">
                                      <p:cBhvr>
                                        <p:cTn id="6" dur="300" accel="50000" decel="50000" autoRev="1" fill="hold">
                                          <p:stCondLst>
                                            <p:cond delay="0"/>
                                          </p:stCondLst>
                                        </p:cTn>
                                        <p:tgtEl>
                                          <p:spTgt spid="99"/>
                                        </p:tgtEl>
                                        <p:attrNameLst>
                                          <p:attrName>ppt_x</p:attrName>
                                          <p:attrName>ppt_y</p:attrName>
                                        </p:attrNameLst>
                                      </p:cBhvr>
                                      <p:rCtr x="0" y="-2616"/>
                                    </p:animMotion>
                                    <p:animRot by="1500000">
                                      <p:cBhvr>
                                        <p:cTn id="7" dur="150" fill="hold">
                                          <p:stCondLst>
                                            <p:cond delay="0"/>
                                          </p:stCondLst>
                                        </p:cTn>
                                        <p:tgtEl>
                                          <p:spTgt spid="99"/>
                                        </p:tgtEl>
                                        <p:attrNameLst>
                                          <p:attrName>r</p:attrName>
                                        </p:attrNameLst>
                                      </p:cBhvr>
                                    </p:animRot>
                                    <p:animRot by="-1500000">
                                      <p:cBhvr>
                                        <p:cTn id="8" dur="150" fill="hold">
                                          <p:stCondLst>
                                            <p:cond delay="150"/>
                                          </p:stCondLst>
                                        </p:cTn>
                                        <p:tgtEl>
                                          <p:spTgt spid="99"/>
                                        </p:tgtEl>
                                        <p:attrNameLst>
                                          <p:attrName>r</p:attrName>
                                        </p:attrNameLst>
                                      </p:cBhvr>
                                    </p:animRot>
                                    <p:animRot by="-1500000">
                                      <p:cBhvr>
                                        <p:cTn id="9" dur="150" fill="hold">
                                          <p:stCondLst>
                                            <p:cond delay="300"/>
                                          </p:stCondLst>
                                        </p:cTn>
                                        <p:tgtEl>
                                          <p:spTgt spid="99"/>
                                        </p:tgtEl>
                                        <p:attrNameLst>
                                          <p:attrName>r</p:attrName>
                                        </p:attrNameLst>
                                      </p:cBhvr>
                                    </p:animRot>
                                    <p:animRot by="1500000">
                                      <p:cBhvr>
                                        <p:cTn id="10" dur="150" fill="hold">
                                          <p:stCondLst>
                                            <p:cond delay="450"/>
                                          </p:stCondLst>
                                        </p:cTn>
                                        <p:tgtEl>
                                          <p:spTgt spid="99"/>
                                        </p:tgtEl>
                                        <p:attrNameLst>
                                          <p:attrName>r</p:attrName>
                                        </p:attrNameLst>
                                      </p:cBhvr>
                                    </p:animRot>
                                  </p:childTnLst>
                                </p:cTn>
                              </p:par>
                              <p:par>
                                <p:cTn id="11" presetID="8" presetClass="emph" presetSubtype="0" repeatCount="indefinite" accel="25000" decel="25000" autoRev="1" fill="hold" nodeType="withEffect">
                                  <p:stCondLst>
                                    <p:cond delay="0"/>
                                  </p:stCondLst>
                                  <p:childTnLst>
                                    <p:animRot by="600000">
                                      <p:cBhvr>
                                        <p:cTn id="12" dur="1000" fill="hold"/>
                                        <p:tgtEl>
                                          <p:spTgt spid="143"/>
                                        </p:tgtEl>
                                        <p:attrNameLst>
                                          <p:attrName>r</p:attrName>
                                        </p:attrNameLst>
                                      </p:cBhvr>
                                    </p:animRot>
                                  </p:childTnLst>
                                </p:cTn>
                              </p:par>
                              <p:par>
                                <p:cTn id="13" presetID="6" presetClass="emph" presetSubtype="0" repeatCount="indefinite" accel="25000" decel="25000" autoRev="1" fill="hold" nodeType="withEffect">
                                  <p:stCondLst>
                                    <p:cond delay="0"/>
                                  </p:stCondLst>
                                  <p:childTnLst>
                                    <p:animScale>
                                      <p:cBhvr>
                                        <p:cTn id="14" dur="1000" fill="hold"/>
                                        <p:tgtEl>
                                          <p:spTgt spid="1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urple background">
            <a:extLst>
              <a:ext uri="{FF2B5EF4-FFF2-40B4-BE49-F238E27FC236}">
                <a16:creationId xmlns:a16="http://schemas.microsoft.com/office/drawing/2014/main" xmlns="" id="{0D457D6D-DF30-4CB9-A206-8B329B42BD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prstGeom prst="rect">
            <a:avLst/>
          </a:prstGeom>
        </p:spPr>
      </p:pic>
      <p:sp>
        <p:nvSpPr>
          <p:cNvPr id="40" name="White background">
            <a:extLst>
              <a:ext uri="{FF2B5EF4-FFF2-40B4-BE49-F238E27FC236}">
                <a16:creationId xmlns:a16="http://schemas.microsoft.com/office/drawing/2014/main" xmlns="" id="{4BA3590E-2E0D-4CBC-9802-A3015F61CCD9}"/>
              </a:ext>
            </a:extLst>
          </p:cNvPr>
          <p:cNvSpPr/>
          <p:nvPr/>
        </p:nvSpPr>
        <p:spPr>
          <a:xfrm>
            <a:off x="211848" y="244981"/>
            <a:ext cx="11768304" cy="636804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dirty="0">
              <a:solidFill>
                <a:prstClr val="white"/>
              </a:solidFill>
              <a:latin typeface="Calibri" panose="020F0502020204030204"/>
            </a:endParaRPr>
          </a:p>
        </p:txBody>
      </p:sp>
      <p:sp>
        <p:nvSpPr>
          <p:cNvPr id="4" name="Topic 1 (Text)">
            <a:extLst>
              <a:ext uri="{FF2B5EF4-FFF2-40B4-BE49-F238E27FC236}">
                <a16:creationId xmlns:a16="http://schemas.microsoft.com/office/drawing/2014/main" xmlns="" id="{D8F91885-6BF5-4E69-ADD6-D9BEAF3412C6}"/>
              </a:ext>
            </a:extLst>
          </p:cNvPr>
          <p:cNvSpPr txBox="1"/>
          <p:nvPr/>
        </p:nvSpPr>
        <p:spPr>
          <a:xfrm>
            <a:off x="-2521130" y="244981"/>
            <a:ext cx="13208804" cy="1138773"/>
          </a:xfrm>
          <a:prstGeom prst="rect">
            <a:avLst/>
          </a:prstGeom>
          <a:noFill/>
        </p:spPr>
        <p:txBody>
          <a:bodyPr wrap="square" rtlCol="0">
            <a:spAutoFit/>
          </a:bodyPr>
          <a:lstStyle/>
          <a:p>
            <a:pPr algn="ctr" defTabSz="609570"/>
            <a:r>
              <a:rPr lang="en-PH" sz="4400" b="1" dirty="0" smtClean="0">
                <a:solidFill>
                  <a:srgbClr val="A399FA"/>
                </a:solidFill>
                <a:latin typeface="Arial" panose="020B0604020202020204" pitchFamily="34" charset="0"/>
                <a:cs typeface="Arial" panose="020B0604020202020204" pitchFamily="34" charset="0"/>
              </a:rPr>
              <a:t> </a:t>
            </a:r>
            <a:r>
              <a:rPr lang="en-PH" sz="4400" b="1" dirty="0" err="1" smtClean="0">
                <a:solidFill>
                  <a:srgbClr val="A399FA"/>
                </a:solidFill>
                <a:latin typeface="Arial" panose="020B0604020202020204" pitchFamily="34" charset="0"/>
                <a:cs typeface="Arial" panose="020B0604020202020204" pitchFamily="34" charset="0"/>
              </a:rPr>
              <a:t>Câu</a:t>
            </a:r>
            <a:r>
              <a:rPr lang="en-PH" sz="4400" b="1" dirty="0" smtClean="0">
                <a:solidFill>
                  <a:srgbClr val="A399FA"/>
                </a:solidFill>
                <a:latin typeface="Arial" panose="020B0604020202020204" pitchFamily="34" charset="0"/>
                <a:cs typeface="Arial" panose="020B0604020202020204" pitchFamily="34" charset="0"/>
              </a:rPr>
              <a:t> </a:t>
            </a:r>
            <a:r>
              <a:rPr lang="en-PH" sz="4400" b="1" dirty="0" err="1" smtClean="0">
                <a:solidFill>
                  <a:srgbClr val="A399FA"/>
                </a:solidFill>
                <a:latin typeface="Arial" panose="020B0604020202020204" pitchFamily="34" charset="0"/>
                <a:cs typeface="Arial" panose="020B0604020202020204" pitchFamily="34" charset="0"/>
              </a:rPr>
              <a:t>hỏi</a:t>
            </a:r>
            <a:r>
              <a:rPr lang="en-PH" sz="4400" b="1" dirty="0" smtClean="0">
                <a:solidFill>
                  <a:srgbClr val="A399FA"/>
                </a:solidFill>
                <a:latin typeface="Arial" panose="020B0604020202020204" pitchFamily="34" charset="0"/>
                <a:cs typeface="Arial" panose="020B0604020202020204" pitchFamily="34" charset="0"/>
              </a:rPr>
              <a:t> 1: </a:t>
            </a:r>
            <a:r>
              <a:rPr lang="en-PH" sz="4400" b="1" dirty="0" err="1" smtClean="0">
                <a:solidFill>
                  <a:srgbClr val="A399FA"/>
                </a:solidFill>
                <a:latin typeface="Arial" panose="020B0604020202020204" pitchFamily="34" charset="0"/>
                <a:cs typeface="Arial" panose="020B0604020202020204" pitchFamily="34" charset="0"/>
              </a:rPr>
              <a:t>Khám</a:t>
            </a:r>
            <a:r>
              <a:rPr lang="en-PH" sz="4400" b="1" dirty="0" smtClean="0">
                <a:solidFill>
                  <a:srgbClr val="A399FA"/>
                </a:solidFill>
                <a:latin typeface="Arial" panose="020B0604020202020204" pitchFamily="34" charset="0"/>
                <a:cs typeface="Arial" panose="020B0604020202020204" pitchFamily="34" charset="0"/>
              </a:rPr>
              <a:t> </a:t>
            </a:r>
            <a:r>
              <a:rPr lang="en-PH" sz="4400" b="1" dirty="0" err="1" smtClean="0">
                <a:solidFill>
                  <a:srgbClr val="A399FA"/>
                </a:solidFill>
                <a:latin typeface="Arial" panose="020B0604020202020204" pitchFamily="34" charset="0"/>
                <a:cs typeface="Arial" panose="020B0604020202020204" pitchFamily="34" charset="0"/>
              </a:rPr>
              <a:t>phá</a:t>
            </a:r>
            <a:endParaRPr lang="en-PH" sz="4400" b="1" dirty="0" smtClean="0">
              <a:solidFill>
                <a:srgbClr val="A399FA"/>
              </a:solidFill>
              <a:latin typeface="Arial" panose="020B0604020202020204" pitchFamily="34" charset="0"/>
              <a:cs typeface="Arial" panose="020B0604020202020204" pitchFamily="34" charset="0"/>
            </a:endParaRPr>
          </a:p>
          <a:p>
            <a:pPr algn="ctr" defTabSz="609570"/>
            <a:r>
              <a:rPr lang="en-PH" sz="2400" dirty="0" err="1" smtClean="0">
                <a:solidFill>
                  <a:srgbClr val="A399FA"/>
                </a:solidFill>
                <a:latin typeface="Arial" panose="020B0604020202020204" pitchFamily="34" charset="0"/>
                <a:cs typeface="Arial" panose="020B0604020202020204" pitchFamily="34" charset="0"/>
              </a:rPr>
              <a:t>Chỉ</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ra</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vị</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trí</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của</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dãy</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Trường</a:t>
            </a:r>
            <a:r>
              <a:rPr lang="en-PH" sz="2400" dirty="0" smtClean="0">
                <a:solidFill>
                  <a:srgbClr val="A399FA"/>
                </a:solidFill>
                <a:latin typeface="Arial" panose="020B0604020202020204" pitchFamily="34" charset="0"/>
                <a:cs typeface="Arial" panose="020B0604020202020204" pitchFamily="34" charset="0"/>
              </a:rPr>
              <a:t> </a:t>
            </a:r>
            <a:r>
              <a:rPr lang="en-PH" sz="2400" dirty="0" err="1" smtClean="0">
                <a:solidFill>
                  <a:srgbClr val="A399FA"/>
                </a:solidFill>
                <a:latin typeface="Arial" panose="020B0604020202020204" pitchFamily="34" charset="0"/>
                <a:cs typeface="Arial" panose="020B0604020202020204" pitchFamily="34" charset="0"/>
              </a:rPr>
              <a:t>Sơn</a:t>
            </a:r>
            <a:r>
              <a:rPr lang="en-PH" sz="2400" dirty="0" smtClean="0">
                <a:solidFill>
                  <a:srgbClr val="A399FA"/>
                </a:solidFill>
                <a:latin typeface="Arial" panose="020B0604020202020204" pitchFamily="34" charset="0"/>
                <a:cs typeface="Arial" panose="020B0604020202020204" pitchFamily="34" charset="0"/>
              </a:rPr>
              <a:t> </a:t>
            </a:r>
            <a:endParaRPr lang="en-PH" sz="2400" dirty="0">
              <a:solidFill>
                <a:srgbClr val="A399FA"/>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306310C6-DE61-4589-837C-B32721942240}"/>
              </a:ext>
            </a:extLst>
          </p:cNvPr>
          <p:cNvSpPr/>
          <p:nvPr/>
        </p:nvSpPr>
        <p:spPr>
          <a:xfrm>
            <a:off x="769292" y="3616168"/>
            <a:ext cx="6287073" cy="17217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p>
        </p:txBody>
      </p:sp>
      <p:grpSp>
        <p:nvGrpSpPr>
          <p:cNvPr id="31" name="Graphic 17">
            <a:extLst>
              <a:ext uri="{FF2B5EF4-FFF2-40B4-BE49-F238E27FC236}">
                <a16:creationId xmlns:a16="http://schemas.microsoft.com/office/drawing/2014/main" xmlns="" id="{7E55369D-5E44-4E33-92EE-60AF5127A94B}"/>
              </a:ext>
            </a:extLst>
          </p:cNvPr>
          <p:cNvGrpSpPr/>
          <p:nvPr/>
        </p:nvGrpSpPr>
        <p:grpSpPr>
          <a:xfrm flipH="1">
            <a:off x="3500211" y="4147276"/>
            <a:ext cx="1795657" cy="3548696"/>
            <a:chOff x="1738293" y="2503368"/>
            <a:chExt cx="3475954" cy="6869408"/>
          </a:xfrm>
        </p:grpSpPr>
        <p:sp>
          <p:nvSpPr>
            <p:cNvPr id="32" name="Freeform: Shape 31">
              <a:extLst>
                <a:ext uri="{FF2B5EF4-FFF2-40B4-BE49-F238E27FC236}">
                  <a16:creationId xmlns:a16="http://schemas.microsoft.com/office/drawing/2014/main" xmlns="" id="{9DCF6616-406C-49F2-BF17-71C66E55B5BD}"/>
                </a:ext>
              </a:extLst>
            </p:cNvPr>
            <p:cNvSpPr/>
            <p:nvPr/>
          </p:nvSpPr>
          <p:spPr>
            <a:xfrm>
              <a:off x="1738293" y="4142007"/>
              <a:ext cx="3475954" cy="5230769"/>
            </a:xfrm>
            <a:custGeom>
              <a:avLst/>
              <a:gdLst>
                <a:gd name="connsiteX0" fmla="*/ 2080198 w 2085285"/>
                <a:gd name="connsiteY0" fmla="*/ 730561 h 2703240"/>
                <a:gd name="connsiteX1" fmla="*/ 1951535 w 2085285"/>
                <a:gd name="connsiteY1" fmla="*/ 1454299 h 2703240"/>
                <a:gd name="connsiteX2" fmla="*/ 1774941 w 2085285"/>
                <a:gd name="connsiteY2" fmla="*/ 1583658 h 2703240"/>
                <a:gd name="connsiteX3" fmla="*/ 1366233 w 2085285"/>
                <a:gd name="connsiteY3" fmla="*/ 1530042 h 2703240"/>
                <a:gd name="connsiteX4" fmla="*/ 967392 w 2085285"/>
                <a:gd name="connsiteY4" fmla="*/ 1963667 h 2703240"/>
                <a:gd name="connsiteX5" fmla="*/ 1091370 w 2085285"/>
                <a:gd name="connsiteY5" fmla="*/ 2038315 h 2703240"/>
                <a:gd name="connsiteX6" fmla="*/ 702664 w 2085285"/>
                <a:gd name="connsiteY6" fmla="*/ 2684167 h 2703240"/>
                <a:gd name="connsiteX7" fmla="*/ 648638 w 2085285"/>
                <a:gd name="connsiteY7" fmla="*/ 2697597 h 2703240"/>
                <a:gd name="connsiteX8" fmla="*/ 19074 w 2085285"/>
                <a:gd name="connsiteY8" fmla="*/ 2318721 h 2703240"/>
                <a:gd name="connsiteX9" fmla="*/ 5644 w 2085285"/>
                <a:gd name="connsiteY9" fmla="*/ 2264696 h 2703240"/>
                <a:gd name="connsiteX10" fmla="*/ 394350 w 2085285"/>
                <a:gd name="connsiteY10" fmla="*/ 1618739 h 2703240"/>
                <a:gd name="connsiteX11" fmla="*/ 633637 w 2085285"/>
                <a:gd name="connsiteY11" fmla="*/ 293059 h 2703240"/>
                <a:gd name="connsiteX12" fmla="*/ 729115 w 2085285"/>
                <a:gd name="connsiteY12" fmla="*/ 185121 h 2703240"/>
                <a:gd name="connsiteX13" fmla="*/ 1304959 w 2085285"/>
                <a:gd name="connsiteY13" fmla="*/ 5832 h 2703240"/>
                <a:gd name="connsiteX14" fmla="*/ 1418268 w 2085285"/>
                <a:gd name="connsiteY14" fmla="*/ 24273 h 2703240"/>
                <a:gd name="connsiteX15" fmla="*/ 1948763 w 2085285"/>
                <a:gd name="connsiteY15" fmla="*/ 406368 h 2703240"/>
                <a:gd name="connsiteX16" fmla="*/ 2080198 w 2085285"/>
                <a:gd name="connsiteY16" fmla="*/ 730561 h 2703240"/>
                <a:gd name="connsiteX0" fmla="*/ 2074554 w 2079641"/>
                <a:gd name="connsiteY0" fmla="*/ 730561 h 2703240"/>
                <a:gd name="connsiteX1" fmla="*/ 1945891 w 2079641"/>
                <a:gd name="connsiteY1" fmla="*/ 1454299 h 2703240"/>
                <a:gd name="connsiteX2" fmla="*/ 1769297 w 2079641"/>
                <a:gd name="connsiteY2" fmla="*/ 1583658 h 2703240"/>
                <a:gd name="connsiteX3" fmla="*/ 1360589 w 2079641"/>
                <a:gd name="connsiteY3" fmla="*/ 1530042 h 2703240"/>
                <a:gd name="connsiteX4" fmla="*/ 961748 w 2079641"/>
                <a:gd name="connsiteY4" fmla="*/ 1963667 h 2703240"/>
                <a:gd name="connsiteX5" fmla="*/ 1085726 w 2079641"/>
                <a:gd name="connsiteY5" fmla="*/ 2038315 h 2703240"/>
                <a:gd name="connsiteX6" fmla="*/ 697020 w 2079641"/>
                <a:gd name="connsiteY6" fmla="*/ 2684167 h 2703240"/>
                <a:gd name="connsiteX7" fmla="*/ 642994 w 2079641"/>
                <a:gd name="connsiteY7" fmla="*/ 2697597 h 2703240"/>
                <a:gd name="connsiteX8" fmla="*/ 0 w 2079641"/>
                <a:gd name="connsiteY8" fmla="*/ 2264696 h 2703240"/>
                <a:gd name="connsiteX9" fmla="*/ 388706 w 2079641"/>
                <a:gd name="connsiteY9" fmla="*/ 1618739 h 2703240"/>
                <a:gd name="connsiteX10" fmla="*/ 627993 w 2079641"/>
                <a:gd name="connsiteY10" fmla="*/ 293059 h 2703240"/>
                <a:gd name="connsiteX11" fmla="*/ 723471 w 2079641"/>
                <a:gd name="connsiteY11" fmla="*/ 185121 h 2703240"/>
                <a:gd name="connsiteX12" fmla="*/ 1299315 w 2079641"/>
                <a:gd name="connsiteY12" fmla="*/ 5832 h 2703240"/>
                <a:gd name="connsiteX13" fmla="*/ 1412624 w 2079641"/>
                <a:gd name="connsiteY13" fmla="*/ 24273 h 2703240"/>
                <a:gd name="connsiteX14" fmla="*/ 1943119 w 2079641"/>
                <a:gd name="connsiteY14" fmla="*/ 406368 h 2703240"/>
                <a:gd name="connsiteX15" fmla="*/ 2074554 w 2079641"/>
                <a:gd name="connsiteY15" fmla="*/ 730561 h 2703240"/>
                <a:gd name="connsiteX0" fmla="*/ 3470867 w 3475954"/>
                <a:gd name="connsiteY0" fmla="*/ 730561 h 4612480"/>
                <a:gd name="connsiteX1" fmla="*/ 3342204 w 3475954"/>
                <a:gd name="connsiteY1" fmla="*/ 1454299 h 4612480"/>
                <a:gd name="connsiteX2" fmla="*/ 3165610 w 3475954"/>
                <a:gd name="connsiteY2" fmla="*/ 1583658 h 4612480"/>
                <a:gd name="connsiteX3" fmla="*/ 2756902 w 3475954"/>
                <a:gd name="connsiteY3" fmla="*/ 1530042 h 4612480"/>
                <a:gd name="connsiteX4" fmla="*/ 2358061 w 3475954"/>
                <a:gd name="connsiteY4" fmla="*/ 1963667 h 4612480"/>
                <a:gd name="connsiteX5" fmla="*/ 2482039 w 3475954"/>
                <a:gd name="connsiteY5" fmla="*/ 2038315 h 4612480"/>
                <a:gd name="connsiteX6" fmla="*/ 2093333 w 3475954"/>
                <a:gd name="connsiteY6" fmla="*/ 2684167 h 4612480"/>
                <a:gd name="connsiteX7" fmla="*/ 2039307 w 3475954"/>
                <a:gd name="connsiteY7" fmla="*/ 2697597 h 4612480"/>
                <a:gd name="connsiteX8" fmla="*/ 0 w 3475954"/>
                <a:gd name="connsiteY8" fmla="*/ 4612480 h 4612480"/>
                <a:gd name="connsiteX9" fmla="*/ 1785019 w 3475954"/>
                <a:gd name="connsiteY9" fmla="*/ 1618739 h 4612480"/>
                <a:gd name="connsiteX10" fmla="*/ 2024306 w 3475954"/>
                <a:gd name="connsiteY10" fmla="*/ 293059 h 4612480"/>
                <a:gd name="connsiteX11" fmla="*/ 2119784 w 3475954"/>
                <a:gd name="connsiteY11" fmla="*/ 185121 h 4612480"/>
                <a:gd name="connsiteX12" fmla="*/ 2695628 w 3475954"/>
                <a:gd name="connsiteY12" fmla="*/ 5832 h 4612480"/>
                <a:gd name="connsiteX13" fmla="*/ 2808937 w 3475954"/>
                <a:gd name="connsiteY13" fmla="*/ 24273 h 4612480"/>
                <a:gd name="connsiteX14" fmla="*/ 3339432 w 3475954"/>
                <a:gd name="connsiteY14" fmla="*/ 406368 h 4612480"/>
                <a:gd name="connsiteX15" fmla="*/ 3470867 w 3475954"/>
                <a:gd name="connsiteY15" fmla="*/ 730561 h 4612480"/>
                <a:gd name="connsiteX0" fmla="*/ 3470867 w 3475954"/>
                <a:gd name="connsiteY0" fmla="*/ 730561 h 5230769"/>
                <a:gd name="connsiteX1" fmla="*/ 3342204 w 3475954"/>
                <a:gd name="connsiteY1" fmla="*/ 1454299 h 5230769"/>
                <a:gd name="connsiteX2" fmla="*/ 3165610 w 3475954"/>
                <a:gd name="connsiteY2" fmla="*/ 1583658 h 5230769"/>
                <a:gd name="connsiteX3" fmla="*/ 2756902 w 3475954"/>
                <a:gd name="connsiteY3" fmla="*/ 1530042 h 5230769"/>
                <a:gd name="connsiteX4" fmla="*/ 2358061 w 3475954"/>
                <a:gd name="connsiteY4" fmla="*/ 1963667 h 5230769"/>
                <a:gd name="connsiteX5" fmla="*/ 2482039 w 3475954"/>
                <a:gd name="connsiteY5" fmla="*/ 2038315 h 5230769"/>
                <a:gd name="connsiteX6" fmla="*/ 2093333 w 3475954"/>
                <a:gd name="connsiteY6" fmla="*/ 2684167 h 5230769"/>
                <a:gd name="connsiteX7" fmla="*/ 568853 w 3475954"/>
                <a:gd name="connsiteY7" fmla="*/ 5230732 h 5230769"/>
                <a:gd name="connsiteX8" fmla="*/ 0 w 3475954"/>
                <a:gd name="connsiteY8" fmla="*/ 4612480 h 5230769"/>
                <a:gd name="connsiteX9" fmla="*/ 1785019 w 3475954"/>
                <a:gd name="connsiteY9" fmla="*/ 1618739 h 5230769"/>
                <a:gd name="connsiteX10" fmla="*/ 2024306 w 3475954"/>
                <a:gd name="connsiteY10" fmla="*/ 293059 h 5230769"/>
                <a:gd name="connsiteX11" fmla="*/ 2119784 w 3475954"/>
                <a:gd name="connsiteY11" fmla="*/ 185121 h 5230769"/>
                <a:gd name="connsiteX12" fmla="*/ 2695628 w 3475954"/>
                <a:gd name="connsiteY12" fmla="*/ 5832 h 5230769"/>
                <a:gd name="connsiteX13" fmla="*/ 2808937 w 3475954"/>
                <a:gd name="connsiteY13" fmla="*/ 24273 h 5230769"/>
                <a:gd name="connsiteX14" fmla="*/ 3339432 w 3475954"/>
                <a:gd name="connsiteY14" fmla="*/ 406368 h 5230769"/>
                <a:gd name="connsiteX15" fmla="*/ 3470867 w 3475954"/>
                <a:gd name="connsiteY15" fmla="*/ 730561 h 523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75954" h="5230769">
                  <a:moveTo>
                    <a:pt x="3470867" y="730561"/>
                  </a:moveTo>
                  <a:lnTo>
                    <a:pt x="3342204" y="1454299"/>
                  </a:lnTo>
                  <a:cubicBezTo>
                    <a:pt x="3327449" y="1537614"/>
                    <a:pt x="3249621" y="1594621"/>
                    <a:pt x="3165610" y="1583658"/>
                  </a:cubicBezTo>
                  <a:lnTo>
                    <a:pt x="2756902" y="1530042"/>
                  </a:lnTo>
                  <a:lnTo>
                    <a:pt x="2358061" y="1963667"/>
                  </a:lnTo>
                  <a:lnTo>
                    <a:pt x="2482039" y="2038315"/>
                  </a:lnTo>
                  <a:lnTo>
                    <a:pt x="2093333" y="2684167"/>
                  </a:lnTo>
                  <a:cubicBezTo>
                    <a:pt x="2082122" y="2702798"/>
                    <a:pt x="587475" y="5241943"/>
                    <a:pt x="568853" y="5230732"/>
                  </a:cubicBezTo>
                  <a:lnTo>
                    <a:pt x="0" y="4612480"/>
                  </a:lnTo>
                  <a:lnTo>
                    <a:pt x="1785019" y="1618739"/>
                  </a:lnTo>
                  <a:lnTo>
                    <a:pt x="2024306" y="293059"/>
                  </a:lnTo>
                  <a:cubicBezTo>
                    <a:pt x="2033478" y="242128"/>
                    <a:pt x="2070349" y="200475"/>
                    <a:pt x="2119784" y="185121"/>
                  </a:cubicBezTo>
                  <a:lnTo>
                    <a:pt x="2695628" y="5832"/>
                  </a:lnTo>
                  <a:cubicBezTo>
                    <a:pt x="2734194" y="-6226"/>
                    <a:pt x="2776152" y="651"/>
                    <a:pt x="2808937" y="24273"/>
                  </a:cubicBezTo>
                  <a:lnTo>
                    <a:pt x="3339432" y="406368"/>
                  </a:lnTo>
                  <a:cubicBezTo>
                    <a:pt x="3441864" y="480215"/>
                    <a:pt x="3492984" y="606278"/>
                    <a:pt x="3470867" y="730561"/>
                  </a:cubicBezTo>
                  <a:close/>
                </a:path>
              </a:pathLst>
            </a:custGeom>
            <a:solidFill>
              <a:srgbClr val="FFCDBE"/>
            </a:solidFill>
            <a:ln w="9525" cap="flat">
              <a:noFill/>
              <a:prstDash val="solid"/>
              <a:miter/>
            </a:ln>
          </p:spPr>
          <p:txBody>
            <a:bodyPr rtlCol="0" anchor="ctr"/>
            <a:lstStyle/>
            <a:p>
              <a:endParaRPr lang="en-PH" sz="2400" dirty="0"/>
            </a:p>
          </p:txBody>
        </p:sp>
        <p:sp>
          <p:nvSpPr>
            <p:cNvPr id="33" name="Freeform: Shape 32">
              <a:extLst>
                <a:ext uri="{FF2B5EF4-FFF2-40B4-BE49-F238E27FC236}">
                  <a16:creationId xmlns:a16="http://schemas.microsoft.com/office/drawing/2014/main" xmlns="" id="{6ADDC485-3130-43E6-B9AA-6B972A469F9C}"/>
                </a:ext>
              </a:extLst>
            </p:cNvPr>
            <p:cNvSpPr/>
            <p:nvPr/>
          </p:nvSpPr>
          <p:spPr>
            <a:xfrm>
              <a:off x="4421700" y="2503368"/>
              <a:ext cx="288064" cy="4061249"/>
            </a:xfrm>
            <a:custGeom>
              <a:avLst/>
              <a:gdLst>
                <a:gd name="connsiteX0" fmla="*/ 0 w 298989"/>
                <a:gd name="connsiteY0" fmla="*/ 0 h 3304689"/>
                <a:gd name="connsiteX1" fmla="*/ 0 w 298989"/>
                <a:gd name="connsiteY1" fmla="*/ 3155194 h 3304689"/>
                <a:gd name="connsiteX2" fmla="*/ 149495 w 298989"/>
                <a:gd name="connsiteY2" fmla="*/ 3304689 h 3304689"/>
                <a:gd name="connsiteX3" fmla="*/ 298990 w 298989"/>
                <a:gd name="connsiteY3" fmla="*/ 3155194 h 3304689"/>
                <a:gd name="connsiteX4" fmla="*/ 298990 w 298989"/>
                <a:gd name="connsiteY4" fmla="*/ 0 h 330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89" h="3304689">
                  <a:moveTo>
                    <a:pt x="0" y="0"/>
                  </a:moveTo>
                  <a:lnTo>
                    <a:pt x="0" y="3155194"/>
                  </a:lnTo>
                  <a:cubicBezTo>
                    <a:pt x="0" y="3237757"/>
                    <a:pt x="66932" y="3304689"/>
                    <a:pt x="149495" y="3304689"/>
                  </a:cubicBezTo>
                  <a:cubicBezTo>
                    <a:pt x="232058" y="3304689"/>
                    <a:pt x="298990" y="3237757"/>
                    <a:pt x="298990" y="3155194"/>
                  </a:cubicBezTo>
                  <a:lnTo>
                    <a:pt x="298990" y="0"/>
                  </a:lnTo>
                  <a:close/>
                </a:path>
              </a:pathLst>
            </a:custGeom>
            <a:solidFill>
              <a:srgbClr val="BDC3C7"/>
            </a:solidFill>
            <a:ln w="9525" cap="flat">
              <a:noFill/>
              <a:prstDash val="solid"/>
              <a:miter/>
            </a:ln>
          </p:spPr>
          <p:txBody>
            <a:bodyPr rtlCol="0" anchor="ctr"/>
            <a:lstStyle/>
            <a:p>
              <a:endParaRPr lang="en-PH" sz="2400"/>
            </a:p>
          </p:txBody>
        </p:sp>
        <p:sp>
          <p:nvSpPr>
            <p:cNvPr id="34" name="Freeform: Shape 33">
              <a:extLst>
                <a:ext uri="{FF2B5EF4-FFF2-40B4-BE49-F238E27FC236}">
                  <a16:creationId xmlns:a16="http://schemas.microsoft.com/office/drawing/2014/main" xmlns="" id="{0515A718-8E0C-4DE4-8E20-55123C17B254}"/>
                </a:ext>
              </a:extLst>
            </p:cNvPr>
            <p:cNvSpPr/>
            <p:nvPr/>
          </p:nvSpPr>
          <p:spPr>
            <a:xfrm>
              <a:off x="3557364" y="4421939"/>
              <a:ext cx="1546700" cy="1877577"/>
            </a:xfrm>
            <a:custGeom>
              <a:avLst/>
              <a:gdLst>
                <a:gd name="connsiteX0" fmla="*/ 1172004 w 1546700"/>
                <a:gd name="connsiteY0" fmla="*/ 125445 h 1877577"/>
                <a:gd name="connsiteX1" fmla="*/ 925373 w 1546700"/>
                <a:gd name="connsiteY1" fmla="*/ 633270 h 1877577"/>
                <a:gd name="connsiteX2" fmla="*/ 431492 w 1546700"/>
                <a:gd name="connsiteY2" fmla="*/ 738597 h 1877577"/>
                <a:gd name="connsiteX3" fmla="*/ 0 w 1546700"/>
                <a:gd name="connsiteY3" fmla="*/ 1580036 h 1877577"/>
                <a:gd name="connsiteX4" fmla="*/ 494395 w 1546700"/>
                <a:gd name="connsiteY4" fmla="*/ 1877578 h 1877577"/>
                <a:gd name="connsiteX5" fmla="*/ 856650 w 1546700"/>
                <a:gd name="connsiteY5" fmla="*/ 1588837 h 1877577"/>
                <a:gd name="connsiteX6" fmla="*/ 1062828 w 1546700"/>
                <a:gd name="connsiteY6" fmla="*/ 1326814 h 1877577"/>
                <a:gd name="connsiteX7" fmla="*/ 1510170 w 1546700"/>
                <a:gd name="connsiteY7" fmla="*/ 291618 h 1877577"/>
                <a:gd name="connsiteX8" fmla="*/ 1464421 w 1546700"/>
                <a:gd name="connsiteY8" fmla="*/ 19993 h 1877577"/>
                <a:gd name="connsiteX9" fmla="*/ 1172004 w 1546700"/>
                <a:gd name="connsiteY9" fmla="*/ 125445 h 187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6700" h="1877577">
                  <a:moveTo>
                    <a:pt x="1172004" y="125445"/>
                  </a:moveTo>
                  <a:lnTo>
                    <a:pt x="925373" y="633270"/>
                  </a:lnTo>
                  <a:lnTo>
                    <a:pt x="431492" y="738597"/>
                  </a:lnTo>
                  <a:lnTo>
                    <a:pt x="0" y="1580036"/>
                  </a:lnTo>
                  <a:lnTo>
                    <a:pt x="494395" y="1877578"/>
                  </a:lnTo>
                  <a:lnTo>
                    <a:pt x="856650" y="1588837"/>
                  </a:lnTo>
                  <a:cubicBezTo>
                    <a:pt x="941594" y="1523734"/>
                    <a:pt x="1021051" y="1425350"/>
                    <a:pt x="1062828" y="1326814"/>
                  </a:cubicBezTo>
                  <a:lnTo>
                    <a:pt x="1510170" y="291618"/>
                  </a:lnTo>
                  <a:cubicBezTo>
                    <a:pt x="1557309" y="180442"/>
                    <a:pt x="1574359" y="69961"/>
                    <a:pt x="1464421" y="19993"/>
                  </a:cubicBezTo>
                  <a:cubicBezTo>
                    <a:pt x="1354493" y="-29956"/>
                    <a:pt x="1224763" y="16812"/>
                    <a:pt x="1172004" y="125445"/>
                  </a:cubicBezTo>
                  <a:close/>
                </a:path>
              </a:pathLst>
            </a:custGeom>
            <a:solidFill>
              <a:srgbClr val="FFCDBE"/>
            </a:solidFill>
            <a:ln w="9525" cap="flat">
              <a:noFill/>
              <a:prstDash val="solid"/>
              <a:miter/>
            </a:ln>
          </p:spPr>
          <p:txBody>
            <a:bodyPr rtlCol="0" anchor="ctr"/>
            <a:lstStyle/>
            <a:p>
              <a:endParaRPr lang="en-PH" sz="2400"/>
            </a:p>
          </p:txBody>
        </p:sp>
        <p:sp>
          <p:nvSpPr>
            <p:cNvPr id="35" name="Freeform: Shape 34">
              <a:extLst>
                <a:ext uri="{FF2B5EF4-FFF2-40B4-BE49-F238E27FC236}">
                  <a16:creationId xmlns:a16="http://schemas.microsoft.com/office/drawing/2014/main" xmlns="" id="{408C681E-A16C-4CB5-900D-E015FB3398EA}"/>
                </a:ext>
              </a:extLst>
            </p:cNvPr>
            <p:cNvSpPr/>
            <p:nvPr/>
          </p:nvSpPr>
          <p:spPr>
            <a:xfrm>
              <a:off x="2143703" y="4422016"/>
              <a:ext cx="3008677" cy="4909915"/>
            </a:xfrm>
            <a:custGeom>
              <a:avLst/>
              <a:gdLst>
                <a:gd name="connsiteX0" fmla="*/ 1426055 w 1556642"/>
                <a:gd name="connsiteY0" fmla="*/ 19926 h 2423222"/>
                <a:gd name="connsiteX1" fmla="*/ 1336558 w 1556642"/>
                <a:gd name="connsiteY1" fmla="*/ 0 h 2423222"/>
                <a:gd name="connsiteX2" fmla="*/ 1332329 w 1556642"/>
                <a:gd name="connsiteY2" fmla="*/ 166249 h 2423222"/>
                <a:gd name="connsiteX3" fmla="*/ 862670 w 1556642"/>
                <a:gd name="connsiteY3" fmla="*/ 1273902 h 2423222"/>
                <a:gd name="connsiteX4" fmla="*/ 665655 w 1556642"/>
                <a:gd name="connsiteY4" fmla="*/ 1528296 h 2423222"/>
                <a:gd name="connsiteX5" fmla="*/ 301295 w 1556642"/>
                <a:gd name="connsiteY5" fmla="*/ 1807531 h 2423222"/>
                <a:gd name="connsiteX6" fmla="*/ 0 w 1556642"/>
                <a:gd name="connsiteY6" fmla="*/ 2308146 h 2423222"/>
                <a:gd name="connsiteX7" fmla="*/ 181842 w 1556642"/>
                <a:gd name="connsiteY7" fmla="*/ 2417579 h 2423222"/>
                <a:gd name="connsiteX8" fmla="*/ 235868 w 1556642"/>
                <a:gd name="connsiteY8" fmla="*/ 2404148 h 2423222"/>
                <a:gd name="connsiteX9" fmla="*/ 527095 w 1556642"/>
                <a:gd name="connsiteY9" fmla="*/ 1920269 h 2423222"/>
                <a:gd name="connsiteX10" fmla="*/ 884672 w 1556642"/>
                <a:gd name="connsiteY10" fmla="*/ 1646234 h 2423222"/>
                <a:gd name="connsiteX11" fmla="*/ 1078021 w 1556642"/>
                <a:gd name="connsiteY11" fmla="*/ 1396584 h 2423222"/>
                <a:gd name="connsiteX12" fmla="*/ 1538926 w 1556642"/>
                <a:gd name="connsiteY12" fmla="*/ 309572 h 2423222"/>
                <a:gd name="connsiteX13" fmla="*/ 1426055 w 1556642"/>
                <a:gd name="connsiteY13" fmla="*/ 19926 h 2423222"/>
                <a:gd name="connsiteX0" fmla="*/ 1426055 w 1556642"/>
                <a:gd name="connsiteY0" fmla="*/ 19926 h 2417579"/>
                <a:gd name="connsiteX1" fmla="*/ 1336558 w 1556642"/>
                <a:gd name="connsiteY1" fmla="*/ 0 h 2417579"/>
                <a:gd name="connsiteX2" fmla="*/ 1332329 w 1556642"/>
                <a:gd name="connsiteY2" fmla="*/ 166249 h 2417579"/>
                <a:gd name="connsiteX3" fmla="*/ 862670 w 1556642"/>
                <a:gd name="connsiteY3" fmla="*/ 1273902 h 2417579"/>
                <a:gd name="connsiteX4" fmla="*/ 665655 w 1556642"/>
                <a:gd name="connsiteY4" fmla="*/ 1528296 h 2417579"/>
                <a:gd name="connsiteX5" fmla="*/ 301295 w 1556642"/>
                <a:gd name="connsiteY5" fmla="*/ 1807531 h 2417579"/>
                <a:gd name="connsiteX6" fmla="*/ 0 w 1556642"/>
                <a:gd name="connsiteY6" fmla="*/ 2308146 h 2417579"/>
                <a:gd name="connsiteX7" fmla="*/ 181842 w 1556642"/>
                <a:gd name="connsiteY7" fmla="*/ 2417579 h 2417579"/>
                <a:gd name="connsiteX8" fmla="*/ 527095 w 1556642"/>
                <a:gd name="connsiteY8" fmla="*/ 1920269 h 2417579"/>
                <a:gd name="connsiteX9" fmla="*/ 884672 w 1556642"/>
                <a:gd name="connsiteY9" fmla="*/ 1646234 h 2417579"/>
                <a:gd name="connsiteX10" fmla="*/ 1078021 w 1556642"/>
                <a:gd name="connsiteY10" fmla="*/ 1396584 h 2417579"/>
                <a:gd name="connsiteX11" fmla="*/ 1538926 w 1556642"/>
                <a:gd name="connsiteY11" fmla="*/ 309572 h 2417579"/>
                <a:gd name="connsiteX12" fmla="*/ 1426055 w 1556642"/>
                <a:gd name="connsiteY12" fmla="*/ 19926 h 2417579"/>
                <a:gd name="connsiteX0" fmla="*/ 2921222 w 3051809"/>
                <a:gd name="connsiteY0" fmla="*/ 19926 h 4754784"/>
                <a:gd name="connsiteX1" fmla="*/ 2831725 w 3051809"/>
                <a:gd name="connsiteY1" fmla="*/ 0 h 4754784"/>
                <a:gd name="connsiteX2" fmla="*/ 2827496 w 3051809"/>
                <a:gd name="connsiteY2" fmla="*/ 166249 h 4754784"/>
                <a:gd name="connsiteX3" fmla="*/ 2357837 w 3051809"/>
                <a:gd name="connsiteY3" fmla="*/ 1273902 h 4754784"/>
                <a:gd name="connsiteX4" fmla="*/ 2160822 w 3051809"/>
                <a:gd name="connsiteY4" fmla="*/ 1528296 h 4754784"/>
                <a:gd name="connsiteX5" fmla="*/ 1796462 w 3051809"/>
                <a:gd name="connsiteY5" fmla="*/ 1807531 h 4754784"/>
                <a:gd name="connsiteX6" fmla="*/ 0 w 3051809"/>
                <a:gd name="connsiteY6" fmla="*/ 4754784 h 4754784"/>
                <a:gd name="connsiteX7" fmla="*/ 1677009 w 3051809"/>
                <a:gd name="connsiteY7" fmla="*/ 2417579 h 4754784"/>
                <a:gd name="connsiteX8" fmla="*/ 2022262 w 3051809"/>
                <a:gd name="connsiteY8" fmla="*/ 1920269 h 4754784"/>
                <a:gd name="connsiteX9" fmla="*/ 2379839 w 3051809"/>
                <a:gd name="connsiteY9" fmla="*/ 1646234 h 4754784"/>
                <a:gd name="connsiteX10" fmla="*/ 2573188 w 3051809"/>
                <a:gd name="connsiteY10" fmla="*/ 1396584 h 4754784"/>
                <a:gd name="connsiteX11" fmla="*/ 3034093 w 3051809"/>
                <a:gd name="connsiteY11" fmla="*/ 309572 h 4754784"/>
                <a:gd name="connsiteX12" fmla="*/ 2921222 w 3051809"/>
                <a:gd name="connsiteY12" fmla="*/ 19926 h 4754784"/>
                <a:gd name="connsiteX0" fmla="*/ 2921222 w 3051809"/>
                <a:gd name="connsiteY0" fmla="*/ 19926 h 4901288"/>
                <a:gd name="connsiteX1" fmla="*/ 2831725 w 3051809"/>
                <a:gd name="connsiteY1" fmla="*/ 0 h 4901288"/>
                <a:gd name="connsiteX2" fmla="*/ 2827496 w 3051809"/>
                <a:gd name="connsiteY2" fmla="*/ 166249 h 4901288"/>
                <a:gd name="connsiteX3" fmla="*/ 2357837 w 3051809"/>
                <a:gd name="connsiteY3" fmla="*/ 1273902 h 4901288"/>
                <a:gd name="connsiteX4" fmla="*/ 2160822 w 3051809"/>
                <a:gd name="connsiteY4" fmla="*/ 1528296 h 4901288"/>
                <a:gd name="connsiteX5" fmla="*/ 1796462 w 3051809"/>
                <a:gd name="connsiteY5" fmla="*/ 1807531 h 4901288"/>
                <a:gd name="connsiteX6" fmla="*/ 0 w 3051809"/>
                <a:gd name="connsiteY6" fmla="*/ 4754784 h 4901288"/>
                <a:gd name="connsiteX7" fmla="*/ 194198 w 3051809"/>
                <a:gd name="connsiteY7" fmla="*/ 4901288 h 4901288"/>
                <a:gd name="connsiteX8" fmla="*/ 2022262 w 3051809"/>
                <a:gd name="connsiteY8" fmla="*/ 1920269 h 4901288"/>
                <a:gd name="connsiteX9" fmla="*/ 2379839 w 3051809"/>
                <a:gd name="connsiteY9" fmla="*/ 1646234 h 4901288"/>
                <a:gd name="connsiteX10" fmla="*/ 2573188 w 3051809"/>
                <a:gd name="connsiteY10" fmla="*/ 1396584 h 4901288"/>
                <a:gd name="connsiteX11" fmla="*/ 3034093 w 3051809"/>
                <a:gd name="connsiteY11" fmla="*/ 309572 h 4901288"/>
                <a:gd name="connsiteX12" fmla="*/ 2921222 w 3051809"/>
                <a:gd name="connsiteY12" fmla="*/ 19926 h 4901288"/>
                <a:gd name="connsiteX0" fmla="*/ 2921222 w 3051809"/>
                <a:gd name="connsiteY0" fmla="*/ 19926 h 4909915"/>
                <a:gd name="connsiteX1" fmla="*/ 2831725 w 3051809"/>
                <a:gd name="connsiteY1" fmla="*/ 0 h 4909915"/>
                <a:gd name="connsiteX2" fmla="*/ 2827496 w 3051809"/>
                <a:gd name="connsiteY2" fmla="*/ 166249 h 4909915"/>
                <a:gd name="connsiteX3" fmla="*/ 2357837 w 3051809"/>
                <a:gd name="connsiteY3" fmla="*/ 1273902 h 4909915"/>
                <a:gd name="connsiteX4" fmla="*/ 2160822 w 3051809"/>
                <a:gd name="connsiteY4" fmla="*/ 1528296 h 4909915"/>
                <a:gd name="connsiteX5" fmla="*/ 1796462 w 3051809"/>
                <a:gd name="connsiteY5" fmla="*/ 1807531 h 4909915"/>
                <a:gd name="connsiteX6" fmla="*/ 0 w 3051809"/>
                <a:gd name="connsiteY6" fmla="*/ 4754784 h 4909915"/>
                <a:gd name="connsiteX7" fmla="*/ 211451 w 3051809"/>
                <a:gd name="connsiteY7" fmla="*/ 4909915 h 4909915"/>
                <a:gd name="connsiteX8" fmla="*/ 2022262 w 3051809"/>
                <a:gd name="connsiteY8" fmla="*/ 1920269 h 4909915"/>
                <a:gd name="connsiteX9" fmla="*/ 2379839 w 3051809"/>
                <a:gd name="connsiteY9" fmla="*/ 1646234 h 4909915"/>
                <a:gd name="connsiteX10" fmla="*/ 2573188 w 3051809"/>
                <a:gd name="connsiteY10" fmla="*/ 1396584 h 4909915"/>
                <a:gd name="connsiteX11" fmla="*/ 3034093 w 3051809"/>
                <a:gd name="connsiteY11" fmla="*/ 309572 h 4909915"/>
                <a:gd name="connsiteX12" fmla="*/ 2921222 w 3051809"/>
                <a:gd name="connsiteY12" fmla="*/ 19926 h 4909915"/>
                <a:gd name="connsiteX0" fmla="*/ 2895342 w 3025929"/>
                <a:gd name="connsiteY0" fmla="*/ 19926 h 4909915"/>
                <a:gd name="connsiteX1" fmla="*/ 2805845 w 3025929"/>
                <a:gd name="connsiteY1" fmla="*/ 0 h 4909915"/>
                <a:gd name="connsiteX2" fmla="*/ 2801616 w 3025929"/>
                <a:gd name="connsiteY2" fmla="*/ 166249 h 4909915"/>
                <a:gd name="connsiteX3" fmla="*/ 2331957 w 3025929"/>
                <a:gd name="connsiteY3" fmla="*/ 1273902 h 4909915"/>
                <a:gd name="connsiteX4" fmla="*/ 2134942 w 3025929"/>
                <a:gd name="connsiteY4" fmla="*/ 1528296 h 4909915"/>
                <a:gd name="connsiteX5" fmla="*/ 1770582 w 3025929"/>
                <a:gd name="connsiteY5" fmla="*/ 1807531 h 4909915"/>
                <a:gd name="connsiteX6" fmla="*/ 0 w 3025929"/>
                <a:gd name="connsiteY6" fmla="*/ 4789290 h 4909915"/>
                <a:gd name="connsiteX7" fmla="*/ 185571 w 3025929"/>
                <a:gd name="connsiteY7" fmla="*/ 4909915 h 4909915"/>
                <a:gd name="connsiteX8" fmla="*/ 1996382 w 3025929"/>
                <a:gd name="connsiteY8" fmla="*/ 1920269 h 4909915"/>
                <a:gd name="connsiteX9" fmla="*/ 2353959 w 3025929"/>
                <a:gd name="connsiteY9" fmla="*/ 1646234 h 4909915"/>
                <a:gd name="connsiteX10" fmla="*/ 2547308 w 3025929"/>
                <a:gd name="connsiteY10" fmla="*/ 1396584 h 4909915"/>
                <a:gd name="connsiteX11" fmla="*/ 3008213 w 3025929"/>
                <a:gd name="connsiteY11" fmla="*/ 309572 h 4909915"/>
                <a:gd name="connsiteX12" fmla="*/ 2895342 w 3025929"/>
                <a:gd name="connsiteY12" fmla="*/ 19926 h 4909915"/>
                <a:gd name="connsiteX0" fmla="*/ 2878090 w 3008677"/>
                <a:gd name="connsiteY0" fmla="*/ 19926 h 4909915"/>
                <a:gd name="connsiteX1" fmla="*/ 2788593 w 3008677"/>
                <a:gd name="connsiteY1" fmla="*/ 0 h 4909915"/>
                <a:gd name="connsiteX2" fmla="*/ 2784364 w 3008677"/>
                <a:gd name="connsiteY2" fmla="*/ 166249 h 4909915"/>
                <a:gd name="connsiteX3" fmla="*/ 2314705 w 3008677"/>
                <a:gd name="connsiteY3" fmla="*/ 1273902 h 4909915"/>
                <a:gd name="connsiteX4" fmla="*/ 2117690 w 3008677"/>
                <a:gd name="connsiteY4" fmla="*/ 1528296 h 4909915"/>
                <a:gd name="connsiteX5" fmla="*/ 1753330 w 3008677"/>
                <a:gd name="connsiteY5" fmla="*/ 1807531 h 4909915"/>
                <a:gd name="connsiteX6" fmla="*/ 0 w 3008677"/>
                <a:gd name="connsiteY6" fmla="*/ 4754784 h 4909915"/>
                <a:gd name="connsiteX7" fmla="*/ 168319 w 3008677"/>
                <a:gd name="connsiteY7" fmla="*/ 4909915 h 4909915"/>
                <a:gd name="connsiteX8" fmla="*/ 1979130 w 3008677"/>
                <a:gd name="connsiteY8" fmla="*/ 1920269 h 4909915"/>
                <a:gd name="connsiteX9" fmla="*/ 2336707 w 3008677"/>
                <a:gd name="connsiteY9" fmla="*/ 1646234 h 4909915"/>
                <a:gd name="connsiteX10" fmla="*/ 2530056 w 3008677"/>
                <a:gd name="connsiteY10" fmla="*/ 1396584 h 4909915"/>
                <a:gd name="connsiteX11" fmla="*/ 2990961 w 3008677"/>
                <a:gd name="connsiteY11" fmla="*/ 309572 h 4909915"/>
                <a:gd name="connsiteX12" fmla="*/ 2878090 w 3008677"/>
                <a:gd name="connsiteY12" fmla="*/ 19926 h 490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677" h="4909915">
                  <a:moveTo>
                    <a:pt x="2878090" y="19926"/>
                  </a:moveTo>
                  <a:cubicBezTo>
                    <a:pt x="2849038" y="6725"/>
                    <a:pt x="2818615" y="343"/>
                    <a:pt x="2788593" y="0"/>
                  </a:cubicBezTo>
                  <a:cubicBezTo>
                    <a:pt x="2807605" y="52131"/>
                    <a:pt x="2807681" y="111262"/>
                    <a:pt x="2784364" y="166249"/>
                  </a:cubicBezTo>
                  <a:lnTo>
                    <a:pt x="2314705" y="1273902"/>
                  </a:lnTo>
                  <a:cubicBezTo>
                    <a:pt x="2272138" y="1374305"/>
                    <a:pt x="2204253" y="1461954"/>
                    <a:pt x="2117690" y="1528296"/>
                  </a:cubicBezTo>
                  <a:lnTo>
                    <a:pt x="1753330" y="1807531"/>
                  </a:lnTo>
                  <a:lnTo>
                    <a:pt x="0" y="4754784"/>
                  </a:lnTo>
                  <a:lnTo>
                    <a:pt x="168319" y="4909915"/>
                  </a:lnTo>
                  <a:cubicBezTo>
                    <a:pt x="256168" y="4845269"/>
                    <a:pt x="1861992" y="2048826"/>
                    <a:pt x="1979130" y="1920269"/>
                  </a:cubicBezTo>
                  <a:lnTo>
                    <a:pt x="2336707" y="1646234"/>
                  </a:lnTo>
                  <a:cubicBezTo>
                    <a:pt x="2421651" y="1581131"/>
                    <a:pt x="2488269" y="1495111"/>
                    <a:pt x="2530056" y="1396584"/>
                  </a:cubicBezTo>
                  <a:lnTo>
                    <a:pt x="2990961" y="309572"/>
                  </a:lnTo>
                  <a:cubicBezTo>
                    <a:pt x="3038100" y="198387"/>
                    <a:pt x="2988027" y="69895"/>
                    <a:pt x="2878090" y="19926"/>
                  </a:cubicBezTo>
                  <a:close/>
                </a:path>
              </a:pathLst>
            </a:custGeom>
            <a:solidFill>
              <a:srgbClr val="EBAE9D"/>
            </a:solidFill>
            <a:ln w="9525" cap="flat">
              <a:noFill/>
              <a:prstDash val="solid"/>
              <a:miter/>
            </a:ln>
          </p:spPr>
          <p:txBody>
            <a:bodyPr rtlCol="0" anchor="ctr"/>
            <a:lstStyle/>
            <a:p>
              <a:endParaRPr lang="en-PH" sz="2400"/>
            </a:p>
          </p:txBody>
        </p:sp>
      </p:grpSp>
      <p:sp>
        <p:nvSpPr>
          <p:cNvPr id="3" name="Freeform: Shape 2">
            <a:extLst>
              <a:ext uri="{FF2B5EF4-FFF2-40B4-BE49-F238E27FC236}">
                <a16:creationId xmlns:a16="http://schemas.microsoft.com/office/drawing/2014/main" xmlns="" id="{080C715E-9BAE-4194-84DA-AFE4D6F4269D}"/>
              </a:ext>
            </a:extLst>
          </p:cNvPr>
          <p:cNvSpPr/>
          <p:nvPr/>
        </p:nvSpPr>
        <p:spPr>
          <a:xfrm>
            <a:off x="2979025" y="1802355"/>
            <a:ext cx="1657107" cy="1942147"/>
          </a:xfrm>
          <a:custGeom>
            <a:avLst/>
            <a:gdLst>
              <a:gd name="connsiteX0" fmla="*/ 135242 w 218045"/>
              <a:gd name="connsiteY0" fmla="*/ 255096 h 255551"/>
              <a:gd name="connsiteX1" fmla="*/ 188627 w 218045"/>
              <a:gd name="connsiteY1" fmla="*/ 189628 h 255551"/>
              <a:gd name="connsiteX2" fmla="*/ 216972 w 218045"/>
              <a:gd name="connsiteY2" fmla="*/ 111138 h 255551"/>
              <a:gd name="connsiteX3" fmla="*/ 107999 w 218045"/>
              <a:gd name="connsiteY3" fmla="*/ -456 h 255551"/>
              <a:gd name="connsiteX4" fmla="*/ -1021 w 218045"/>
              <a:gd name="connsiteY4" fmla="*/ 111129 h 255551"/>
              <a:gd name="connsiteX5" fmla="*/ 27324 w 218045"/>
              <a:gd name="connsiteY5" fmla="*/ 189618 h 255551"/>
              <a:gd name="connsiteX6" fmla="*/ 80732 w 218045"/>
              <a:gd name="connsiteY6" fmla="*/ 255096 h 255551"/>
              <a:gd name="connsiteX7" fmla="*/ 135242 w 218045"/>
              <a:gd name="connsiteY7" fmla="*/ 255096 h 2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45" h="255551">
                <a:moveTo>
                  <a:pt x="135242" y="255096"/>
                </a:moveTo>
                <a:cubicBezTo>
                  <a:pt x="135242" y="223255"/>
                  <a:pt x="170856" y="209563"/>
                  <a:pt x="188627" y="189628"/>
                </a:cubicBezTo>
                <a:cubicBezTo>
                  <a:pt x="207477" y="167927"/>
                  <a:pt x="217582" y="139933"/>
                  <a:pt x="216972" y="111138"/>
                </a:cubicBezTo>
                <a:cubicBezTo>
                  <a:pt x="216503" y="50521"/>
                  <a:pt x="168300" y="1180"/>
                  <a:pt x="107999" y="-456"/>
                </a:cubicBezTo>
                <a:cubicBezTo>
                  <a:pt x="47675" y="1169"/>
                  <a:pt x="-529" y="50507"/>
                  <a:pt x="-1021" y="111129"/>
                </a:cubicBezTo>
                <a:cubicBezTo>
                  <a:pt x="-1631" y="139924"/>
                  <a:pt x="8498" y="167918"/>
                  <a:pt x="27324" y="189618"/>
                </a:cubicBezTo>
                <a:cubicBezTo>
                  <a:pt x="45143" y="209563"/>
                  <a:pt x="80732" y="223255"/>
                  <a:pt x="80732" y="255096"/>
                </a:cubicBezTo>
                <a:lnTo>
                  <a:pt x="135242" y="255096"/>
                </a:lnTo>
                <a:close/>
              </a:path>
            </a:pathLst>
          </a:custGeom>
          <a:solidFill>
            <a:schemeClr val="bg1">
              <a:lumMod val="85000"/>
            </a:schemeClr>
          </a:solidFill>
          <a:ln w="2307" cap="flat">
            <a:noFill/>
            <a:prstDash val="solid"/>
            <a:miter/>
          </a:ln>
        </p:spPr>
        <p:txBody>
          <a:bodyPr rtlCol="0" anchor="ctr"/>
          <a:lstStyle/>
          <a:p>
            <a:endParaRPr lang="en-PH" sz="2400"/>
          </a:p>
        </p:txBody>
      </p:sp>
      <p:sp>
        <p:nvSpPr>
          <p:cNvPr id="8" name="Freeform: Shape 7">
            <a:extLst>
              <a:ext uri="{FF2B5EF4-FFF2-40B4-BE49-F238E27FC236}">
                <a16:creationId xmlns:a16="http://schemas.microsoft.com/office/drawing/2014/main" xmlns="" id="{C10FA56B-A5DC-440B-88D8-9D0392B0E28E}"/>
              </a:ext>
            </a:extLst>
          </p:cNvPr>
          <p:cNvSpPr/>
          <p:nvPr/>
        </p:nvSpPr>
        <p:spPr>
          <a:xfrm>
            <a:off x="3630326" y="4004365"/>
            <a:ext cx="409807" cy="302899"/>
          </a:xfrm>
          <a:custGeom>
            <a:avLst/>
            <a:gdLst>
              <a:gd name="connsiteX0" fmla="*/ -1047 w 53923"/>
              <a:gd name="connsiteY0" fmla="*/ -456 h 39856"/>
              <a:gd name="connsiteX1" fmla="*/ 52877 w 53923"/>
              <a:gd name="connsiteY1" fmla="*/ -456 h 39856"/>
              <a:gd name="connsiteX2" fmla="*/ 52877 w 53923"/>
              <a:gd name="connsiteY2" fmla="*/ 9508 h 39856"/>
              <a:gd name="connsiteX3" fmla="*/ 25915 w 53923"/>
              <a:gd name="connsiteY3" fmla="*/ 39401 h 39856"/>
              <a:gd name="connsiteX4" fmla="*/ -1047 w 53923"/>
              <a:gd name="connsiteY4" fmla="*/ 9508 h 39856"/>
              <a:gd name="connsiteX5" fmla="*/ -1047 w 53923"/>
              <a:gd name="connsiteY5" fmla="*/ -456 h 3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39856">
                <a:moveTo>
                  <a:pt x="-1047" y="-456"/>
                </a:moveTo>
                <a:lnTo>
                  <a:pt x="52877" y="-456"/>
                </a:lnTo>
                <a:lnTo>
                  <a:pt x="52877" y="9508"/>
                </a:lnTo>
                <a:cubicBezTo>
                  <a:pt x="52877" y="26018"/>
                  <a:pt x="40803" y="39401"/>
                  <a:pt x="25915" y="39401"/>
                </a:cubicBezTo>
                <a:cubicBezTo>
                  <a:pt x="11027" y="39401"/>
                  <a:pt x="-1047" y="26018"/>
                  <a:pt x="-1047" y="9508"/>
                </a:cubicBezTo>
                <a:lnTo>
                  <a:pt x="-1047" y="-456"/>
                </a:lnTo>
                <a:close/>
              </a:path>
            </a:pathLst>
          </a:custGeom>
          <a:solidFill>
            <a:srgbClr val="95A5A5"/>
          </a:solidFill>
          <a:ln w="2307" cap="flat">
            <a:noFill/>
            <a:prstDash val="solid"/>
            <a:miter/>
          </a:ln>
        </p:spPr>
        <p:txBody>
          <a:bodyPr rtlCol="0" anchor="ctr"/>
          <a:lstStyle/>
          <a:p>
            <a:endParaRPr lang="en-PH" sz="2400"/>
          </a:p>
        </p:txBody>
      </p:sp>
      <p:sp>
        <p:nvSpPr>
          <p:cNvPr id="9" name="Freeform: Shape 8">
            <a:extLst>
              <a:ext uri="{FF2B5EF4-FFF2-40B4-BE49-F238E27FC236}">
                <a16:creationId xmlns:a16="http://schemas.microsoft.com/office/drawing/2014/main" xmlns="" id="{85ED6AF3-6AED-49C2-819D-5E0AAF37AFB9}"/>
              </a:ext>
            </a:extLst>
          </p:cNvPr>
          <p:cNvSpPr/>
          <p:nvPr/>
        </p:nvSpPr>
        <p:spPr>
          <a:xfrm>
            <a:off x="10331318" y="2735721"/>
            <a:ext cx="356356" cy="124721"/>
          </a:xfrm>
          <a:custGeom>
            <a:avLst/>
            <a:gdLst>
              <a:gd name="connsiteX0" fmla="*/ 36465 w 46890"/>
              <a:gd name="connsiteY0" fmla="*/ 15956 h 16411"/>
              <a:gd name="connsiteX1" fmla="*/ 8331 w 46890"/>
              <a:gd name="connsiteY1" fmla="*/ 15956 h 16411"/>
              <a:gd name="connsiteX2" fmla="*/ -1047 w 46890"/>
              <a:gd name="connsiteY2" fmla="*/ 7750 h 16411"/>
              <a:gd name="connsiteX3" fmla="*/ 8331 w 46890"/>
              <a:gd name="connsiteY3" fmla="*/ -456 h 16411"/>
              <a:gd name="connsiteX4" fmla="*/ 36465 w 46890"/>
              <a:gd name="connsiteY4" fmla="*/ -456 h 16411"/>
              <a:gd name="connsiteX5" fmla="*/ 45843 w 46890"/>
              <a:gd name="connsiteY5" fmla="*/ 7750 h 16411"/>
              <a:gd name="connsiteX6" fmla="*/ 36465 w 46890"/>
              <a:gd name="connsiteY6" fmla="*/ 15956 h 1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0" h="16411">
                <a:moveTo>
                  <a:pt x="36465" y="15956"/>
                </a:moveTo>
                <a:lnTo>
                  <a:pt x="8331" y="15956"/>
                </a:lnTo>
                <a:cubicBezTo>
                  <a:pt x="3150" y="15956"/>
                  <a:pt x="-1047" y="12279"/>
                  <a:pt x="-1047" y="7750"/>
                </a:cubicBezTo>
                <a:cubicBezTo>
                  <a:pt x="-1047" y="3220"/>
                  <a:pt x="3150" y="-456"/>
                  <a:pt x="8331" y="-456"/>
                </a:cubicBezTo>
                <a:lnTo>
                  <a:pt x="36465" y="-456"/>
                </a:lnTo>
                <a:cubicBezTo>
                  <a:pt x="41647" y="-456"/>
                  <a:pt x="45843" y="3220"/>
                  <a:pt x="45843" y="7750"/>
                </a:cubicBezTo>
                <a:cubicBezTo>
                  <a:pt x="45843" y="12279"/>
                  <a:pt x="41647" y="15956"/>
                  <a:pt x="36465" y="15956"/>
                </a:cubicBezTo>
                <a:close/>
              </a:path>
            </a:pathLst>
          </a:custGeom>
          <a:solidFill>
            <a:schemeClr val="bg1"/>
          </a:solidFill>
          <a:ln w="2307" cap="flat">
            <a:noFill/>
            <a:prstDash val="solid"/>
            <a:miter/>
          </a:ln>
        </p:spPr>
        <p:txBody>
          <a:bodyPr rtlCol="0" anchor="ctr"/>
          <a:lstStyle/>
          <a:p>
            <a:endParaRPr lang="en-PH" sz="2400"/>
          </a:p>
        </p:txBody>
      </p:sp>
      <p:sp>
        <p:nvSpPr>
          <p:cNvPr id="10" name="Freeform: Shape 9">
            <a:extLst>
              <a:ext uri="{FF2B5EF4-FFF2-40B4-BE49-F238E27FC236}">
                <a16:creationId xmlns:a16="http://schemas.microsoft.com/office/drawing/2014/main" xmlns="" id="{33D89625-19C5-4C69-BC9D-FB5DC8C67A22}"/>
              </a:ext>
            </a:extLst>
          </p:cNvPr>
          <p:cNvSpPr/>
          <p:nvPr/>
        </p:nvSpPr>
        <p:spPr>
          <a:xfrm>
            <a:off x="9992852" y="1773680"/>
            <a:ext cx="302937" cy="302899"/>
          </a:xfrm>
          <a:custGeom>
            <a:avLst/>
            <a:gdLst>
              <a:gd name="connsiteX0" fmla="*/ 8603 w 39861"/>
              <a:gd name="connsiteY0" fmla="*/ 39400 h 39856"/>
              <a:gd name="connsiteX1" fmla="*/ -306 w 39861"/>
              <a:gd name="connsiteY1" fmla="*/ 33448 h 39856"/>
              <a:gd name="connsiteX2" fmla="*/ 1780 w 39861"/>
              <a:gd name="connsiteY2" fmla="*/ 22935 h 39856"/>
              <a:gd name="connsiteX3" fmla="*/ 22248 w 39861"/>
              <a:gd name="connsiteY3" fmla="*/ 2488 h 39856"/>
              <a:gd name="connsiteX4" fmla="*/ 31603 w 39861"/>
              <a:gd name="connsiteY4" fmla="*/ -142 h 39856"/>
              <a:gd name="connsiteX5" fmla="*/ 38495 w 39861"/>
              <a:gd name="connsiteY5" fmla="*/ 6744 h 39856"/>
              <a:gd name="connsiteX6" fmla="*/ 35869 w 39861"/>
              <a:gd name="connsiteY6" fmla="*/ 16119 h 39856"/>
              <a:gd name="connsiteX7" fmla="*/ 15425 w 39861"/>
              <a:gd name="connsiteY7" fmla="*/ 36575 h 39856"/>
              <a:gd name="connsiteX8" fmla="*/ 8603 w 39861"/>
              <a:gd name="connsiteY8" fmla="*/ 39400 h 3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1" h="39856">
                <a:moveTo>
                  <a:pt x="8603" y="39400"/>
                </a:moveTo>
                <a:cubicBezTo>
                  <a:pt x="4711" y="39405"/>
                  <a:pt x="1194" y="37054"/>
                  <a:pt x="-306" y="33448"/>
                </a:cubicBezTo>
                <a:cubicBezTo>
                  <a:pt x="-1807" y="29840"/>
                  <a:pt x="-986" y="25690"/>
                  <a:pt x="1780" y="22935"/>
                </a:cubicBezTo>
                <a:lnTo>
                  <a:pt x="22248" y="2488"/>
                </a:lnTo>
                <a:cubicBezTo>
                  <a:pt x="24663" y="-18"/>
                  <a:pt x="28250" y="-1024"/>
                  <a:pt x="31603" y="-142"/>
                </a:cubicBezTo>
                <a:cubicBezTo>
                  <a:pt x="34979" y="739"/>
                  <a:pt x="37628" y="3375"/>
                  <a:pt x="38495" y="6744"/>
                </a:cubicBezTo>
                <a:cubicBezTo>
                  <a:pt x="39386" y="10115"/>
                  <a:pt x="38378" y="13698"/>
                  <a:pt x="35869" y="16119"/>
                </a:cubicBezTo>
                <a:lnTo>
                  <a:pt x="15425" y="36575"/>
                </a:lnTo>
                <a:cubicBezTo>
                  <a:pt x="13620" y="38385"/>
                  <a:pt x="11158" y="39400"/>
                  <a:pt x="8603" y="39400"/>
                </a:cubicBezTo>
                <a:close/>
              </a:path>
            </a:pathLst>
          </a:custGeom>
          <a:solidFill>
            <a:schemeClr val="bg1"/>
          </a:solidFill>
          <a:ln w="2307" cap="flat">
            <a:noFill/>
            <a:prstDash val="solid"/>
            <a:miter/>
          </a:ln>
        </p:spPr>
        <p:txBody>
          <a:bodyPr rtlCol="0" anchor="ctr"/>
          <a:lstStyle/>
          <a:p>
            <a:endParaRPr lang="en-PH" sz="2400"/>
          </a:p>
        </p:txBody>
      </p:sp>
      <p:sp>
        <p:nvSpPr>
          <p:cNvPr id="11" name="Freeform: Shape 10">
            <a:extLst>
              <a:ext uri="{FF2B5EF4-FFF2-40B4-BE49-F238E27FC236}">
                <a16:creationId xmlns:a16="http://schemas.microsoft.com/office/drawing/2014/main" xmlns="" id="{AE79703E-B2DF-48C1-8DF7-1A8F8752ECF2}"/>
              </a:ext>
            </a:extLst>
          </p:cNvPr>
          <p:cNvSpPr/>
          <p:nvPr/>
        </p:nvSpPr>
        <p:spPr>
          <a:xfrm>
            <a:off x="9208609" y="1381627"/>
            <a:ext cx="124721" cy="356356"/>
          </a:xfrm>
          <a:custGeom>
            <a:avLst/>
            <a:gdLst>
              <a:gd name="connsiteX0" fmla="*/ 7159 w 16411"/>
              <a:gd name="connsiteY0" fmla="*/ 46434 h 46890"/>
              <a:gd name="connsiteX1" fmla="*/ -1047 w 16411"/>
              <a:gd name="connsiteY1" fmla="*/ 37056 h 46890"/>
              <a:gd name="connsiteX2" fmla="*/ -1047 w 16411"/>
              <a:gd name="connsiteY2" fmla="*/ 8922 h 46890"/>
              <a:gd name="connsiteX3" fmla="*/ 7159 w 16411"/>
              <a:gd name="connsiteY3" fmla="*/ -456 h 46890"/>
              <a:gd name="connsiteX4" fmla="*/ 15365 w 16411"/>
              <a:gd name="connsiteY4" fmla="*/ 8922 h 46890"/>
              <a:gd name="connsiteX5" fmla="*/ 15365 w 16411"/>
              <a:gd name="connsiteY5" fmla="*/ 37056 h 46890"/>
              <a:gd name="connsiteX6" fmla="*/ 7159 w 16411"/>
              <a:gd name="connsiteY6" fmla="*/ 46434 h 4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1" h="46890">
                <a:moveTo>
                  <a:pt x="7159" y="46434"/>
                </a:moveTo>
                <a:cubicBezTo>
                  <a:pt x="2634" y="46434"/>
                  <a:pt x="-1047" y="42235"/>
                  <a:pt x="-1047" y="37056"/>
                </a:cubicBezTo>
                <a:lnTo>
                  <a:pt x="-1047" y="8922"/>
                </a:lnTo>
                <a:cubicBezTo>
                  <a:pt x="-1047" y="3743"/>
                  <a:pt x="2634" y="-456"/>
                  <a:pt x="7159" y="-456"/>
                </a:cubicBezTo>
                <a:cubicBezTo>
                  <a:pt x="11684" y="-456"/>
                  <a:pt x="15365" y="3743"/>
                  <a:pt x="15365" y="8922"/>
                </a:cubicBezTo>
                <a:lnTo>
                  <a:pt x="15365" y="37056"/>
                </a:lnTo>
                <a:cubicBezTo>
                  <a:pt x="15365" y="42235"/>
                  <a:pt x="11684" y="46434"/>
                  <a:pt x="7159" y="46434"/>
                </a:cubicBezTo>
                <a:close/>
              </a:path>
            </a:pathLst>
          </a:custGeom>
          <a:solidFill>
            <a:schemeClr val="bg1"/>
          </a:solidFill>
          <a:ln w="2307" cap="flat">
            <a:noFill/>
            <a:prstDash val="solid"/>
            <a:miter/>
          </a:ln>
        </p:spPr>
        <p:txBody>
          <a:bodyPr rtlCol="0" anchor="ctr"/>
          <a:lstStyle/>
          <a:p>
            <a:endParaRPr lang="en-PH" sz="2400"/>
          </a:p>
        </p:txBody>
      </p:sp>
      <p:sp>
        <p:nvSpPr>
          <p:cNvPr id="12" name="Freeform: Shape 11">
            <a:extLst>
              <a:ext uri="{FF2B5EF4-FFF2-40B4-BE49-F238E27FC236}">
                <a16:creationId xmlns:a16="http://schemas.microsoft.com/office/drawing/2014/main" xmlns="" id="{3C3DB90D-0FF1-40FD-9B2A-313482885DA3}"/>
              </a:ext>
            </a:extLst>
          </p:cNvPr>
          <p:cNvSpPr/>
          <p:nvPr/>
        </p:nvSpPr>
        <p:spPr>
          <a:xfrm>
            <a:off x="8246697" y="1773680"/>
            <a:ext cx="302937" cy="302899"/>
          </a:xfrm>
          <a:custGeom>
            <a:avLst/>
            <a:gdLst>
              <a:gd name="connsiteX0" fmla="*/ 29164 w 39861"/>
              <a:gd name="connsiteY0" fmla="*/ 39400 h 39856"/>
              <a:gd name="connsiteX1" fmla="*/ 22342 w 39861"/>
              <a:gd name="connsiteY1" fmla="*/ 36575 h 39856"/>
              <a:gd name="connsiteX2" fmla="*/ 1898 w 39861"/>
              <a:gd name="connsiteY2" fmla="*/ 16119 h 39856"/>
              <a:gd name="connsiteX3" fmla="*/ -728 w 39861"/>
              <a:gd name="connsiteY3" fmla="*/ 6744 h 39856"/>
              <a:gd name="connsiteX4" fmla="*/ 6165 w 39861"/>
              <a:gd name="connsiteY4" fmla="*/ -142 h 39856"/>
              <a:gd name="connsiteX5" fmla="*/ 15519 w 39861"/>
              <a:gd name="connsiteY5" fmla="*/ 2488 h 39856"/>
              <a:gd name="connsiteX6" fmla="*/ 35987 w 39861"/>
              <a:gd name="connsiteY6" fmla="*/ 22935 h 39856"/>
              <a:gd name="connsiteX7" fmla="*/ 38074 w 39861"/>
              <a:gd name="connsiteY7" fmla="*/ 33448 h 39856"/>
              <a:gd name="connsiteX8" fmla="*/ 29164 w 39861"/>
              <a:gd name="connsiteY8" fmla="*/ 39400 h 3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1" h="39856">
                <a:moveTo>
                  <a:pt x="29164" y="39400"/>
                </a:moveTo>
                <a:cubicBezTo>
                  <a:pt x="26609" y="39400"/>
                  <a:pt x="24147" y="38385"/>
                  <a:pt x="22342" y="36575"/>
                </a:cubicBezTo>
                <a:lnTo>
                  <a:pt x="1898" y="16119"/>
                </a:lnTo>
                <a:cubicBezTo>
                  <a:pt x="-611" y="13698"/>
                  <a:pt x="-1619" y="10115"/>
                  <a:pt x="-728" y="6744"/>
                </a:cubicBezTo>
                <a:cubicBezTo>
                  <a:pt x="163" y="3375"/>
                  <a:pt x="2789" y="739"/>
                  <a:pt x="6165" y="-142"/>
                </a:cubicBezTo>
                <a:cubicBezTo>
                  <a:pt x="9517" y="-1024"/>
                  <a:pt x="13105" y="-18"/>
                  <a:pt x="15519" y="2488"/>
                </a:cubicBezTo>
                <a:lnTo>
                  <a:pt x="35987" y="22935"/>
                </a:lnTo>
                <a:cubicBezTo>
                  <a:pt x="38753" y="25690"/>
                  <a:pt x="39574" y="29840"/>
                  <a:pt x="38074" y="33448"/>
                </a:cubicBezTo>
                <a:cubicBezTo>
                  <a:pt x="36597" y="37054"/>
                  <a:pt x="33080" y="39405"/>
                  <a:pt x="29164" y="39400"/>
                </a:cubicBezTo>
                <a:close/>
              </a:path>
            </a:pathLst>
          </a:custGeom>
          <a:solidFill>
            <a:schemeClr val="bg1"/>
          </a:solidFill>
          <a:ln w="2307" cap="flat">
            <a:noFill/>
            <a:prstDash val="solid"/>
            <a:miter/>
          </a:ln>
        </p:spPr>
        <p:txBody>
          <a:bodyPr rtlCol="0" anchor="ctr"/>
          <a:lstStyle/>
          <a:p>
            <a:endParaRPr lang="en-PH" sz="2400"/>
          </a:p>
        </p:txBody>
      </p:sp>
      <p:sp>
        <p:nvSpPr>
          <p:cNvPr id="13" name="Freeform: Shape 12">
            <a:extLst>
              <a:ext uri="{FF2B5EF4-FFF2-40B4-BE49-F238E27FC236}">
                <a16:creationId xmlns:a16="http://schemas.microsoft.com/office/drawing/2014/main" xmlns="" id="{6073574F-E5FB-4106-B0A7-D2D8EA3471C5}"/>
              </a:ext>
            </a:extLst>
          </p:cNvPr>
          <p:cNvSpPr/>
          <p:nvPr/>
        </p:nvSpPr>
        <p:spPr>
          <a:xfrm>
            <a:off x="7854629" y="2735721"/>
            <a:ext cx="356356" cy="124721"/>
          </a:xfrm>
          <a:custGeom>
            <a:avLst/>
            <a:gdLst>
              <a:gd name="connsiteX0" fmla="*/ 36465 w 46890"/>
              <a:gd name="connsiteY0" fmla="*/ 15956 h 16411"/>
              <a:gd name="connsiteX1" fmla="*/ 8331 w 46890"/>
              <a:gd name="connsiteY1" fmla="*/ 15956 h 16411"/>
              <a:gd name="connsiteX2" fmla="*/ -1047 w 46890"/>
              <a:gd name="connsiteY2" fmla="*/ 7750 h 16411"/>
              <a:gd name="connsiteX3" fmla="*/ 8331 w 46890"/>
              <a:gd name="connsiteY3" fmla="*/ -456 h 16411"/>
              <a:gd name="connsiteX4" fmla="*/ 36465 w 46890"/>
              <a:gd name="connsiteY4" fmla="*/ -456 h 16411"/>
              <a:gd name="connsiteX5" fmla="*/ 45843 w 46890"/>
              <a:gd name="connsiteY5" fmla="*/ 7750 h 16411"/>
              <a:gd name="connsiteX6" fmla="*/ 36465 w 46890"/>
              <a:gd name="connsiteY6" fmla="*/ 15956 h 1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0" h="16411">
                <a:moveTo>
                  <a:pt x="36465" y="15956"/>
                </a:moveTo>
                <a:lnTo>
                  <a:pt x="8331" y="15956"/>
                </a:lnTo>
                <a:cubicBezTo>
                  <a:pt x="3150" y="15956"/>
                  <a:pt x="-1047" y="12279"/>
                  <a:pt x="-1047" y="7750"/>
                </a:cubicBezTo>
                <a:cubicBezTo>
                  <a:pt x="-1047" y="3220"/>
                  <a:pt x="3150" y="-456"/>
                  <a:pt x="8331" y="-456"/>
                </a:cubicBezTo>
                <a:lnTo>
                  <a:pt x="36465" y="-456"/>
                </a:lnTo>
                <a:cubicBezTo>
                  <a:pt x="41647" y="-456"/>
                  <a:pt x="45843" y="3220"/>
                  <a:pt x="45843" y="7750"/>
                </a:cubicBezTo>
                <a:cubicBezTo>
                  <a:pt x="45843" y="12279"/>
                  <a:pt x="41647" y="15956"/>
                  <a:pt x="36465" y="15956"/>
                </a:cubicBezTo>
                <a:close/>
              </a:path>
            </a:pathLst>
          </a:custGeom>
          <a:solidFill>
            <a:schemeClr val="bg1"/>
          </a:solidFill>
          <a:ln w="2307" cap="flat">
            <a:noFill/>
            <a:prstDash val="solid"/>
            <a:miter/>
          </a:ln>
        </p:spPr>
        <p:txBody>
          <a:bodyPr rtlCol="0" anchor="ctr"/>
          <a:lstStyle/>
          <a:p>
            <a:endParaRPr lang="en-PH" sz="2400"/>
          </a:p>
        </p:txBody>
      </p:sp>
      <p:sp>
        <p:nvSpPr>
          <p:cNvPr id="14" name="Freeform: Shape 13">
            <a:extLst>
              <a:ext uri="{FF2B5EF4-FFF2-40B4-BE49-F238E27FC236}">
                <a16:creationId xmlns:a16="http://schemas.microsoft.com/office/drawing/2014/main" xmlns="" id="{B44E1DDB-1044-4391-854A-C566393E30BF}"/>
              </a:ext>
            </a:extLst>
          </p:cNvPr>
          <p:cNvSpPr/>
          <p:nvPr/>
        </p:nvSpPr>
        <p:spPr>
          <a:xfrm>
            <a:off x="3175045" y="2140746"/>
            <a:ext cx="1265069" cy="1389797"/>
          </a:xfrm>
          <a:custGeom>
            <a:avLst/>
            <a:gdLst>
              <a:gd name="connsiteX0" fmla="*/ 165414 w 166460"/>
              <a:gd name="connsiteY0" fmla="*/ 90980 h 182872"/>
              <a:gd name="connsiteX1" fmla="*/ 82183 w 166460"/>
              <a:gd name="connsiteY1" fmla="*/ 182416 h 182872"/>
              <a:gd name="connsiteX2" fmla="*/ -1047 w 166460"/>
              <a:gd name="connsiteY2" fmla="*/ 90980 h 182872"/>
              <a:gd name="connsiteX3" fmla="*/ 82183 w 166460"/>
              <a:gd name="connsiteY3" fmla="*/ -456 h 182872"/>
              <a:gd name="connsiteX4" fmla="*/ 165414 w 166460"/>
              <a:gd name="connsiteY4" fmla="*/ 90980 h 182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0" h="182872">
                <a:moveTo>
                  <a:pt x="165414" y="90980"/>
                </a:moveTo>
                <a:cubicBezTo>
                  <a:pt x="165414" y="141476"/>
                  <a:pt x="128159" y="182416"/>
                  <a:pt x="82183" y="182416"/>
                </a:cubicBezTo>
                <a:cubicBezTo>
                  <a:pt x="36231" y="182416"/>
                  <a:pt x="-1047" y="141476"/>
                  <a:pt x="-1047" y="90980"/>
                </a:cubicBezTo>
                <a:cubicBezTo>
                  <a:pt x="-1047" y="40482"/>
                  <a:pt x="36231" y="-456"/>
                  <a:pt x="82183" y="-456"/>
                </a:cubicBezTo>
                <a:cubicBezTo>
                  <a:pt x="128159" y="-456"/>
                  <a:pt x="165414" y="40482"/>
                  <a:pt x="165414" y="90980"/>
                </a:cubicBezTo>
                <a:close/>
              </a:path>
            </a:pathLst>
          </a:custGeom>
          <a:solidFill>
            <a:schemeClr val="bg1">
              <a:lumMod val="95000"/>
            </a:schemeClr>
          </a:solidFill>
          <a:ln w="2307" cap="flat">
            <a:noFill/>
            <a:prstDash val="solid"/>
            <a:miter/>
          </a:ln>
        </p:spPr>
        <p:txBody>
          <a:bodyPr rtlCol="0" anchor="ctr"/>
          <a:lstStyle/>
          <a:p>
            <a:endParaRPr lang="en-PH" sz="2400"/>
          </a:p>
        </p:txBody>
      </p:sp>
      <p:sp>
        <p:nvSpPr>
          <p:cNvPr id="15" name="Freeform: Shape 14">
            <a:extLst>
              <a:ext uri="{FF2B5EF4-FFF2-40B4-BE49-F238E27FC236}">
                <a16:creationId xmlns:a16="http://schemas.microsoft.com/office/drawing/2014/main" xmlns="" id="{5B0099C5-7700-4E9D-B6D3-8B131FF63AD8}"/>
              </a:ext>
            </a:extLst>
          </p:cNvPr>
          <p:cNvSpPr/>
          <p:nvPr/>
        </p:nvSpPr>
        <p:spPr>
          <a:xfrm>
            <a:off x="3317587" y="2729288"/>
            <a:ext cx="979984" cy="1318527"/>
          </a:xfrm>
          <a:custGeom>
            <a:avLst/>
            <a:gdLst>
              <a:gd name="connsiteX0" fmla="*/ 81855 w 128948"/>
              <a:gd name="connsiteY0" fmla="*/ 173038 h 173494"/>
              <a:gd name="connsiteX1" fmla="*/ 72641 w 128948"/>
              <a:gd name="connsiteY1" fmla="*/ 163911 h 173494"/>
              <a:gd name="connsiteX2" fmla="*/ 72641 w 128948"/>
              <a:gd name="connsiteY2" fmla="*/ 54333 h 173494"/>
              <a:gd name="connsiteX3" fmla="*/ 54213 w 128948"/>
              <a:gd name="connsiteY3" fmla="*/ 54333 h 173494"/>
              <a:gd name="connsiteX4" fmla="*/ 54213 w 128948"/>
              <a:gd name="connsiteY4" fmla="*/ 163911 h 173494"/>
              <a:gd name="connsiteX5" fmla="*/ 44999 w 128948"/>
              <a:gd name="connsiteY5" fmla="*/ 173038 h 173494"/>
              <a:gd name="connsiteX6" fmla="*/ 35809 w 128948"/>
              <a:gd name="connsiteY6" fmla="*/ 163911 h 173494"/>
              <a:gd name="connsiteX7" fmla="*/ 35809 w 128948"/>
              <a:gd name="connsiteY7" fmla="*/ 54333 h 173494"/>
              <a:gd name="connsiteX8" fmla="*/ 26595 w 128948"/>
              <a:gd name="connsiteY8" fmla="*/ 54333 h 173494"/>
              <a:gd name="connsiteX9" fmla="*/ -1047 w 128948"/>
              <a:gd name="connsiteY9" fmla="*/ 26935 h 173494"/>
              <a:gd name="connsiteX10" fmla="*/ 26595 w 128948"/>
              <a:gd name="connsiteY10" fmla="*/ -456 h 173494"/>
              <a:gd name="connsiteX11" fmla="*/ 54213 w 128948"/>
              <a:gd name="connsiteY11" fmla="*/ 26935 h 173494"/>
              <a:gd name="connsiteX12" fmla="*/ 54213 w 128948"/>
              <a:gd name="connsiteY12" fmla="*/ 36069 h 173494"/>
              <a:gd name="connsiteX13" fmla="*/ 72641 w 128948"/>
              <a:gd name="connsiteY13" fmla="*/ 36069 h 173494"/>
              <a:gd name="connsiteX14" fmla="*/ 72641 w 128948"/>
              <a:gd name="connsiteY14" fmla="*/ 26935 h 173494"/>
              <a:gd name="connsiteX15" fmla="*/ 100283 w 128948"/>
              <a:gd name="connsiteY15" fmla="*/ -456 h 173494"/>
              <a:gd name="connsiteX16" fmla="*/ 127901 w 128948"/>
              <a:gd name="connsiteY16" fmla="*/ 26935 h 173494"/>
              <a:gd name="connsiteX17" fmla="*/ 100283 w 128948"/>
              <a:gd name="connsiteY17" fmla="*/ 54333 h 173494"/>
              <a:gd name="connsiteX18" fmla="*/ 91069 w 128948"/>
              <a:gd name="connsiteY18" fmla="*/ 54333 h 173494"/>
              <a:gd name="connsiteX19" fmla="*/ 91069 w 128948"/>
              <a:gd name="connsiteY19" fmla="*/ 163911 h 173494"/>
              <a:gd name="connsiteX20" fmla="*/ 81855 w 128948"/>
              <a:gd name="connsiteY20" fmla="*/ 173038 h 173494"/>
              <a:gd name="connsiteX21" fmla="*/ 91069 w 128948"/>
              <a:gd name="connsiteY21" fmla="*/ 36069 h 173494"/>
              <a:gd name="connsiteX22" fmla="*/ 100283 w 128948"/>
              <a:gd name="connsiteY22" fmla="*/ 36069 h 173494"/>
              <a:gd name="connsiteX23" fmla="*/ 109474 w 128948"/>
              <a:gd name="connsiteY23" fmla="*/ 26935 h 173494"/>
              <a:gd name="connsiteX24" fmla="*/ 100283 w 128948"/>
              <a:gd name="connsiteY24" fmla="*/ 17808 h 173494"/>
              <a:gd name="connsiteX25" fmla="*/ 91069 w 128948"/>
              <a:gd name="connsiteY25" fmla="*/ 26935 h 173494"/>
              <a:gd name="connsiteX26" fmla="*/ 91069 w 128948"/>
              <a:gd name="connsiteY26" fmla="*/ 36069 h 173494"/>
              <a:gd name="connsiteX27" fmla="*/ 26595 w 128948"/>
              <a:gd name="connsiteY27" fmla="*/ 17808 h 173494"/>
              <a:gd name="connsiteX28" fmla="*/ 17381 w 128948"/>
              <a:gd name="connsiteY28" fmla="*/ 26935 h 173494"/>
              <a:gd name="connsiteX29" fmla="*/ 26595 w 128948"/>
              <a:gd name="connsiteY29" fmla="*/ 36069 h 173494"/>
              <a:gd name="connsiteX30" fmla="*/ 35809 w 128948"/>
              <a:gd name="connsiteY30" fmla="*/ 36069 h 173494"/>
              <a:gd name="connsiteX31" fmla="*/ 35809 w 128948"/>
              <a:gd name="connsiteY31" fmla="*/ 26935 h 173494"/>
              <a:gd name="connsiteX32" fmla="*/ 26595 w 128948"/>
              <a:gd name="connsiteY32" fmla="*/ 17808 h 17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8948" h="173494">
                <a:moveTo>
                  <a:pt x="81855" y="173038"/>
                </a:moveTo>
                <a:cubicBezTo>
                  <a:pt x="76768" y="173038"/>
                  <a:pt x="72641" y="168952"/>
                  <a:pt x="72641" y="163911"/>
                </a:cubicBezTo>
                <a:lnTo>
                  <a:pt x="72641" y="54333"/>
                </a:lnTo>
                <a:lnTo>
                  <a:pt x="54213" y="54333"/>
                </a:lnTo>
                <a:lnTo>
                  <a:pt x="54213" y="163911"/>
                </a:lnTo>
                <a:cubicBezTo>
                  <a:pt x="54213" y="168952"/>
                  <a:pt x="50087" y="173038"/>
                  <a:pt x="44999" y="173038"/>
                </a:cubicBezTo>
                <a:cubicBezTo>
                  <a:pt x="39912" y="173038"/>
                  <a:pt x="35809" y="168952"/>
                  <a:pt x="35809" y="163911"/>
                </a:cubicBezTo>
                <a:lnTo>
                  <a:pt x="35809" y="54333"/>
                </a:lnTo>
                <a:lnTo>
                  <a:pt x="26595" y="54333"/>
                </a:lnTo>
                <a:cubicBezTo>
                  <a:pt x="11332" y="54333"/>
                  <a:pt x="-1047" y="42066"/>
                  <a:pt x="-1047" y="26935"/>
                </a:cubicBezTo>
                <a:cubicBezTo>
                  <a:pt x="-1047" y="11806"/>
                  <a:pt x="11332" y="-456"/>
                  <a:pt x="26595" y="-456"/>
                </a:cubicBezTo>
                <a:cubicBezTo>
                  <a:pt x="41858" y="-456"/>
                  <a:pt x="54213" y="11806"/>
                  <a:pt x="54213" y="26935"/>
                </a:cubicBezTo>
                <a:lnTo>
                  <a:pt x="54213" y="36069"/>
                </a:lnTo>
                <a:lnTo>
                  <a:pt x="72641" y="36069"/>
                </a:lnTo>
                <a:lnTo>
                  <a:pt x="72641" y="26935"/>
                </a:lnTo>
                <a:cubicBezTo>
                  <a:pt x="72641" y="11806"/>
                  <a:pt x="85020" y="-456"/>
                  <a:pt x="100283" y="-456"/>
                </a:cubicBezTo>
                <a:cubicBezTo>
                  <a:pt x="115546" y="-456"/>
                  <a:pt x="127901" y="11806"/>
                  <a:pt x="127901" y="26935"/>
                </a:cubicBezTo>
                <a:cubicBezTo>
                  <a:pt x="127901" y="42066"/>
                  <a:pt x="115546" y="54333"/>
                  <a:pt x="100283" y="54333"/>
                </a:cubicBezTo>
                <a:lnTo>
                  <a:pt x="91069" y="54333"/>
                </a:lnTo>
                <a:lnTo>
                  <a:pt x="91069" y="163911"/>
                </a:lnTo>
                <a:cubicBezTo>
                  <a:pt x="91069" y="168952"/>
                  <a:pt x="86943" y="173038"/>
                  <a:pt x="81855" y="173038"/>
                </a:cubicBezTo>
                <a:close/>
                <a:moveTo>
                  <a:pt x="91069" y="36069"/>
                </a:moveTo>
                <a:lnTo>
                  <a:pt x="100283" y="36069"/>
                </a:lnTo>
                <a:cubicBezTo>
                  <a:pt x="105347" y="36069"/>
                  <a:pt x="109474" y="31983"/>
                  <a:pt x="109474" y="26935"/>
                </a:cubicBezTo>
                <a:cubicBezTo>
                  <a:pt x="109474" y="21894"/>
                  <a:pt x="105347" y="17808"/>
                  <a:pt x="100283" y="17808"/>
                </a:cubicBezTo>
                <a:cubicBezTo>
                  <a:pt x="95195" y="17808"/>
                  <a:pt x="91069" y="21894"/>
                  <a:pt x="91069" y="26935"/>
                </a:cubicBezTo>
                <a:lnTo>
                  <a:pt x="91069" y="36069"/>
                </a:lnTo>
                <a:close/>
                <a:moveTo>
                  <a:pt x="26595" y="17808"/>
                </a:moveTo>
                <a:cubicBezTo>
                  <a:pt x="21507" y="17808"/>
                  <a:pt x="17381" y="21894"/>
                  <a:pt x="17381" y="26935"/>
                </a:cubicBezTo>
                <a:cubicBezTo>
                  <a:pt x="17381" y="31983"/>
                  <a:pt x="21507" y="36069"/>
                  <a:pt x="26595" y="36069"/>
                </a:cubicBezTo>
                <a:lnTo>
                  <a:pt x="35809" y="36069"/>
                </a:lnTo>
                <a:lnTo>
                  <a:pt x="35809" y="26935"/>
                </a:lnTo>
                <a:cubicBezTo>
                  <a:pt x="35809" y="21894"/>
                  <a:pt x="31682" y="17808"/>
                  <a:pt x="26595" y="17808"/>
                </a:cubicBezTo>
                <a:close/>
              </a:path>
            </a:pathLst>
          </a:custGeom>
          <a:solidFill>
            <a:schemeClr val="bg1">
              <a:lumMod val="75000"/>
            </a:schemeClr>
          </a:solidFill>
          <a:ln w="2307" cap="flat">
            <a:noFill/>
            <a:prstDash val="solid"/>
            <a:miter/>
          </a:ln>
        </p:spPr>
        <p:txBody>
          <a:bodyPr rtlCol="0" anchor="ctr"/>
          <a:lstStyle/>
          <a:p>
            <a:endParaRPr lang="en-PH" sz="2400"/>
          </a:p>
        </p:txBody>
      </p:sp>
      <p:sp>
        <p:nvSpPr>
          <p:cNvPr id="16" name="Freeform: Shape 15">
            <a:extLst>
              <a:ext uri="{FF2B5EF4-FFF2-40B4-BE49-F238E27FC236}">
                <a16:creationId xmlns:a16="http://schemas.microsoft.com/office/drawing/2014/main" xmlns="" id="{787A9924-1FCB-48E2-96E8-9A2283B98C5D}"/>
              </a:ext>
            </a:extLst>
          </p:cNvPr>
          <p:cNvSpPr/>
          <p:nvPr/>
        </p:nvSpPr>
        <p:spPr>
          <a:xfrm>
            <a:off x="3487779" y="3688484"/>
            <a:ext cx="694899" cy="427628"/>
          </a:xfrm>
          <a:custGeom>
            <a:avLst/>
            <a:gdLst>
              <a:gd name="connsiteX0" fmla="*/ 72102 w 91436"/>
              <a:gd name="connsiteY0" fmla="*/ -456 h 56268"/>
              <a:gd name="connsiteX1" fmla="*/ 90389 w 91436"/>
              <a:gd name="connsiteY1" fmla="*/ -456 h 56268"/>
              <a:gd name="connsiteX2" fmla="*/ 90389 w 91436"/>
              <a:gd name="connsiteY2" fmla="*/ 55812 h 56268"/>
              <a:gd name="connsiteX3" fmla="*/ 72102 w 91436"/>
              <a:gd name="connsiteY3" fmla="*/ 55812 h 56268"/>
              <a:gd name="connsiteX4" fmla="*/ 17240 w 91436"/>
              <a:gd name="connsiteY4" fmla="*/ 55812 h 56268"/>
              <a:gd name="connsiteX5" fmla="*/ -1047 w 91436"/>
              <a:gd name="connsiteY5" fmla="*/ 55812 h 56268"/>
              <a:gd name="connsiteX6" fmla="*/ -1047 w 91436"/>
              <a:gd name="connsiteY6" fmla="*/ -456 h 56268"/>
              <a:gd name="connsiteX7" fmla="*/ 17240 w 91436"/>
              <a:gd name="connsiteY7" fmla="*/ -456 h 5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6" h="56268">
                <a:moveTo>
                  <a:pt x="72102" y="-456"/>
                </a:moveTo>
                <a:cubicBezTo>
                  <a:pt x="82207" y="-456"/>
                  <a:pt x="90389" y="-456"/>
                  <a:pt x="90389" y="-456"/>
                </a:cubicBezTo>
                <a:lnTo>
                  <a:pt x="90389" y="55812"/>
                </a:lnTo>
                <a:cubicBezTo>
                  <a:pt x="90389" y="55812"/>
                  <a:pt x="82207" y="55812"/>
                  <a:pt x="72102" y="55812"/>
                </a:cubicBezTo>
                <a:lnTo>
                  <a:pt x="17240" y="55812"/>
                </a:lnTo>
                <a:cubicBezTo>
                  <a:pt x="7159" y="55812"/>
                  <a:pt x="-1047" y="55812"/>
                  <a:pt x="-1047" y="55812"/>
                </a:cubicBezTo>
                <a:lnTo>
                  <a:pt x="-1047" y="-456"/>
                </a:lnTo>
                <a:cubicBezTo>
                  <a:pt x="-1047" y="-456"/>
                  <a:pt x="7159" y="-456"/>
                  <a:pt x="17240" y="-456"/>
                </a:cubicBezTo>
                <a:close/>
              </a:path>
            </a:pathLst>
          </a:custGeom>
          <a:solidFill>
            <a:srgbClr val="BDC3C7"/>
          </a:solidFill>
          <a:ln w="2307" cap="flat">
            <a:noFill/>
            <a:prstDash val="solid"/>
            <a:miter/>
          </a:ln>
        </p:spPr>
        <p:txBody>
          <a:bodyPr rtlCol="0" anchor="ctr"/>
          <a:lstStyle/>
          <a:p>
            <a:endParaRPr lang="en-PH" sz="2400"/>
          </a:p>
        </p:txBody>
      </p:sp>
      <p:pic>
        <p:nvPicPr>
          <p:cNvPr id="6" name="Picture 5"/>
          <p:cNvPicPr>
            <a:picLocks noChangeAspect="1"/>
          </p:cNvPicPr>
          <p:nvPr/>
        </p:nvPicPr>
        <p:blipFill>
          <a:blip r:embed="rId4"/>
          <a:stretch>
            <a:fillRect/>
          </a:stretch>
        </p:blipFill>
        <p:spPr>
          <a:xfrm>
            <a:off x="6701244" y="1058092"/>
            <a:ext cx="4543873" cy="5447211"/>
          </a:xfrm>
          <a:prstGeom prst="rect">
            <a:avLst/>
          </a:prstGeom>
        </p:spPr>
      </p:pic>
    </p:spTree>
    <p:extLst>
      <p:ext uri="{BB962C8B-B14F-4D97-AF65-F5344CB8AC3E}">
        <p14:creationId xmlns:p14="http://schemas.microsoft.com/office/powerpoint/2010/main" val="112071088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grpId="0" nodeType="withEffect">
                                  <p:stCondLst>
                                    <p:cond delay="0"/>
                                  </p:stCondLst>
                                  <p:childTnLst>
                                    <p:animMotion origin="layout" path="M 3.125E-6 4.44444E-6 L 3.125E-6 0.2287 " pathEditMode="relative" rAng="0" ptsTypes="AA">
                                      <p:cBhvr>
                                        <p:cTn id="9" dur="1500" spd="-100000" fill="hold"/>
                                        <p:tgtEl>
                                          <p:spTgt spid="4"/>
                                        </p:tgtEl>
                                        <p:attrNameLst>
                                          <p:attrName>ppt_x</p:attrName>
                                          <p:attrName>ppt_y</p:attrName>
                                        </p:attrNameLst>
                                      </p:cBhvr>
                                      <p:rCtr x="0" y="11435"/>
                                    </p:animMotion>
                                  </p:childTnLst>
                                </p:cTn>
                              </p:par>
                              <p:par>
                                <p:cTn id="10" presetID="42" presetClass="path" presetSubtype="0" accel="50000" decel="50000" autoRev="1" fill="hold" nodeType="withEffect">
                                  <p:stCondLst>
                                    <p:cond delay="0"/>
                                  </p:stCondLst>
                                  <p:childTnLst>
                                    <p:animMotion origin="layout" path="M -8.33333E-7 4.93827E-7 L -8.33333E-7 0.06636 " pathEditMode="relative" rAng="0" ptsTypes="AA">
                                      <p:cBhvr>
                                        <p:cTn id="11" dur="750" fill="hold"/>
                                        <p:tgtEl>
                                          <p:spTgt spid="31"/>
                                        </p:tgtEl>
                                        <p:attrNameLst>
                                          <p:attrName>ppt_x</p:attrName>
                                          <p:attrName>ppt_y</p:attrName>
                                        </p:attrNameLst>
                                      </p:cBhvr>
                                      <p:rCtr x="0" y="3302"/>
                                    </p:animMotion>
                                  </p:childTnLst>
                                </p:cTn>
                              </p:par>
                              <p:par>
                                <p:cTn id="12" presetID="1" presetClass="emph" presetSubtype="2" fill="hold" nodeType="withEffect">
                                  <p:stCondLst>
                                    <p:cond delay="1000"/>
                                  </p:stCondLst>
                                  <p:childTnLst>
                                    <p:animClr clrSpc="rgb" dir="cw">
                                      <p:cBhvr>
                                        <p:cTn id="13" dur="500" fill="hold"/>
                                        <p:tgtEl>
                                          <p:spTgt spid="9"/>
                                        </p:tgtEl>
                                        <p:attrNameLst>
                                          <p:attrName>fillcolor</p:attrName>
                                        </p:attrNameLst>
                                      </p:cBhvr>
                                      <p:to>
                                        <a:srgbClr val="F9CB42"/>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par>
                                <p:cTn id="16" presetID="1" presetClass="emph" presetSubtype="2" fill="hold" nodeType="withEffect">
                                  <p:stCondLst>
                                    <p:cond delay="1000"/>
                                  </p:stCondLst>
                                  <p:childTnLst>
                                    <p:animClr clrSpc="rgb" dir="cw">
                                      <p:cBhvr>
                                        <p:cTn id="17" dur="500" fill="hold"/>
                                        <p:tgtEl>
                                          <p:spTgt spid="10"/>
                                        </p:tgtEl>
                                        <p:attrNameLst>
                                          <p:attrName>fillcolor</p:attrName>
                                        </p:attrNameLst>
                                      </p:cBhvr>
                                      <p:to>
                                        <a:srgbClr val="F9CB42"/>
                                      </p:to>
                                    </p:animClr>
                                    <p:set>
                                      <p:cBhvr>
                                        <p:cTn id="18" dur="500" fill="hold"/>
                                        <p:tgtEl>
                                          <p:spTgt spid="10"/>
                                        </p:tgtEl>
                                        <p:attrNameLst>
                                          <p:attrName>fill.type</p:attrName>
                                        </p:attrNameLst>
                                      </p:cBhvr>
                                      <p:to>
                                        <p:strVal val="solid"/>
                                      </p:to>
                                    </p:set>
                                    <p:set>
                                      <p:cBhvr>
                                        <p:cTn id="19" dur="500" fill="hold"/>
                                        <p:tgtEl>
                                          <p:spTgt spid="10"/>
                                        </p:tgtEl>
                                        <p:attrNameLst>
                                          <p:attrName>fill.on</p:attrName>
                                        </p:attrNameLst>
                                      </p:cBhvr>
                                      <p:to>
                                        <p:strVal val="true"/>
                                      </p:to>
                                    </p:set>
                                  </p:childTnLst>
                                </p:cTn>
                              </p:par>
                              <p:par>
                                <p:cTn id="20" presetID="1" presetClass="emph" presetSubtype="2" fill="hold" nodeType="withEffect">
                                  <p:stCondLst>
                                    <p:cond delay="1000"/>
                                  </p:stCondLst>
                                  <p:childTnLst>
                                    <p:animClr clrSpc="rgb" dir="cw">
                                      <p:cBhvr>
                                        <p:cTn id="21" dur="500" fill="hold"/>
                                        <p:tgtEl>
                                          <p:spTgt spid="11"/>
                                        </p:tgtEl>
                                        <p:attrNameLst>
                                          <p:attrName>fillcolor</p:attrName>
                                        </p:attrNameLst>
                                      </p:cBhvr>
                                      <p:to>
                                        <a:srgbClr val="F9CB42"/>
                                      </p:to>
                                    </p:animClr>
                                    <p:set>
                                      <p:cBhvr>
                                        <p:cTn id="22" dur="500" fill="hold"/>
                                        <p:tgtEl>
                                          <p:spTgt spid="11"/>
                                        </p:tgtEl>
                                        <p:attrNameLst>
                                          <p:attrName>fill.type</p:attrName>
                                        </p:attrNameLst>
                                      </p:cBhvr>
                                      <p:to>
                                        <p:strVal val="solid"/>
                                      </p:to>
                                    </p:set>
                                    <p:set>
                                      <p:cBhvr>
                                        <p:cTn id="23" dur="500" fill="hold"/>
                                        <p:tgtEl>
                                          <p:spTgt spid="11"/>
                                        </p:tgtEl>
                                        <p:attrNameLst>
                                          <p:attrName>fill.on</p:attrName>
                                        </p:attrNameLst>
                                      </p:cBhvr>
                                      <p:to>
                                        <p:strVal val="true"/>
                                      </p:to>
                                    </p:set>
                                  </p:childTnLst>
                                </p:cTn>
                              </p:par>
                              <p:par>
                                <p:cTn id="24" presetID="1" presetClass="emph" presetSubtype="2" fill="hold" nodeType="withEffect">
                                  <p:stCondLst>
                                    <p:cond delay="1000"/>
                                  </p:stCondLst>
                                  <p:childTnLst>
                                    <p:animClr clrSpc="rgb" dir="cw">
                                      <p:cBhvr>
                                        <p:cTn id="25" dur="500" fill="hold"/>
                                        <p:tgtEl>
                                          <p:spTgt spid="12"/>
                                        </p:tgtEl>
                                        <p:attrNameLst>
                                          <p:attrName>fillcolor</p:attrName>
                                        </p:attrNameLst>
                                      </p:cBhvr>
                                      <p:to>
                                        <a:srgbClr val="F9CB42"/>
                                      </p:to>
                                    </p:animClr>
                                    <p:set>
                                      <p:cBhvr>
                                        <p:cTn id="26" dur="500" fill="hold"/>
                                        <p:tgtEl>
                                          <p:spTgt spid="12"/>
                                        </p:tgtEl>
                                        <p:attrNameLst>
                                          <p:attrName>fill.type</p:attrName>
                                        </p:attrNameLst>
                                      </p:cBhvr>
                                      <p:to>
                                        <p:strVal val="solid"/>
                                      </p:to>
                                    </p:set>
                                    <p:set>
                                      <p:cBhvr>
                                        <p:cTn id="27" dur="500" fill="hold"/>
                                        <p:tgtEl>
                                          <p:spTgt spid="12"/>
                                        </p:tgtEl>
                                        <p:attrNameLst>
                                          <p:attrName>fill.on</p:attrName>
                                        </p:attrNameLst>
                                      </p:cBhvr>
                                      <p:to>
                                        <p:strVal val="true"/>
                                      </p:to>
                                    </p:set>
                                  </p:childTnLst>
                                </p:cTn>
                              </p:par>
                              <p:par>
                                <p:cTn id="28" presetID="1" presetClass="emph" presetSubtype="2" fill="hold" nodeType="withEffect">
                                  <p:stCondLst>
                                    <p:cond delay="1000"/>
                                  </p:stCondLst>
                                  <p:childTnLst>
                                    <p:animClr clrSpc="rgb" dir="cw">
                                      <p:cBhvr>
                                        <p:cTn id="29" dur="500" fill="hold"/>
                                        <p:tgtEl>
                                          <p:spTgt spid="13"/>
                                        </p:tgtEl>
                                        <p:attrNameLst>
                                          <p:attrName>fillcolor</p:attrName>
                                        </p:attrNameLst>
                                      </p:cBhvr>
                                      <p:to>
                                        <a:srgbClr val="F9CB42"/>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par>
                                <p:cTn id="32" presetID="1" presetClass="emph" presetSubtype="2" fill="hold" nodeType="withEffect">
                                  <p:stCondLst>
                                    <p:cond delay="1000"/>
                                  </p:stCondLst>
                                  <p:childTnLst>
                                    <p:animClr clrSpc="rgb" dir="cw">
                                      <p:cBhvr>
                                        <p:cTn id="33" dur="500" fill="hold"/>
                                        <p:tgtEl>
                                          <p:spTgt spid="14"/>
                                        </p:tgtEl>
                                        <p:attrNameLst>
                                          <p:attrName>fillcolor</p:attrName>
                                        </p:attrNameLst>
                                      </p:cBhvr>
                                      <p:to>
                                        <a:srgbClr val="F3D55B"/>
                                      </p:to>
                                    </p:animClr>
                                    <p:set>
                                      <p:cBhvr>
                                        <p:cTn id="34" dur="500" fill="hold"/>
                                        <p:tgtEl>
                                          <p:spTgt spid="14"/>
                                        </p:tgtEl>
                                        <p:attrNameLst>
                                          <p:attrName>fill.type</p:attrName>
                                        </p:attrNameLst>
                                      </p:cBhvr>
                                      <p:to>
                                        <p:strVal val="solid"/>
                                      </p:to>
                                    </p:set>
                                    <p:set>
                                      <p:cBhvr>
                                        <p:cTn id="35" dur="500" fill="hold"/>
                                        <p:tgtEl>
                                          <p:spTgt spid="14"/>
                                        </p:tgtEl>
                                        <p:attrNameLst>
                                          <p:attrName>fill.on</p:attrName>
                                        </p:attrNameLst>
                                      </p:cBhvr>
                                      <p:to>
                                        <p:strVal val="true"/>
                                      </p:to>
                                    </p:set>
                                  </p:childTnLst>
                                </p:cTn>
                              </p:par>
                              <p:par>
                                <p:cTn id="36" presetID="1" presetClass="emph" presetSubtype="2" fill="hold" nodeType="withEffect">
                                  <p:stCondLst>
                                    <p:cond delay="1000"/>
                                  </p:stCondLst>
                                  <p:childTnLst>
                                    <p:animClr clrSpc="rgb" dir="cw">
                                      <p:cBhvr>
                                        <p:cTn id="37" dur="500" fill="hold"/>
                                        <p:tgtEl>
                                          <p:spTgt spid="3"/>
                                        </p:tgtEl>
                                        <p:attrNameLst>
                                          <p:attrName>fillcolor</p:attrName>
                                        </p:attrNameLst>
                                      </p:cBhvr>
                                      <p:to>
                                        <a:srgbClr val="F9CB42"/>
                                      </p:to>
                                    </p:animClr>
                                    <p:set>
                                      <p:cBhvr>
                                        <p:cTn id="38" dur="500" fill="hold"/>
                                        <p:tgtEl>
                                          <p:spTgt spid="3"/>
                                        </p:tgtEl>
                                        <p:attrNameLst>
                                          <p:attrName>fill.type</p:attrName>
                                        </p:attrNameLst>
                                      </p:cBhvr>
                                      <p:to>
                                        <p:strVal val="solid"/>
                                      </p:to>
                                    </p:set>
                                    <p:set>
                                      <p:cBhvr>
                                        <p:cTn id="39" dur="500" fill="hold"/>
                                        <p:tgtEl>
                                          <p:spTgt spid="3"/>
                                        </p:tgtEl>
                                        <p:attrNameLst>
                                          <p:attrName>fill.on</p:attrName>
                                        </p:attrNameLst>
                                      </p:cBhvr>
                                      <p:to>
                                        <p:strVal val="true"/>
                                      </p:to>
                                    </p:set>
                                  </p:childTnLst>
                                </p:cTn>
                              </p:par>
                              <p:par>
                                <p:cTn id="40" presetID="1" presetClass="emph" presetSubtype="2" fill="hold" nodeType="withEffect">
                                  <p:stCondLst>
                                    <p:cond delay="1000"/>
                                  </p:stCondLst>
                                  <p:childTnLst>
                                    <p:animClr clrSpc="rgb" dir="cw">
                                      <p:cBhvr>
                                        <p:cTn id="41" dur="500" fill="hold"/>
                                        <p:tgtEl>
                                          <p:spTgt spid="15"/>
                                        </p:tgtEl>
                                        <p:attrNameLst>
                                          <p:attrName>fillcolor</p:attrName>
                                        </p:attrNameLst>
                                      </p:cBhvr>
                                      <p:to>
                                        <a:srgbClr val="F29C1F"/>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A4751B3-3B83-4E17-B7E9-A0A20907EF80}"/>
              </a:ext>
            </a:extLst>
          </p:cNvPr>
          <p:cNvSpPr/>
          <p:nvPr/>
        </p:nvSpPr>
        <p:spPr>
          <a:xfrm>
            <a:off x="963827" y="222422"/>
            <a:ext cx="11009870" cy="6413156"/>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Title Background">
            <a:extLst>
              <a:ext uri="{FF2B5EF4-FFF2-40B4-BE49-F238E27FC236}">
                <a16:creationId xmlns:a16="http://schemas.microsoft.com/office/drawing/2014/main" xmlns="" id="{15B327DB-9455-4B2B-ACFF-05E815CB33C8}"/>
              </a:ext>
            </a:extLst>
          </p:cNvPr>
          <p:cNvGrpSpPr/>
          <p:nvPr/>
        </p:nvGrpSpPr>
        <p:grpSpPr>
          <a:xfrm>
            <a:off x="1363840" y="1598158"/>
            <a:ext cx="8201811" cy="1830842"/>
            <a:chOff x="1217765" y="1106159"/>
            <a:chExt cx="5874253" cy="1231193"/>
          </a:xfrm>
        </p:grpSpPr>
        <p:sp>
          <p:nvSpPr>
            <p:cNvPr id="6" name="Freeform: Shape 5">
              <a:extLst>
                <a:ext uri="{FF2B5EF4-FFF2-40B4-BE49-F238E27FC236}">
                  <a16:creationId xmlns:a16="http://schemas.microsoft.com/office/drawing/2014/main" xmlns=""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7" name="Freeform: Shape 6">
              <a:extLst>
                <a:ext uri="{FF2B5EF4-FFF2-40B4-BE49-F238E27FC236}">
                  <a16:creationId xmlns:a16="http://schemas.microsoft.com/office/drawing/2014/main" xmlns=""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2400">
                  <a:solidFill>
                    <a:prstClr val="white"/>
                  </a:solidFill>
                  <a:latin typeface="Calibri" panose="020F0502020204030204"/>
                </a:rPr>
                <a:t> </a:t>
              </a:r>
            </a:p>
          </p:txBody>
        </p:sp>
        <p:sp>
          <p:nvSpPr>
            <p:cNvPr id="8" name="Freeform: Shape 7">
              <a:extLst>
                <a:ext uri="{FF2B5EF4-FFF2-40B4-BE49-F238E27FC236}">
                  <a16:creationId xmlns:a16="http://schemas.microsoft.com/office/drawing/2014/main" xmlns=""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9" name="Freeform: Shape 8">
              <a:extLst>
                <a:ext uri="{FF2B5EF4-FFF2-40B4-BE49-F238E27FC236}">
                  <a16:creationId xmlns:a16="http://schemas.microsoft.com/office/drawing/2014/main" xmlns=""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xmlns=""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xmlns=""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xmlns=""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xmlns=""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xmlns=""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grpSp>
      <p:sp>
        <p:nvSpPr>
          <p:cNvPr id="16" name="TextBox 15">
            <a:extLst>
              <a:ext uri="{FF2B5EF4-FFF2-40B4-BE49-F238E27FC236}">
                <a16:creationId xmlns:a16="http://schemas.microsoft.com/office/drawing/2014/main" xmlns="" id="{D93EC67A-F91A-4CDE-86E5-3F11B45FF67A}"/>
              </a:ext>
            </a:extLst>
          </p:cNvPr>
          <p:cNvSpPr txBox="1"/>
          <p:nvPr/>
        </p:nvSpPr>
        <p:spPr>
          <a:xfrm>
            <a:off x="1562754" y="396171"/>
            <a:ext cx="4105835" cy="769441"/>
          </a:xfrm>
          <a:prstGeom prst="rect">
            <a:avLst/>
          </a:prstGeom>
          <a:noFill/>
        </p:spPr>
        <p:txBody>
          <a:bodyPr wrap="square" rtlCol="0">
            <a:spAutoFit/>
          </a:bodyPr>
          <a:lstStyle/>
          <a:p>
            <a:pPr algn="ctr"/>
            <a:r>
              <a:rPr lang="en-US" sz="4400" b="1" dirty="0" smtClean="0">
                <a:solidFill>
                  <a:schemeClr val="accent4">
                    <a:lumMod val="50000"/>
                  </a:schemeClr>
                </a:solidFill>
                <a:latin typeface="Showcard Gothic" panose="04020904020102020604" pitchFamily="82" charset="0"/>
              </a:rPr>
              <a:t>mini game</a:t>
            </a:r>
            <a:endParaRPr lang="en-US" sz="4400" b="1" dirty="0">
              <a:solidFill>
                <a:schemeClr val="accent4">
                  <a:lumMod val="50000"/>
                </a:schemeClr>
              </a:solidFill>
              <a:latin typeface="Showcard Gothic" panose="04020904020102020604" pitchFamily="82" charset="0"/>
            </a:endParaRPr>
          </a:p>
        </p:txBody>
      </p:sp>
      <p:grpSp>
        <p:nvGrpSpPr>
          <p:cNvPr id="17" name="Teacher">
            <a:extLst>
              <a:ext uri="{FF2B5EF4-FFF2-40B4-BE49-F238E27FC236}">
                <a16:creationId xmlns:a16="http://schemas.microsoft.com/office/drawing/2014/main" xmlns="" id="{22DAD8AC-961A-4B7A-8283-694901ACA371}"/>
              </a:ext>
            </a:extLst>
          </p:cNvPr>
          <p:cNvGrpSpPr/>
          <p:nvPr/>
        </p:nvGrpSpPr>
        <p:grpSpPr>
          <a:xfrm>
            <a:off x="1577607" y="1179923"/>
            <a:ext cx="1461772" cy="2239781"/>
            <a:chOff x="1413828" y="823031"/>
            <a:chExt cx="1140659" cy="1747761"/>
          </a:xfrm>
        </p:grpSpPr>
        <p:sp>
          <p:nvSpPr>
            <p:cNvPr id="18" name="Rectangle 7">
              <a:extLst>
                <a:ext uri="{FF2B5EF4-FFF2-40B4-BE49-F238E27FC236}">
                  <a16:creationId xmlns:a16="http://schemas.microsoft.com/office/drawing/2014/main" xmlns="" id="{1C30E21B-98E0-4CB0-96EE-595AB6FB0FDF}"/>
                </a:ext>
              </a:extLst>
            </p:cNvPr>
            <p:cNvSpPr/>
            <p:nvPr/>
          </p:nvSpPr>
          <p:spPr>
            <a:xfrm>
              <a:off x="1678087" y="1107273"/>
              <a:ext cx="400659" cy="473510"/>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9" name="Oval 18">
              <a:extLst>
                <a:ext uri="{FF2B5EF4-FFF2-40B4-BE49-F238E27FC236}">
                  <a16:creationId xmlns:a16="http://schemas.microsoft.com/office/drawing/2014/main" xmlns="" id="{8BF943AC-B9B1-4A36-B2EB-80F4DB6C68C3}"/>
                </a:ext>
              </a:extLst>
            </p:cNvPr>
            <p:cNvSpPr/>
            <p:nvPr/>
          </p:nvSpPr>
          <p:spPr>
            <a:xfrm rot="826891">
              <a:off x="2010418" y="901139"/>
              <a:ext cx="243538" cy="349055"/>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0" name="Oval 19">
              <a:extLst>
                <a:ext uri="{FF2B5EF4-FFF2-40B4-BE49-F238E27FC236}">
                  <a16:creationId xmlns:a16="http://schemas.microsoft.com/office/drawing/2014/main" xmlns="" id="{4117D73B-D0F1-47F8-ACD3-7523ED0E4057}"/>
                </a:ext>
              </a:extLst>
            </p:cNvPr>
            <p:cNvSpPr/>
            <p:nvPr/>
          </p:nvSpPr>
          <p:spPr>
            <a:xfrm rot="7541460">
              <a:off x="1988926" y="1116083"/>
              <a:ext cx="243538" cy="349055"/>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1" name="Oval 20">
              <a:extLst>
                <a:ext uri="{FF2B5EF4-FFF2-40B4-BE49-F238E27FC236}">
                  <a16:creationId xmlns:a16="http://schemas.microsoft.com/office/drawing/2014/main" xmlns="" id="{2145CFE6-B2ED-4EC5-A2E4-4489C22B76AF}"/>
                </a:ext>
              </a:extLst>
            </p:cNvPr>
            <p:cNvSpPr/>
            <p:nvPr/>
          </p:nvSpPr>
          <p:spPr>
            <a:xfrm>
              <a:off x="1714612" y="902434"/>
              <a:ext cx="455924" cy="405271"/>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2" name="Rectangle 20">
              <a:extLst>
                <a:ext uri="{FF2B5EF4-FFF2-40B4-BE49-F238E27FC236}">
                  <a16:creationId xmlns:a16="http://schemas.microsoft.com/office/drawing/2014/main" xmlns="" id="{BB95330D-E32D-427A-95D2-27BD17494A2F}"/>
                </a:ext>
              </a:extLst>
            </p:cNvPr>
            <p:cNvSpPr/>
            <p:nvPr/>
          </p:nvSpPr>
          <p:spPr>
            <a:xfrm>
              <a:off x="1528249" y="1591380"/>
              <a:ext cx="193027" cy="436167"/>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3" name="Rectangle 21">
              <a:extLst>
                <a:ext uri="{FF2B5EF4-FFF2-40B4-BE49-F238E27FC236}">
                  <a16:creationId xmlns:a16="http://schemas.microsoft.com/office/drawing/2014/main" xmlns="" id="{51E6DC75-3400-4090-B20B-20161DADD4CD}"/>
                </a:ext>
              </a:extLst>
            </p:cNvPr>
            <p:cNvSpPr/>
            <p:nvPr/>
          </p:nvSpPr>
          <p:spPr>
            <a:xfrm>
              <a:off x="1657225" y="1551462"/>
              <a:ext cx="301765" cy="944597"/>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4" name="Rectangle 22">
              <a:extLst>
                <a:ext uri="{FF2B5EF4-FFF2-40B4-BE49-F238E27FC236}">
                  <a16:creationId xmlns:a16="http://schemas.microsoft.com/office/drawing/2014/main" xmlns="" id="{FF118110-EBBF-4279-BDB7-82BBD786B403}"/>
                </a:ext>
              </a:extLst>
            </p:cNvPr>
            <p:cNvSpPr/>
            <p:nvPr/>
          </p:nvSpPr>
          <p:spPr>
            <a:xfrm>
              <a:off x="2163979" y="1548784"/>
              <a:ext cx="228086" cy="9517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5" name="Rectangle 23">
              <a:extLst>
                <a:ext uri="{FF2B5EF4-FFF2-40B4-BE49-F238E27FC236}">
                  <a16:creationId xmlns:a16="http://schemas.microsoft.com/office/drawing/2014/main" xmlns="" id="{0BE37659-FC5F-448F-9FCD-5B72FEF89E06}"/>
                </a:ext>
              </a:extLst>
            </p:cNvPr>
            <p:cNvSpPr/>
            <p:nvPr/>
          </p:nvSpPr>
          <p:spPr>
            <a:xfrm>
              <a:off x="2288596" y="1579259"/>
              <a:ext cx="186655" cy="437784"/>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6" name="Rectangle 13">
              <a:extLst>
                <a:ext uri="{FF2B5EF4-FFF2-40B4-BE49-F238E27FC236}">
                  <a16:creationId xmlns:a16="http://schemas.microsoft.com/office/drawing/2014/main" xmlns="" id="{0704BEF6-92BE-4B47-838A-C2F5DDA8F2D3}"/>
                </a:ext>
              </a:extLst>
            </p:cNvPr>
            <p:cNvSpPr/>
            <p:nvPr/>
          </p:nvSpPr>
          <p:spPr>
            <a:xfrm>
              <a:off x="1797531" y="1452436"/>
              <a:ext cx="368553" cy="244476"/>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xmlns="" id="{355720D1-1C1C-43C6-A2BC-9E2852B0F202}"/>
                </a:ext>
              </a:extLst>
            </p:cNvPr>
            <p:cNvSpPr/>
            <p:nvPr/>
          </p:nvSpPr>
          <p:spPr>
            <a:xfrm>
              <a:off x="1799572" y="992464"/>
              <a:ext cx="416286" cy="52772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8" name="Rectangle 19">
              <a:extLst>
                <a:ext uri="{FF2B5EF4-FFF2-40B4-BE49-F238E27FC236}">
                  <a16:creationId xmlns:a16="http://schemas.microsoft.com/office/drawing/2014/main" xmlns="" id="{3D716481-80B4-4472-AF0D-55C8EAAE65C0}"/>
                </a:ext>
              </a:extLst>
            </p:cNvPr>
            <p:cNvSpPr/>
            <p:nvPr/>
          </p:nvSpPr>
          <p:spPr>
            <a:xfrm>
              <a:off x="1818227" y="1550307"/>
              <a:ext cx="412837" cy="899168"/>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9" name="Oval 28">
              <a:extLst>
                <a:ext uri="{FF2B5EF4-FFF2-40B4-BE49-F238E27FC236}">
                  <a16:creationId xmlns:a16="http://schemas.microsoft.com/office/drawing/2014/main" xmlns="" id="{F85523F4-92A9-438F-9069-40BF6BE22414}"/>
                </a:ext>
              </a:extLst>
            </p:cNvPr>
            <p:cNvSpPr/>
            <p:nvPr/>
          </p:nvSpPr>
          <p:spPr>
            <a:xfrm rot="4801032">
              <a:off x="1742466" y="1271351"/>
              <a:ext cx="126341" cy="83010"/>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30" name="Oval 29">
              <a:extLst>
                <a:ext uri="{FF2B5EF4-FFF2-40B4-BE49-F238E27FC236}">
                  <a16:creationId xmlns:a16="http://schemas.microsoft.com/office/drawing/2014/main" xmlns="" id="{298B69F4-D8FF-4B78-870E-65CF2BFBAA89}"/>
                </a:ext>
              </a:extLst>
            </p:cNvPr>
            <p:cNvSpPr/>
            <p:nvPr/>
          </p:nvSpPr>
          <p:spPr>
            <a:xfrm rot="6270557">
              <a:off x="2156130" y="1249315"/>
              <a:ext cx="126341" cy="83010"/>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xmlns="" id="{86D2C3D0-6017-47FC-8130-4C27217624DC}"/>
                </a:ext>
              </a:extLst>
            </p:cNvPr>
            <p:cNvSpPr/>
            <p:nvPr/>
          </p:nvSpPr>
          <p:spPr>
            <a:xfrm>
              <a:off x="1774393" y="980205"/>
              <a:ext cx="470585" cy="286899"/>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xmlns="" id="{B226D231-7EDD-45D5-8AE6-B3AF2A71E52F}"/>
                </a:ext>
              </a:extLst>
            </p:cNvPr>
            <p:cNvSpPr/>
            <p:nvPr/>
          </p:nvSpPr>
          <p:spPr>
            <a:xfrm>
              <a:off x="1413828" y="823031"/>
              <a:ext cx="1136009" cy="1371415"/>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1647">
                  <a:solidFill>
                    <a:prstClr val="white"/>
                  </a:solidFill>
                  <a:latin typeface="Calibri" panose="020F0502020204030204"/>
                </a:rPr>
                <a:t>a</a:t>
              </a:r>
            </a:p>
          </p:txBody>
        </p:sp>
        <p:sp>
          <p:nvSpPr>
            <p:cNvPr id="33" name="Freeform: Shape 32">
              <a:extLst>
                <a:ext uri="{FF2B5EF4-FFF2-40B4-BE49-F238E27FC236}">
                  <a16:creationId xmlns:a16="http://schemas.microsoft.com/office/drawing/2014/main" xmlns="" id="{06689D92-E8C5-40D9-B469-557178419086}"/>
                </a:ext>
              </a:extLst>
            </p:cNvPr>
            <p:cNvSpPr/>
            <p:nvPr/>
          </p:nvSpPr>
          <p:spPr>
            <a:xfrm>
              <a:off x="1462983" y="827709"/>
              <a:ext cx="1091504" cy="1366067"/>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sp>
          <p:nvSpPr>
            <p:cNvPr id="34" name="Rectangle: Rounded Corners 55">
              <a:extLst>
                <a:ext uri="{FF2B5EF4-FFF2-40B4-BE49-F238E27FC236}">
                  <a16:creationId xmlns:a16="http://schemas.microsoft.com/office/drawing/2014/main" xmlns="" id="{01BD4088-05AF-4256-BD7E-1A62705848CF}"/>
                </a:ext>
              </a:extLst>
            </p:cNvPr>
            <p:cNvSpPr/>
            <p:nvPr/>
          </p:nvSpPr>
          <p:spPr>
            <a:xfrm>
              <a:off x="1616072" y="1810677"/>
              <a:ext cx="818370" cy="760115"/>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5" name="Rectangle: Rounded Corners 34">
              <a:extLst>
                <a:ext uri="{FF2B5EF4-FFF2-40B4-BE49-F238E27FC236}">
                  <a16:creationId xmlns:a16="http://schemas.microsoft.com/office/drawing/2014/main" xmlns="" id="{3CAE3CE0-3DDF-4B07-8EB6-C17CA7047753}"/>
                </a:ext>
              </a:extLst>
            </p:cNvPr>
            <p:cNvSpPr/>
            <p:nvPr/>
          </p:nvSpPr>
          <p:spPr>
            <a:xfrm>
              <a:off x="1950171" y="1667329"/>
              <a:ext cx="136177" cy="222882"/>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6" name="Rectangle: Rounded Corners 35">
              <a:extLst>
                <a:ext uri="{FF2B5EF4-FFF2-40B4-BE49-F238E27FC236}">
                  <a16:creationId xmlns:a16="http://schemas.microsoft.com/office/drawing/2014/main" xmlns="" id="{37DB06CD-DB97-4B4D-AF19-77155E887C71}"/>
                </a:ext>
              </a:extLst>
            </p:cNvPr>
            <p:cNvSpPr/>
            <p:nvPr/>
          </p:nvSpPr>
          <p:spPr>
            <a:xfrm>
              <a:off x="1723475" y="963700"/>
              <a:ext cx="591006" cy="790381"/>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7" name="Oval 36">
              <a:extLst>
                <a:ext uri="{FF2B5EF4-FFF2-40B4-BE49-F238E27FC236}">
                  <a16:creationId xmlns:a16="http://schemas.microsoft.com/office/drawing/2014/main" xmlns="" id="{A3B3EA11-02D9-422A-9AC9-97B0D4E47C14}"/>
                </a:ext>
              </a:extLst>
            </p:cNvPr>
            <p:cNvSpPr/>
            <p:nvPr/>
          </p:nvSpPr>
          <p:spPr>
            <a:xfrm rot="19109762">
              <a:off x="1643759" y="886885"/>
              <a:ext cx="539126" cy="436125"/>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8" name="Oval 37">
              <a:extLst>
                <a:ext uri="{FF2B5EF4-FFF2-40B4-BE49-F238E27FC236}">
                  <a16:creationId xmlns:a16="http://schemas.microsoft.com/office/drawing/2014/main" xmlns="" id="{4517F715-4BA4-4156-88AD-B7F6EE54DAA5}"/>
                </a:ext>
              </a:extLst>
            </p:cNvPr>
            <p:cNvSpPr/>
            <p:nvPr/>
          </p:nvSpPr>
          <p:spPr>
            <a:xfrm rot="19811341">
              <a:off x="2109286" y="974907"/>
              <a:ext cx="264236" cy="38533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9" name="Oval 227">
              <a:extLst>
                <a:ext uri="{FF2B5EF4-FFF2-40B4-BE49-F238E27FC236}">
                  <a16:creationId xmlns:a16="http://schemas.microsoft.com/office/drawing/2014/main" xmlns="" id="{38A145CA-FB91-42AA-8470-24C38491A9C8}"/>
                </a:ext>
              </a:extLst>
            </p:cNvPr>
            <p:cNvSpPr/>
            <p:nvPr/>
          </p:nvSpPr>
          <p:spPr>
            <a:xfrm rot="19109762">
              <a:off x="1620814" y="878186"/>
              <a:ext cx="591035" cy="415814"/>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0" name="Oval 39">
              <a:extLst>
                <a:ext uri="{FF2B5EF4-FFF2-40B4-BE49-F238E27FC236}">
                  <a16:creationId xmlns:a16="http://schemas.microsoft.com/office/drawing/2014/main" xmlns="" id="{386768F6-6396-4E5C-9B9B-AF8A0B9529A0}"/>
                </a:ext>
              </a:extLst>
            </p:cNvPr>
            <p:cNvSpPr/>
            <p:nvPr/>
          </p:nvSpPr>
          <p:spPr>
            <a:xfrm rot="19811341">
              <a:off x="2127566" y="963700"/>
              <a:ext cx="249220" cy="395191"/>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1" name="Oval 40">
              <a:extLst>
                <a:ext uri="{FF2B5EF4-FFF2-40B4-BE49-F238E27FC236}">
                  <a16:creationId xmlns:a16="http://schemas.microsoft.com/office/drawing/2014/main" xmlns="" id="{4F9773F6-38CA-45D4-A2E2-F1759A66E6BF}"/>
                </a:ext>
              </a:extLst>
            </p:cNvPr>
            <p:cNvSpPr/>
            <p:nvPr/>
          </p:nvSpPr>
          <p:spPr>
            <a:xfrm>
              <a:off x="1773215" y="1489417"/>
              <a:ext cx="101586" cy="101586"/>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2" name="Oval 41">
              <a:extLst>
                <a:ext uri="{FF2B5EF4-FFF2-40B4-BE49-F238E27FC236}">
                  <a16:creationId xmlns:a16="http://schemas.microsoft.com/office/drawing/2014/main" xmlns="" id="{A70E5A6C-BAA4-4D0D-83B4-5A3E836CA1E0}"/>
                </a:ext>
              </a:extLst>
            </p:cNvPr>
            <p:cNvSpPr/>
            <p:nvPr/>
          </p:nvSpPr>
          <p:spPr>
            <a:xfrm>
              <a:off x="2159369" y="1490704"/>
              <a:ext cx="101586" cy="101586"/>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3" name="Rectangle: Rounded Corners 42">
              <a:extLst>
                <a:ext uri="{FF2B5EF4-FFF2-40B4-BE49-F238E27FC236}">
                  <a16:creationId xmlns:a16="http://schemas.microsoft.com/office/drawing/2014/main" xmlns="" id="{EDBF69D3-BEDA-4AD0-9DD2-4163E4A818CB}"/>
                </a:ext>
              </a:extLst>
            </p:cNvPr>
            <p:cNvSpPr/>
            <p:nvPr/>
          </p:nvSpPr>
          <p:spPr>
            <a:xfrm>
              <a:off x="1811518" y="1330755"/>
              <a:ext cx="85424" cy="36638"/>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4" name="Rectangle: Rounded Corners 43">
              <a:extLst>
                <a:ext uri="{FF2B5EF4-FFF2-40B4-BE49-F238E27FC236}">
                  <a16:creationId xmlns:a16="http://schemas.microsoft.com/office/drawing/2014/main" xmlns="" id="{BED152D4-1E48-490A-BD1C-138632BA623E}"/>
                </a:ext>
              </a:extLst>
            </p:cNvPr>
            <p:cNvSpPr/>
            <p:nvPr/>
          </p:nvSpPr>
          <p:spPr>
            <a:xfrm>
              <a:off x="2131724" y="1330755"/>
              <a:ext cx="85424" cy="36638"/>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nvGrpSpPr>
            <p:cNvPr id="45" name="Group 44">
              <a:extLst>
                <a:ext uri="{FF2B5EF4-FFF2-40B4-BE49-F238E27FC236}">
                  <a16:creationId xmlns:a16="http://schemas.microsoft.com/office/drawing/2014/main" xmlns="" id="{101086CB-FD91-42CF-94A9-8F401F93C891}"/>
                </a:ext>
              </a:extLst>
            </p:cNvPr>
            <p:cNvGrpSpPr/>
            <p:nvPr/>
          </p:nvGrpSpPr>
          <p:grpSpPr>
            <a:xfrm rot="388752">
              <a:off x="1795441" y="1387978"/>
              <a:ext cx="139217" cy="158920"/>
              <a:chOff x="4187699" y="2705837"/>
              <a:chExt cx="369137" cy="421380"/>
            </a:xfrm>
          </p:grpSpPr>
          <p:sp>
            <p:nvSpPr>
              <p:cNvPr id="72" name="Block Arc 71">
                <a:extLst>
                  <a:ext uri="{FF2B5EF4-FFF2-40B4-BE49-F238E27FC236}">
                    <a16:creationId xmlns:a16="http://schemas.microsoft.com/office/drawing/2014/main" xmlns="" id="{C535EE6C-F034-4DB8-B7A5-E6A72A98935D}"/>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73" name="Oval 72">
                <a:extLst>
                  <a:ext uri="{FF2B5EF4-FFF2-40B4-BE49-F238E27FC236}">
                    <a16:creationId xmlns:a16="http://schemas.microsoft.com/office/drawing/2014/main" xmlns="" id="{C9436E13-1EED-4BFD-8520-86605934CEAF}"/>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4" name="Oval 73">
                <a:extLst>
                  <a:ext uri="{FF2B5EF4-FFF2-40B4-BE49-F238E27FC236}">
                    <a16:creationId xmlns:a16="http://schemas.microsoft.com/office/drawing/2014/main" xmlns="" id="{B308D8F5-22E8-4E2B-9E46-C5D331473C2C}"/>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46" name="Rectangle: Rounded Corners 45">
              <a:extLst>
                <a:ext uri="{FF2B5EF4-FFF2-40B4-BE49-F238E27FC236}">
                  <a16:creationId xmlns:a16="http://schemas.microsoft.com/office/drawing/2014/main" xmlns="" id="{7C2AD004-4777-4588-86C4-194E9EEDF13F}"/>
                </a:ext>
              </a:extLst>
            </p:cNvPr>
            <p:cNvSpPr/>
            <p:nvPr/>
          </p:nvSpPr>
          <p:spPr>
            <a:xfrm rot="1906099">
              <a:off x="1803651" y="1392670"/>
              <a:ext cx="40715" cy="18335"/>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nvGrpSpPr>
            <p:cNvPr id="47" name="Group 46">
              <a:extLst>
                <a:ext uri="{FF2B5EF4-FFF2-40B4-BE49-F238E27FC236}">
                  <a16:creationId xmlns:a16="http://schemas.microsoft.com/office/drawing/2014/main" xmlns="" id="{8A1F3462-7881-485C-93E2-D3840990DDB0}"/>
                </a:ext>
              </a:extLst>
            </p:cNvPr>
            <p:cNvGrpSpPr/>
            <p:nvPr/>
          </p:nvGrpSpPr>
          <p:grpSpPr>
            <a:xfrm rot="21211248" flipH="1">
              <a:off x="2090899" y="1383359"/>
              <a:ext cx="139217" cy="158920"/>
              <a:chOff x="4187699" y="2705837"/>
              <a:chExt cx="369137" cy="421380"/>
            </a:xfrm>
          </p:grpSpPr>
          <p:sp>
            <p:nvSpPr>
              <p:cNvPr id="69" name="Block Arc 68">
                <a:extLst>
                  <a:ext uri="{FF2B5EF4-FFF2-40B4-BE49-F238E27FC236}">
                    <a16:creationId xmlns:a16="http://schemas.microsoft.com/office/drawing/2014/main" xmlns="" id="{2A966B4A-76AD-4922-9445-AFFDBC5ECDEC}"/>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70" name="Oval 69">
                <a:extLst>
                  <a:ext uri="{FF2B5EF4-FFF2-40B4-BE49-F238E27FC236}">
                    <a16:creationId xmlns:a16="http://schemas.microsoft.com/office/drawing/2014/main" xmlns="" id="{1BB07752-DF13-4822-8FEA-AFED50E3332B}"/>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1" name="Oval 70">
                <a:extLst>
                  <a:ext uri="{FF2B5EF4-FFF2-40B4-BE49-F238E27FC236}">
                    <a16:creationId xmlns:a16="http://schemas.microsoft.com/office/drawing/2014/main" xmlns="" id="{00A2CDD3-7BF1-4BAD-93DA-6EEC0558A893}"/>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48" name="Rectangle: Rounded Corners 47">
              <a:extLst>
                <a:ext uri="{FF2B5EF4-FFF2-40B4-BE49-F238E27FC236}">
                  <a16:creationId xmlns:a16="http://schemas.microsoft.com/office/drawing/2014/main" xmlns="" id="{DA2A8155-FC85-4CB9-A0F9-7CC9C1CFFE92}"/>
                </a:ext>
              </a:extLst>
            </p:cNvPr>
            <p:cNvSpPr/>
            <p:nvPr/>
          </p:nvSpPr>
          <p:spPr>
            <a:xfrm rot="19693901" flipV="1">
              <a:off x="2174072" y="1385803"/>
              <a:ext cx="40715" cy="18335"/>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9" name="Rectangle: Rounded Corners 48">
              <a:extLst>
                <a:ext uri="{FF2B5EF4-FFF2-40B4-BE49-F238E27FC236}">
                  <a16:creationId xmlns:a16="http://schemas.microsoft.com/office/drawing/2014/main" xmlns="" id="{98E93079-CE09-4979-8A05-E06F159DD0F4}"/>
                </a:ext>
              </a:extLst>
            </p:cNvPr>
            <p:cNvSpPr/>
            <p:nvPr/>
          </p:nvSpPr>
          <p:spPr>
            <a:xfrm>
              <a:off x="1979733" y="1503706"/>
              <a:ext cx="85424" cy="36638"/>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xmlns="" id="{DEC49E77-0F43-470D-A31A-04CEAB5D7B69}"/>
                </a:ext>
              </a:extLst>
            </p:cNvPr>
            <p:cNvSpPr/>
            <p:nvPr/>
          </p:nvSpPr>
          <p:spPr>
            <a:xfrm>
              <a:off x="1645726" y="1808491"/>
              <a:ext cx="787153" cy="75837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xmlns="" id="{C7447758-ABB9-48D7-B08D-2B8427A53531}"/>
                </a:ext>
              </a:extLst>
            </p:cNvPr>
            <p:cNvSpPr/>
            <p:nvPr/>
          </p:nvSpPr>
          <p:spPr>
            <a:xfrm>
              <a:off x="1949634" y="1808491"/>
              <a:ext cx="137990" cy="78258"/>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sp>
          <p:nvSpPr>
            <p:cNvPr id="52" name="Rectangle: Rounded Corners 51">
              <a:extLst>
                <a:ext uri="{FF2B5EF4-FFF2-40B4-BE49-F238E27FC236}">
                  <a16:creationId xmlns:a16="http://schemas.microsoft.com/office/drawing/2014/main" xmlns="" id="{4896DAEE-A60B-4266-9643-3642018702D1}"/>
                </a:ext>
              </a:extLst>
            </p:cNvPr>
            <p:cNvSpPr/>
            <p:nvPr/>
          </p:nvSpPr>
          <p:spPr>
            <a:xfrm>
              <a:off x="1673621" y="1424133"/>
              <a:ext cx="92378" cy="116852"/>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3" name="Rectangle: Rounded Corners 52">
              <a:extLst>
                <a:ext uri="{FF2B5EF4-FFF2-40B4-BE49-F238E27FC236}">
                  <a16:creationId xmlns:a16="http://schemas.microsoft.com/office/drawing/2014/main" xmlns="" id="{1FD8059A-A405-40DF-B1BD-FC6CC50647D8}"/>
                </a:ext>
              </a:extLst>
            </p:cNvPr>
            <p:cNvSpPr/>
            <p:nvPr/>
          </p:nvSpPr>
          <p:spPr>
            <a:xfrm>
              <a:off x="2266643" y="1425873"/>
              <a:ext cx="92378" cy="116852"/>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4" name="Oval 53">
              <a:extLst>
                <a:ext uri="{FF2B5EF4-FFF2-40B4-BE49-F238E27FC236}">
                  <a16:creationId xmlns:a16="http://schemas.microsoft.com/office/drawing/2014/main" xmlns="" id="{A6B407A8-796F-44CD-9E3A-D648690E0006}"/>
                </a:ext>
              </a:extLst>
            </p:cNvPr>
            <p:cNvSpPr/>
            <p:nvPr/>
          </p:nvSpPr>
          <p:spPr>
            <a:xfrm>
              <a:off x="1699113" y="1524195"/>
              <a:ext cx="27044" cy="27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5" name="Oval 54">
              <a:extLst>
                <a:ext uri="{FF2B5EF4-FFF2-40B4-BE49-F238E27FC236}">
                  <a16:creationId xmlns:a16="http://schemas.microsoft.com/office/drawing/2014/main" xmlns="" id="{F079FFBA-62E4-4F87-8A1D-81D0E67EB80B}"/>
                </a:ext>
              </a:extLst>
            </p:cNvPr>
            <p:cNvSpPr/>
            <p:nvPr/>
          </p:nvSpPr>
          <p:spPr>
            <a:xfrm>
              <a:off x="2313787" y="1524195"/>
              <a:ext cx="27044" cy="27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6" name="Oval 55">
              <a:extLst>
                <a:ext uri="{FF2B5EF4-FFF2-40B4-BE49-F238E27FC236}">
                  <a16:creationId xmlns:a16="http://schemas.microsoft.com/office/drawing/2014/main" xmlns="" id="{7B26399C-1D1D-4D81-84BD-220B955C17E2}"/>
                </a:ext>
              </a:extLst>
            </p:cNvPr>
            <p:cNvSpPr/>
            <p:nvPr/>
          </p:nvSpPr>
          <p:spPr>
            <a:xfrm>
              <a:off x="1836267" y="1399131"/>
              <a:ext cx="58236" cy="58236"/>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7" name="Oval 56">
              <a:extLst>
                <a:ext uri="{FF2B5EF4-FFF2-40B4-BE49-F238E27FC236}">
                  <a16:creationId xmlns:a16="http://schemas.microsoft.com/office/drawing/2014/main" xmlns="" id="{668D98E9-CC4A-4921-9A1A-915266A2048F}"/>
                </a:ext>
              </a:extLst>
            </p:cNvPr>
            <p:cNvSpPr/>
            <p:nvPr/>
          </p:nvSpPr>
          <p:spPr>
            <a:xfrm flipH="1">
              <a:off x="2131724" y="1394511"/>
              <a:ext cx="58236" cy="58236"/>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8" name="Freeform: Shape 57">
              <a:extLst>
                <a:ext uri="{FF2B5EF4-FFF2-40B4-BE49-F238E27FC236}">
                  <a16:creationId xmlns:a16="http://schemas.microsoft.com/office/drawing/2014/main" xmlns="" id="{BF8086E7-24A8-4A83-B912-EDC711AECF0E}"/>
                </a:ext>
              </a:extLst>
            </p:cNvPr>
            <p:cNvSpPr/>
            <p:nvPr/>
          </p:nvSpPr>
          <p:spPr>
            <a:xfrm>
              <a:off x="1704553" y="1034090"/>
              <a:ext cx="188558" cy="211825"/>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9" name="Freeform: Shape 58">
              <a:extLst>
                <a:ext uri="{FF2B5EF4-FFF2-40B4-BE49-F238E27FC236}">
                  <a16:creationId xmlns:a16="http://schemas.microsoft.com/office/drawing/2014/main" xmlns="" id="{DFD0BF87-F897-419F-AA10-6C009CFEC133}"/>
                </a:ext>
              </a:extLst>
            </p:cNvPr>
            <p:cNvSpPr/>
            <p:nvPr/>
          </p:nvSpPr>
          <p:spPr>
            <a:xfrm flipH="1">
              <a:off x="2119280" y="1000383"/>
              <a:ext cx="188558" cy="211825"/>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cxnSp>
          <p:nvCxnSpPr>
            <p:cNvPr id="60" name="Straight Connector 59">
              <a:extLst>
                <a:ext uri="{FF2B5EF4-FFF2-40B4-BE49-F238E27FC236}">
                  <a16:creationId xmlns:a16="http://schemas.microsoft.com/office/drawing/2014/main" xmlns="" id="{A5581122-7ECB-4D86-95A5-E643DFB1249E}"/>
                </a:ext>
              </a:extLst>
            </p:cNvPr>
            <p:cNvCxnSpPr>
              <a:cxnSpLocks/>
            </p:cNvCxnSpPr>
            <p:nvPr/>
          </p:nvCxnSpPr>
          <p:spPr>
            <a:xfrm flipH="1">
              <a:off x="1782748" y="2149710"/>
              <a:ext cx="30316" cy="25044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04E16920-0879-4D44-B68E-09F29454CA0A}"/>
                </a:ext>
              </a:extLst>
            </p:cNvPr>
            <p:cNvCxnSpPr>
              <a:cxnSpLocks/>
            </p:cNvCxnSpPr>
            <p:nvPr/>
          </p:nvCxnSpPr>
          <p:spPr>
            <a:xfrm>
              <a:off x="2290157" y="2143079"/>
              <a:ext cx="20631" cy="170439"/>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62" name="Freeform: Shape 61">
              <a:extLst>
                <a:ext uri="{FF2B5EF4-FFF2-40B4-BE49-F238E27FC236}">
                  <a16:creationId xmlns:a16="http://schemas.microsoft.com/office/drawing/2014/main" xmlns="" id="{B883BF06-4A57-4C2E-8AF5-DE6880BB498A}"/>
                </a:ext>
              </a:extLst>
            </p:cNvPr>
            <p:cNvSpPr/>
            <p:nvPr/>
          </p:nvSpPr>
          <p:spPr>
            <a:xfrm>
              <a:off x="1858876" y="1808705"/>
              <a:ext cx="164975" cy="326337"/>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3" name="Freeform: Shape 62">
              <a:extLst>
                <a:ext uri="{FF2B5EF4-FFF2-40B4-BE49-F238E27FC236}">
                  <a16:creationId xmlns:a16="http://schemas.microsoft.com/office/drawing/2014/main" xmlns="" id="{1C72CACD-B5CA-40AD-9469-EB9638BE1007}"/>
                </a:ext>
              </a:extLst>
            </p:cNvPr>
            <p:cNvSpPr/>
            <p:nvPr/>
          </p:nvSpPr>
          <p:spPr>
            <a:xfrm flipH="1">
              <a:off x="2021449" y="1806698"/>
              <a:ext cx="164975" cy="326337"/>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4" name="Rectangle: Rounded Corners 63">
              <a:extLst>
                <a:ext uri="{FF2B5EF4-FFF2-40B4-BE49-F238E27FC236}">
                  <a16:creationId xmlns:a16="http://schemas.microsoft.com/office/drawing/2014/main" xmlns="" id="{0657114B-5EB3-4CE5-8236-6C9080D9BD5E}"/>
                </a:ext>
              </a:extLst>
            </p:cNvPr>
            <p:cNvSpPr/>
            <p:nvPr/>
          </p:nvSpPr>
          <p:spPr>
            <a:xfrm>
              <a:off x="1965285" y="2134851"/>
              <a:ext cx="118317" cy="178666"/>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5" name="Oval 64">
              <a:extLst>
                <a:ext uri="{FF2B5EF4-FFF2-40B4-BE49-F238E27FC236}">
                  <a16:creationId xmlns:a16="http://schemas.microsoft.com/office/drawing/2014/main" xmlns="" id="{CE61F9BC-31B0-4D6F-B3B5-1F3965A69560}"/>
                </a:ext>
              </a:extLst>
            </p:cNvPr>
            <p:cNvSpPr/>
            <p:nvPr/>
          </p:nvSpPr>
          <p:spPr>
            <a:xfrm>
              <a:off x="1995459" y="2169695"/>
              <a:ext cx="54716" cy="5471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6" name="Rectangle: Rounded Corners 65">
              <a:extLst>
                <a:ext uri="{FF2B5EF4-FFF2-40B4-BE49-F238E27FC236}">
                  <a16:creationId xmlns:a16="http://schemas.microsoft.com/office/drawing/2014/main" xmlns="" id="{749F8A9A-4541-4BA7-B0B8-F6CE4C3AEABF}"/>
                </a:ext>
              </a:extLst>
            </p:cNvPr>
            <p:cNvSpPr/>
            <p:nvPr/>
          </p:nvSpPr>
          <p:spPr>
            <a:xfrm>
              <a:off x="2007045" y="2202881"/>
              <a:ext cx="34039" cy="3203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7" name="Oval 66">
              <a:extLst>
                <a:ext uri="{FF2B5EF4-FFF2-40B4-BE49-F238E27FC236}">
                  <a16:creationId xmlns:a16="http://schemas.microsoft.com/office/drawing/2014/main" xmlns="" id="{CFEFB6C5-14E0-4D2A-BF20-B1F85A245DD8}"/>
                </a:ext>
              </a:extLst>
            </p:cNvPr>
            <p:cNvSpPr/>
            <p:nvPr/>
          </p:nvSpPr>
          <p:spPr>
            <a:xfrm>
              <a:off x="2014813" y="2184559"/>
              <a:ext cx="18924" cy="1892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8" name="Freeform: Shape 67">
              <a:extLst>
                <a:ext uri="{FF2B5EF4-FFF2-40B4-BE49-F238E27FC236}">
                  <a16:creationId xmlns:a16="http://schemas.microsoft.com/office/drawing/2014/main" xmlns="" id="{FE1E29DA-CF0D-4F24-9C1C-4A4C7E0E8EC7}"/>
                </a:ext>
              </a:extLst>
            </p:cNvPr>
            <p:cNvSpPr/>
            <p:nvPr/>
          </p:nvSpPr>
          <p:spPr>
            <a:xfrm>
              <a:off x="1997288" y="2212972"/>
              <a:ext cx="54717" cy="45812"/>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720">
                <a:solidFill>
                  <a:prstClr val="white"/>
                </a:solidFill>
                <a:latin typeface="Calibri" panose="020F0502020204030204"/>
              </a:endParaRPr>
            </a:p>
          </p:txBody>
        </p:sp>
      </p:grpSp>
      <p:grpSp>
        <p:nvGrpSpPr>
          <p:cNvPr id="75" name="Arm">
            <a:extLst>
              <a:ext uri="{FF2B5EF4-FFF2-40B4-BE49-F238E27FC236}">
                <a16:creationId xmlns:a16="http://schemas.microsoft.com/office/drawing/2014/main" xmlns="" id="{7B8C52F9-FEFE-4406-9A87-8BEB252A69F7}"/>
              </a:ext>
            </a:extLst>
          </p:cNvPr>
          <p:cNvGrpSpPr/>
          <p:nvPr/>
        </p:nvGrpSpPr>
        <p:grpSpPr>
          <a:xfrm>
            <a:off x="2537648" y="2313527"/>
            <a:ext cx="605501" cy="1487240"/>
            <a:chOff x="2162973" y="1707612"/>
            <a:chExt cx="472489" cy="1160533"/>
          </a:xfrm>
        </p:grpSpPr>
        <p:grpSp>
          <p:nvGrpSpPr>
            <p:cNvPr id="76" name="Group 75">
              <a:extLst>
                <a:ext uri="{FF2B5EF4-FFF2-40B4-BE49-F238E27FC236}">
                  <a16:creationId xmlns:a16="http://schemas.microsoft.com/office/drawing/2014/main" xmlns="" id="{05052EB0-A3F0-4839-B6EE-AE72F046AFCB}"/>
                </a:ext>
              </a:extLst>
            </p:cNvPr>
            <p:cNvGrpSpPr/>
            <p:nvPr/>
          </p:nvGrpSpPr>
          <p:grpSpPr>
            <a:xfrm>
              <a:off x="2366888" y="1707612"/>
              <a:ext cx="268574" cy="687780"/>
              <a:chOff x="2366888" y="1707612"/>
              <a:chExt cx="268574" cy="687780"/>
            </a:xfrm>
          </p:grpSpPr>
          <p:sp>
            <p:nvSpPr>
              <p:cNvPr id="78" name="Oval 77">
                <a:extLst>
                  <a:ext uri="{FF2B5EF4-FFF2-40B4-BE49-F238E27FC236}">
                    <a16:creationId xmlns:a16="http://schemas.microsoft.com/office/drawing/2014/main" xmlns="" id="{CEF319B8-8C98-47C9-B95B-B5CF79F0DE0D}"/>
                  </a:ext>
                </a:extLst>
              </p:cNvPr>
              <p:cNvSpPr/>
              <p:nvPr/>
            </p:nvSpPr>
            <p:spPr>
              <a:xfrm>
                <a:off x="2404328" y="1707612"/>
                <a:ext cx="231134" cy="231134"/>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9" name="Rectangle: Rounded Corners 78">
                <a:extLst>
                  <a:ext uri="{FF2B5EF4-FFF2-40B4-BE49-F238E27FC236}">
                    <a16:creationId xmlns:a16="http://schemas.microsoft.com/office/drawing/2014/main" xmlns="" id="{34228E95-0CCD-4466-8743-D1D9D1EB63C3}"/>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77" name="Oval 76">
              <a:extLst>
                <a:ext uri="{FF2B5EF4-FFF2-40B4-BE49-F238E27FC236}">
                  <a16:creationId xmlns:a16="http://schemas.microsoft.com/office/drawing/2014/main" xmlns="" id="{06F3F76D-FB0B-44BC-990D-01B1DB19703A}"/>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grpSp>
        <p:nvGrpSpPr>
          <p:cNvPr id="80" name="Mouth">
            <a:extLst>
              <a:ext uri="{FF2B5EF4-FFF2-40B4-BE49-F238E27FC236}">
                <a16:creationId xmlns:a16="http://schemas.microsoft.com/office/drawing/2014/main" xmlns="" id="{E18A47C7-A030-4B39-A558-23DFA7AE164A}"/>
              </a:ext>
            </a:extLst>
          </p:cNvPr>
          <p:cNvGrpSpPr/>
          <p:nvPr/>
        </p:nvGrpSpPr>
        <p:grpSpPr>
          <a:xfrm>
            <a:off x="2244143" y="2159143"/>
            <a:ext cx="232084" cy="111396"/>
            <a:chOff x="11738413" y="5361789"/>
            <a:chExt cx="471124" cy="226131"/>
          </a:xfrm>
        </p:grpSpPr>
        <p:sp>
          <p:nvSpPr>
            <p:cNvPr id="81" name="Freeform: Shape 80">
              <a:extLst>
                <a:ext uri="{FF2B5EF4-FFF2-40B4-BE49-F238E27FC236}">
                  <a16:creationId xmlns:a16="http://schemas.microsoft.com/office/drawing/2014/main" xmlns="" id="{5BF98ED4-4844-45E8-9B14-6D6E850BEB52}"/>
                </a:ext>
              </a:extLst>
            </p:cNvPr>
            <p:cNvSpPr/>
            <p:nvPr/>
          </p:nvSpPr>
          <p:spPr>
            <a:xfrm>
              <a:off x="11738413" y="536178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82" name="Freeform: Shape 81">
              <a:extLst>
                <a:ext uri="{FF2B5EF4-FFF2-40B4-BE49-F238E27FC236}">
                  <a16:creationId xmlns:a16="http://schemas.microsoft.com/office/drawing/2014/main" xmlns="" id="{5BB58D02-75A2-4B2A-B212-EC8C82A50AB0}"/>
                </a:ext>
              </a:extLst>
            </p:cNvPr>
            <p:cNvSpPr/>
            <p:nvPr/>
          </p:nvSpPr>
          <p:spPr>
            <a:xfrm>
              <a:off x="11763062" y="536178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83" name="Freeform: Shape 82">
              <a:extLst>
                <a:ext uri="{FF2B5EF4-FFF2-40B4-BE49-F238E27FC236}">
                  <a16:creationId xmlns:a16="http://schemas.microsoft.com/office/drawing/2014/main" xmlns="" id="{35971BA3-01A8-4D59-B87A-0DDCF1E9151F}"/>
                </a:ext>
              </a:extLst>
            </p:cNvPr>
            <p:cNvSpPr/>
            <p:nvPr/>
          </p:nvSpPr>
          <p:spPr>
            <a:xfrm>
              <a:off x="11813548" y="5474843"/>
              <a:ext cx="320079" cy="113067"/>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grpSp>
      <p:sp>
        <p:nvSpPr>
          <p:cNvPr id="84" name="Rectangle: Rounded Corners 83">
            <a:extLst>
              <a:ext uri="{FF2B5EF4-FFF2-40B4-BE49-F238E27FC236}">
                <a16:creationId xmlns:a16="http://schemas.microsoft.com/office/drawing/2014/main" xmlns="" id="{61C1A93E-CDDE-49AC-94FD-D352B15AE463}"/>
              </a:ext>
            </a:extLst>
          </p:cNvPr>
          <p:cNvSpPr/>
          <p:nvPr/>
        </p:nvSpPr>
        <p:spPr>
          <a:xfrm>
            <a:off x="1116227" y="3434643"/>
            <a:ext cx="10674434" cy="3100627"/>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xmlns="" id="{59DA8A03-B376-4EF6-B440-EF7E48326D83}"/>
              </a:ext>
            </a:extLst>
          </p:cNvPr>
          <p:cNvGrpSpPr/>
          <p:nvPr/>
        </p:nvGrpSpPr>
        <p:grpSpPr>
          <a:xfrm>
            <a:off x="-75511" y="614054"/>
            <a:ext cx="1228252" cy="930961"/>
            <a:chOff x="-104388" y="614054"/>
            <a:chExt cx="1228252" cy="930961"/>
          </a:xfrm>
        </p:grpSpPr>
        <p:sp>
          <p:nvSpPr>
            <p:cNvPr id="85" name="Oval 84">
              <a:extLst>
                <a:ext uri="{FF2B5EF4-FFF2-40B4-BE49-F238E27FC236}">
                  <a16:creationId xmlns:a16="http://schemas.microsoft.com/office/drawing/2014/main" xmlns="" id="{0E0C08EE-340D-4971-825C-5F991836A5BC}"/>
                </a:ext>
              </a:extLst>
            </p:cNvPr>
            <p:cNvSpPr/>
            <p:nvPr/>
          </p:nvSpPr>
          <p:spPr>
            <a:xfrm>
              <a:off x="218303" y="614054"/>
              <a:ext cx="585169" cy="582263"/>
            </a:xfrm>
            <a:prstGeom prst="ellipse">
              <a:avLst/>
            </a:prstGeom>
            <a:solidFill>
              <a:srgbClr val="E7AC07"/>
            </a:solidFill>
            <a:ln w="28575">
              <a:solidFill>
                <a:srgbClr val="B68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xmlns="" id="{D99B7F7B-8C7F-425C-A996-943F2877AD9A}"/>
                </a:ext>
              </a:extLst>
            </p:cNvPr>
            <p:cNvSpPr txBox="1"/>
            <p:nvPr/>
          </p:nvSpPr>
          <p:spPr>
            <a:xfrm>
              <a:off x="-104388" y="1175683"/>
              <a:ext cx="1228252" cy="369332"/>
            </a:xfrm>
            <a:prstGeom prst="rect">
              <a:avLst/>
            </a:prstGeom>
            <a:noFill/>
          </p:spPr>
          <p:txBody>
            <a:bodyPr wrap="square" rtlCol="0">
              <a:spAutoFit/>
            </a:bodyPr>
            <a:lstStyle/>
            <a:p>
              <a:pPr algn="ctr"/>
              <a:r>
                <a:rPr lang="en-US" b="1" dirty="0" err="1" smtClean="0">
                  <a:solidFill>
                    <a:schemeClr val="bg1"/>
                  </a:solidFill>
                  <a:latin typeface="Berlin Sans FB Demi" panose="020E0802020502020306" pitchFamily="34" charset="0"/>
                </a:rPr>
                <a:t>Nhóm</a:t>
              </a:r>
              <a:r>
                <a:rPr lang="en-US" b="1" dirty="0" smtClean="0">
                  <a:solidFill>
                    <a:schemeClr val="bg1"/>
                  </a:solidFill>
                  <a:latin typeface="Berlin Sans FB Demi" panose="020E0802020502020306" pitchFamily="34" charset="0"/>
                </a:rPr>
                <a:t> 2</a:t>
              </a:r>
              <a:endParaRPr lang="en-US" b="1" dirty="0">
                <a:solidFill>
                  <a:schemeClr val="bg1"/>
                </a:solidFill>
                <a:latin typeface="Berlin Sans FB Demi" panose="020E0802020502020306" pitchFamily="34" charset="0"/>
              </a:endParaRPr>
            </a:p>
          </p:txBody>
        </p:sp>
      </p:grpSp>
      <p:sp>
        <p:nvSpPr>
          <p:cNvPr id="98" name="TextBox 97">
            <a:extLst>
              <a:ext uri="{FF2B5EF4-FFF2-40B4-BE49-F238E27FC236}">
                <a16:creationId xmlns:a16="http://schemas.microsoft.com/office/drawing/2014/main" xmlns="" id="{264FC6E7-BD1A-4300-B5FA-F6DEA7B1BF30}"/>
              </a:ext>
            </a:extLst>
          </p:cNvPr>
          <p:cNvSpPr txBox="1"/>
          <p:nvPr/>
        </p:nvSpPr>
        <p:spPr>
          <a:xfrm>
            <a:off x="4095186" y="1778289"/>
            <a:ext cx="3430602" cy="461665"/>
          </a:xfrm>
          <a:prstGeom prst="rect">
            <a:avLst/>
          </a:prstGeom>
          <a:noFill/>
        </p:spPr>
        <p:txBody>
          <a:bodyPr wrap="square" rtlCol="0">
            <a:spAutoFit/>
          </a:bodyPr>
          <a:lstStyle/>
          <a:p>
            <a:pPr algn="ctr"/>
            <a:r>
              <a:rPr lang="en-US" sz="2400" b="1" dirty="0" err="1" smtClean="0">
                <a:solidFill>
                  <a:schemeClr val="bg1"/>
                </a:solidFill>
                <a:latin typeface="Arial" panose="020B0604020202020204" pitchFamily="34" charset="0"/>
                <a:cs typeface="Arial" panose="020B0604020202020204" pitchFamily="34" charset="0"/>
              </a:rPr>
              <a:t>Trò</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chơi</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nhỏ</a:t>
            </a:r>
            <a:endParaRPr lang="en-US" sz="2400" b="1" dirty="0">
              <a:solidFill>
                <a:schemeClr val="bg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xmlns="" id="{6C5D2FD5-DE8B-4BAC-B693-EB74F59C792D}"/>
              </a:ext>
            </a:extLst>
          </p:cNvPr>
          <p:cNvSpPr txBox="1"/>
          <p:nvPr/>
        </p:nvSpPr>
        <p:spPr>
          <a:xfrm>
            <a:off x="5007448" y="2240397"/>
            <a:ext cx="1692964"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Trả</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lời</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câu</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hỏi</a:t>
            </a:r>
            <a:r>
              <a:rPr lang="en-US" dirty="0" smtClean="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grpSp>
        <p:nvGrpSpPr>
          <p:cNvPr id="112" name="Group 111">
            <a:extLst>
              <a:ext uri="{FF2B5EF4-FFF2-40B4-BE49-F238E27FC236}">
                <a16:creationId xmlns:a16="http://schemas.microsoft.com/office/drawing/2014/main" xmlns="" id="{A7FD7C65-7FAD-41CD-BE5C-363ED63D6159}"/>
              </a:ext>
            </a:extLst>
          </p:cNvPr>
          <p:cNvGrpSpPr/>
          <p:nvPr/>
        </p:nvGrpSpPr>
        <p:grpSpPr>
          <a:xfrm>
            <a:off x="3834977" y="3719529"/>
            <a:ext cx="2258526" cy="2673304"/>
            <a:chOff x="1403481" y="3758408"/>
            <a:chExt cx="2258526" cy="2673304"/>
          </a:xfrm>
        </p:grpSpPr>
        <p:sp>
          <p:nvSpPr>
            <p:cNvPr id="100" name="Rectangle: Rounded Corners 99">
              <a:hlinkClick r:id="rId2" action="ppaction://hlinksldjump"/>
              <a:extLst>
                <a:ext uri="{FF2B5EF4-FFF2-40B4-BE49-F238E27FC236}">
                  <a16:creationId xmlns:a16="http://schemas.microsoft.com/office/drawing/2014/main" xmlns="" id="{32BAF10B-79E3-4516-8716-479F470510FD}"/>
                </a:ext>
              </a:extLst>
            </p:cNvPr>
            <p:cNvSpPr/>
            <p:nvPr/>
          </p:nvSpPr>
          <p:spPr>
            <a:xfrm>
              <a:off x="1403481" y="3758408"/>
              <a:ext cx="2209295"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Graphic 103">
              <a:hlinkClick r:id="rId2" action="ppaction://hlinksldjump"/>
              <a:extLst>
                <a:ext uri="{FF2B5EF4-FFF2-40B4-BE49-F238E27FC236}">
                  <a16:creationId xmlns:a16="http://schemas.microsoft.com/office/drawing/2014/main" xmlns="" id="{49A2D20B-301D-428C-9247-4280B080DA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09691" y="4005256"/>
              <a:ext cx="1421951" cy="1873962"/>
            </a:xfrm>
            <a:prstGeom prst="rect">
              <a:avLst/>
            </a:prstGeom>
          </p:spPr>
        </p:pic>
        <p:sp>
          <p:nvSpPr>
            <p:cNvPr id="108" name="TextBox 107">
              <a:hlinkClick r:id="rId2" action="ppaction://hlinksldjump"/>
              <a:extLst>
                <a:ext uri="{FF2B5EF4-FFF2-40B4-BE49-F238E27FC236}">
                  <a16:creationId xmlns:a16="http://schemas.microsoft.com/office/drawing/2014/main" xmlns="" id="{4E4F0474-DBCA-438B-BA89-76F4D8898C27}"/>
                </a:ext>
              </a:extLst>
            </p:cNvPr>
            <p:cNvSpPr txBox="1"/>
            <p:nvPr/>
          </p:nvSpPr>
          <p:spPr>
            <a:xfrm>
              <a:off x="1640600" y="5705290"/>
              <a:ext cx="2021407"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2</a:t>
              </a:r>
            </a:p>
          </p:txBody>
        </p:sp>
      </p:grpSp>
      <p:grpSp>
        <p:nvGrpSpPr>
          <p:cNvPr id="113" name="Group 112">
            <a:extLst>
              <a:ext uri="{FF2B5EF4-FFF2-40B4-BE49-F238E27FC236}">
                <a16:creationId xmlns:a16="http://schemas.microsoft.com/office/drawing/2014/main" xmlns="" id="{95C1B3FE-2396-4175-9CC5-4E3725DEBEEF}"/>
              </a:ext>
            </a:extLst>
          </p:cNvPr>
          <p:cNvGrpSpPr/>
          <p:nvPr/>
        </p:nvGrpSpPr>
        <p:grpSpPr>
          <a:xfrm>
            <a:off x="6400137" y="3692316"/>
            <a:ext cx="2251302" cy="2673304"/>
            <a:chOff x="3824699" y="3739482"/>
            <a:chExt cx="2251302" cy="2673304"/>
          </a:xfrm>
        </p:grpSpPr>
        <p:sp>
          <p:nvSpPr>
            <p:cNvPr id="101" name="Rectangle: Rounded Corners 100">
              <a:hlinkClick r:id="rId5" action="ppaction://hlinksldjump"/>
              <a:extLst>
                <a:ext uri="{FF2B5EF4-FFF2-40B4-BE49-F238E27FC236}">
                  <a16:creationId xmlns:a16="http://schemas.microsoft.com/office/drawing/2014/main" xmlns="" id="{A3D7D722-2085-4DA7-B73F-33CA599A619C}"/>
                </a:ext>
              </a:extLst>
            </p:cNvPr>
            <p:cNvSpPr/>
            <p:nvPr/>
          </p:nvSpPr>
          <p:spPr>
            <a:xfrm>
              <a:off x="3824699" y="3739482"/>
              <a:ext cx="2209295"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Notebook">
              <a:hlinkClick r:id="rId5" action="ppaction://hlinksldjump"/>
              <a:extLst>
                <a:ext uri="{FF2B5EF4-FFF2-40B4-BE49-F238E27FC236}">
                  <a16:creationId xmlns:a16="http://schemas.microsoft.com/office/drawing/2014/main" xmlns="" id="{6F9FE206-1193-4D25-B7D6-C557977B16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667288">
              <a:off x="4524443" y="4069531"/>
              <a:ext cx="1210512" cy="1566048"/>
            </a:xfrm>
            <a:prstGeom prst="rect">
              <a:avLst/>
            </a:prstGeom>
          </p:spPr>
        </p:pic>
        <p:sp>
          <p:nvSpPr>
            <p:cNvPr id="109" name="TextBox 108">
              <a:hlinkClick r:id="rId5" action="ppaction://hlinksldjump"/>
              <a:extLst>
                <a:ext uri="{FF2B5EF4-FFF2-40B4-BE49-F238E27FC236}">
                  <a16:creationId xmlns:a16="http://schemas.microsoft.com/office/drawing/2014/main" xmlns="" id="{48987DE3-763A-4476-846E-C563E3F749FC}"/>
                </a:ext>
              </a:extLst>
            </p:cNvPr>
            <p:cNvSpPr txBox="1"/>
            <p:nvPr/>
          </p:nvSpPr>
          <p:spPr>
            <a:xfrm>
              <a:off x="3899309" y="5705290"/>
              <a:ext cx="2176692"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3</a:t>
              </a:r>
            </a:p>
          </p:txBody>
        </p:sp>
      </p:grpSp>
      <p:grpSp>
        <p:nvGrpSpPr>
          <p:cNvPr id="114" name="Group 113">
            <a:extLst>
              <a:ext uri="{FF2B5EF4-FFF2-40B4-BE49-F238E27FC236}">
                <a16:creationId xmlns:a16="http://schemas.microsoft.com/office/drawing/2014/main" xmlns="" id="{FDA798B8-A423-4D79-AA0A-47FD018BF92D}"/>
              </a:ext>
            </a:extLst>
          </p:cNvPr>
          <p:cNvGrpSpPr/>
          <p:nvPr/>
        </p:nvGrpSpPr>
        <p:grpSpPr>
          <a:xfrm>
            <a:off x="9008511" y="3737084"/>
            <a:ext cx="2209295" cy="2673304"/>
            <a:chOff x="6278521" y="3736332"/>
            <a:chExt cx="2209295" cy="2673304"/>
          </a:xfrm>
        </p:grpSpPr>
        <p:sp>
          <p:nvSpPr>
            <p:cNvPr id="102" name="Rectangle: Rounded Corners 101">
              <a:hlinkClick r:id="rId8" action="ppaction://hlinksldjump"/>
              <a:extLst>
                <a:ext uri="{FF2B5EF4-FFF2-40B4-BE49-F238E27FC236}">
                  <a16:creationId xmlns:a16="http://schemas.microsoft.com/office/drawing/2014/main" xmlns="" id="{F224E2C6-9109-41C9-B8BE-C84B53E09D2F}"/>
                </a:ext>
              </a:extLst>
            </p:cNvPr>
            <p:cNvSpPr/>
            <p:nvPr/>
          </p:nvSpPr>
          <p:spPr>
            <a:xfrm>
              <a:off x="6278521" y="3736332"/>
              <a:ext cx="2209295"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Graphic 105">
              <a:hlinkClick r:id="rId8" action="ppaction://hlinksldjump"/>
              <a:extLst>
                <a:ext uri="{FF2B5EF4-FFF2-40B4-BE49-F238E27FC236}">
                  <a16:creationId xmlns:a16="http://schemas.microsoft.com/office/drawing/2014/main" xmlns="" id="{5F360535-71FB-40B7-AEE2-D38B07304D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752710" y="4098602"/>
              <a:ext cx="1195687" cy="1478001"/>
            </a:xfrm>
            <a:prstGeom prst="rect">
              <a:avLst/>
            </a:prstGeom>
          </p:spPr>
        </p:pic>
        <p:sp>
          <p:nvSpPr>
            <p:cNvPr id="110" name="TextBox 109">
              <a:hlinkClick r:id="rId8" action="ppaction://hlinksldjump"/>
              <a:extLst>
                <a:ext uri="{FF2B5EF4-FFF2-40B4-BE49-F238E27FC236}">
                  <a16:creationId xmlns:a16="http://schemas.microsoft.com/office/drawing/2014/main" xmlns="" id="{F00D73C4-2DF9-4B21-8DB4-8BC6D2843F97}"/>
                </a:ext>
              </a:extLst>
            </p:cNvPr>
            <p:cNvSpPr txBox="1"/>
            <p:nvPr/>
          </p:nvSpPr>
          <p:spPr>
            <a:xfrm>
              <a:off x="6546029" y="5711539"/>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4</a:t>
              </a:r>
            </a:p>
          </p:txBody>
        </p:sp>
      </p:grpSp>
      <p:grpSp>
        <p:nvGrpSpPr>
          <p:cNvPr id="115" name="Group 114">
            <a:extLst>
              <a:ext uri="{FF2B5EF4-FFF2-40B4-BE49-F238E27FC236}">
                <a16:creationId xmlns:a16="http://schemas.microsoft.com/office/drawing/2014/main" xmlns="" id="{509EAE86-0C9D-4CD5-A321-95805B94DE27}"/>
              </a:ext>
            </a:extLst>
          </p:cNvPr>
          <p:cNvGrpSpPr/>
          <p:nvPr/>
        </p:nvGrpSpPr>
        <p:grpSpPr>
          <a:xfrm>
            <a:off x="1319048" y="3687770"/>
            <a:ext cx="2209295" cy="2673304"/>
            <a:chOff x="8732343" y="3729624"/>
            <a:chExt cx="2209295" cy="2673304"/>
          </a:xfrm>
        </p:grpSpPr>
        <p:sp>
          <p:nvSpPr>
            <p:cNvPr id="103" name="Rectangle: Rounded Corners 102">
              <a:hlinkClick r:id="rId11" action="ppaction://hlinksldjump"/>
              <a:extLst>
                <a:ext uri="{FF2B5EF4-FFF2-40B4-BE49-F238E27FC236}">
                  <a16:creationId xmlns:a16="http://schemas.microsoft.com/office/drawing/2014/main" xmlns="" id="{81A3CCF2-5876-4586-9391-50CA7190DD2D}"/>
                </a:ext>
              </a:extLst>
            </p:cNvPr>
            <p:cNvSpPr/>
            <p:nvPr/>
          </p:nvSpPr>
          <p:spPr>
            <a:xfrm>
              <a:off x="8732343" y="3729624"/>
              <a:ext cx="2209295" cy="2673304"/>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a:hlinkClick r:id="rId11" action="ppaction://hlinksldjump"/>
              <a:extLst>
                <a:ext uri="{FF2B5EF4-FFF2-40B4-BE49-F238E27FC236}">
                  <a16:creationId xmlns:a16="http://schemas.microsoft.com/office/drawing/2014/main" xmlns="" id="{CBD83E35-A4E1-48F1-A82B-5766A56B248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239612" y="4109241"/>
              <a:ext cx="1337415" cy="1536780"/>
            </a:xfrm>
            <a:prstGeom prst="rect">
              <a:avLst/>
            </a:prstGeom>
          </p:spPr>
        </p:pic>
        <p:sp>
          <p:nvSpPr>
            <p:cNvPr id="111" name="TextBox 110">
              <a:hlinkClick r:id="rId11" action="ppaction://hlinksldjump"/>
              <a:extLst>
                <a:ext uri="{FF2B5EF4-FFF2-40B4-BE49-F238E27FC236}">
                  <a16:creationId xmlns:a16="http://schemas.microsoft.com/office/drawing/2014/main" xmlns="" id="{18D760F2-F871-46B7-8996-798C329F4245}"/>
                </a:ext>
              </a:extLst>
            </p:cNvPr>
            <p:cNvSpPr txBox="1"/>
            <p:nvPr/>
          </p:nvSpPr>
          <p:spPr>
            <a:xfrm>
              <a:off x="9099674" y="5688137"/>
              <a:ext cx="1828363" cy="461665"/>
            </a:xfrm>
            <a:prstGeom prst="rect">
              <a:avLst/>
            </a:prstGeom>
            <a:noFill/>
          </p:spPr>
          <p:txBody>
            <a:bodyPr wrap="square" rtlCol="0">
              <a:spAutoFit/>
            </a:bodyPr>
            <a:lstStyle/>
            <a:p>
              <a:r>
                <a:rPr lang="en-US" sz="2400" b="1" dirty="0" err="1" smtClean="0">
                  <a:solidFill>
                    <a:schemeClr val="bg1"/>
                  </a:solidFill>
                  <a:latin typeface="Arial" panose="020B0604020202020204" pitchFamily="34" charset="0"/>
                  <a:cs typeface="Arial" panose="020B0604020202020204" pitchFamily="34" charset="0"/>
                </a:rPr>
                <a:t>Câu</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hỏi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a:t>
              </a:r>
            </a:p>
          </p:txBody>
        </p:sp>
      </p:grpSp>
      <p:sp>
        <p:nvSpPr>
          <p:cNvPr id="116" name="Rectangle: Rounded Corners 115">
            <a:extLst>
              <a:ext uri="{FF2B5EF4-FFF2-40B4-BE49-F238E27FC236}">
                <a16:creationId xmlns:a16="http://schemas.microsoft.com/office/drawing/2014/main" xmlns="" id="{A237D9D2-5600-40B2-BF9F-D61C45677B6B}"/>
              </a:ext>
            </a:extLst>
          </p:cNvPr>
          <p:cNvSpPr/>
          <p:nvPr/>
        </p:nvSpPr>
        <p:spPr>
          <a:xfrm>
            <a:off x="11616365" y="3719529"/>
            <a:ext cx="348798" cy="2708415"/>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xmlns="" id="{58CBC8AC-F8D7-47B8-8D14-10662ADE341F}"/>
              </a:ext>
            </a:extLst>
          </p:cNvPr>
          <p:cNvSpPr/>
          <p:nvPr/>
        </p:nvSpPr>
        <p:spPr>
          <a:xfrm>
            <a:off x="11973696" y="3707000"/>
            <a:ext cx="223063" cy="2708415"/>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xmlns="" id="{19D9236E-4EBD-4191-A231-0F31B6C1C21E}"/>
              </a:ext>
            </a:extLst>
          </p:cNvPr>
          <p:cNvSpPr/>
          <p:nvPr/>
        </p:nvSpPr>
        <p:spPr>
          <a:xfrm>
            <a:off x="9622677" y="219172"/>
            <a:ext cx="2072122" cy="127378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otification icon">
            <a:extLst>
              <a:ext uri="{FF2B5EF4-FFF2-40B4-BE49-F238E27FC236}">
                <a16:creationId xmlns:a16="http://schemas.microsoft.com/office/drawing/2014/main" xmlns="" id="{28D1270A-B6E4-419A-A33F-0705EC6BFC8F}"/>
              </a:ext>
            </a:extLst>
          </p:cNvPr>
          <p:cNvGrpSpPr/>
          <p:nvPr/>
        </p:nvGrpSpPr>
        <p:grpSpPr>
          <a:xfrm>
            <a:off x="11228173" y="391119"/>
            <a:ext cx="466625" cy="445875"/>
            <a:chOff x="1115510" y="119092"/>
            <a:chExt cx="230943" cy="230943"/>
          </a:xfrm>
        </p:grpSpPr>
        <p:sp>
          <p:nvSpPr>
            <p:cNvPr id="87" name="Rectangle: Rounded Corners 86">
              <a:extLst>
                <a:ext uri="{FF2B5EF4-FFF2-40B4-BE49-F238E27FC236}">
                  <a16:creationId xmlns:a16="http://schemas.microsoft.com/office/drawing/2014/main" xmlns=""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88" name="Graphic 87">
              <a:extLst>
                <a:ext uri="{FF2B5EF4-FFF2-40B4-BE49-F238E27FC236}">
                  <a16:creationId xmlns:a16="http://schemas.microsoft.com/office/drawing/2014/main" xmlns="" id="{81B2C4B2-0BC1-4034-8AB8-8072A7865B3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52092" y="153494"/>
              <a:ext cx="162137" cy="162137"/>
            </a:xfrm>
            <a:prstGeom prst="rect">
              <a:avLst/>
            </a:prstGeom>
          </p:spPr>
        </p:pic>
      </p:grpSp>
      <p:sp>
        <p:nvSpPr>
          <p:cNvPr id="94" name="Rectangle: Rounded Corners 93">
            <a:extLst>
              <a:ext uri="{FF2B5EF4-FFF2-40B4-BE49-F238E27FC236}">
                <a16:creationId xmlns:a16="http://schemas.microsoft.com/office/drawing/2014/main" xmlns="" id="{AA6C8773-23AB-4862-A031-D72091C745A9}"/>
              </a:ext>
            </a:extLst>
          </p:cNvPr>
          <p:cNvSpPr/>
          <p:nvPr/>
        </p:nvSpPr>
        <p:spPr>
          <a:xfrm>
            <a:off x="9534045" y="-3377"/>
            <a:ext cx="2256616" cy="222422"/>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6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accel="50000" decel="50000" fill="hold" nodeType="withEffect">
                                  <p:stCondLst>
                                    <p:cond delay="0"/>
                                  </p:stCondLst>
                                  <p:childTnLst>
                                    <p:animMotion origin="layout" path="M 3.88889E-6 4.81481E-6 L 3.88889E-6 0.30277 " pathEditMode="relative" rAng="0" ptsTypes="AA">
                                      <p:cBhvr>
                                        <p:cTn id="9" dur="1250" spd="-100000" fill="hold"/>
                                        <p:tgtEl>
                                          <p:spTgt spid="17"/>
                                        </p:tgtEl>
                                        <p:attrNameLst>
                                          <p:attrName>ppt_x</p:attrName>
                                          <p:attrName>ppt_y</p:attrName>
                                        </p:attrNameLst>
                                      </p:cBhvr>
                                      <p:rCtr x="0" y="15123"/>
                                    </p:animMotion>
                                  </p:childTnLst>
                                </p:cTn>
                              </p:par>
                              <p:par>
                                <p:cTn id="10" presetID="10"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42" presetClass="path" presetSubtype="0" accel="50000" decel="50000" fill="hold" nodeType="withEffect">
                                  <p:stCondLst>
                                    <p:cond delay="0"/>
                                  </p:stCondLst>
                                  <p:childTnLst>
                                    <p:animMotion origin="layout" path="M 3.88889E-6 9.87654E-7 L 3.88889E-6 0.30309 " pathEditMode="relative" rAng="0" ptsTypes="AA">
                                      <p:cBhvr>
                                        <p:cTn id="14" dur="1250" spd="-100000" fill="hold"/>
                                        <p:tgtEl>
                                          <p:spTgt spid="75"/>
                                        </p:tgtEl>
                                        <p:attrNameLst>
                                          <p:attrName>ppt_x</p:attrName>
                                          <p:attrName>ppt_y</p:attrName>
                                        </p:attrNameLst>
                                      </p:cBhvr>
                                      <p:rCtr x="0" y="15154"/>
                                    </p:animMotion>
                                  </p:childTnLst>
                                </p:cTn>
                              </p:par>
                              <p:par>
                                <p:cTn id="15" presetID="8" presetClass="emph" presetSubtype="0" repeatCount="indefinite" accel="25000" decel="25000" autoRev="1" fill="hold" nodeType="withEffect">
                                  <p:stCondLst>
                                    <p:cond delay="0"/>
                                  </p:stCondLst>
                                  <p:childTnLst>
                                    <p:animRot by="600000">
                                      <p:cBhvr>
                                        <p:cTn id="16" dur="1000" fill="hold"/>
                                        <p:tgtEl>
                                          <p:spTgt spid="75"/>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42" presetClass="path" presetSubtype="0" accel="50000" decel="50000" fill="hold" nodeType="withEffect">
                                  <p:stCondLst>
                                    <p:cond delay="0"/>
                                  </p:stCondLst>
                                  <p:childTnLst>
                                    <p:animMotion origin="layout" path="M 3.61111E-6 4.93827E-7 L 3.61111E-6 0.30278 " pathEditMode="relative" rAng="0" ptsTypes="AA">
                                      <p:cBhvr>
                                        <p:cTn id="21" dur="1250" spd="-100000" fill="hold"/>
                                        <p:tgtEl>
                                          <p:spTgt spid="80"/>
                                        </p:tgtEl>
                                        <p:attrNameLst>
                                          <p:attrName>ppt_x</p:attrName>
                                          <p:attrName>ppt_y</p:attrName>
                                        </p:attrNameLst>
                                      </p:cBhvr>
                                      <p:rCtr x="0" y="15123"/>
                                    </p:animMotion>
                                  </p:childTnLst>
                                </p:cTn>
                              </p:par>
                              <p:par>
                                <p:cTn id="22" presetID="2" presetClass="entr" presetSubtype="2" decel="100000" fill="hold" nodeType="withEffect">
                                  <p:stCondLst>
                                    <p:cond delay="1100"/>
                                  </p:stCondLst>
                                  <p:childTnLst>
                                    <p:set>
                                      <p:cBhvr>
                                        <p:cTn id="23" dur="1" fill="hold">
                                          <p:stCondLst>
                                            <p:cond delay="0"/>
                                          </p:stCondLst>
                                        </p:cTn>
                                        <p:tgtEl>
                                          <p:spTgt spid="115"/>
                                        </p:tgtEl>
                                        <p:attrNameLst>
                                          <p:attrName>style.visibility</p:attrName>
                                        </p:attrNameLst>
                                      </p:cBhvr>
                                      <p:to>
                                        <p:strVal val="visible"/>
                                      </p:to>
                                    </p:set>
                                    <p:anim calcmode="lin" valueType="num">
                                      <p:cBhvr additive="base">
                                        <p:cTn id="24" dur="1000" fill="hold"/>
                                        <p:tgtEl>
                                          <p:spTgt spid="115"/>
                                        </p:tgtEl>
                                        <p:attrNameLst>
                                          <p:attrName>ppt_x</p:attrName>
                                        </p:attrNameLst>
                                      </p:cBhvr>
                                      <p:tavLst>
                                        <p:tav tm="0">
                                          <p:val>
                                            <p:strVal val="1+#ppt_w/2"/>
                                          </p:val>
                                        </p:tav>
                                        <p:tav tm="100000">
                                          <p:val>
                                            <p:strVal val="#ppt_x"/>
                                          </p:val>
                                        </p:tav>
                                      </p:tavLst>
                                    </p:anim>
                                    <p:anim calcmode="lin" valueType="num">
                                      <p:cBhvr additive="base">
                                        <p:cTn id="25" dur="1000" fill="hold"/>
                                        <p:tgtEl>
                                          <p:spTgt spid="115"/>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700"/>
                                  </p:stCondLst>
                                  <p:childTnLst>
                                    <p:set>
                                      <p:cBhvr>
                                        <p:cTn id="27" dur="1" fill="hold">
                                          <p:stCondLst>
                                            <p:cond delay="0"/>
                                          </p:stCondLst>
                                        </p:cTn>
                                        <p:tgtEl>
                                          <p:spTgt spid="114"/>
                                        </p:tgtEl>
                                        <p:attrNameLst>
                                          <p:attrName>style.visibility</p:attrName>
                                        </p:attrNameLst>
                                      </p:cBhvr>
                                      <p:to>
                                        <p:strVal val="visible"/>
                                      </p:to>
                                    </p:set>
                                    <p:anim calcmode="lin" valueType="num">
                                      <p:cBhvr additive="base">
                                        <p:cTn id="28" dur="1000" fill="hold"/>
                                        <p:tgtEl>
                                          <p:spTgt spid="114"/>
                                        </p:tgtEl>
                                        <p:attrNameLst>
                                          <p:attrName>ppt_x</p:attrName>
                                        </p:attrNameLst>
                                      </p:cBhvr>
                                      <p:tavLst>
                                        <p:tav tm="0">
                                          <p:val>
                                            <p:strVal val="1+#ppt_w/2"/>
                                          </p:val>
                                        </p:tav>
                                        <p:tav tm="100000">
                                          <p:val>
                                            <p:strVal val="#ppt_x"/>
                                          </p:val>
                                        </p:tav>
                                      </p:tavLst>
                                    </p:anim>
                                    <p:anim calcmode="lin" valueType="num">
                                      <p:cBhvr additive="base">
                                        <p:cTn id="29" dur="1000" fill="hold"/>
                                        <p:tgtEl>
                                          <p:spTgt spid="114"/>
                                        </p:tgtEl>
                                        <p:attrNameLst>
                                          <p:attrName>ppt_y</p:attrName>
                                        </p:attrNameLst>
                                      </p:cBhvr>
                                      <p:tavLst>
                                        <p:tav tm="0">
                                          <p:val>
                                            <p:strVal val="#ppt_y"/>
                                          </p:val>
                                        </p:tav>
                                        <p:tav tm="100000">
                                          <p:val>
                                            <p:strVal val="#ppt_y"/>
                                          </p:val>
                                        </p:tav>
                                      </p:tavLst>
                                    </p:anim>
                                  </p:childTnLst>
                                </p:cTn>
                              </p:par>
                              <p:par>
                                <p:cTn id="30" presetID="2" presetClass="entr" presetSubtype="2" accel="50000" decel="50000" fill="hold" nodeType="withEffect">
                                  <p:stCondLst>
                                    <p:cond delay="0"/>
                                  </p:stCondLst>
                                  <p:childTnLst>
                                    <p:set>
                                      <p:cBhvr>
                                        <p:cTn id="31" dur="1" fill="hold">
                                          <p:stCondLst>
                                            <p:cond delay="0"/>
                                          </p:stCondLst>
                                        </p:cTn>
                                        <p:tgtEl>
                                          <p:spTgt spid="112"/>
                                        </p:tgtEl>
                                        <p:attrNameLst>
                                          <p:attrName>style.visibility</p:attrName>
                                        </p:attrNameLst>
                                      </p:cBhvr>
                                      <p:to>
                                        <p:strVal val="visible"/>
                                      </p:to>
                                    </p:set>
                                    <p:anim calcmode="lin" valueType="num">
                                      <p:cBhvr additive="base">
                                        <p:cTn id="32" dur="1250" fill="hold"/>
                                        <p:tgtEl>
                                          <p:spTgt spid="112"/>
                                        </p:tgtEl>
                                        <p:attrNameLst>
                                          <p:attrName>ppt_x</p:attrName>
                                        </p:attrNameLst>
                                      </p:cBhvr>
                                      <p:tavLst>
                                        <p:tav tm="0">
                                          <p:val>
                                            <p:strVal val="1+#ppt_w/2"/>
                                          </p:val>
                                        </p:tav>
                                        <p:tav tm="100000">
                                          <p:val>
                                            <p:strVal val="#ppt_x"/>
                                          </p:val>
                                        </p:tav>
                                      </p:tavLst>
                                    </p:anim>
                                    <p:anim calcmode="lin" valueType="num">
                                      <p:cBhvr additive="base">
                                        <p:cTn id="33" dur="1250" fill="hold"/>
                                        <p:tgtEl>
                                          <p:spTgt spid="112"/>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50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1000" fill="hold"/>
                                        <p:tgtEl>
                                          <p:spTgt spid="113"/>
                                        </p:tgtEl>
                                        <p:attrNameLst>
                                          <p:attrName>ppt_x</p:attrName>
                                        </p:attrNameLst>
                                      </p:cBhvr>
                                      <p:tavLst>
                                        <p:tav tm="0">
                                          <p:val>
                                            <p:strVal val="1+#ppt_w/2"/>
                                          </p:val>
                                        </p:tav>
                                        <p:tav tm="100000">
                                          <p:val>
                                            <p:strVal val="#ppt_x"/>
                                          </p:val>
                                        </p:tav>
                                      </p:tavLst>
                                    </p:anim>
                                    <p:anim calcmode="lin" valueType="num">
                                      <p:cBhvr additive="base">
                                        <p:cTn id="37" dur="1000" fill="hold"/>
                                        <p:tgtEl>
                                          <p:spTgt spid="113"/>
                                        </p:tgtEl>
                                        <p:attrNameLst>
                                          <p:attrName>ppt_y</p:attrName>
                                        </p:attrNameLst>
                                      </p:cBhvr>
                                      <p:tavLst>
                                        <p:tav tm="0">
                                          <p:val>
                                            <p:strVal val="#ppt_y"/>
                                          </p:val>
                                        </p:tav>
                                        <p:tav tm="100000">
                                          <p:val>
                                            <p:strVal val="#ppt_y"/>
                                          </p:val>
                                        </p:tav>
                                      </p:tavLst>
                                    </p:anim>
                                  </p:childTnLst>
                                </p:cTn>
                              </p:par>
                              <p:par>
                                <p:cTn id="38" presetID="1" presetClass="entr" presetSubtype="0" fill="hold" nodeType="withEffect">
                                  <p:stCondLst>
                                    <p:cond delay="300"/>
                                  </p:stCondLst>
                                  <p:iterate type="lt">
                                    <p:tmAbs val="80"/>
                                  </p:iterate>
                                  <p:childTnLst>
                                    <p:set>
                                      <p:cBhvr>
                                        <p:cTn id="39" dur="1" fill="hold">
                                          <p:stCondLst>
                                            <p:cond delay="0"/>
                                          </p:stCondLst>
                                        </p:cTn>
                                        <p:tgtEl>
                                          <p:spTgt spid="16">
                                            <p:txEl>
                                              <p:pRg st="0" end="0"/>
                                            </p:txEl>
                                          </p:spTgt>
                                        </p:tgtEl>
                                        <p:attrNameLst>
                                          <p:attrName>style.visibility</p:attrName>
                                        </p:attrNameLst>
                                      </p:cBhvr>
                                      <p:to>
                                        <p:strVal val="visible"/>
                                      </p:to>
                                    </p:set>
                                  </p:childTnLst>
                                </p:cTn>
                              </p:par>
                              <p:par>
                                <p:cTn id="40" presetID="10" presetClass="entr" presetSubtype="0" fill="hold" grpId="0" nodeType="withEffect">
                                  <p:stCondLst>
                                    <p:cond delay="20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500"/>
                                        <p:tgtEl>
                                          <p:spTgt spid="98"/>
                                        </p:tgtEl>
                                      </p:cBhvr>
                                    </p:animEffect>
                                  </p:childTnLst>
                                </p:cTn>
                              </p:par>
                              <p:par>
                                <p:cTn id="43" presetID="1" presetClass="entr" presetSubtype="0" fill="hold" grpId="0" nodeType="withEffect">
                                  <p:stCondLst>
                                    <p:cond delay="500"/>
                                  </p:stCondLst>
                                  <p:iterate type="lt">
                                    <p:tmAbs val="80"/>
                                  </p:iterate>
                                  <p:childTnLst>
                                    <p:set>
                                      <p:cBhvr>
                                        <p:cTn id="44" dur="1" fill="hold">
                                          <p:stCondLst>
                                            <p:cond delay="0"/>
                                          </p:stCondLst>
                                        </p:cTn>
                                        <p:tgtEl>
                                          <p:spTgt spid="99"/>
                                        </p:tgtEl>
                                        <p:attrNameLst>
                                          <p:attrName>style.visibility</p:attrName>
                                        </p:attrNameLst>
                                      </p:cBhvr>
                                      <p:to>
                                        <p:strVal val="visible"/>
                                      </p:to>
                                    </p:set>
                                  </p:childTnLst>
                                </p:cTn>
                              </p:par>
                              <p:par>
                                <p:cTn id="45" presetID="34" presetClass="emph" presetSubtype="0" fill="hold" grpId="1" nodeType="withEffect">
                                  <p:stCondLst>
                                    <p:cond delay="900"/>
                                  </p:stCondLst>
                                  <p:iterate type="lt">
                                    <p:tmPct val="10000"/>
                                  </p:iterate>
                                  <p:childTnLst>
                                    <p:animMotion origin="layout" path="M 1.875E-6 -2.22222E-6 L 1.875E-6 -0.05231 " pathEditMode="relative" rAng="0" ptsTypes="AA">
                                      <p:cBhvr>
                                        <p:cTn id="46" dur="300" accel="50000" decel="50000" autoRev="1" fill="hold">
                                          <p:stCondLst>
                                            <p:cond delay="0"/>
                                          </p:stCondLst>
                                        </p:cTn>
                                        <p:tgtEl>
                                          <p:spTgt spid="99"/>
                                        </p:tgtEl>
                                        <p:attrNameLst>
                                          <p:attrName>ppt_x</p:attrName>
                                          <p:attrName>ppt_y</p:attrName>
                                        </p:attrNameLst>
                                      </p:cBhvr>
                                      <p:rCtr x="0" y="-2616"/>
                                    </p:animMotion>
                                    <p:animRot by="1500000">
                                      <p:cBhvr>
                                        <p:cTn id="47" dur="150" fill="hold">
                                          <p:stCondLst>
                                            <p:cond delay="0"/>
                                          </p:stCondLst>
                                        </p:cTn>
                                        <p:tgtEl>
                                          <p:spTgt spid="99"/>
                                        </p:tgtEl>
                                        <p:attrNameLst>
                                          <p:attrName>r</p:attrName>
                                        </p:attrNameLst>
                                      </p:cBhvr>
                                    </p:animRot>
                                    <p:animRot by="-1500000">
                                      <p:cBhvr>
                                        <p:cTn id="48" dur="150" fill="hold">
                                          <p:stCondLst>
                                            <p:cond delay="150"/>
                                          </p:stCondLst>
                                        </p:cTn>
                                        <p:tgtEl>
                                          <p:spTgt spid="99"/>
                                        </p:tgtEl>
                                        <p:attrNameLst>
                                          <p:attrName>r</p:attrName>
                                        </p:attrNameLst>
                                      </p:cBhvr>
                                    </p:animRot>
                                    <p:animRot by="-1500000">
                                      <p:cBhvr>
                                        <p:cTn id="49" dur="150" fill="hold">
                                          <p:stCondLst>
                                            <p:cond delay="300"/>
                                          </p:stCondLst>
                                        </p:cTn>
                                        <p:tgtEl>
                                          <p:spTgt spid="99"/>
                                        </p:tgtEl>
                                        <p:attrNameLst>
                                          <p:attrName>r</p:attrName>
                                        </p:attrNameLst>
                                      </p:cBhvr>
                                    </p:animRot>
                                    <p:animRot by="1500000">
                                      <p:cBhvr>
                                        <p:cTn id="50" dur="150" fill="hold">
                                          <p:stCondLst>
                                            <p:cond delay="450"/>
                                          </p:stCondLst>
                                        </p:cTn>
                                        <p:tgtEl>
                                          <p:spTgt spid="99"/>
                                        </p:tgtEl>
                                        <p:attrNameLst>
                                          <p:attrName>r</p:attrName>
                                        </p:attrNameLst>
                                      </p:cBhvr>
                                    </p:animRot>
                                  </p:childTnLst>
                                </p:cTn>
                              </p:par>
                              <p:par>
                                <p:cTn id="51" presetID="6" presetClass="emph" presetSubtype="0" repeatCount="indefinite" accel="25000" decel="25000" autoRev="1" fill="hold" nodeType="withEffect">
                                  <p:stCondLst>
                                    <p:cond delay="1250"/>
                                  </p:stCondLst>
                                  <p:childTnLst>
                                    <p:animScale>
                                      <p:cBhvr>
                                        <p:cTn id="52" dur="1000" fill="hold"/>
                                        <p:tgtEl>
                                          <p:spTgt spid="1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9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d background">
            <a:extLst>
              <a:ext uri="{FF2B5EF4-FFF2-40B4-BE49-F238E27FC236}">
                <a16:creationId xmlns:a16="http://schemas.microsoft.com/office/drawing/2014/main" xmlns="" id="{730386DC-A936-4C84-A902-229ABB46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0849F992-A617-4A83-8ED4-0FFC4584CDE9}"/>
              </a:ext>
            </a:extLst>
          </p:cNvPr>
          <p:cNvSpPr/>
          <p:nvPr/>
        </p:nvSpPr>
        <p:spPr>
          <a:xfrm>
            <a:off x="400639" y="345256"/>
            <a:ext cx="11390722" cy="6167487"/>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con white background">
            <a:extLst>
              <a:ext uri="{FF2B5EF4-FFF2-40B4-BE49-F238E27FC236}">
                <a16:creationId xmlns:a16="http://schemas.microsoft.com/office/drawing/2014/main" xmlns="" id="{A15A369F-4291-46DB-832F-DEC26B3B0026}"/>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7" name="Icon header">
            <a:extLst>
              <a:ext uri="{FF2B5EF4-FFF2-40B4-BE49-F238E27FC236}">
                <a16:creationId xmlns:a16="http://schemas.microsoft.com/office/drawing/2014/main" xmlns="" id="{9383A3CC-F5B0-4468-BAB7-0F73ECE668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5937039" y="162376"/>
            <a:ext cx="317921" cy="418983"/>
          </a:xfrm>
          <a:prstGeom prst="rect">
            <a:avLst/>
          </a:prstGeom>
        </p:spPr>
      </p:pic>
      <p:sp>
        <p:nvSpPr>
          <p:cNvPr id="8" name="TextBox 7">
            <a:extLst>
              <a:ext uri="{FF2B5EF4-FFF2-40B4-BE49-F238E27FC236}">
                <a16:creationId xmlns:a16="http://schemas.microsoft.com/office/drawing/2014/main" xmlns="" id="{5DB765D2-3CA9-42C7-A71B-25FCC64E912D}"/>
              </a:ext>
            </a:extLst>
          </p:cNvPr>
          <p:cNvSpPr txBox="1"/>
          <p:nvPr/>
        </p:nvSpPr>
        <p:spPr>
          <a:xfrm>
            <a:off x="6431871" y="1375061"/>
            <a:ext cx="3956255" cy="523220"/>
          </a:xfrm>
          <a:prstGeom prst="rect">
            <a:avLst/>
          </a:prstGeom>
          <a:noFill/>
        </p:spPr>
        <p:txBody>
          <a:bodyPr wrap="square" rtlCol="0">
            <a:spAutoFit/>
          </a:bodyPr>
          <a:lstStyle/>
          <a:p>
            <a:pPr algn="ctr"/>
            <a:r>
              <a:rPr lang="en-US" sz="2800" b="1" dirty="0" err="1" smtClean="0">
                <a:solidFill>
                  <a:srgbClr val="CC5D12"/>
                </a:solidFill>
                <a:latin typeface="Showcard Gothic" panose="04020904020102020604" pitchFamily="82" charset="0"/>
                <a:cs typeface="Arial" panose="020B0604020202020204" pitchFamily="34" charset="0"/>
              </a:rPr>
              <a:t>LuẬt</a:t>
            </a:r>
            <a:r>
              <a:rPr lang="en-US" sz="2800" b="1" dirty="0" smtClean="0">
                <a:solidFill>
                  <a:srgbClr val="CC5D12"/>
                </a:solidFill>
                <a:latin typeface="Showcard Gothic" panose="04020904020102020604" pitchFamily="82" charset="0"/>
                <a:cs typeface="Arial" panose="020B0604020202020204" pitchFamily="34" charset="0"/>
              </a:rPr>
              <a:t> </a:t>
            </a:r>
            <a:r>
              <a:rPr lang="en-US" sz="2800" b="1" dirty="0" err="1" smtClean="0">
                <a:solidFill>
                  <a:srgbClr val="CC5D12"/>
                </a:solidFill>
                <a:latin typeface="Showcard Gothic" panose="04020904020102020604" pitchFamily="82" charset="0"/>
                <a:cs typeface="Arial" panose="020B0604020202020204" pitchFamily="34" charset="0"/>
              </a:rPr>
              <a:t>chƠi</a:t>
            </a:r>
            <a:r>
              <a:rPr lang="en-US" sz="2800" b="1" dirty="0" smtClean="0">
                <a:solidFill>
                  <a:srgbClr val="CC5D12"/>
                </a:solidFill>
                <a:latin typeface="Showcard Gothic" panose="04020904020102020604" pitchFamily="82" charset="0"/>
                <a:cs typeface="Arial" panose="020B0604020202020204" pitchFamily="34" charset="0"/>
              </a:rPr>
              <a:t> </a:t>
            </a:r>
            <a:endParaRPr lang="en-US" sz="2800" b="1" dirty="0">
              <a:solidFill>
                <a:srgbClr val="CC5D12"/>
              </a:solidFill>
              <a:latin typeface="Showcard Gothic" panose="04020904020102020604" pitchFamily="82" charset="0"/>
              <a:cs typeface="Arial" panose="020B0604020202020204" pitchFamily="34" charset="0"/>
            </a:endParaRPr>
          </a:p>
        </p:txBody>
      </p:sp>
      <p:sp>
        <p:nvSpPr>
          <p:cNvPr id="9" name="TextBox 8">
            <a:extLst>
              <a:ext uri="{FF2B5EF4-FFF2-40B4-BE49-F238E27FC236}">
                <a16:creationId xmlns:a16="http://schemas.microsoft.com/office/drawing/2014/main" xmlns="" id="{3F811EBD-204D-4FED-BF6A-C875EE34246B}"/>
              </a:ext>
            </a:extLst>
          </p:cNvPr>
          <p:cNvSpPr txBox="1"/>
          <p:nvPr/>
        </p:nvSpPr>
        <p:spPr>
          <a:xfrm>
            <a:off x="4964602" y="1928455"/>
            <a:ext cx="6649644" cy="2862322"/>
          </a:xfrm>
          <a:prstGeom prst="rect">
            <a:avLst/>
          </a:prstGeom>
          <a:noFill/>
        </p:spPr>
        <p:txBody>
          <a:bodyPr wrap="square" rtlCol="0">
            <a:spAutoFit/>
          </a:bodyPr>
          <a:lstStyle/>
          <a:p>
            <a:pPr algn="ctr"/>
            <a:r>
              <a:rPr lang="en-US" sz="3600" dirty="0" err="1">
                <a:solidFill>
                  <a:srgbClr val="CC5D12"/>
                </a:solidFill>
                <a:latin typeface="Berlin Sans FB" panose="020E0602020502020306" pitchFamily="34" charset="0"/>
                <a:cs typeface="Arial" panose="020B0604020202020204" pitchFamily="34" charset="0"/>
              </a:rPr>
              <a:t>Hãy</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trả</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lời</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câu</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hỏi</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trong</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những</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câu</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hỏi</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đã</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được</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đưa</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ra</a:t>
            </a:r>
            <a:r>
              <a:rPr lang="en-US" sz="3600" dirty="0">
                <a:solidFill>
                  <a:srgbClr val="CC5D12"/>
                </a:solidFill>
                <a:latin typeface="Berlin Sans FB" panose="020E0602020502020306" pitchFamily="34" charset="0"/>
                <a:cs typeface="Arial" panose="020B0604020202020204" pitchFamily="34" charset="0"/>
              </a:rPr>
              <a:t> ở </a:t>
            </a:r>
            <a:r>
              <a:rPr lang="en-US" sz="3600" dirty="0" err="1">
                <a:solidFill>
                  <a:srgbClr val="CC5D12"/>
                </a:solidFill>
                <a:latin typeface="Berlin Sans FB" panose="020E0602020502020306" pitchFamily="34" charset="0"/>
                <a:cs typeface="Arial" panose="020B0604020202020204" pitchFamily="34" charset="0"/>
              </a:rPr>
              <a:t>khung</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câu</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hỏi</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Nếu</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bạn</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trả</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lời</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đúng</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thì</a:t>
            </a:r>
            <a:r>
              <a:rPr lang="en-US" sz="3600" dirty="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sẽ</a:t>
            </a:r>
            <a:r>
              <a:rPr lang="en-US" sz="3600" dirty="0" smtClean="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được</a:t>
            </a:r>
            <a:r>
              <a:rPr lang="en-US" sz="3600" dirty="0" smtClean="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cộng</a:t>
            </a:r>
            <a:r>
              <a:rPr lang="en-US" sz="3600" dirty="0" smtClean="0">
                <a:solidFill>
                  <a:srgbClr val="CC5D12"/>
                </a:solidFill>
                <a:latin typeface="Berlin Sans FB" panose="020E0602020502020306" pitchFamily="34" charset="0"/>
                <a:cs typeface="Arial" panose="020B0604020202020204" pitchFamily="34" charset="0"/>
              </a:rPr>
              <a:t> 10đ. </a:t>
            </a:r>
            <a:r>
              <a:rPr lang="en-US" sz="3600" dirty="0" err="1">
                <a:solidFill>
                  <a:srgbClr val="CC5D12"/>
                </a:solidFill>
                <a:latin typeface="Berlin Sans FB" panose="020E0602020502020306" pitchFamily="34" charset="0"/>
                <a:cs typeface="Arial" panose="020B0604020202020204" pitchFamily="34" charset="0"/>
              </a:rPr>
              <a:t>Còn</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nếu</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bạn</a:t>
            </a:r>
            <a:r>
              <a:rPr lang="en-US" sz="3600" dirty="0">
                <a:solidFill>
                  <a:srgbClr val="CC5D12"/>
                </a:solidFill>
                <a:latin typeface="Berlin Sans FB" panose="020E0602020502020306" pitchFamily="34" charset="0"/>
                <a:cs typeface="Arial" panose="020B0604020202020204" pitchFamily="34" charset="0"/>
              </a:rPr>
              <a:t> </a:t>
            </a:r>
            <a:r>
              <a:rPr lang="en-US" sz="3600" dirty="0" err="1">
                <a:solidFill>
                  <a:srgbClr val="CC5D12"/>
                </a:solidFill>
                <a:latin typeface="Berlin Sans FB" panose="020E0602020502020306" pitchFamily="34" charset="0"/>
                <a:cs typeface="Arial" panose="020B0604020202020204" pitchFamily="34" charset="0"/>
              </a:rPr>
              <a:t>trả</a:t>
            </a:r>
            <a:r>
              <a:rPr lang="en-US" sz="3600" dirty="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lời</a:t>
            </a:r>
            <a:r>
              <a:rPr lang="en-US" sz="3600" dirty="0" smtClean="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sai</a:t>
            </a:r>
            <a:r>
              <a:rPr lang="en-US" sz="3600" dirty="0" smtClean="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thì</a:t>
            </a:r>
            <a:r>
              <a:rPr lang="en-US" sz="3600" dirty="0" smtClean="0">
                <a:solidFill>
                  <a:srgbClr val="CC5D12"/>
                </a:solidFill>
                <a:latin typeface="Berlin Sans FB" panose="020E0602020502020306" pitchFamily="34" charset="0"/>
                <a:cs typeface="Arial" panose="020B0604020202020204" pitchFamily="34" charset="0"/>
              </a:rPr>
              <a:t> </a:t>
            </a:r>
            <a:r>
              <a:rPr lang="en-US" sz="3600" dirty="0" err="1" smtClean="0">
                <a:solidFill>
                  <a:srgbClr val="CC5D12"/>
                </a:solidFill>
                <a:latin typeface="Berlin Sans FB" panose="020E0602020502020306" pitchFamily="34" charset="0"/>
                <a:cs typeface="Arial" panose="020B0604020202020204" pitchFamily="34" charset="0"/>
              </a:rPr>
              <a:t>thôi</a:t>
            </a:r>
            <a:r>
              <a:rPr lang="en-US" sz="3600" dirty="0" smtClean="0">
                <a:solidFill>
                  <a:srgbClr val="CC5D12"/>
                </a:solidFill>
                <a:latin typeface="Berlin Sans FB" panose="020E0602020502020306" pitchFamily="34" charset="0"/>
                <a:cs typeface="Arial" panose="020B0604020202020204" pitchFamily="34" charset="0"/>
              </a:rPr>
              <a:t>-).</a:t>
            </a:r>
            <a:r>
              <a:rPr lang="en-US" sz="3200" dirty="0" smtClean="0">
                <a:solidFill>
                  <a:srgbClr val="CC5D12"/>
                </a:solidFill>
                <a:latin typeface="Berlin Sans FB" panose="020E0602020502020306" pitchFamily="34" charset="0"/>
                <a:cs typeface="Arial" panose="020B0604020202020204" pitchFamily="34" charset="0"/>
              </a:rPr>
              <a:t> </a:t>
            </a:r>
            <a:endParaRPr lang="en-US" sz="3200" dirty="0">
              <a:solidFill>
                <a:srgbClr val="CC5D12"/>
              </a:solidFill>
              <a:latin typeface="Berlin Sans FB" panose="020E0602020502020306" pitchFamily="34" charset="0"/>
              <a:cs typeface="Arial" panose="020B0604020202020204" pitchFamily="34" charset="0"/>
            </a:endParaRPr>
          </a:p>
        </p:txBody>
      </p:sp>
      <p:sp>
        <p:nvSpPr>
          <p:cNvPr id="10" name="Rectangle: Rounded Corners 9">
            <a:hlinkClick r:id="rId6" action="ppaction://hlinksldjump"/>
            <a:extLst>
              <a:ext uri="{FF2B5EF4-FFF2-40B4-BE49-F238E27FC236}">
                <a16:creationId xmlns:a16="http://schemas.microsoft.com/office/drawing/2014/main" xmlns="" id="{825FE4DA-A61E-42B6-948F-684865546804}"/>
              </a:ext>
            </a:extLst>
          </p:cNvPr>
          <p:cNvSpPr/>
          <p:nvPr/>
        </p:nvSpPr>
        <p:spPr>
          <a:xfrm>
            <a:off x="2011764" y="5513106"/>
            <a:ext cx="1838227" cy="62216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BẮT ĐẦU</a:t>
            </a:r>
          </a:p>
        </p:txBody>
      </p:sp>
      <p:grpSp>
        <p:nvGrpSpPr>
          <p:cNvPr id="11" name="Teacher's pink background">
            <a:extLst>
              <a:ext uri="{FF2B5EF4-FFF2-40B4-BE49-F238E27FC236}">
                <a16:creationId xmlns:a16="http://schemas.microsoft.com/office/drawing/2014/main" xmlns="" id="{50D4A48B-C315-4B56-A58B-521CB685D6D8}"/>
              </a:ext>
            </a:extLst>
          </p:cNvPr>
          <p:cNvGrpSpPr/>
          <p:nvPr/>
        </p:nvGrpSpPr>
        <p:grpSpPr>
          <a:xfrm>
            <a:off x="1262911" y="1439966"/>
            <a:ext cx="3532812" cy="3477874"/>
            <a:chOff x="877552" y="1545019"/>
            <a:chExt cx="2573760" cy="2568997"/>
          </a:xfrm>
        </p:grpSpPr>
        <p:sp>
          <p:nvSpPr>
            <p:cNvPr id="12" name="Teacher Pink background">
              <a:extLst>
                <a:ext uri="{FF2B5EF4-FFF2-40B4-BE49-F238E27FC236}">
                  <a16:creationId xmlns:a16="http://schemas.microsoft.com/office/drawing/2014/main" xmlns="" id="{955BBBE7-C832-4969-BFA6-6C71C1EB32A8}"/>
                </a:ext>
              </a:extLst>
            </p:cNvPr>
            <p:cNvSpPr/>
            <p:nvPr/>
          </p:nvSpPr>
          <p:spPr>
            <a:xfrm>
              <a:off x="877552" y="1545019"/>
              <a:ext cx="2573760" cy="2436855"/>
            </a:xfrm>
            <a:custGeom>
              <a:avLst/>
              <a:gdLst>
                <a:gd name="connsiteX0" fmla="*/ 1286880 w 2573760"/>
                <a:gd name="connsiteY0" fmla="*/ 0 h 2436855"/>
                <a:gd name="connsiteX1" fmla="*/ 2573760 w 2573760"/>
                <a:gd name="connsiteY1" fmla="*/ 1286880 h 2436855"/>
                <a:gd name="connsiteX2" fmla="*/ 2472631 w 2573760"/>
                <a:gd name="connsiteY2" fmla="*/ 1787792 h 2436855"/>
                <a:gd name="connsiteX3" fmla="*/ 2439988 w 2573760"/>
                <a:gd name="connsiteY3" fmla="*/ 1855553 h 2436855"/>
                <a:gd name="connsiteX4" fmla="*/ 2386760 w 2573760"/>
                <a:gd name="connsiteY4" fmla="*/ 1926734 h 2436855"/>
                <a:gd name="connsiteX5" fmla="*/ 1305071 w 2573760"/>
                <a:gd name="connsiteY5" fmla="*/ 2436855 h 2436855"/>
                <a:gd name="connsiteX6" fmla="*/ 72470 w 2573760"/>
                <a:gd name="connsiteY6" fmla="*/ 1703241 h 2436855"/>
                <a:gd name="connsiteX7" fmla="*/ 62953 w 2573760"/>
                <a:gd name="connsiteY7" fmla="*/ 1683484 h 2436855"/>
                <a:gd name="connsiteX8" fmla="*/ 57856 w 2573760"/>
                <a:gd name="connsiteY8" fmla="*/ 1669559 h 2436855"/>
                <a:gd name="connsiteX9" fmla="*/ 0 w 2573760"/>
                <a:gd name="connsiteY9" fmla="*/ 1286880 h 2436855"/>
                <a:gd name="connsiteX10" fmla="*/ 1286880 w 2573760"/>
                <a:gd name="connsiteY10" fmla="*/ 0 h 24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3760" h="2436855">
                  <a:moveTo>
                    <a:pt x="1286880" y="0"/>
                  </a:moveTo>
                  <a:cubicBezTo>
                    <a:pt x="1997604" y="0"/>
                    <a:pt x="2573760" y="576156"/>
                    <a:pt x="2573760" y="1286880"/>
                  </a:cubicBezTo>
                  <a:cubicBezTo>
                    <a:pt x="2573760" y="1464561"/>
                    <a:pt x="2537750" y="1633832"/>
                    <a:pt x="2472631" y="1787792"/>
                  </a:cubicBezTo>
                  <a:lnTo>
                    <a:pt x="2439988" y="1855553"/>
                  </a:lnTo>
                  <a:lnTo>
                    <a:pt x="2386760" y="1926734"/>
                  </a:lnTo>
                  <a:cubicBezTo>
                    <a:pt x="2129651" y="2238278"/>
                    <a:pt x="1740551" y="2436855"/>
                    <a:pt x="1305071" y="2436855"/>
                  </a:cubicBezTo>
                  <a:cubicBezTo>
                    <a:pt x="772818" y="2436855"/>
                    <a:pt x="309848" y="2140215"/>
                    <a:pt x="72470" y="1703241"/>
                  </a:cubicBezTo>
                  <a:lnTo>
                    <a:pt x="62953" y="1683484"/>
                  </a:lnTo>
                  <a:lnTo>
                    <a:pt x="57856" y="1669559"/>
                  </a:lnTo>
                  <a:cubicBezTo>
                    <a:pt x="20256" y="1548671"/>
                    <a:pt x="0" y="1420141"/>
                    <a:pt x="0" y="1286880"/>
                  </a:cubicBezTo>
                  <a:cubicBezTo>
                    <a:pt x="0" y="576156"/>
                    <a:pt x="576156" y="0"/>
                    <a:pt x="1286880" y="0"/>
                  </a:cubicBezTo>
                  <a:close/>
                </a:path>
              </a:pathLst>
            </a:cu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dirty="0">
                <a:solidFill>
                  <a:prstClr val="white"/>
                </a:solidFill>
                <a:latin typeface="Calibri" panose="020F0502020204030204"/>
              </a:endParaRPr>
            </a:p>
          </p:txBody>
        </p:sp>
        <p:sp>
          <p:nvSpPr>
            <p:cNvPr id="13" name="Freeform: Shape 142">
              <a:extLst>
                <a:ext uri="{FF2B5EF4-FFF2-40B4-BE49-F238E27FC236}">
                  <a16:creationId xmlns:a16="http://schemas.microsoft.com/office/drawing/2014/main" xmlns="" id="{5D64EF73-AEF0-456D-AE3D-752A9BB4D50F}"/>
                </a:ext>
              </a:extLst>
            </p:cNvPr>
            <p:cNvSpPr/>
            <p:nvPr/>
          </p:nvSpPr>
          <p:spPr>
            <a:xfrm>
              <a:off x="940507" y="3223740"/>
              <a:ext cx="2377035" cy="890276"/>
            </a:xfrm>
            <a:custGeom>
              <a:avLst/>
              <a:gdLst>
                <a:gd name="connsiteX0" fmla="*/ 0 w 2377035"/>
                <a:gd name="connsiteY0" fmla="*/ 0 h 890276"/>
                <a:gd name="connsiteX1" fmla="*/ 9517 w 2377035"/>
                <a:gd name="connsiteY1" fmla="*/ 19757 h 890276"/>
                <a:gd name="connsiteX2" fmla="*/ 1242118 w 2377035"/>
                <a:gd name="connsiteY2" fmla="*/ 753371 h 890276"/>
                <a:gd name="connsiteX3" fmla="*/ 2323807 w 2377035"/>
                <a:gd name="connsiteY3" fmla="*/ 243250 h 890276"/>
                <a:gd name="connsiteX4" fmla="*/ 2377035 w 2377035"/>
                <a:gd name="connsiteY4" fmla="*/ 172069 h 890276"/>
                <a:gd name="connsiteX5" fmla="*/ 2355487 w 2377035"/>
                <a:gd name="connsiteY5" fmla="*/ 216799 h 890276"/>
                <a:gd name="connsiteX6" fmla="*/ 1223927 w 2377035"/>
                <a:gd name="connsiteY6" fmla="*/ 890276 h 890276"/>
                <a:gd name="connsiteX7" fmla="*/ 38176 w 2377035"/>
                <a:gd name="connsiteY7" fmla="*/ 104308 h 890276"/>
                <a:gd name="connsiteX8" fmla="*/ 0 w 2377035"/>
                <a:gd name="connsiteY8" fmla="*/ 0 h 8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035" h="890276">
                  <a:moveTo>
                    <a:pt x="0" y="0"/>
                  </a:moveTo>
                  <a:lnTo>
                    <a:pt x="9517" y="19757"/>
                  </a:lnTo>
                  <a:cubicBezTo>
                    <a:pt x="246895" y="456731"/>
                    <a:pt x="709865" y="753371"/>
                    <a:pt x="1242118" y="753371"/>
                  </a:cubicBezTo>
                  <a:cubicBezTo>
                    <a:pt x="1677598" y="753371"/>
                    <a:pt x="2066698" y="554794"/>
                    <a:pt x="2323807" y="243250"/>
                  </a:cubicBezTo>
                  <a:lnTo>
                    <a:pt x="2377035" y="172069"/>
                  </a:lnTo>
                  <a:lnTo>
                    <a:pt x="2355487" y="216799"/>
                  </a:lnTo>
                  <a:cubicBezTo>
                    <a:pt x="2137568" y="617952"/>
                    <a:pt x="1712550" y="890276"/>
                    <a:pt x="1223927" y="890276"/>
                  </a:cubicBezTo>
                  <a:cubicBezTo>
                    <a:pt x="690884" y="890276"/>
                    <a:pt x="233536" y="566188"/>
                    <a:pt x="38176" y="104308"/>
                  </a:cubicBezTo>
                  <a:lnTo>
                    <a:pt x="0" y="0"/>
                  </a:lnTo>
                  <a:close/>
                </a:path>
              </a:pathLst>
            </a:cu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14" name="Teacher">
            <a:extLst>
              <a:ext uri="{FF2B5EF4-FFF2-40B4-BE49-F238E27FC236}">
                <a16:creationId xmlns:a16="http://schemas.microsoft.com/office/drawing/2014/main" xmlns="" id="{C29BD4F6-78A3-4B12-AE7B-F44F09C423C1}"/>
              </a:ext>
            </a:extLst>
          </p:cNvPr>
          <p:cNvGrpSpPr/>
          <p:nvPr/>
        </p:nvGrpSpPr>
        <p:grpSpPr>
          <a:xfrm>
            <a:off x="1661538" y="1487961"/>
            <a:ext cx="2413751" cy="3647678"/>
            <a:chOff x="1237986" y="1637676"/>
            <a:chExt cx="1758490" cy="2694426"/>
          </a:xfrm>
        </p:grpSpPr>
        <p:sp>
          <p:nvSpPr>
            <p:cNvPr id="15" name="Rectangle 7">
              <a:extLst>
                <a:ext uri="{FF2B5EF4-FFF2-40B4-BE49-F238E27FC236}">
                  <a16:creationId xmlns:a16="http://schemas.microsoft.com/office/drawing/2014/main" xmlns="" id="{8A95F1A7-185B-43DC-A261-875736E215D4}"/>
                </a:ext>
              </a:extLst>
            </p:cNvPr>
            <p:cNvSpPr/>
            <p:nvPr/>
          </p:nvSpPr>
          <p:spPr>
            <a:xfrm>
              <a:off x="1645379" y="2075876"/>
              <a:ext cx="617673" cy="729984"/>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6" name="Oval 145">
              <a:extLst>
                <a:ext uri="{FF2B5EF4-FFF2-40B4-BE49-F238E27FC236}">
                  <a16:creationId xmlns:a16="http://schemas.microsoft.com/office/drawing/2014/main" xmlns="" id="{39DE9C80-BCC3-4923-AA05-701C074850D7}"/>
                </a:ext>
              </a:extLst>
            </p:cNvPr>
            <p:cNvSpPr/>
            <p:nvPr/>
          </p:nvSpPr>
          <p:spPr>
            <a:xfrm rot="826891">
              <a:off x="2157716" y="1758091"/>
              <a:ext cx="375449" cy="538118"/>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7" name="Oval 146">
              <a:extLst>
                <a:ext uri="{FF2B5EF4-FFF2-40B4-BE49-F238E27FC236}">
                  <a16:creationId xmlns:a16="http://schemas.microsoft.com/office/drawing/2014/main" xmlns="" id="{AF3CA15F-0CCB-4989-830A-AF6FA88D4B1A}"/>
                </a:ext>
              </a:extLst>
            </p:cNvPr>
            <p:cNvSpPr/>
            <p:nvPr/>
          </p:nvSpPr>
          <p:spPr>
            <a:xfrm rot="7541460">
              <a:off x="2124583" y="2089458"/>
              <a:ext cx="375449" cy="538118"/>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8" name="Oval 147">
              <a:extLst>
                <a:ext uri="{FF2B5EF4-FFF2-40B4-BE49-F238E27FC236}">
                  <a16:creationId xmlns:a16="http://schemas.microsoft.com/office/drawing/2014/main" xmlns="" id="{042EA76D-3AE8-49C4-9880-6FFC2498908A}"/>
                </a:ext>
              </a:extLst>
            </p:cNvPr>
            <p:cNvSpPr/>
            <p:nvPr/>
          </p:nvSpPr>
          <p:spPr>
            <a:xfrm>
              <a:off x="1701688" y="1760087"/>
              <a:ext cx="702873" cy="624784"/>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9" name="Rectangle 20">
              <a:extLst>
                <a:ext uri="{FF2B5EF4-FFF2-40B4-BE49-F238E27FC236}">
                  <a16:creationId xmlns:a16="http://schemas.microsoft.com/office/drawing/2014/main" xmlns="" id="{00541194-E0E8-4809-924A-3D85BED827B6}"/>
                </a:ext>
              </a:extLst>
            </p:cNvPr>
            <p:cNvSpPr/>
            <p:nvPr/>
          </p:nvSpPr>
          <p:spPr>
            <a:xfrm>
              <a:off x="1414382" y="2822197"/>
              <a:ext cx="297579" cy="672414"/>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0" name="Rectangle 21">
              <a:extLst>
                <a:ext uri="{FF2B5EF4-FFF2-40B4-BE49-F238E27FC236}">
                  <a16:creationId xmlns:a16="http://schemas.microsoft.com/office/drawing/2014/main" xmlns="" id="{D6EF5566-773C-43ED-AC58-B1ADB6B6518A}"/>
                </a:ext>
              </a:extLst>
            </p:cNvPr>
            <p:cNvSpPr/>
            <p:nvPr/>
          </p:nvSpPr>
          <p:spPr>
            <a:xfrm>
              <a:off x="1613218" y="2760658"/>
              <a:ext cx="465214" cy="1456233"/>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1" name="Rectangle 22">
              <a:extLst>
                <a:ext uri="{FF2B5EF4-FFF2-40B4-BE49-F238E27FC236}">
                  <a16:creationId xmlns:a16="http://schemas.microsoft.com/office/drawing/2014/main" xmlns="" id="{20986E2F-BC68-4BCF-8802-497666CE7B36}"/>
                </a:ext>
              </a:extLst>
            </p:cNvPr>
            <p:cNvSpPr/>
            <p:nvPr/>
          </p:nvSpPr>
          <p:spPr>
            <a:xfrm>
              <a:off x="2394452" y="2756528"/>
              <a:ext cx="351628" cy="14672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2" name="Rectangle 23">
              <a:extLst>
                <a:ext uri="{FF2B5EF4-FFF2-40B4-BE49-F238E27FC236}">
                  <a16:creationId xmlns:a16="http://schemas.microsoft.com/office/drawing/2014/main" xmlns="" id="{29E15240-605B-465D-87B0-386FAB88003B}"/>
                </a:ext>
              </a:extLst>
            </p:cNvPr>
            <p:cNvSpPr/>
            <p:nvPr/>
          </p:nvSpPr>
          <p:spPr>
            <a:xfrm>
              <a:off x="2586567" y="2803511"/>
              <a:ext cx="287756" cy="674907"/>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3" name="Rectangle 13">
              <a:extLst>
                <a:ext uri="{FF2B5EF4-FFF2-40B4-BE49-F238E27FC236}">
                  <a16:creationId xmlns:a16="http://schemas.microsoft.com/office/drawing/2014/main" xmlns="" id="{F3C60495-AE49-4053-B92B-06D8109EFBF8}"/>
                </a:ext>
              </a:extLst>
            </p:cNvPr>
            <p:cNvSpPr/>
            <p:nvPr/>
          </p:nvSpPr>
          <p:spPr>
            <a:xfrm>
              <a:off x="1829520" y="2607995"/>
              <a:ext cx="568177" cy="376895"/>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4" name="Rectangle: Rounded Corners 153">
              <a:extLst>
                <a:ext uri="{FF2B5EF4-FFF2-40B4-BE49-F238E27FC236}">
                  <a16:creationId xmlns:a16="http://schemas.microsoft.com/office/drawing/2014/main" xmlns="" id="{E16444F1-65EC-4901-A574-08271593D57C}"/>
                </a:ext>
              </a:extLst>
            </p:cNvPr>
            <p:cNvSpPr/>
            <p:nvPr/>
          </p:nvSpPr>
          <p:spPr>
            <a:xfrm>
              <a:off x="1832665" y="1898882"/>
              <a:ext cx="641765" cy="81356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5" name="Rectangle 19">
              <a:extLst>
                <a:ext uri="{FF2B5EF4-FFF2-40B4-BE49-F238E27FC236}">
                  <a16:creationId xmlns:a16="http://schemas.microsoft.com/office/drawing/2014/main" xmlns="" id="{F52D9506-411A-40C0-989A-0259377984B3}"/>
                </a:ext>
              </a:extLst>
            </p:cNvPr>
            <p:cNvSpPr/>
            <p:nvPr/>
          </p:nvSpPr>
          <p:spPr>
            <a:xfrm>
              <a:off x="1861425" y="2758876"/>
              <a:ext cx="636448" cy="1386197"/>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6" name="Oval 155">
              <a:extLst>
                <a:ext uri="{FF2B5EF4-FFF2-40B4-BE49-F238E27FC236}">
                  <a16:creationId xmlns:a16="http://schemas.microsoft.com/office/drawing/2014/main" xmlns="" id="{3E9048D4-2378-4E43-914C-BCF2968727D7}"/>
                </a:ext>
              </a:extLst>
            </p:cNvPr>
            <p:cNvSpPr/>
            <p:nvPr/>
          </p:nvSpPr>
          <p:spPr>
            <a:xfrm rot="4801032">
              <a:off x="1744629" y="2328827"/>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7" name="Oval 156">
              <a:extLst>
                <a:ext uri="{FF2B5EF4-FFF2-40B4-BE49-F238E27FC236}">
                  <a16:creationId xmlns:a16="http://schemas.microsoft.com/office/drawing/2014/main" xmlns="" id="{FFE9A03D-A724-4E1A-8317-761507E8FC19}"/>
                </a:ext>
              </a:extLst>
            </p:cNvPr>
            <p:cNvSpPr/>
            <p:nvPr/>
          </p:nvSpPr>
          <p:spPr>
            <a:xfrm rot="6270557">
              <a:off x="2382352" y="2294854"/>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8" name="Freeform: Shape 157">
              <a:extLst>
                <a:ext uri="{FF2B5EF4-FFF2-40B4-BE49-F238E27FC236}">
                  <a16:creationId xmlns:a16="http://schemas.microsoft.com/office/drawing/2014/main" xmlns="" id="{7AF5116A-DE31-4FA2-AA74-1DF8002CAC86}"/>
                </a:ext>
              </a:extLst>
            </p:cNvPr>
            <p:cNvSpPr/>
            <p:nvPr/>
          </p:nvSpPr>
          <p:spPr>
            <a:xfrm>
              <a:off x="1793848" y="1879983"/>
              <a:ext cx="725474" cy="442296"/>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9" name="Freeform: Shape 158">
              <a:extLst>
                <a:ext uri="{FF2B5EF4-FFF2-40B4-BE49-F238E27FC236}">
                  <a16:creationId xmlns:a16="http://schemas.microsoft.com/office/drawing/2014/main" xmlns="" id="{0111F7F1-7680-4533-9732-6C7FFEC42618}"/>
                </a:ext>
              </a:extLst>
            </p:cNvPr>
            <p:cNvSpPr/>
            <p:nvPr/>
          </p:nvSpPr>
          <p:spPr>
            <a:xfrm>
              <a:off x="1237986" y="1637676"/>
              <a:ext cx="1751321" cy="2114234"/>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r>
                <a:rPr lang="en-PH" sz="1235" dirty="0">
                  <a:solidFill>
                    <a:prstClr val="white"/>
                  </a:solidFill>
                  <a:latin typeface="Calibri" panose="020F0502020204030204"/>
                </a:rPr>
                <a:t>a</a:t>
              </a:r>
            </a:p>
          </p:txBody>
        </p:sp>
        <p:sp>
          <p:nvSpPr>
            <p:cNvPr id="30" name="Freeform: Shape 159">
              <a:extLst>
                <a:ext uri="{FF2B5EF4-FFF2-40B4-BE49-F238E27FC236}">
                  <a16:creationId xmlns:a16="http://schemas.microsoft.com/office/drawing/2014/main" xmlns="" id="{D251923D-6495-4EBE-B2D0-6515D215590C}"/>
                </a:ext>
              </a:extLst>
            </p:cNvPr>
            <p:cNvSpPr/>
            <p:nvPr/>
          </p:nvSpPr>
          <p:spPr>
            <a:xfrm>
              <a:off x="1313765" y="1644888"/>
              <a:ext cx="1682711" cy="2105989"/>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dirty="0">
                <a:solidFill>
                  <a:prstClr val="white"/>
                </a:solidFill>
                <a:latin typeface="Calibri" panose="020F0502020204030204"/>
              </a:endParaRPr>
            </a:p>
          </p:txBody>
        </p:sp>
        <p:sp>
          <p:nvSpPr>
            <p:cNvPr id="31" name="Rectangle: Rounded Corners 55">
              <a:extLst>
                <a:ext uri="{FF2B5EF4-FFF2-40B4-BE49-F238E27FC236}">
                  <a16:creationId xmlns:a16="http://schemas.microsoft.com/office/drawing/2014/main" xmlns="" id="{67213982-03D4-49E7-89E4-D79D2A28AF64}"/>
                </a:ext>
              </a:extLst>
            </p:cNvPr>
            <p:cNvSpPr/>
            <p:nvPr/>
          </p:nvSpPr>
          <p:spPr>
            <a:xfrm>
              <a:off x="1549774" y="3160275"/>
              <a:ext cx="1261635" cy="1171827"/>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32" name="Rectangle: Rounded Corners 161">
              <a:extLst>
                <a:ext uri="{FF2B5EF4-FFF2-40B4-BE49-F238E27FC236}">
                  <a16:creationId xmlns:a16="http://schemas.microsoft.com/office/drawing/2014/main" xmlns="" id="{0741A647-78EA-43FA-867A-CCBDE9AAF2AF}"/>
                </a:ext>
              </a:extLst>
            </p:cNvPr>
            <p:cNvSpPr/>
            <p:nvPr/>
          </p:nvSpPr>
          <p:spPr>
            <a:xfrm>
              <a:off x="2064836" y="2939283"/>
              <a:ext cx="209936" cy="343604"/>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3" name="Rectangle: Rounded Corners 162">
              <a:extLst>
                <a:ext uri="{FF2B5EF4-FFF2-40B4-BE49-F238E27FC236}">
                  <a16:creationId xmlns:a16="http://schemas.microsoft.com/office/drawing/2014/main" xmlns="" id="{8F6D8998-7A35-44D8-BE79-8E336A800D20}"/>
                </a:ext>
              </a:extLst>
            </p:cNvPr>
            <p:cNvSpPr/>
            <p:nvPr/>
          </p:nvSpPr>
          <p:spPr>
            <a:xfrm>
              <a:off x="1715351" y="1854538"/>
              <a:ext cx="911121" cy="1218487"/>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4" name="Oval 163">
              <a:extLst>
                <a:ext uri="{FF2B5EF4-FFF2-40B4-BE49-F238E27FC236}">
                  <a16:creationId xmlns:a16="http://schemas.microsoft.com/office/drawing/2014/main" xmlns="" id="{F5A5B0E5-A5E0-4316-8C00-A9D9A644F337}"/>
                </a:ext>
              </a:extLst>
            </p:cNvPr>
            <p:cNvSpPr/>
            <p:nvPr/>
          </p:nvSpPr>
          <p:spPr>
            <a:xfrm rot="19109762">
              <a:off x="1592458" y="1736115"/>
              <a:ext cx="831141" cy="67235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5" name="Oval 164">
              <a:extLst>
                <a:ext uri="{FF2B5EF4-FFF2-40B4-BE49-F238E27FC236}">
                  <a16:creationId xmlns:a16="http://schemas.microsoft.com/office/drawing/2014/main" xmlns="" id="{B7CFDDD4-8B82-4FA2-88E4-A98E182D1139}"/>
                </a:ext>
              </a:extLst>
            </p:cNvPr>
            <p:cNvSpPr/>
            <p:nvPr/>
          </p:nvSpPr>
          <p:spPr>
            <a:xfrm rot="19811341">
              <a:off x="2310134" y="1871815"/>
              <a:ext cx="407358" cy="594042"/>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6" name="Oval 227">
              <a:extLst>
                <a:ext uri="{FF2B5EF4-FFF2-40B4-BE49-F238E27FC236}">
                  <a16:creationId xmlns:a16="http://schemas.microsoft.com/office/drawing/2014/main" xmlns="" id="{AD03CFE9-4784-4C87-94A6-1F32C440374C}"/>
                </a:ext>
              </a:extLst>
            </p:cNvPr>
            <p:cNvSpPr/>
            <p:nvPr/>
          </p:nvSpPr>
          <p:spPr>
            <a:xfrm rot="19109762">
              <a:off x="1557085" y="1722706"/>
              <a:ext cx="911166" cy="641037"/>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7" name="Oval 166">
              <a:extLst>
                <a:ext uri="{FF2B5EF4-FFF2-40B4-BE49-F238E27FC236}">
                  <a16:creationId xmlns:a16="http://schemas.microsoft.com/office/drawing/2014/main" xmlns="" id="{6CCB9406-CE14-458D-A6C7-C9ABF6088CE9}"/>
                </a:ext>
              </a:extLst>
            </p:cNvPr>
            <p:cNvSpPr/>
            <p:nvPr/>
          </p:nvSpPr>
          <p:spPr>
            <a:xfrm rot="19811341">
              <a:off x="2338317" y="1854537"/>
              <a:ext cx="384208" cy="609243"/>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8" name="Oval 167">
              <a:extLst>
                <a:ext uri="{FF2B5EF4-FFF2-40B4-BE49-F238E27FC236}">
                  <a16:creationId xmlns:a16="http://schemas.microsoft.com/office/drawing/2014/main" xmlns="" id="{6BD5085F-7E85-466D-BC1F-D2DE4E965624}"/>
                </a:ext>
              </a:extLst>
            </p:cNvPr>
            <p:cNvSpPr/>
            <p:nvPr/>
          </p:nvSpPr>
          <p:spPr>
            <a:xfrm>
              <a:off x="1792033" y="2665006"/>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9" name="Oval 168">
              <a:extLst>
                <a:ext uri="{FF2B5EF4-FFF2-40B4-BE49-F238E27FC236}">
                  <a16:creationId xmlns:a16="http://schemas.microsoft.com/office/drawing/2014/main" xmlns="" id="{5CF3755F-7145-48E0-A6B8-E8DE07AC4164}"/>
                </a:ext>
              </a:extLst>
            </p:cNvPr>
            <p:cNvSpPr/>
            <p:nvPr/>
          </p:nvSpPr>
          <p:spPr>
            <a:xfrm>
              <a:off x="2387345" y="2666990"/>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40" name="Rectangle: Rounded Corners 169">
              <a:extLst>
                <a:ext uri="{FF2B5EF4-FFF2-40B4-BE49-F238E27FC236}">
                  <a16:creationId xmlns:a16="http://schemas.microsoft.com/office/drawing/2014/main" xmlns="" id="{C3D4E717-8911-420F-9CCA-93DA87FB9C2B}"/>
                </a:ext>
              </a:extLst>
            </p:cNvPr>
            <p:cNvSpPr/>
            <p:nvPr/>
          </p:nvSpPr>
          <p:spPr>
            <a:xfrm>
              <a:off x="1851082" y="2420407"/>
              <a:ext cx="131694" cy="56483"/>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1" name="Rectangle: Rounded Corners 170">
              <a:extLst>
                <a:ext uri="{FF2B5EF4-FFF2-40B4-BE49-F238E27FC236}">
                  <a16:creationId xmlns:a16="http://schemas.microsoft.com/office/drawing/2014/main" xmlns="" id="{58AF0081-2211-4F77-9C01-EDB5AA272CEF}"/>
                </a:ext>
              </a:extLst>
            </p:cNvPr>
            <p:cNvSpPr/>
            <p:nvPr/>
          </p:nvSpPr>
          <p:spPr>
            <a:xfrm>
              <a:off x="2344726" y="2420406"/>
              <a:ext cx="131694" cy="56482"/>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2" name="Group 171">
              <a:extLst>
                <a:ext uri="{FF2B5EF4-FFF2-40B4-BE49-F238E27FC236}">
                  <a16:creationId xmlns:a16="http://schemas.microsoft.com/office/drawing/2014/main" xmlns="" id="{6CD6D0A2-302D-4688-A447-9FB429768DDF}"/>
                </a:ext>
              </a:extLst>
            </p:cNvPr>
            <p:cNvGrpSpPr/>
            <p:nvPr/>
          </p:nvGrpSpPr>
          <p:grpSpPr>
            <a:xfrm rot="388752">
              <a:off x="1826298" y="2508623"/>
              <a:ext cx="214623" cy="244998"/>
              <a:chOff x="4187699" y="2705837"/>
              <a:chExt cx="369137" cy="421380"/>
            </a:xfrm>
          </p:grpSpPr>
          <p:sp>
            <p:nvSpPr>
              <p:cNvPr id="67" name="Block Arc 198">
                <a:extLst>
                  <a:ext uri="{FF2B5EF4-FFF2-40B4-BE49-F238E27FC236}">
                    <a16:creationId xmlns:a16="http://schemas.microsoft.com/office/drawing/2014/main" xmlns="" id="{7BA43C27-4DFC-4BC2-992D-F39DB33B0B6B}"/>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8" name="Oval 199">
                <a:extLst>
                  <a:ext uri="{FF2B5EF4-FFF2-40B4-BE49-F238E27FC236}">
                    <a16:creationId xmlns:a16="http://schemas.microsoft.com/office/drawing/2014/main" xmlns="" id="{1F7DBA34-3049-48B5-B322-EA078F8B89E4}"/>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9" name="Oval 200">
                <a:extLst>
                  <a:ext uri="{FF2B5EF4-FFF2-40B4-BE49-F238E27FC236}">
                    <a16:creationId xmlns:a16="http://schemas.microsoft.com/office/drawing/2014/main" xmlns="" id="{F885B2DC-45FE-4881-9916-F9DD52F9A9EB}"/>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3" name="Rectangle: Rounded Corners 172">
              <a:extLst>
                <a:ext uri="{FF2B5EF4-FFF2-40B4-BE49-F238E27FC236}">
                  <a16:creationId xmlns:a16="http://schemas.microsoft.com/office/drawing/2014/main" xmlns="" id="{21A41250-4D62-4E4D-9848-D8C61BC78C9D}"/>
                </a:ext>
              </a:extLst>
            </p:cNvPr>
            <p:cNvSpPr/>
            <p:nvPr/>
          </p:nvSpPr>
          <p:spPr>
            <a:xfrm rot="1906099">
              <a:off x="1838955" y="2515857"/>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4" name="Group 173">
              <a:extLst>
                <a:ext uri="{FF2B5EF4-FFF2-40B4-BE49-F238E27FC236}">
                  <a16:creationId xmlns:a16="http://schemas.microsoft.com/office/drawing/2014/main" xmlns="" id="{71BF618E-C07E-4182-BC6D-2A8AE871EC5D}"/>
                </a:ext>
              </a:extLst>
            </p:cNvPr>
            <p:cNvGrpSpPr/>
            <p:nvPr/>
          </p:nvGrpSpPr>
          <p:grpSpPr>
            <a:xfrm rot="21211248" flipH="1">
              <a:off x="2281788" y="2501502"/>
              <a:ext cx="214623" cy="244998"/>
              <a:chOff x="4187699" y="2705837"/>
              <a:chExt cx="369137" cy="421380"/>
            </a:xfrm>
          </p:grpSpPr>
          <p:sp>
            <p:nvSpPr>
              <p:cNvPr id="64" name="Block Arc 195">
                <a:extLst>
                  <a:ext uri="{FF2B5EF4-FFF2-40B4-BE49-F238E27FC236}">
                    <a16:creationId xmlns:a16="http://schemas.microsoft.com/office/drawing/2014/main" xmlns="" id="{18DF3A0D-392A-4662-BEB5-E885CCB513FB}"/>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5" name="Oval 196">
                <a:extLst>
                  <a:ext uri="{FF2B5EF4-FFF2-40B4-BE49-F238E27FC236}">
                    <a16:creationId xmlns:a16="http://schemas.microsoft.com/office/drawing/2014/main" xmlns="" id="{A0F8D43D-D8B4-421D-8BAA-63CF92301B93}"/>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6" name="Oval 197">
                <a:extLst>
                  <a:ext uri="{FF2B5EF4-FFF2-40B4-BE49-F238E27FC236}">
                    <a16:creationId xmlns:a16="http://schemas.microsoft.com/office/drawing/2014/main" xmlns="" id="{F98FAEE4-6399-4D83-A933-DD856D839A6C}"/>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5" name="Rectangle: Rounded Corners 174">
              <a:extLst>
                <a:ext uri="{FF2B5EF4-FFF2-40B4-BE49-F238E27FC236}">
                  <a16:creationId xmlns:a16="http://schemas.microsoft.com/office/drawing/2014/main" xmlns="" id="{D01E7EEB-3139-45EB-9A19-1A35C6EEFAC2}"/>
                </a:ext>
              </a:extLst>
            </p:cNvPr>
            <p:cNvSpPr/>
            <p:nvPr/>
          </p:nvSpPr>
          <p:spPr>
            <a:xfrm rot="19693901" flipV="1">
              <a:off x="2410012" y="2505270"/>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6" name="Rectangle: Rounded Corners 175">
              <a:extLst>
                <a:ext uri="{FF2B5EF4-FFF2-40B4-BE49-F238E27FC236}">
                  <a16:creationId xmlns:a16="http://schemas.microsoft.com/office/drawing/2014/main" xmlns="" id="{43A3C096-13EB-45A0-9E0A-4119F5E25618}"/>
                </a:ext>
              </a:extLst>
            </p:cNvPr>
            <p:cNvSpPr/>
            <p:nvPr/>
          </p:nvSpPr>
          <p:spPr>
            <a:xfrm>
              <a:off x="2110410" y="2687034"/>
              <a:ext cx="131694" cy="56482"/>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7" name="Freeform: Shape 176">
              <a:extLst>
                <a:ext uri="{FF2B5EF4-FFF2-40B4-BE49-F238E27FC236}">
                  <a16:creationId xmlns:a16="http://schemas.microsoft.com/office/drawing/2014/main" xmlns="" id="{2304DC26-076C-4110-BF66-491EDCBF1238}"/>
                </a:ext>
              </a:extLst>
            </p:cNvPr>
            <p:cNvSpPr/>
            <p:nvPr/>
          </p:nvSpPr>
          <p:spPr>
            <a:xfrm>
              <a:off x="1595490" y="3156905"/>
              <a:ext cx="1213510" cy="116914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8" name="Freeform: Shape 177">
              <a:extLst>
                <a:ext uri="{FF2B5EF4-FFF2-40B4-BE49-F238E27FC236}">
                  <a16:creationId xmlns:a16="http://schemas.microsoft.com/office/drawing/2014/main" xmlns="" id="{0341F378-C28A-43A9-AD5A-F0649DA9519C}"/>
                </a:ext>
              </a:extLst>
            </p:cNvPr>
            <p:cNvSpPr/>
            <p:nvPr/>
          </p:nvSpPr>
          <p:spPr>
            <a:xfrm>
              <a:off x="2064009" y="3156905"/>
              <a:ext cx="212732" cy="120646"/>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9" name="Rectangle: Rounded Corners 178">
              <a:extLst>
                <a:ext uri="{FF2B5EF4-FFF2-40B4-BE49-F238E27FC236}">
                  <a16:creationId xmlns:a16="http://schemas.microsoft.com/office/drawing/2014/main" xmlns="" id="{673EF138-2AAE-4C1A-BBD4-6F559A812D1F}"/>
                </a:ext>
              </a:extLst>
            </p:cNvPr>
            <p:cNvSpPr/>
            <p:nvPr/>
          </p:nvSpPr>
          <p:spPr>
            <a:xfrm>
              <a:off x="1638494" y="2564361"/>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0" name="Rectangle: Rounded Corners 179">
              <a:extLst>
                <a:ext uri="{FF2B5EF4-FFF2-40B4-BE49-F238E27FC236}">
                  <a16:creationId xmlns:a16="http://schemas.microsoft.com/office/drawing/2014/main" xmlns="" id="{26A87630-4BED-4E29-9586-CBE5C0920139}"/>
                </a:ext>
              </a:extLst>
            </p:cNvPr>
            <p:cNvSpPr/>
            <p:nvPr/>
          </p:nvSpPr>
          <p:spPr>
            <a:xfrm>
              <a:off x="2552724" y="2567044"/>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1" name="Oval 180">
              <a:extLst>
                <a:ext uri="{FF2B5EF4-FFF2-40B4-BE49-F238E27FC236}">
                  <a16:creationId xmlns:a16="http://schemas.microsoft.com/office/drawing/2014/main" xmlns="" id="{1D327604-8413-400A-B25D-12333AD06A70}"/>
                </a:ext>
              </a:extLst>
            </p:cNvPr>
            <p:cNvSpPr/>
            <p:nvPr/>
          </p:nvSpPr>
          <p:spPr>
            <a:xfrm>
              <a:off x="1677794"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2" name="Oval 181">
              <a:extLst>
                <a:ext uri="{FF2B5EF4-FFF2-40B4-BE49-F238E27FC236}">
                  <a16:creationId xmlns:a16="http://schemas.microsoft.com/office/drawing/2014/main" xmlns="" id="{2DF28183-B4BF-4133-AE3C-E0ABA839F693}"/>
                </a:ext>
              </a:extLst>
            </p:cNvPr>
            <p:cNvSpPr/>
            <p:nvPr/>
          </p:nvSpPr>
          <p:spPr>
            <a:xfrm>
              <a:off x="2625402"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3" name="Freeform: Shape 184">
              <a:extLst>
                <a:ext uri="{FF2B5EF4-FFF2-40B4-BE49-F238E27FC236}">
                  <a16:creationId xmlns:a16="http://schemas.microsoft.com/office/drawing/2014/main" xmlns="" id="{928B40A7-48DE-4C16-9F57-B8E79423A40A}"/>
                </a:ext>
              </a:extLst>
            </p:cNvPr>
            <p:cNvSpPr/>
            <p:nvPr/>
          </p:nvSpPr>
          <p:spPr>
            <a:xfrm>
              <a:off x="1686181" y="1963055"/>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4" name="Freeform: Shape 185">
              <a:extLst>
                <a:ext uri="{FF2B5EF4-FFF2-40B4-BE49-F238E27FC236}">
                  <a16:creationId xmlns:a16="http://schemas.microsoft.com/office/drawing/2014/main" xmlns="" id="{85AD481D-81B4-4F7D-9537-2053A59CF6AC}"/>
                </a:ext>
              </a:extLst>
            </p:cNvPr>
            <p:cNvSpPr/>
            <p:nvPr/>
          </p:nvSpPr>
          <p:spPr>
            <a:xfrm flipH="1">
              <a:off x="2325542" y="1911090"/>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cxnSp>
          <p:nvCxnSpPr>
            <p:cNvPr id="55" name="Straight Connector 186">
              <a:extLst>
                <a:ext uri="{FF2B5EF4-FFF2-40B4-BE49-F238E27FC236}">
                  <a16:creationId xmlns:a16="http://schemas.microsoft.com/office/drawing/2014/main" xmlns="" id="{D05AF6AA-9F4D-45C0-BDF2-80EEAE4115DF}"/>
                </a:ext>
              </a:extLst>
            </p:cNvPr>
            <p:cNvCxnSpPr>
              <a:cxnSpLocks/>
            </p:cNvCxnSpPr>
            <p:nvPr/>
          </p:nvCxnSpPr>
          <p:spPr>
            <a:xfrm flipH="1">
              <a:off x="1806730" y="3682943"/>
              <a:ext cx="46736" cy="386101"/>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56" name="Straight Connector 187">
              <a:extLst>
                <a:ext uri="{FF2B5EF4-FFF2-40B4-BE49-F238E27FC236}">
                  <a16:creationId xmlns:a16="http://schemas.microsoft.com/office/drawing/2014/main" xmlns="" id="{DB9D634E-FE92-4418-BD08-D6AC3BB9ECD7}"/>
                </a:ext>
              </a:extLst>
            </p:cNvPr>
            <p:cNvCxnSpPr>
              <a:cxnSpLocks/>
            </p:cNvCxnSpPr>
            <p:nvPr/>
          </p:nvCxnSpPr>
          <p:spPr>
            <a:xfrm>
              <a:off x="2588973" y="3672720"/>
              <a:ext cx="31805" cy="26275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57" name="Freeform: Shape 188">
              <a:extLst>
                <a:ext uri="{FF2B5EF4-FFF2-40B4-BE49-F238E27FC236}">
                  <a16:creationId xmlns:a16="http://schemas.microsoft.com/office/drawing/2014/main" xmlns="" id="{CE5420B8-F7B6-492B-AFF5-D1E56DC0FFE2}"/>
                </a:ext>
              </a:extLst>
            </p:cNvPr>
            <p:cNvSpPr/>
            <p:nvPr/>
          </p:nvSpPr>
          <p:spPr>
            <a:xfrm>
              <a:off x="1924091" y="3157235"/>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8" name="Freeform: Shape 189">
              <a:extLst>
                <a:ext uri="{FF2B5EF4-FFF2-40B4-BE49-F238E27FC236}">
                  <a16:creationId xmlns:a16="http://schemas.microsoft.com/office/drawing/2014/main" xmlns="" id="{74DC60A3-F841-452B-8B84-6633FFEF94AD}"/>
                </a:ext>
              </a:extLst>
            </p:cNvPr>
            <p:cNvSpPr/>
            <p:nvPr/>
          </p:nvSpPr>
          <p:spPr>
            <a:xfrm flipH="1">
              <a:off x="2174722" y="3154140"/>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9" name="Rectangle: Rounded Corners 190">
              <a:extLst>
                <a:ext uri="{FF2B5EF4-FFF2-40B4-BE49-F238E27FC236}">
                  <a16:creationId xmlns:a16="http://schemas.microsoft.com/office/drawing/2014/main" xmlns="" id="{D59C47E7-1D9B-40C2-936B-C053629DE6B5}"/>
                </a:ext>
              </a:extLst>
            </p:cNvPr>
            <p:cNvSpPr/>
            <p:nvPr/>
          </p:nvSpPr>
          <p:spPr>
            <a:xfrm>
              <a:off x="2088137" y="3660038"/>
              <a:ext cx="182403" cy="275439"/>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0" name="Oval 191">
              <a:extLst>
                <a:ext uri="{FF2B5EF4-FFF2-40B4-BE49-F238E27FC236}">
                  <a16:creationId xmlns:a16="http://schemas.microsoft.com/office/drawing/2014/main" xmlns="" id="{0A49793F-5B12-4B80-8714-959693361675}"/>
                </a:ext>
              </a:extLst>
            </p:cNvPr>
            <p:cNvSpPr/>
            <p:nvPr/>
          </p:nvSpPr>
          <p:spPr>
            <a:xfrm>
              <a:off x="2134651" y="3713757"/>
              <a:ext cx="84353" cy="8435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1" name="Rectangle: Rounded Corners 192">
              <a:extLst>
                <a:ext uri="{FF2B5EF4-FFF2-40B4-BE49-F238E27FC236}">
                  <a16:creationId xmlns:a16="http://schemas.microsoft.com/office/drawing/2014/main" xmlns="" id="{B6814F7C-3E04-4360-9C03-8484F851A1AD}"/>
                </a:ext>
              </a:extLst>
            </p:cNvPr>
            <p:cNvSpPr/>
            <p:nvPr/>
          </p:nvSpPr>
          <p:spPr>
            <a:xfrm>
              <a:off x="2152513" y="3764919"/>
              <a:ext cx="52477" cy="4938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2" name="Oval 193">
              <a:extLst>
                <a:ext uri="{FF2B5EF4-FFF2-40B4-BE49-F238E27FC236}">
                  <a16:creationId xmlns:a16="http://schemas.microsoft.com/office/drawing/2014/main" xmlns="" id="{2DC3AF6A-6E0D-4A8E-B9CE-7D497AAC6045}"/>
                </a:ext>
              </a:extLst>
            </p:cNvPr>
            <p:cNvSpPr/>
            <p:nvPr/>
          </p:nvSpPr>
          <p:spPr>
            <a:xfrm>
              <a:off x="2164487" y="3736684"/>
              <a:ext cx="29174" cy="2917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3" name="Freeform: Shape 194">
              <a:extLst>
                <a:ext uri="{FF2B5EF4-FFF2-40B4-BE49-F238E27FC236}">
                  <a16:creationId xmlns:a16="http://schemas.microsoft.com/office/drawing/2014/main" xmlns="" id="{68A1B86C-CD70-4EA5-8CB3-FD7F84EA0FC3}"/>
                </a:ext>
              </a:extLst>
            </p:cNvPr>
            <p:cNvSpPr/>
            <p:nvPr/>
          </p:nvSpPr>
          <p:spPr>
            <a:xfrm>
              <a:off x="2137471" y="3780476"/>
              <a:ext cx="84354" cy="70626"/>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2040">
                <a:solidFill>
                  <a:prstClr val="white"/>
                </a:solidFill>
                <a:latin typeface="Calibri" panose="020F0502020204030204"/>
              </a:endParaRPr>
            </a:p>
          </p:txBody>
        </p:sp>
      </p:grpSp>
      <p:grpSp>
        <p:nvGrpSpPr>
          <p:cNvPr id="70" name="Eyes">
            <a:extLst>
              <a:ext uri="{FF2B5EF4-FFF2-40B4-BE49-F238E27FC236}">
                <a16:creationId xmlns:a16="http://schemas.microsoft.com/office/drawing/2014/main" xmlns="" id="{C60434FE-5A1C-4C1D-809D-61F7FCD4BF68}"/>
              </a:ext>
            </a:extLst>
          </p:cNvPr>
          <p:cNvGrpSpPr/>
          <p:nvPr/>
        </p:nvGrpSpPr>
        <p:grpSpPr>
          <a:xfrm>
            <a:off x="2552077" y="2715039"/>
            <a:ext cx="748449" cy="131185"/>
            <a:chOff x="1889237" y="2518694"/>
            <a:chExt cx="545268" cy="96902"/>
          </a:xfrm>
        </p:grpSpPr>
        <p:sp>
          <p:nvSpPr>
            <p:cNvPr id="71" name="Oval 182">
              <a:extLst>
                <a:ext uri="{FF2B5EF4-FFF2-40B4-BE49-F238E27FC236}">
                  <a16:creationId xmlns:a16="http://schemas.microsoft.com/office/drawing/2014/main" xmlns="" id="{C47CEBE4-8683-4DF2-A712-A0A2A8A5B4DC}"/>
                </a:ext>
              </a:extLst>
            </p:cNvPr>
            <p:cNvSpPr/>
            <p:nvPr/>
          </p:nvSpPr>
          <p:spPr>
            <a:xfrm>
              <a:off x="1889237" y="2525817"/>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2" name="Oval 183">
              <a:extLst>
                <a:ext uri="{FF2B5EF4-FFF2-40B4-BE49-F238E27FC236}">
                  <a16:creationId xmlns:a16="http://schemas.microsoft.com/office/drawing/2014/main" xmlns="" id="{AEC4CD2C-A8E1-4C6A-B981-6DB046B4FB12}"/>
                </a:ext>
              </a:extLst>
            </p:cNvPr>
            <p:cNvSpPr/>
            <p:nvPr/>
          </p:nvSpPr>
          <p:spPr>
            <a:xfrm flipH="1">
              <a:off x="2344726" y="2518694"/>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grpSp>
        <p:nvGrpSpPr>
          <p:cNvPr id="73" name="Mouth">
            <a:extLst>
              <a:ext uri="{FF2B5EF4-FFF2-40B4-BE49-F238E27FC236}">
                <a16:creationId xmlns:a16="http://schemas.microsoft.com/office/drawing/2014/main" xmlns="" id="{E0F30C04-B258-4839-8B88-22E9CB067E1A}"/>
              </a:ext>
            </a:extLst>
          </p:cNvPr>
          <p:cNvGrpSpPr/>
          <p:nvPr/>
        </p:nvGrpSpPr>
        <p:grpSpPr>
          <a:xfrm>
            <a:off x="2771455" y="3096177"/>
            <a:ext cx="383228" cy="181417"/>
            <a:chOff x="11738403" y="5361779"/>
            <a:chExt cx="471124" cy="226131"/>
          </a:xfrm>
        </p:grpSpPr>
        <p:sp>
          <p:nvSpPr>
            <p:cNvPr id="74" name="Freeform: Shape 202">
              <a:extLst>
                <a:ext uri="{FF2B5EF4-FFF2-40B4-BE49-F238E27FC236}">
                  <a16:creationId xmlns:a16="http://schemas.microsoft.com/office/drawing/2014/main" xmlns="" id="{5D7A6855-251C-45F1-B7AA-01D79FFB650E}"/>
                </a:ext>
              </a:extLst>
            </p:cNvPr>
            <p:cNvSpPr/>
            <p:nvPr/>
          </p:nvSpPr>
          <p:spPr>
            <a:xfrm>
              <a:off x="11738403" y="536177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75" name="Freeform: Shape 203">
              <a:extLst>
                <a:ext uri="{FF2B5EF4-FFF2-40B4-BE49-F238E27FC236}">
                  <a16:creationId xmlns:a16="http://schemas.microsoft.com/office/drawing/2014/main" xmlns="" id="{7B8896ED-9CC4-4348-9C59-E2535E3A887C}"/>
                </a:ext>
              </a:extLst>
            </p:cNvPr>
            <p:cNvSpPr/>
            <p:nvPr/>
          </p:nvSpPr>
          <p:spPr>
            <a:xfrm>
              <a:off x="11763063" y="536177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76" name="Freeform: Shape 204">
              <a:extLst>
                <a:ext uri="{FF2B5EF4-FFF2-40B4-BE49-F238E27FC236}">
                  <a16:creationId xmlns:a16="http://schemas.microsoft.com/office/drawing/2014/main" xmlns="" id="{E8F930E2-4E0F-4F49-B4DA-7620C64CDC20}"/>
                </a:ext>
              </a:extLst>
            </p:cNvPr>
            <p:cNvSpPr/>
            <p:nvPr/>
          </p:nvSpPr>
          <p:spPr>
            <a:xfrm>
              <a:off x="11813549" y="5474844"/>
              <a:ext cx="320078" cy="113066"/>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77" name="Arm">
            <a:extLst>
              <a:ext uri="{FF2B5EF4-FFF2-40B4-BE49-F238E27FC236}">
                <a16:creationId xmlns:a16="http://schemas.microsoft.com/office/drawing/2014/main" xmlns="" id="{A76DE1A5-1119-499D-94A2-E5C01DE8C2F1}"/>
              </a:ext>
            </a:extLst>
          </p:cNvPr>
          <p:cNvGrpSpPr/>
          <p:nvPr/>
        </p:nvGrpSpPr>
        <p:grpSpPr>
          <a:xfrm rot="459843">
            <a:off x="3768249" y="3565904"/>
            <a:ext cx="731062" cy="1329405"/>
            <a:chOff x="2535777" y="3065314"/>
            <a:chExt cx="532601" cy="981990"/>
          </a:xfrm>
        </p:grpSpPr>
        <p:sp>
          <p:nvSpPr>
            <p:cNvPr id="78" name="Rectangle: Rounded Corners 206">
              <a:extLst>
                <a:ext uri="{FF2B5EF4-FFF2-40B4-BE49-F238E27FC236}">
                  <a16:creationId xmlns:a16="http://schemas.microsoft.com/office/drawing/2014/main" xmlns="" id="{9585CEF6-DC9C-4231-AEE6-1F0D4E286A85}"/>
                </a:ext>
              </a:extLst>
            </p:cNvPr>
            <p:cNvSpPr/>
            <p:nvPr/>
          </p:nvSpPr>
          <p:spPr>
            <a:xfrm rot="912596">
              <a:off x="2535777" y="3135936"/>
              <a:ext cx="196134" cy="91136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79" name="Oval 12">
              <a:extLst>
                <a:ext uri="{FF2B5EF4-FFF2-40B4-BE49-F238E27FC236}">
                  <a16:creationId xmlns:a16="http://schemas.microsoft.com/office/drawing/2014/main" xmlns="" id="{8A47AFAD-EFD2-444E-805A-F38011D5802C}"/>
                </a:ext>
              </a:extLst>
            </p:cNvPr>
            <p:cNvSpPr/>
            <p:nvPr/>
          </p:nvSpPr>
          <p:spPr>
            <a:xfrm rot="19627584">
              <a:off x="2646424" y="3065314"/>
              <a:ext cx="421954" cy="223855"/>
            </a:xfrm>
            <a:custGeom>
              <a:avLst/>
              <a:gdLst>
                <a:gd name="connsiteX0" fmla="*/ 0 w 340404"/>
                <a:gd name="connsiteY0" fmla="*/ 170202 h 340404"/>
                <a:gd name="connsiteX1" fmla="*/ 170202 w 340404"/>
                <a:gd name="connsiteY1" fmla="*/ 0 h 340404"/>
                <a:gd name="connsiteX2" fmla="*/ 340404 w 340404"/>
                <a:gd name="connsiteY2" fmla="*/ 170202 h 340404"/>
                <a:gd name="connsiteX3" fmla="*/ 170202 w 340404"/>
                <a:gd name="connsiteY3" fmla="*/ 340404 h 340404"/>
                <a:gd name="connsiteX4" fmla="*/ 0 w 340404"/>
                <a:gd name="connsiteY4" fmla="*/ 170202 h 340404"/>
                <a:gd name="connsiteX0" fmla="*/ 58 w 340462"/>
                <a:gd name="connsiteY0" fmla="*/ 46217 h 216419"/>
                <a:gd name="connsiteX1" fmla="*/ 156510 w 340462"/>
                <a:gd name="connsiteY1" fmla="*/ 30707 h 216419"/>
                <a:gd name="connsiteX2" fmla="*/ 340462 w 340462"/>
                <a:gd name="connsiteY2" fmla="*/ 46217 h 216419"/>
                <a:gd name="connsiteX3" fmla="*/ 170260 w 340462"/>
                <a:gd name="connsiteY3" fmla="*/ 216419 h 216419"/>
                <a:gd name="connsiteX4" fmla="*/ 58 w 340462"/>
                <a:gd name="connsiteY4" fmla="*/ 46217 h 216419"/>
                <a:gd name="connsiteX0" fmla="*/ 3908 w 344312"/>
                <a:gd name="connsiteY0" fmla="*/ 46217 h 216419"/>
                <a:gd name="connsiteX1" fmla="*/ 160360 w 344312"/>
                <a:gd name="connsiteY1" fmla="*/ 30707 h 216419"/>
                <a:gd name="connsiteX2" fmla="*/ 344312 w 344312"/>
                <a:gd name="connsiteY2" fmla="*/ 46217 h 216419"/>
                <a:gd name="connsiteX3" fmla="*/ 174110 w 344312"/>
                <a:gd name="connsiteY3" fmla="*/ 216419 h 216419"/>
                <a:gd name="connsiteX4" fmla="*/ 3908 w 344312"/>
                <a:gd name="connsiteY4" fmla="*/ 46217 h 21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12" h="216419">
                  <a:moveTo>
                    <a:pt x="3908" y="46217"/>
                  </a:moveTo>
                  <a:cubicBezTo>
                    <a:pt x="29117" y="-43174"/>
                    <a:pt x="66360" y="30707"/>
                    <a:pt x="160360" y="30707"/>
                  </a:cubicBezTo>
                  <a:cubicBezTo>
                    <a:pt x="254360" y="30707"/>
                    <a:pt x="344312" y="-47783"/>
                    <a:pt x="344312" y="46217"/>
                  </a:cubicBezTo>
                  <a:cubicBezTo>
                    <a:pt x="344312" y="140217"/>
                    <a:pt x="268110" y="216419"/>
                    <a:pt x="174110" y="216419"/>
                  </a:cubicBezTo>
                  <a:cubicBezTo>
                    <a:pt x="80110" y="216419"/>
                    <a:pt x="-21301" y="135608"/>
                    <a:pt x="3908" y="46217"/>
                  </a:cubicBezTo>
                  <a:close/>
                </a:path>
              </a:pathLst>
            </a:cu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grpSp>
    </p:spTree>
    <p:extLst>
      <p:ext uri="{BB962C8B-B14F-4D97-AF65-F5344CB8AC3E}">
        <p14:creationId xmlns:p14="http://schemas.microsoft.com/office/powerpoint/2010/main" val="1670876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1000" fill="hold"/>
                                        <p:tgtEl>
                                          <p:spTgt spid="10"/>
                                        </p:tgtEl>
                                      </p:cBhvr>
                                      <p:by x="110000" y="110000"/>
                                    </p:animScale>
                                  </p:childTnLst>
                                </p:cTn>
                              </p:par>
                              <p:par>
                                <p:cTn id="7" presetID="6" presetClass="emph" presetSubtype="0" repeatCount="indefinite" accel="25000" decel="25000" autoRev="1" fill="hold" nodeType="withEffect">
                                  <p:stCondLst>
                                    <p:cond delay="0"/>
                                  </p:stCondLst>
                                  <p:childTnLst>
                                    <p:animScale>
                                      <p:cBhvr>
                                        <p:cTn id="8" dur="1000" fill="hold"/>
                                        <p:tgtEl>
                                          <p:spTgt spid="73"/>
                                        </p:tgtEl>
                                      </p:cBhvr>
                                      <p:by x="80000" y="80000"/>
                                    </p:animScale>
                                  </p:childTnLst>
                                </p:cTn>
                              </p:par>
                              <p:par>
                                <p:cTn id="9" presetID="6" presetClass="emph" presetSubtype="0" autoRev="1" fill="hold" nodeType="withEffect">
                                  <p:stCondLst>
                                    <p:cond delay="500"/>
                                  </p:stCondLst>
                                  <p:childTnLst>
                                    <p:animScale>
                                      <p:cBhvr>
                                        <p:cTn id="10" dur="100" fill="hold"/>
                                        <p:tgtEl>
                                          <p:spTgt spid="70"/>
                                        </p:tgtEl>
                                      </p:cBhvr>
                                      <p:by x="100000" y="0"/>
                                    </p:animScale>
                                  </p:childTnLst>
                                </p:cTn>
                              </p:par>
                              <p:par>
                                <p:cTn id="11" presetID="6" presetClass="emph" presetSubtype="0" autoRev="1" fill="hold" nodeType="withEffect">
                                  <p:stCondLst>
                                    <p:cond delay="3000"/>
                                  </p:stCondLst>
                                  <p:childTnLst>
                                    <p:animScale>
                                      <p:cBhvr>
                                        <p:cTn id="12" dur="100" fill="hold"/>
                                        <p:tgtEl>
                                          <p:spTgt spid="70"/>
                                        </p:tgtEl>
                                      </p:cBhvr>
                                      <p:by x="100000" y="0"/>
                                    </p:animScale>
                                  </p:childTnLst>
                                </p:cTn>
                              </p:par>
                              <p:par>
                                <p:cTn id="13" presetID="6" presetClass="emph" presetSubtype="0" autoRev="1" fill="hold" nodeType="withEffect">
                                  <p:stCondLst>
                                    <p:cond delay="5500"/>
                                  </p:stCondLst>
                                  <p:childTnLst>
                                    <p:animScale>
                                      <p:cBhvr>
                                        <p:cTn id="14" dur="100" fill="hold"/>
                                        <p:tgtEl>
                                          <p:spTgt spid="70"/>
                                        </p:tgtEl>
                                      </p:cBhvr>
                                      <p:by x="100000" y="0"/>
                                    </p:animScale>
                                  </p:childTnLst>
                                </p:cTn>
                              </p:par>
                              <p:par>
                                <p:cTn id="15" presetID="6" presetClass="emph" presetSubtype="0" autoRev="1" fill="hold" nodeType="withEffect">
                                  <p:stCondLst>
                                    <p:cond delay="7750"/>
                                  </p:stCondLst>
                                  <p:childTnLst>
                                    <p:animScale>
                                      <p:cBhvr>
                                        <p:cTn id="16" dur="100" fill="hold"/>
                                        <p:tgtEl>
                                          <p:spTgt spid="70"/>
                                        </p:tgtEl>
                                      </p:cBhvr>
                                      <p:by x="10000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d background">
            <a:extLst>
              <a:ext uri="{FF2B5EF4-FFF2-40B4-BE49-F238E27FC236}">
                <a16:creationId xmlns:a16="http://schemas.microsoft.com/office/drawing/2014/main" xmlns="" id="{99D03C9B-7632-4452-8003-A2866DAB31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CDECBC82-A3E1-4632-886E-BA99275C4E6E}"/>
              </a:ext>
            </a:extLst>
          </p:cNvPr>
          <p:cNvSpPr/>
          <p:nvPr/>
        </p:nvSpPr>
        <p:spPr>
          <a:xfrm>
            <a:off x="400639" y="345256"/>
            <a:ext cx="11390722" cy="6167487"/>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Nhóm 2">
            <a:extLst>
              <a:ext uri="{FF2B5EF4-FFF2-40B4-BE49-F238E27FC236}">
                <a16:creationId xmlns:a16="http://schemas.microsoft.com/office/drawing/2014/main" xmlns="" id="{E549B276-A923-43A4-8D90-F3D9306D62AD}"/>
              </a:ext>
            </a:extLst>
          </p:cNvPr>
          <p:cNvGrpSpPr/>
          <p:nvPr/>
        </p:nvGrpSpPr>
        <p:grpSpPr>
          <a:xfrm>
            <a:off x="5762523" y="28518"/>
            <a:ext cx="680877" cy="680877"/>
            <a:chOff x="5762523" y="28518"/>
            <a:chExt cx="680877" cy="680877"/>
          </a:xfrm>
        </p:grpSpPr>
        <p:sp>
          <p:nvSpPr>
            <p:cNvPr id="6" name="Icon white background">
              <a:extLst>
                <a:ext uri="{FF2B5EF4-FFF2-40B4-BE49-F238E27FC236}">
                  <a16:creationId xmlns:a16="http://schemas.microsoft.com/office/drawing/2014/main" xmlns=""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7" name="Icon header">
              <a:extLst>
                <a:ext uri="{FF2B5EF4-FFF2-40B4-BE49-F238E27FC236}">
                  <a16:creationId xmlns:a16="http://schemas.microsoft.com/office/drawing/2014/main" xmlns=""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p:blipFill>
          <p:spPr>
            <a:xfrm>
              <a:off x="5937039" y="162376"/>
              <a:ext cx="317921" cy="418983"/>
            </a:xfrm>
            <a:prstGeom prst="rect">
              <a:avLst/>
            </a:prstGeom>
          </p:spPr>
        </p:pic>
      </p:grpSp>
      <p:grpSp>
        <p:nvGrpSpPr>
          <p:cNvPr id="8" name="Hand">
            <a:extLst>
              <a:ext uri="{FF2B5EF4-FFF2-40B4-BE49-F238E27FC236}">
                <a16:creationId xmlns:a16="http://schemas.microsoft.com/office/drawing/2014/main" xmlns="" id="{3DC449F9-7183-4A52-96D6-D42FBF841EA2}"/>
              </a:ext>
            </a:extLst>
          </p:cNvPr>
          <p:cNvGrpSpPr/>
          <p:nvPr/>
        </p:nvGrpSpPr>
        <p:grpSpPr>
          <a:xfrm>
            <a:off x="-3312035" y="2668208"/>
            <a:ext cx="6189769" cy="1715533"/>
            <a:chOff x="-515201" y="767887"/>
            <a:chExt cx="5498029" cy="1552575"/>
          </a:xfrm>
        </p:grpSpPr>
        <p:sp>
          <p:nvSpPr>
            <p:cNvPr id="9" name="Rectangle 8">
              <a:extLst>
                <a:ext uri="{FF2B5EF4-FFF2-40B4-BE49-F238E27FC236}">
                  <a16:creationId xmlns:a16="http://schemas.microsoft.com/office/drawing/2014/main" xmlns="" id="{A82C63BB-87A1-4E11-9C58-94CF5A2C67D0}"/>
                </a:ext>
              </a:extLst>
            </p:cNvPr>
            <p:cNvSpPr/>
            <p:nvPr/>
          </p:nvSpPr>
          <p:spPr>
            <a:xfrm>
              <a:off x="-512013" y="1095961"/>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a:extLst>
                <a:ext uri="{FF2B5EF4-FFF2-40B4-BE49-F238E27FC236}">
                  <a16:creationId xmlns:a16="http://schemas.microsoft.com/office/drawing/2014/main" xmlns="" id="{ED82F3D4-DB3F-43D1-82A0-B05B8851EDEB}"/>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1" name="Graphic 10">
              <a:extLst>
                <a:ext uri="{FF2B5EF4-FFF2-40B4-BE49-F238E27FC236}">
                  <a16:creationId xmlns:a16="http://schemas.microsoft.com/office/drawing/2014/main" xmlns="" id="{E657E46F-8BDA-4F81-8A07-6EA0F61C8FB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934828" y="767887"/>
              <a:ext cx="3048000" cy="1552575"/>
            </a:xfrm>
            <a:custGeom>
              <a:avLst/>
              <a:gdLst>
                <a:gd name="connsiteX0" fmla="*/ 0 w 3048000"/>
                <a:gd name="connsiteY0" fmla="*/ 0 h 1552575"/>
                <a:gd name="connsiteX1" fmla="*/ 1665050 w 3048000"/>
                <a:gd name="connsiteY1" fmla="*/ 0 h 1552575"/>
                <a:gd name="connsiteX2" fmla="*/ 1665050 w 3048000"/>
                <a:gd name="connsiteY2" fmla="*/ 309466 h 1552575"/>
                <a:gd name="connsiteX3" fmla="*/ 3048000 w 3048000"/>
                <a:gd name="connsiteY3" fmla="*/ 309466 h 1552575"/>
                <a:gd name="connsiteX4" fmla="*/ 3048000 w 3048000"/>
                <a:gd name="connsiteY4" fmla="*/ 1552575 h 1552575"/>
                <a:gd name="connsiteX5" fmla="*/ 0 w 3048000"/>
                <a:gd name="connsiteY5" fmla="*/ 1552575 h 1552575"/>
                <a:gd name="connsiteX6" fmla="*/ 0 w 3048000"/>
                <a:gd name="connsiteY6" fmla="*/ 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552575">
                  <a:moveTo>
                    <a:pt x="0" y="0"/>
                  </a:moveTo>
                  <a:lnTo>
                    <a:pt x="1665050" y="0"/>
                  </a:lnTo>
                  <a:lnTo>
                    <a:pt x="1665050" y="309466"/>
                  </a:lnTo>
                  <a:lnTo>
                    <a:pt x="3048000" y="309466"/>
                  </a:lnTo>
                  <a:lnTo>
                    <a:pt x="3048000" y="1552575"/>
                  </a:lnTo>
                  <a:lnTo>
                    <a:pt x="0" y="1552575"/>
                  </a:lnTo>
                  <a:lnTo>
                    <a:pt x="0" y="0"/>
                  </a:lnTo>
                  <a:close/>
                </a:path>
              </a:pathLst>
            </a:custGeom>
          </p:spPr>
        </p:pic>
      </p:grpSp>
      <p:grpSp>
        <p:nvGrpSpPr>
          <p:cNvPr id="12" name="Picture placeholder">
            <a:extLst>
              <a:ext uri="{FF2B5EF4-FFF2-40B4-BE49-F238E27FC236}">
                <a16:creationId xmlns:a16="http://schemas.microsoft.com/office/drawing/2014/main" xmlns="" id="{940D516D-FF59-446D-9B22-8672DA130EA2}"/>
              </a:ext>
            </a:extLst>
          </p:cNvPr>
          <p:cNvGrpSpPr/>
          <p:nvPr/>
        </p:nvGrpSpPr>
        <p:grpSpPr>
          <a:xfrm>
            <a:off x="1330034" y="1940767"/>
            <a:ext cx="4493149" cy="3113776"/>
            <a:chOff x="333299" y="1778197"/>
            <a:chExt cx="4032000" cy="2419334"/>
          </a:xfrm>
        </p:grpSpPr>
        <p:sp>
          <p:nvSpPr>
            <p:cNvPr id="13" name="Picture background">
              <a:extLst>
                <a:ext uri="{FF2B5EF4-FFF2-40B4-BE49-F238E27FC236}">
                  <a16:creationId xmlns:a16="http://schemas.microsoft.com/office/drawing/2014/main" xmlns="" id="{45D3EB10-0F6F-4682-AE60-4A63EA24DE9C}"/>
                </a:ext>
              </a:extLst>
            </p:cNvPr>
            <p:cNvSpPr/>
            <p:nvPr/>
          </p:nvSpPr>
          <p:spPr>
            <a:xfrm>
              <a:off x="333299" y="1778197"/>
              <a:ext cx="4032000" cy="2340000"/>
            </a:xfrm>
            <a:prstGeom prst="roundRect">
              <a:avLst>
                <a:gd name="adj" fmla="val 7024"/>
              </a:avLst>
            </a:prstGeom>
            <a:solidFill>
              <a:schemeClr val="accent2">
                <a:lumMod val="50000"/>
              </a:schemeClr>
            </a:solidFill>
            <a:ln w="6350">
              <a:solidFill>
                <a:srgbClr val="CC5D1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Gilroy ExtraBold" panose="00000900000000000000" pitchFamily="50" charset="0"/>
              </a:endParaRPr>
            </a:p>
          </p:txBody>
        </p:sp>
        <p:pic>
          <p:nvPicPr>
            <p:cNvPr id="14" name="Picture">
              <a:extLst>
                <a:ext uri="{FF2B5EF4-FFF2-40B4-BE49-F238E27FC236}">
                  <a16:creationId xmlns:a16="http://schemas.microsoft.com/office/drawing/2014/main" xmlns="" id="{F41F75C8-1978-4AD1-BA32-7DC07DFE79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8525" y="1845242"/>
              <a:ext cx="3916130" cy="2178557"/>
            </a:xfrm>
            <a:prstGeom prst="roundRect">
              <a:avLst>
                <a:gd name="adj" fmla="val 5408"/>
              </a:avLst>
            </a:prstGeom>
            <a:ln w="6350">
              <a:solidFill>
                <a:srgbClr val="F48093"/>
              </a:solidFill>
            </a:ln>
          </p:spPr>
        </p:pic>
        <p:sp>
          <p:nvSpPr>
            <p:cNvPr id="15" name="Ethan.ppt (text)">
              <a:extLst>
                <a:ext uri="{FF2B5EF4-FFF2-40B4-BE49-F238E27FC236}">
                  <a16:creationId xmlns:a16="http://schemas.microsoft.com/office/drawing/2014/main" xmlns="" id="{BD1438FD-8A2D-4087-B560-ACB5A973CF46}"/>
                </a:ext>
              </a:extLst>
            </p:cNvPr>
            <p:cNvSpPr/>
            <p:nvPr/>
          </p:nvSpPr>
          <p:spPr>
            <a:xfrm>
              <a:off x="1436377" y="3862735"/>
              <a:ext cx="1696654" cy="334796"/>
            </a:xfrm>
            <a:prstGeom prst="roundRect">
              <a:avLst>
                <a:gd name="adj" fmla="val 50000"/>
              </a:avLst>
            </a:prstGeom>
            <a:solidFill>
              <a:schemeClr val="accent2">
                <a:lumMod val="50000"/>
              </a:schemeClr>
            </a:solidFill>
            <a:ln>
              <a:solidFill>
                <a:srgbClr val="F4809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600" dirty="0" err="1">
                  <a:latin typeface="Gilroy ExtraBold" panose="00000900000000000000" pitchFamily="50" charset="0"/>
                </a:rPr>
                <a:t>Nội</a:t>
              </a:r>
              <a:r>
                <a:rPr lang="en-PH" sz="1600" dirty="0">
                  <a:latin typeface="Gilroy ExtraBold" panose="00000900000000000000" pitchFamily="50" charset="0"/>
                </a:rPr>
                <a:t> dung </a:t>
              </a:r>
              <a:r>
                <a:rPr lang="en-PH" sz="1600" dirty="0" smtClean="0">
                  <a:latin typeface="Gilroy ExtraBold" panose="00000900000000000000" pitchFamily="50" charset="0"/>
                </a:rPr>
                <a:t>2</a:t>
              </a:r>
              <a:endParaRPr lang="en-PH" sz="1600" dirty="0">
                <a:latin typeface="Gilroy ExtraBold" panose="00000900000000000000" pitchFamily="50" charset="0"/>
              </a:endParaRPr>
            </a:p>
          </p:txBody>
        </p:sp>
      </p:grpSp>
      <p:pic>
        <p:nvPicPr>
          <p:cNvPr id="16" name="Thumb">
            <a:extLst>
              <a:ext uri="{FF2B5EF4-FFF2-40B4-BE49-F238E27FC236}">
                <a16:creationId xmlns:a16="http://schemas.microsoft.com/office/drawing/2014/main" xmlns="" id="{C26923F0-5650-4134-B1B2-1C053E3DDC7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54628" b="80068"/>
          <a:stretch>
            <a:fillRect/>
          </a:stretch>
        </p:blipFill>
        <p:spPr>
          <a:xfrm>
            <a:off x="1115340" y="2668208"/>
            <a:ext cx="1556947" cy="348402"/>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sp>
        <p:nvSpPr>
          <p:cNvPr id="17" name="TextBox 16">
            <a:extLst>
              <a:ext uri="{FF2B5EF4-FFF2-40B4-BE49-F238E27FC236}">
                <a16:creationId xmlns:a16="http://schemas.microsoft.com/office/drawing/2014/main" xmlns="" id="{EA804CCB-5573-4A18-8EA1-0F49269B2F43}"/>
              </a:ext>
            </a:extLst>
          </p:cNvPr>
          <p:cNvSpPr txBox="1"/>
          <p:nvPr/>
        </p:nvSpPr>
        <p:spPr>
          <a:xfrm>
            <a:off x="1600412" y="1002558"/>
            <a:ext cx="3808429" cy="646331"/>
          </a:xfrm>
          <a:prstGeom prst="rect">
            <a:avLst/>
          </a:prstGeom>
          <a:noFill/>
        </p:spPr>
        <p:txBody>
          <a:bodyPr wrap="square" rtlCol="0">
            <a:spAutoFit/>
          </a:bodyPr>
          <a:lstStyle/>
          <a:p>
            <a:pPr algn="ctr"/>
            <a:r>
              <a:rPr lang="en-US" sz="3600" b="1" dirty="0" err="1" smtClean="0">
                <a:solidFill>
                  <a:srgbClr val="CC5D12"/>
                </a:solidFill>
                <a:latin typeface="Arial" panose="020B0604020202020204" pitchFamily="34" charset="0"/>
                <a:cs typeface="Arial" panose="020B0604020202020204" pitchFamily="34" charset="0"/>
              </a:rPr>
              <a:t>Câu</a:t>
            </a:r>
            <a:r>
              <a:rPr lang="en-US" sz="3600" b="1" dirty="0" smtClean="0">
                <a:solidFill>
                  <a:srgbClr val="CC5D12"/>
                </a:solidFill>
                <a:latin typeface="Arial" panose="020B0604020202020204" pitchFamily="34" charset="0"/>
                <a:cs typeface="Arial" panose="020B0604020202020204" pitchFamily="34" charset="0"/>
              </a:rPr>
              <a:t> </a:t>
            </a:r>
            <a:r>
              <a:rPr lang="en-US" sz="3600" b="1" dirty="0" err="1" smtClean="0">
                <a:solidFill>
                  <a:srgbClr val="CC5D12"/>
                </a:solidFill>
                <a:latin typeface="Arial" panose="020B0604020202020204" pitchFamily="34" charset="0"/>
                <a:cs typeface="Arial" panose="020B0604020202020204" pitchFamily="34" charset="0"/>
              </a:rPr>
              <a:t>hỏi</a:t>
            </a:r>
            <a:r>
              <a:rPr lang="en-US" sz="3600" b="1" dirty="0" smtClean="0">
                <a:solidFill>
                  <a:srgbClr val="CC5D12"/>
                </a:solidFill>
                <a:latin typeface="Arial" panose="020B0604020202020204" pitchFamily="34" charset="0"/>
                <a:cs typeface="Arial" panose="020B0604020202020204" pitchFamily="34" charset="0"/>
              </a:rPr>
              <a:t> </a:t>
            </a:r>
            <a:r>
              <a:rPr lang="en-US" sz="3600" b="1" dirty="0">
                <a:solidFill>
                  <a:srgbClr val="CC5D12"/>
                </a:solidFill>
                <a:latin typeface="Arial" panose="020B0604020202020204" pitchFamily="34" charset="0"/>
                <a:cs typeface="Arial" panose="020B0604020202020204" pitchFamily="34" charset="0"/>
              </a:rPr>
              <a:t>2</a:t>
            </a:r>
          </a:p>
        </p:txBody>
      </p:sp>
      <p:pic>
        <p:nvPicPr>
          <p:cNvPr id="18" name="Picture 17">
            <a:extLst>
              <a:ext uri="{FF2B5EF4-FFF2-40B4-BE49-F238E27FC236}">
                <a16:creationId xmlns:a16="http://schemas.microsoft.com/office/drawing/2014/main" xmlns="" id="{83FFEB64-AAA6-4C9B-AFC5-6F7F668BEBC9}"/>
              </a:ext>
            </a:extLst>
          </p:cNvPr>
          <p:cNvPicPr>
            <a:picLocks noChangeAspect="1"/>
          </p:cNvPicPr>
          <p:nvPr/>
        </p:nvPicPr>
        <p:blipFill rotWithShape="1">
          <a:blip r:embed="rId15"/>
          <a:srcRect r="96714"/>
          <a:stretch/>
        </p:blipFill>
        <p:spPr>
          <a:xfrm>
            <a:off x="0" y="0"/>
            <a:ext cx="400639" cy="6858000"/>
          </a:xfrm>
          <a:prstGeom prst="rect">
            <a:avLst/>
          </a:prstGeom>
        </p:spPr>
      </p:pic>
      <p:sp>
        <p:nvSpPr>
          <p:cNvPr id="19" name="TextBox 18">
            <a:extLst>
              <a:ext uri="{FF2B5EF4-FFF2-40B4-BE49-F238E27FC236}">
                <a16:creationId xmlns:a16="http://schemas.microsoft.com/office/drawing/2014/main" xmlns="" id="{474A7217-B4CA-41E1-9BCD-24650BFCB5E3}"/>
              </a:ext>
            </a:extLst>
          </p:cNvPr>
          <p:cNvSpPr txBox="1"/>
          <p:nvPr/>
        </p:nvSpPr>
        <p:spPr>
          <a:xfrm>
            <a:off x="6479344" y="1762966"/>
            <a:ext cx="4527663" cy="830997"/>
          </a:xfrm>
          <a:prstGeom prst="rect">
            <a:avLst/>
          </a:prstGeom>
          <a:noFill/>
        </p:spPr>
        <p:txBody>
          <a:bodyPr wrap="square" rtlCol="0">
            <a:spAutoFit/>
          </a:bodyPr>
          <a:lstStyle/>
          <a:p>
            <a:pPr algn="ctr"/>
            <a:r>
              <a:rPr lang="en-US" sz="2400" dirty="0" err="1">
                <a:solidFill>
                  <a:srgbClr val="CC5D12"/>
                </a:solidFill>
                <a:latin typeface="Arial" panose="020B0604020202020204" pitchFamily="34" charset="0"/>
                <a:cs typeface="Arial" panose="020B0604020202020204" pitchFamily="34" charset="0"/>
              </a:rPr>
              <a:t>Câu</a:t>
            </a:r>
            <a:r>
              <a:rPr lang="en-US" sz="2400" dirty="0">
                <a:solidFill>
                  <a:srgbClr val="CC5D12"/>
                </a:solidFill>
                <a:latin typeface="Arial" panose="020B0604020202020204" pitchFamily="34" charset="0"/>
                <a:cs typeface="Arial" panose="020B0604020202020204" pitchFamily="34" charset="0"/>
              </a:rPr>
              <a:t> </a:t>
            </a:r>
            <a:r>
              <a:rPr lang="en-US" sz="2400" dirty="0" err="1">
                <a:solidFill>
                  <a:srgbClr val="CC5D12"/>
                </a:solidFill>
                <a:latin typeface="Arial" panose="020B0604020202020204" pitchFamily="34" charset="0"/>
                <a:cs typeface="Arial" panose="020B0604020202020204" pitchFamily="34" charset="0"/>
              </a:rPr>
              <a:t>hỏi</a:t>
            </a:r>
            <a:r>
              <a:rPr lang="en-US" sz="2400" dirty="0">
                <a:solidFill>
                  <a:srgbClr val="CC5D12"/>
                </a:solidFill>
                <a:latin typeface="Arial" panose="020B0604020202020204" pitchFamily="34" charset="0"/>
                <a:cs typeface="Arial" panose="020B0604020202020204" pitchFamily="34" charset="0"/>
              </a:rPr>
              <a:t>: </a:t>
            </a:r>
            <a:r>
              <a:rPr lang="en-US" sz="2400" dirty="0" err="1" smtClean="0">
                <a:solidFill>
                  <a:srgbClr val="CC5D12"/>
                </a:solidFill>
                <a:latin typeface="Arial" panose="020B0604020202020204" pitchFamily="34" charset="0"/>
                <a:cs typeface="Arial" panose="020B0604020202020204" pitchFamily="34" charset="0"/>
              </a:rPr>
              <a:t>Trường</a:t>
            </a:r>
            <a:r>
              <a:rPr lang="en-US" sz="2400" dirty="0" smtClean="0">
                <a:solidFill>
                  <a:srgbClr val="CC5D12"/>
                </a:solidFill>
                <a:latin typeface="Arial" panose="020B0604020202020204" pitchFamily="34" charset="0"/>
                <a:cs typeface="Arial" panose="020B0604020202020204" pitchFamily="34" charset="0"/>
              </a:rPr>
              <a:t> </a:t>
            </a:r>
            <a:r>
              <a:rPr lang="en-US" sz="2400" dirty="0" err="1" smtClean="0">
                <a:solidFill>
                  <a:srgbClr val="CC5D12"/>
                </a:solidFill>
                <a:latin typeface="Arial" panose="020B0604020202020204" pitchFamily="34" charset="0"/>
                <a:cs typeface="Arial" panose="020B0604020202020204" pitchFamily="34" charset="0"/>
              </a:rPr>
              <a:t>Sơn</a:t>
            </a:r>
            <a:r>
              <a:rPr lang="en-US" sz="2400" dirty="0" smtClean="0">
                <a:solidFill>
                  <a:srgbClr val="CC5D12"/>
                </a:solidFill>
                <a:latin typeface="Arial" panose="020B0604020202020204" pitchFamily="34" charset="0"/>
                <a:cs typeface="Arial" panose="020B0604020202020204" pitchFamily="34" charset="0"/>
              </a:rPr>
              <a:t> chia </a:t>
            </a:r>
            <a:r>
              <a:rPr lang="en-US" sz="2400" dirty="0" err="1" smtClean="0">
                <a:solidFill>
                  <a:srgbClr val="CC5D12"/>
                </a:solidFill>
                <a:latin typeface="Arial" panose="020B0604020202020204" pitchFamily="34" charset="0"/>
                <a:cs typeface="Arial" panose="020B0604020202020204" pitchFamily="34" charset="0"/>
              </a:rPr>
              <a:t>thành</a:t>
            </a:r>
            <a:endParaRPr lang="en-US" sz="2400" dirty="0">
              <a:solidFill>
                <a:srgbClr val="CC5D12"/>
              </a:solidFill>
              <a:latin typeface="Arial" panose="020B0604020202020204" pitchFamily="34" charset="0"/>
              <a:cs typeface="Arial" panose="020B0604020202020204" pitchFamily="34" charset="0"/>
            </a:endParaRPr>
          </a:p>
        </p:txBody>
      </p:sp>
      <p:sp>
        <p:nvSpPr>
          <p:cNvPr id="2" name="Tù">
            <a:extLst>
              <a:ext uri="{FF2B5EF4-FFF2-40B4-BE49-F238E27FC236}">
                <a16:creationId xmlns:a16="http://schemas.microsoft.com/office/drawing/2014/main" xmlns="" id="{97D9A049-5BA4-47AA-8EFB-74E8E1B24C7D}"/>
              </a:ext>
            </a:extLst>
          </p:cNvPr>
          <p:cNvSpPr/>
          <p:nvPr/>
        </p:nvSpPr>
        <p:spPr>
          <a:xfrm>
            <a:off x="6275854" y="3286664"/>
            <a:ext cx="2398143" cy="886312"/>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anose="020B0604020202020204" pitchFamily="34" charset="0"/>
                <a:cs typeface="Arial" panose="020B0604020202020204" pitchFamily="34" charset="0"/>
              </a:rPr>
              <a:t>A.Trường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Sơn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Bắc</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và</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Trường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Sơn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Tây</a:t>
            </a:r>
            <a:endParaRPr lang="en-US" b="1" dirty="0">
              <a:latin typeface="Arial" panose="020B0604020202020204" pitchFamily="34" charset="0"/>
              <a:cs typeface="Arial" panose="020B0604020202020204" pitchFamily="34" charset="0"/>
            </a:endParaRPr>
          </a:p>
        </p:txBody>
      </p:sp>
      <p:sp>
        <p:nvSpPr>
          <p:cNvPr id="20" name="Bar">
            <a:extLst>
              <a:ext uri="{FF2B5EF4-FFF2-40B4-BE49-F238E27FC236}">
                <a16:creationId xmlns:a16="http://schemas.microsoft.com/office/drawing/2014/main" xmlns="" id="{F0D57F99-01F5-4047-B891-7303D26DB942}"/>
              </a:ext>
            </a:extLst>
          </p:cNvPr>
          <p:cNvSpPr/>
          <p:nvPr/>
        </p:nvSpPr>
        <p:spPr>
          <a:xfrm>
            <a:off x="8952136" y="3286664"/>
            <a:ext cx="2398143" cy="886312"/>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anose="020B0604020202020204" pitchFamily="34" charset="0"/>
                <a:cs typeface="Arial" panose="020B0604020202020204" pitchFamily="34" charset="0"/>
              </a:rPr>
              <a:t>B.Trường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Sơn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Bắc</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và</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Trường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Sơn</a:t>
            </a:r>
            <a:r>
              <a:rPr lang="en-US" b="1" dirty="0" smtClean="0">
                <a:latin typeface="Arial" panose="020B0604020202020204" pitchFamily="34" charset="0"/>
                <a:cs typeface="Arial" panose="020B0604020202020204" pitchFamily="34" charset="0"/>
              </a:rPr>
              <a:t> Nam</a:t>
            </a:r>
            <a:endParaRPr lang="en-US" b="1" dirty="0">
              <a:latin typeface="Arial" panose="020B0604020202020204" pitchFamily="34" charset="0"/>
              <a:cs typeface="Arial" panose="020B0604020202020204" pitchFamily="34" charset="0"/>
            </a:endParaRPr>
          </a:p>
        </p:txBody>
      </p:sp>
      <p:sp>
        <p:nvSpPr>
          <p:cNvPr id="21" name="Chuồng gà">
            <a:extLst>
              <a:ext uri="{FF2B5EF4-FFF2-40B4-BE49-F238E27FC236}">
                <a16:creationId xmlns:a16="http://schemas.microsoft.com/office/drawing/2014/main" xmlns="" id="{A8FBA90B-39A1-4696-8298-E3DB3E3AC7E4}"/>
              </a:ext>
            </a:extLst>
          </p:cNvPr>
          <p:cNvSpPr/>
          <p:nvPr/>
        </p:nvSpPr>
        <p:spPr>
          <a:xfrm>
            <a:off x="6275853" y="4518232"/>
            <a:ext cx="2398143" cy="886312"/>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anose="020B0604020202020204" pitchFamily="34" charset="0"/>
                <a:cs typeface="Arial" panose="020B0604020202020204" pitchFamily="34" charset="0"/>
              </a:rPr>
              <a:t>C.Trường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Sơn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Tây</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và</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Trường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Sơn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đông</a:t>
            </a:r>
            <a:endParaRPr lang="en-US" b="1" dirty="0">
              <a:latin typeface="Arial" panose="020B0604020202020204" pitchFamily="34" charset="0"/>
              <a:cs typeface="Arial" panose="020B0604020202020204" pitchFamily="34" charset="0"/>
            </a:endParaRPr>
          </a:p>
        </p:txBody>
      </p:sp>
      <p:sp>
        <p:nvSpPr>
          <p:cNvPr id="22" name="Ở với mẹ">
            <a:extLst>
              <a:ext uri="{FF2B5EF4-FFF2-40B4-BE49-F238E27FC236}">
                <a16:creationId xmlns:a16="http://schemas.microsoft.com/office/drawing/2014/main" xmlns="" id="{88D71E7C-E8A8-4A14-AF67-45E7B621EEC5}"/>
              </a:ext>
            </a:extLst>
          </p:cNvPr>
          <p:cNvSpPr/>
          <p:nvPr/>
        </p:nvSpPr>
        <p:spPr>
          <a:xfrm>
            <a:off x="8952136" y="4518232"/>
            <a:ext cx="2398143" cy="886312"/>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anose="020B0604020202020204" pitchFamily="34" charset="0"/>
                <a:cs typeface="Arial" panose="020B0604020202020204" pitchFamily="34" charset="0"/>
              </a:rPr>
              <a:t>D.Không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đáp</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án</a:t>
            </a:r>
            <a:endParaRPr lang="en-US" b="1" dirty="0">
              <a:latin typeface="Arial" panose="020B0604020202020204" pitchFamily="34" charset="0"/>
              <a:cs typeface="Arial" panose="020B0604020202020204" pitchFamily="34" charset="0"/>
            </a:endParaRPr>
          </a:p>
        </p:txBody>
      </p:sp>
      <p:grpSp>
        <p:nvGrpSpPr>
          <p:cNvPr id="23" name="Next button">
            <a:extLst>
              <a:ext uri="{FF2B5EF4-FFF2-40B4-BE49-F238E27FC236}">
                <a16:creationId xmlns:a16="http://schemas.microsoft.com/office/drawing/2014/main" xmlns="" id="{6A63F42C-D3BA-4338-A315-0074749EC816}"/>
              </a:ext>
            </a:extLst>
          </p:cNvPr>
          <p:cNvGrpSpPr/>
          <p:nvPr/>
        </p:nvGrpSpPr>
        <p:grpSpPr>
          <a:xfrm>
            <a:off x="11074054" y="497604"/>
            <a:ext cx="552450" cy="314325"/>
            <a:chOff x="8423139" y="93102"/>
            <a:chExt cx="552450" cy="314325"/>
          </a:xfrm>
        </p:grpSpPr>
        <p:sp>
          <p:nvSpPr>
            <p:cNvPr id="24" name="Freeform: Shape 23">
              <a:hlinkClick r:id="rId16" action="ppaction://hlinksldjump"/>
              <a:extLst>
                <a:ext uri="{FF2B5EF4-FFF2-40B4-BE49-F238E27FC236}">
                  <a16:creationId xmlns:a16="http://schemas.microsoft.com/office/drawing/2014/main" xmlns="" id="{A9F219C2-FE8D-47FA-8F60-E89D4A9A1A26}"/>
                </a:ext>
              </a:extLst>
            </p:cNvPr>
            <p:cNvSpPr/>
            <p:nvPr/>
          </p:nvSpPr>
          <p:spPr>
            <a:xfrm>
              <a:off x="8423139" y="93102"/>
              <a:ext cx="552450" cy="314325"/>
            </a:xfrm>
            <a:custGeom>
              <a:avLst/>
              <a:gdLst>
                <a:gd name="connsiteX0" fmla="*/ -884 w 552450"/>
                <a:gd name="connsiteY0" fmla="*/ 157154 h 314325"/>
                <a:gd name="connsiteX1" fmla="*/ 156279 w 552450"/>
                <a:gd name="connsiteY1" fmla="*/ -9 h 314325"/>
                <a:gd name="connsiteX2" fmla="*/ 394404 w 552450"/>
                <a:gd name="connsiteY2" fmla="*/ -9 h 314325"/>
                <a:gd name="connsiteX3" fmla="*/ 551566 w 552450"/>
                <a:gd name="connsiteY3" fmla="*/ 157154 h 314325"/>
                <a:gd name="connsiteX4" fmla="*/ 551566 w 552450"/>
                <a:gd name="connsiteY4" fmla="*/ 157154 h 314325"/>
                <a:gd name="connsiteX5" fmla="*/ 394404 w 552450"/>
                <a:gd name="connsiteY5" fmla="*/ 314316 h 314325"/>
                <a:gd name="connsiteX6" fmla="*/ 156279 w 552450"/>
                <a:gd name="connsiteY6" fmla="*/ 314316 h 314325"/>
                <a:gd name="connsiteX7" fmla="*/ -884 w 552450"/>
                <a:gd name="connsiteY7" fmla="*/ 1571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 h="314325">
                  <a:moveTo>
                    <a:pt x="-884" y="157154"/>
                  </a:moveTo>
                  <a:cubicBezTo>
                    <a:pt x="-884" y="70355"/>
                    <a:pt x="69477" y="-9"/>
                    <a:pt x="156279" y="-9"/>
                  </a:cubicBezTo>
                  <a:lnTo>
                    <a:pt x="394404" y="-9"/>
                  </a:lnTo>
                  <a:cubicBezTo>
                    <a:pt x="481205" y="-9"/>
                    <a:pt x="551566" y="70355"/>
                    <a:pt x="551566" y="157154"/>
                  </a:cubicBezTo>
                  <a:lnTo>
                    <a:pt x="551566" y="157154"/>
                  </a:lnTo>
                  <a:cubicBezTo>
                    <a:pt x="551566" y="243952"/>
                    <a:pt x="481205" y="314316"/>
                    <a:pt x="394404" y="314316"/>
                  </a:cubicBezTo>
                  <a:lnTo>
                    <a:pt x="156279" y="314316"/>
                  </a:lnTo>
                  <a:cubicBezTo>
                    <a:pt x="69477" y="314316"/>
                    <a:pt x="-884" y="243952"/>
                    <a:pt x="-884" y="157154"/>
                  </a:cubicBezTo>
                  <a:close/>
                </a:path>
              </a:pathLst>
            </a:custGeom>
            <a:solidFill>
              <a:schemeClr val="bg1">
                <a:lumMod val="95000"/>
              </a:schemeClr>
            </a:solidFill>
            <a:ln w="9525" cap="flat">
              <a:noFill/>
              <a:prstDash val="solid"/>
              <a:miter/>
            </a:ln>
          </p:spPr>
          <p:txBody>
            <a:bodyPr rtlCol="0" anchor="ctr"/>
            <a:lstStyle/>
            <a:p>
              <a:endParaRPr lang="en-PH"/>
            </a:p>
          </p:txBody>
        </p:sp>
        <p:sp>
          <p:nvSpPr>
            <p:cNvPr id="25" name="Freeform: Shape 24">
              <a:hlinkClick r:id="rId16" action="ppaction://hlinksldjump"/>
              <a:extLst>
                <a:ext uri="{FF2B5EF4-FFF2-40B4-BE49-F238E27FC236}">
                  <a16:creationId xmlns:a16="http://schemas.microsoft.com/office/drawing/2014/main" xmlns="" id="{FF75BEF4-6424-4B72-B6B3-0A424B16DC6B}"/>
                </a:ext>
              </a:extLst>
            </p:cNvPr>
            <p:cNvSpPr/>
            <p:nvPr/>
          </p:nvSpPr>
          <p:spPr>
            <a:xfrm rot="10800000" flipV="1">
              <a:off x="8537439" y="159777"/>
              <a:ext cx="342900" cy="171450"/>
            </a:xfrm>
            <a:custGeom>
              <a:avLst/>
              <a:gdLst>
                <a:gd name="connsiteX0" fmla="*/ 13 w 342900"/>
                <a:gd name="connsiteY0" fmla="*/ 85733 h 171450"/>
                <a:gd name="connsiteX1" fmla="*/ 85738 w 342900"/>
                <a:gd name="connsiteY1" fmla="*/ 8 h 171450"/>
                <a:gd name="connsiteX2" fmla="*/ 85738 w 342900"/>
                <a:gd name="connsiteY2" fmla="*/ 42871 h 171450"/>
                <a:gd name="connsiteX3" fmla="*/ 342913 w 342900"/>
                <a:gd name="connsiteY3" fmla="*/ 42871 h 171450"/>
                <a:gd name="connsiteX4" fmla="*/ 342913 w 342900"/>
                <a:gd name="connsiteY4" fmla="*/ 128596 h 171450"/>
                <a:gd name="connsiteX5" fmla="*/ 85738 w 342900"/>
                <a:gd name="connsiteY5" fmla="*/ 128596 h 171450"/>
                <a:gd name="connsiteX6" fmla="*/ 85738 w 342900"/>
                <a:gd name="connsiteY6" fmla="*/ 17145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 h="171450">
                  <a:moveTo>
                    <a:pt x="13" y="85733"/>
                  </a:moveTo>
                  <a:lnTo>
                    <a:pt x="85738" y="8"/>
                  </a:lnTo>
                  <a:lnTo>
                    <a:pt x="85738" y="42871"/>
                  </a:lnTo>
                  <a:lnTo>
                    <a:pt x="342913" y="42871"/>
                  </a:lnTo>
                  <a:lnTo>
                    <a:pt x="342913" y="128596"/>
                  </a:lnTo>
                  <a:lnTo>
                    <a:pt x="85738" y="128596"/>
                  </a:lnTo>
                  <a:lnTo>
                    <a:pt x="85738" y="171458"/>
                  </a:lnTo>
                  <a:close/>
                </a:path>
              </a:pathLst>
            </a:custGeom>
            <a:solidFill>
              <a:srgbClr val="F4B183"/>
            </a:solidFill>
            <a:ln w="9525" cap="flat">
              <a:noFill/>
              <a:prstDash val="solid"/>
              <a:miter/>
            </a:ln>
          </p:spPr>
          <p:txBody>
            <a:bodyPr rtlCol="0" anchor="ctr"/>
            <a:lstStyle/>
            <a:p>
              <a:endParaRPr lang="en-PH"/>
            </a:p>
          </p:txBody>
        </p:sp>
      </p:grpSp>
      <p:pic>
        <p:nvPicPr>
          <p:cNvPr id="26" name="Picture 25" descr="Icon&#10;&#10;Description automatically generated">
            <a:extLst>
              <a:ext uri="{FF2B5EF4-FFF2-40B4-BE49-F238E27FC236}">
                <a16:creationId xmlns:a16="http://schemas.microsoft.com/office/drawing/2014/main" xmlns="" id="{74998783-90C2-4E97-84A3-2724FC9064F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556" b="92444" l="8000" r="89778">
                        <a14:foregroundMark x1="9333" y1="16444" x2="9333" y2="16444"/>
                        <a14:foregroundMark x1="16000" y1="8000" x2="16000" y2="8000"/>
                        <a14:foregroundMark x1="89778" y1="18222" x2="89778" y2="18222"/>
                        <a14:foregroundMark x1="81778" y1="7556" x2="81778" y2="7556"/>
                        <a14:foregroundMark x1="88889" y1="83111" x2="88889" y2="83111"/>
                        <a14:foregroundMark x1="80444" y1="90667" x2="80444" y2="90667"/>
                        <a14:foregroundMark x1="8000" y1="81778" x2="8000" y2="81778"/>
                        <a14:foregroundMark x1="19556" y1="92444" x2="19556" y2="92444"/>
                      </a14:backgroundRemoval>
                    </a14:imgEffect>
                  </a14:imgLayer>
                </a14:imgProps>
              </a:ext>
              <a:ext uri="{28A0092B-C50C-407E-A947-70E740481C1C}">
                <a14:useLocalDpi xmlns:a14="http://schemas.microsoft.com/office/drawing/2010/main" val="0"/>
              </a:ext>
            </a:extLst>
          </a:blip>
          <a:stretch>
            <a:fillRect/>
          </a:stretch>
        </p:blipFill>
        <p:spPr>
          <a:xfrm>
            <a:off x="7599637" y="6924414"/>
            <a:ext cx="1352499" cy="1352499"/>
          </a:xfrm>
          <a:prstGeom prst="rect">
            <a:avLst/>
          </a:prstGeom>
        </p:spPr>
      </p:pic>
      <p:pic>
        <p:nvPicPr>
          <p:cNvPr id="28" name="Sai ngu loz">
            <a:hlinkClick r:id="" action="ppaction://media"/>
            <a:extLst>
              <a:ext uri="{FF2B5EF4-FFF2-40B4-BE49-F238E27FC236}">
                <a16:creationId xmlns:a16="http://schemas.microsoft.com/office/drawing/2014/main" xmlns="" id="{A541DC5C-50B7-463F-92E9-46200BDB739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907526" y="-404985"/>
            <a:ext cx="487362" cy="487363"/>
          </a:xfrm>
          <a:prstGeom prst="rect">
            <a:avLst/>
          </a:prstGeom>
        </p:spPr>
      </p:pic>
      <p:pic>
        <p:nvPicPr>
          <p:cNvPr id="29" name="Đúng goyf đó cha nội ">
            <a:hlinkClick r:id="" action="ppaction://media"/>
            <a:extLst>
              <a:ext uri="{FF2B5EF4-FFF2-40B4-BE49-F238E27FC236}">
                <a16:creationId xmlns:a16="http://schemas.microsoft.com/office/drawing/2014/main" xmlns="" id="{FA65B6FC-E423-4940-859B-E99B6DA11233}"/>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186634" y="-558415"/>
            <a:ext cx="487362" cy="487362"/>
          </a:xfrm>
          <a:prstGeom prst="rect">
            <a:avLst/>
          </a:prstGeom>
        </p:spPr>
      </p:pic>
      <p:pic>
        <p:nvPicPr>
          <p:cNvPr id="31" name="Picture 30" descr="Shape&#10;&#10;Description automatically generated">
            <a:extLst>
              <a:ext uri="{FF2B5EF4-FFF2-40B4-BE49-F238E27FC236}">
                <a16:creationId xmlns:a16="http://schemas.microsoft.com/office/drawing/2014/main" xmlns="" id="{C2B9869B-3900-4CB5-80D9-9C7BB3BBB85C}"/>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951" b="97073" l="1556" r="96000">
                        <a14:foregroundMark x1="86111" y1="6951" x2="91889" y2="15366"/>
                        <a14:foregroundMark x1="95333" y1="19268" x2="96000" y2="19512"/>
                        <a14:foregroundMark x1="88000" y1="2439" x2="88000" y2="2439"/>
                        <a14:foregroundMark x1="5222" y1="55976" x2="6889" y2="57195"/>
                        <a14:foregroundMark x1="37556" y1="93171" x2="37556" y2="93171"/>
                        <a14:foregroundMark x1="37556" y1="97195" x2="37556" y2="97195"/>
                        <a14:foregroundMark x1="1556" y1="56585" x2="1556" y2="56585"/>
                      </a14:backgroundRemoval>
                    </a14:imgEffect>
                  </a14:imgLayer>
                </a14:imgProps>
              </a:ext>
              <a:ext uri="{28A0092B-C50C-407E-A947-70E740481C1C}">
                <a14:useLocalDpi xmlns:a14="http://schemas.microsoft.com/office/drawing/2010/main" val="0"/>
              </a:ext>
            </a:extLst>
          </a:blip>
          <a:stretch>
            <a:fillRect/>
          </a:stretch>
        </p:blipFill>
        <p:spPr>
          <a:xfrm>
            <a:off x="9719089" y="7013944"/>
            <a:ext cx="1287918" cy="1173437"/>
          </a:xfrm>
          <a:prstGeom prst="rect">
            <a:avLst/>
          </a:prstGeom>
        </p:spPr>
      </p:pic>
      <p:pic>
        <p:nvPicPr>
          <p:cNvPr id="27" name="Picture 26">
            <a:extLst>
              <a:ext uri="{FF2B5EF4-FFF2-40B4-BE49-F238E27FC236}">
                <a16:creationId xmlns:a16="http://schemas.microsoft.com/office/drawing/2014/main" xmlns="" id="{031E1C07-4024-45A7-806F-B3D24698F696}"/>
              </a:ext>
            </a:extLst>
          </p:cNvPr>
          <p:cNvPicPr>
            <a:picLocks noChangeAspect="1"/>
          </p:cNvPicPr>
          <p:nvPr/>
        </p:nvPicPr>
        <p:blipFill rotWithShape="1">
          <a:blip r:embed="rId15"/>
          <a:srcRect l="-4" t="94966" r="9"/>
          <a:stretch/>
        </p:blipFill>
        <p:spPr>
          <a:xfrm>
            <a:off x="250" y="6512743"/>
            <a:ext cx="12191750" cy="345256"/>
          </a:xfrm>
          <a:prstGeom prst="rect">
            <a:avLst/>
          </a:prstGeom>
        </p:spPr>
      </p:pic>
      <p:pic>
        <p:nvPicPr>
          <p:cNvPr id="32" name="Sai ngu loz">
            <a:hlinkClick r:id="" action="ppaction://media"/>
            <a:extLst>
              <a:ext uri="{FF2B5EF4-FFF2-40B4-BE49-F238E27FC236}">
                <a16:creationId xmlns:a16="http://schemas.microsoft.com/office/drawing/2014/main" xmlns="" id="{E9C30C16-9E33-41FC-8B9B-44E8709ACF4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763326" y="-631939"/>
            <a:ext cx="487362" cy="487363"/>
          </a:xfrm>
          <a:prstGeom prst="rect">
            <a:avLst/>
          </a:prstGeom>
        </p:spPr>
      </p:pic>
      <p:pic>
        <p:nvPicPr>
          <p:cNvPr id="33" name="Sai ngu loz">
            <a:hlinkClick r:id="" action="ppaction://media"/>
            <a:extLst>
              <a:ext uri="{FF2B5EF4-FFF2-40B4-BE49-F238E27FC236}">
                <a16:creationId xmlns:a16="http://schemas.microsoft.com/office/drawing/2014/main" xmlns="" id="{FEF3CD2D-553F-47A6-8C86-FC7A801A38E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234403" y="-618802"/>
            <a:ext cx="487362" cy="487363"/>
          </a:xfrm>
          <a:prstGeom prst="rect">
            <a:avLst/>
          </a:prstGeom>
        </p:spPr>
      </p:pic>
      <p:grpSp>
        <p:nvGrpSpPr>
          <p:cNvPr id="45" name="Nhóm 44">
            <a:extLst>
              <a:ext uri="{FF2B5EF4-FFF2-40B4-BE49-F238E27FC236}">
                <a16:creationId xmlns:a16="http://schemas.microsoft.com/office/drawing/2014/main" xmlns="" id="{2B17A9C1-E343-44EC-9063-594D534943B2}"/>
              </a:ext>
            </a:extLst>
          </p:cNvPr>
          <p:cNvGrpSpPr/>
          <p:nvPr/>
        </p:nvGrpSpPr>
        <p:grpSpPr>
          <a:xfrm>
            <a:off x="10959449" y="5751129"/>
            <a:ext cx="667055" cy="646331"/>
            <a:chOff x="879676" y="811929"/>
            <a:chExt cx="667055" cy="646331"/>
          </a:xfrm>
        </p:grpSpPr>
        <p:sp>
          <p:nvSpPr>
            <p:cNvPr id="30" name="Hình Bầu dục 29">
              <a:hlinkClick r:id="rId22" action="ppaction://hlinksldjump"/>
              <a:extLst>
                <a:ext uri="{FF2B5EF4-FFF2-40B4-BE49-F238E27FC236}">
                  <a16:creationId xmlns:a16="http://schemas.microsoft.com/office/drawing/2014/main" xmlns="" id="{824C2CD0-F539-41AA-AD95-E04EC5D543F6}"/>
                </a:ext>
              </a:extLst>
            </p:cNvPr>
            <p:cNvSpPr/>
            <p:nvPr/>
          </p:nvSpPr>
          <p:spPr>
            <a:xfrm>
              <a:off x="879676" y="811929"/>
              <a:ext cx="667055" cy="64633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ình Bầu dục 33">
              <a:hlinkClick r:id="rId22" action="ppaction://hlinksldjump"/>
              <a:extLst>
                <a:ext uri="{FF2B5EF4-FFF2-40B4-BE49-F238E27FC236}">
                  <a16:creationId xmlns:a16="http://schemas.microsoft.com/office/drawing/2014/main" xmlns="" id="{CB4939B5-2CAD-493F-9501-6BE0208554C6}"/>
                </a:ext>
              </a:extLst>
            </p:cNvPr>
            <p:cNvSpPr/>
            <p:nvPr/>
          </p:nvSpPr>
          <p:spPr>
            <a:xfrm>
              <a:off x="996417" y="965137"/>
              <a:ext cx="183590" cy="18908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Bầu dục 34">
              <a:hlinkClick r:id="rId22" action="ppaction://hlinksldjump"/>
              <a:extLst>
                <a:ext uri="{FF2B5EF4-FFF2-40B4-BE49-F238E27FC236}">
                  <a16:creationId xmlns:a16="http://schemas.microsoft.com/office/drawing/2014/main" xmlns="" id="{5805020C-B8FF-4A62-8F9F-E4698F533401}"/>
                </a:ext>
              </a:extLst>
            </p:cNvPr>
            <p:cNvSpPr/>
            <p:nvPr/>
          </p:nvSpPr>
          <p:spPr>
            <a:xfrm>
              <a:off x="1240562" y="971534"/>
              <a:ext cx="183590" cy="18908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Mouth">
              <a:extLst>
                <a:ext uri="{FF2B5EF4-FFF2-40B4-BE49-F238E27FC236}">
                  <a16:creationId xmlns:a16="http://schemas.microsoft.com/office/drawing/2014/main" xmlns="" id="{B0F48B51-20CF-49B7-80D6-02C017A01998}"/>
                </a:ext>
              </a:extLst>
            </p:cNvPr>
            <p:cNvGrpSpPr/>
            <p:nvPr/>
          </p:nvGrpSpPr>
          <p:grpSpPr>
            <a:xfrm>
              <a:off x="1091452" y="1221493"/>
              <a:ext cx="232084" cy="111396"/>
              <a:chOff x="11738413" y="5361789"/>
              <a:chExt cx="471124" cy="226131"/>
            </a:xfrm>
          </p:grpSpPr>
          <p:sp>
            <p:nvSpPr>
              <p:cNvPr id="38" name="Freeform: Shape 80">
                <a:extLst>
                  <a:ext uri="{FF2B5EF4-FFF2-40B4-BE49-F238E27FC236}">
                    <a16:creationId xmlns:a16="http://schemas.microsoft.com/office/drawing/2014/main" xmlns="" id="{07695F90-E869-4353-8B43-8CD52A11A9F6}"/>
                  </a:ext>
                </a:extLst>
              </p:cNvPr>
              <p:cNvSpPr/>
              <p:nvPr/>
            </p:nvSpPr>
            <p:spPr>
              <a:xfrm>
                <a:off x="11738413" y="536178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39" name="Freeform: Shape 81">
                <a:extLst>
                  <a:ext uri="{FF2B5EF4-FFF2-40B4-BE49-F238E27FC236}">
                    <a16:creationId xmlns:a16="http://schemas.microsoft.com/office/drawing/2014/main" xmlns="" id="{CEA2AE38-CE63-4AD7-891A-715583CFF2F7}"/>
                  </a:ext>
                </a:extLst>
              </p:cNvPr>
              <p:cNvSpPr/>
              <p:nvPr/>
            </p:nvSpPr>
            <p:spPr>
              <a:xfrm>
                <a:off x="11763062" y="536178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40" name="Freeform: Shape 82">
                <a:hlinkClick r:id="rId22" action="ppaction://hlinksldjump"/>
                <a:extLst>
                  <a:ext uri="{FF2B5EF4-FFF2-40B4-BE49-F238E27FC236}">
                    <a16:creationId xmlns:a16="http://schemas.microsoft.com/office/drawing/2014/main" xmlns="" id="{31CBE09A-024C-476E-873B-61A886ADE295}"/>
                  </a:ext>
                </a:extLst>
              </p:cNvPr>
              <p:cNvSpPr/>
              <p:nvPr/>
            </p:nvSpPr>
            <p:spPr>
              <a:xfrm>
                <a:off x="11813548" y="5474843"/>
                <a:ext cx="320079" cy="113067"/>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grpSp>
        <p:sp>
          <p:nvSpPr>
            <p:cNvPr id="42" name="Hình chữ nhật: Góc Tròn 41">
              <a:hlinkClick r:id="rId22" action="ppaction://hlinksldjump"/>
              <a:extLst>
                <a:ext uri="{FF2B5EF4-FFF2-40B4-BE49-F238E27FC236}">
                  <a16:creationId xmlns:a16="http://schemas.microsoft.com/office/drawing/2014/main" xmlns="" id="{A5779633-2C29-4216-89C9-E4B8AB23B642}"/>
                </a:ext>
              </a:extLst>
            </p:cNvPr>
            <p:cNvSpPr/>
            <p:nvPr/>
          </p:nvSpPr>
          <p:spPr>
            <a:xfrm>
              <a:off x="1307174" y="998008"/>
              <a:ext cx="45719" cy="13054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ình chữ nhật: Góc Tròn 42">
              <a:hlinkClick r:id="rId22" action="ppaction://hlinksldjump"/>
              <a:extLst>
                <a:ext uri="{FF2B5EF4-FFF2-40B4-BE49-F238E27FC236}">
                  <a16:creationId xmlns:a16="http://schemas.microsoft.com/office/drawing/2014/main" xmlns="" id="{38FF64A1-BC14-480E-B1BA-85EB2071EFF4}"/>
                </a:ext>
              </a:extLst>
            </p:cNvPr>
            <p:cNvSpPr/>
            <p:nvPr/>
          </p:nvSpPr>
          <p:spPr>
            <a:xfrm>
              <a:off x="1064117" y="992277"/>
              <a:ext cx="45719" cy="13054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Nhóm 76">
            <a:extLst>
              <a:ext uri="{FF2B5EF4-FFF2-40B4-BE49-F238E27FC236}">
                <a16:creationId xmlns:a16="http://schemas.microsoft.com/office/drawing/2014/main" xmlns="" id="{4E81EFB6-287C-4BC8-B60A-8AA620F276BC}"/>
              </a:ext>
            </a:extLst>
          </p:cNvPr>
          <p:cNvGrpSpPr/>
          <p:nvPr/>
        </p:nvGrpSpPr>
        <p:grpSpPr>
          <a:xfrm>
            <a:off x="619391" y="5742686"/>
            <a:ext cx="667055" cy="646331"/>
            <a:chOff x="1580924" y="747977"/>
            <a:chExt cx="667055" cy="646331"/>
          </a:xfrm>
        </p:grpSpPr>
        <p:grpSp>
          <p:nvGrpSpPr>
            <p:cNvPr id="67" name="Nhóm 66">
              <a:extLst>
                <a:ext uri="{FF2B5EF4-FFF2-40B4-BE49-F238E27FC236}">
                  <a16:creationId xmlns:a16="http://schemas.microsoft.com/office/drawing/2014/main" xmlns="" id="{817ACB06-9F7D-4897-8AE4-09DDD2714B27}"/>
                </a:ext>
              </a:extLst>
            </p:cNvPr>
            <p:cNvGrpSpPr/>
            <p:nvPr/>
          </p:nvGrpSpPr>
          <p:grpSpPr>
            <a:xfrm>
              <a:off x="1580924" y="747977"/>
              <a:ext cx="667055" cy="646331"/>
              <a:chOff x="879676" y="811929"/>
              <a:chExt cx="667055" cy="646331"/>
            </a:xfrm>
          </p:grpSpPr>
          <p:sp>
            <p:nvSpPr>
              <p:cNvPr id="68" name="Hình Bầu dục 67">
                <a:hlinkClick r:id="rId23" action="ppaction://hlinksldjump"/>
                <a:extLst>
                  <a:ext uri="{FF2B5EF4-FFF2-40B4-BE49-F238E27FC236}">
                    <a16:creationId xmlns:a16="http://schemas.microsoft.com/office/drawing/2014/main" xmlns="" id="{5CEBDE3D-38C6-45A6-8083-C35D56C68162}"/>
                  </a:ext>
                </a:extLst>
              </p:cNvPr>
              <p:cNvSpPr/>
              <p:nvPr/>
            </p:nvSpPr>
            <p:spPr>
              <a:xfrm>
                <a:off x="879676" y="811929"/>
                <a:ext cx="667055" cy="64633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ình Bầu dục 68">
                <a:hlinkClick r:id="rId23" action="ppaction://hlinksldjump"/>
                <a:extLst>
                  <a:ext uri="{FF2B5EF4-FFF2-40B4-BE49-F238E27FC236}">
                    <a16:creationId xmlns:a16="http://schemas.microsoft.com/office/drawing/2014/main" xmlns="" id="{B0096254-D720-44FF-B77F-D632013A5AF2}"/>
                  </a:ext>
                </a:extLst>
              </p:cNvPr>
              <p:cNvSpPr/>
              <p:nvPr/>
            </p:nvSpPr>
            <p:spPr>
              <a:xfrm>
                <a:off x="996417" y="965137"/>
                <a:ext cx="183590" cy="18908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Bầu dục 69">
                <a:hlinkClick r:id="rId23" action="ppaction://hlinksldjump"/>
                <a:extLst>
                  <a:ext uri="{FF2B5EF4-FFF2-40B4-BE49-F238E27FC236}">
                    <a16:creationId xmlns:a16="http://schemas.microsoft.com/office/drawing/2014/main" xmlns="" id="{EDF8EC04-17B1-4690-9C19-D44147282D5F}"/>
                  </a:ext>
                </a:extLst>
              </p:cNvPr>
              <p:cNvSpPr/>
              <p:nvPr/>
            </p:nvSpPr>
            <p:spPr>
              <a:xfrm>
                <a:off x="1240562" y="971534"/>
                <a:ext cx="183590" cy="18908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ình chữ nhật: Góc Tròn 71">
                <a:hlinkClick r:id="rId23" action="ppaction://hlinksldjump"/>
                <a:extLst>
                  <a:ext uri="{FF2B5EF4-FFF2-40B4-BE49-F238E27FC236}">
                    <a16:creationId xmlns:a16="http://schemas.microsoft.com/office/drawing/2014/main" xmlns="" id="{16D23601-6F9C-4068-A812-A47F30701885}"/>
                  </a:ext>
                </a:extLst>
              </p:cNvPr>
              <p:cNvSpPr/>
              <p:nvPr/>
            </p:nvSpPr>
            <p:spPr>
              <a:xfrm>
                <a:off x="1307174" y="998008"/>
                <a:ext cx="45719" cy="13054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ình chữ nhật: Góc Tròn 72">
                <a:hlinkClick r:id="rId23" action="ppaction://hlinksldjump"/>
                <a:extLst>
                  <a:ext uri="{FF2B5EF4-FFF2-40B4-BE49-F238E27FC236}">
                    <a16:creationId xmlns:a16="http://schemas.microsoft.com/office/drawing/2014/main" xmlns="" id="{A0442529-BD70-445D-92EC-6539188B4B29}"/>
                  </a:ext>
                </a:extLst>
              </p:cNvPr>
              <p:cNvSpPr/>
              <p:nvPr/>
            </p:nvSpPr>
            <p:spPr>
              <a:xfrm>
                <a:off x="1064117" y="992277"/>
                <a:ext cx="45719" cy="13054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Nhóm 65">
              <a:extLst>
                <a:ext uri="{FF2B5EF4-FFF2-40B4-BE49-F238E27FC236}">
                  <a16:creationId xmlns:a16="http://schemas.microsoft.com/office/drawing/2014/main" xmlns="" id="{76D7F8E4-F183-4505-A63D-F7241BE792F3}"/>
                </a:ext>
              </a:extLst>
            </p:cNvPr>
            <p:cNvGrpSpPr/>
            <p:nvPr/>
          </p:nvGrpSpPr>
          <p:grpSpPr>
            <a:xfrm>
              <a:off x="1802183" y="1137305"/>
              <a:ext cx="224535" cy="103933"/>
              <a:chOff x="1321526" y="1211266"/>
              <a:chExt cx="224535" cy="103933"/>
            </a:xfrm>
          </p:grpSpPr>
          <p:sp>
            <p:nvSpPr>
              <p:cNvPr id="48" name="Hình tự do: Hình 47">
                <a:hlinkClick r:id="rId23" action="ppaction://hlinksldjump"/>
                <a:extLst>
                  <a:ext uri="{FF2B5EF4-FFF2-40B4-BE49-F238E27FC236}">
                    <a16:creationId xmlns:a16="http://schemas.microsoft.com/office/drawing/2014/main" xmlns="" id="{B674DAA8-B989-477D-9CF4-10DF6A5B8B81}"/>
                  </a:ext>
                </a:extLst>
              </p:cNvPr>
              <p:cNvSpPr/>
              <p:nvPr/>
            </p:nvSpPr>
            <p:spPr>
              <a:xfrm rot="10800000">
                <a:off x="1321526" y="1212780"/>
                <a:ext cx="224535" cy="102418"/>
              </a:xfrm>
              <a:custGeom>
                <a:avLst/>
                <a:gdLst>
                  <a:gd name="connsiteX0" fmla="*/ 427 w 224535"/>
                  <a:gd name="connsiteY0" fmla="*/ 0 h 102418"/>
                  <a:gd name="connsiteX1" fmla="*/ 220873 w 224535"/>
                  <a:gd name="connsiteY1" fmla="*/ 0 h 102418"/>
                  <a:gd name="connsiteX2" fmla="*/ 224535 w 224535"/>
                  <a:gd name="connsiteY2" fmla="*/ 8740 h 102418"/>
                  <a:gd name="connsiteX3" fmla="*/ 107505 w 224535"/>
                  <a:gd name="connsiteY3" fmla="*/ 102394 h 102418"/>
                  <a:gd name="connsiteX4" fmla="*/ 0 w 224535"/>
                  <a:gd name="connsiteY4" fmla="*/ 1120 h 102418"/>
                  <a:gd name="connsiteX5" fmla="*/ 427 w 224535"/>
                  <a:gd name="connsiteY5" fmla="*/ 0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535" h="102418">
                    <a:moveTo>
                      <a:pt x="427" y="0"/>
                    </a:moveTo>
                    <a:lnTo>
                      <a:pt x="220873" y="0"/>
                    </a:lnTo>
                    <a:lnTo>
                      <a:pt x="224535" y="8740"/>
                    </a:lnTo>
                    <a:cubicBezTo>
                      <a:pt x="224535" y="55203"/>
                      <a:pt x="144927" y="103664"/>
                      <a:pt x="107505" y="102394"/>
                    </a:cubicBezTo>
                    <a:cubicBezTo>
                      <a:pt x="70083" y="101124"/>
                      <a:pt x="0" y="47583"/>
                      <a:pt x="0" y="1120"/>
                    </a:cubicBezTo>
                    <a:lnTo>
                      <a:pt x="427" y="0"/>
                    </a:ln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Hình tự do: Hình 61">
                <a:hlinkClick r:id="rId23" action="ppaction://hlinksldjump"/>
                <a:extLst>
                  <a:ext uri="{FF2B5EF4-FFF2-40B4-BE49-F238E27FC236}">
                    <a16:creationId xmlns:a16="http://schemas.microsoft.com/office/drawing/2014/main" xmlns="" id="{F07E0F80-FD56-48A9-9D14-A9E0998CEDDC}"/>
                  </a:ext>
                </a:extLst>
              </p:cNvPr>
              <p:cNvSpPr/>
              <p:nvPr/>
            </p:nvSpPr>
            <p:spPr>
              <a:xfrm>
                <a:off x="1350037" y="1211266"/>
                <a:ext cx="165910" cy="44521"/>
              </a:xfrm>
              <a:custGeom>
                <a:avLst/>
                <a:gdLst>
                  <a:gd name="connsiteX0" fmla="*/ 88706 w 165910"/>
                  <a:gd name="connsiteY0" fmla="*/ 25 h 44521"/>
                  <a:gd name="connsiteX1" fmla="*/ 156492 w 165910"/>
                  <a:gd name="connsiteY1" fmla="*/ 33715 h 44521"/>
                  <a:gd name="connsiteX2" fmla="*/ 165910 w 165910"/>
                  <a:gd name="connsiteY2" fmla="*/ 44521 h 44521"/>
                  <a:gd name="connsiteX3" fmla="*/ 0 w 165910"/>
                  <a:gd name="connsiteY3" fmla="*/ 44521 h 44521"/>
                  <a:gd name="connsiteX4" fmla="*/ 16158 w 165910"/>
                  <a:gd name="connsiteY4" fmla="*/ 28952 h 44521"/>
                  <a:gd name="connsiteX5" fmla="*/ 88706 w 165910"/>
                  <a:gd name="connsiteY5" fmla="*/ 25 h 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0" h="44521">
                    <a:moveTo>
                      <a:pt x="88706" y="25"/>
                    </a:moveTo>
                    <a:cubicBezTo>
                      <a:pt x="107417" y="660"/>
                      <a:pt x="134293" y="14363"/>
                      <a:pt x="156492" y="33715"/>
                    </a:cubicBezTo>
                    <a:lnTo>
                      <a:pt x="165910" y="44521"/>
                    </a:lnTo>
                    <a:lnTo>
                      <a:pt x="0" y="44521"/>
                    </a:lnTo>
                    <a:lnTo>
                      <a:pt x="16158" y="28952"/>
                    </a:lnTo>
                    <a:cubicBezTo>
                      <a:pt x="40738" y="11188"/>
                      <a:pt x="69995" y="-610"/>
                      <a:pt x="88706" y="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Hình tự do: Hình 64">
                <a:hlinkClick r:id="rId23" action="ppaction://hlinksldjump"/>
                <a:extLst>
                  <a:ext uri="{FF2B5EF4-FFF2-40B4-BE49-F238E27FC236}">
                    <a16:creationId xmlns:a16="http://schemas.microsoft.com/office/drawing/2014/main" xmlns="" id="{391FA861-763A-4815-8599-FB7A94C0567B}"/>
                  </a:ext>
                </a:extLst>
              </p:cNvPr>
              <p:cNvSpPr/>
              <p:nvPr/>
            </p:nvSpPr>
            <p:spPr>
              <a:xfrm>
                <a:off x="1352265" y="1268495"/>
                <a:ext cx="163682" cy="46704"/>
              </a:xfrm>
              <a:custGeom>
                <a:avLst/>
                <a:gdLst>
                  <a:gd name="connsiteX0" fmla="*/ 81841 w 163682"/>
                  <a:gd name="connsiteY0" fmla="*/ 0 h 46704"/>
                  <a:gd name="connsiteX1" fmla="*/ 144882 w 163682"/>
                  <a:gd name="connsiteY1" fmla="*/ 22586 h 46704"/>
                  <a:gd name="connsiteX2" fmla="*/ 163682 w 163682"/>
                  <a:gd name="connsiteY2" fmla="*/ 46704 h 46704"/>
                  <a:gd name="connsiteX3" fmla="*/ 0 w 163682"/>
                  <a:gd name="connsiteY3" fmla="*/ 46704 h 46704"/>
                  <a:gd name="connsiteX4" fmla="*/ 18800 w 163682"/>
                  <a:gd name="connsiteY4" fmla="*/ 22586 h 46704"/>
                  <a:gd name="connsiteX5" fmla="*/ 81841 w 163682"/>
                  <a:gd name="connsiteY5" fmla="*/ 0 h 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82" h="46704">
                    <a:moveTo>
                      <a:pt x="81841" y="0"/>
                    </a:moveTo>
                    <a:cubicBezTo>
                      <a:pt x="106460" y="0"/>
                      <a:pt x="128749" y="8631"/>
                      <a:pt x="144882" y="22586"/>
                    </a:cubicBezTo>
                    <a:lnTo>
                      <a:pt x="163682" y="46704"/>
                    </a:lnTo>
                    <a:lnTo>
                      <a:pt x="0" y="46704"/>
                    </a:lnTo>
                    <a:lnTo>
                      <a:pt x="18800" y="22586"/>
                    </a:lnTo>
                    <a:cubicBezTo>
                      <a:pt x="34934" y="8631"/>
                      <a:pt x="57222" y="0"/>
                      <a:pt x="8184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387348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7037E-7 L -0.48841 -3.7037E-7 " pathEditMode="relative" rAng="0" ptsTypes="AA">
                                      <p:cBhvr>
                                        <p:cTn id="6" dur="1000" spd="-100000" fill="hold"/>
                                        <p:tgtEl>
                                          <p:spTgt spid="8"/>
                                        </p:tgtEl>
                                        <p:attrNameLst>
                                          <p:attrName>ppt_x</p:attrName>
                                          <p:attrName>ppt_y</p:attrName>
                                        </p:attrNameLst>
                                      </p:cBhvr>
                                      <p:rCtr x="-24414" y="0"/>
                                    </p:animMotion>
                                  </p:childTnLst>
                                </p:cTn>
                              </p:par>
                              <p:par>
                                <p:cTn id="7" presetID="35" presetClass="path" presetSubtype="0" accel="50000" decel="50000" fill="hold" nodeType="withEffect">
                                  <p:stCondLst>
                                    <p:cond delay="0"/>
                                  </p:stCondLst>
                                  <p:childTnLst>
                                    <p:animMotion origin="layout" path="M 1.45833E-6 -1.85185E-6 L -0.50586 -1.85185E-6 " pathEditMode="relative" rAng="0" ptsTypes="AA">
                                      <p:cBhvr>
                                        <p:cTn id="8" dur="1000" spd="-100000" fill="hold"/>
                                        <p:tgtEl>
                                          <p:spTgt spid="16"/>
                                        </p:tgtEl>
                                        <p:attrNameLst>
                                          <p:attrName>ppt_x</p:attrName>
                                          <p:attrName>ppt_y</p:attrName>
                                        </p:attrNameLst>
                                      </p:cBhvr>
                                      <p:rCtr x="-25286" y="0"/>
                                    </p:animMotion>
                                  </p:childTnLst>
                                </p:cTn>
                              </p:par>
                              <p:par>
                                <p:cTn id="9" presetID="35" presetClass="path" presetSubtype="0" accel="50000" decel="50000" fill="hold" nodeType="withEffect">
                                  <p:stCondLst>
                                    <p:cond delay="0"/>
                                  </p:stCondLst>
                                  <p:childTnLst>
                                    <p:animMotion origin="layout" path="M 6.25E-7 -2.59259E-6 L -0.4875 -2.59259E-6 " pathEditMode="relative" rAng="0" ptsTypes="AA">
                                      <p:cBhvr>
                                        <p:cTn id="10" dur="1000" spd="-100000" fill="hold"/>
                                        <p:tgtEl>
                                          <p:spTgt spid="12"/>
                                        </p:tgtEl>
                                        <p:attrNameLst>
                                          <p:attrName>ppt_x</p:attrName>
                                          <p:attrName>ppt_y</p:attrName>
                                        </p:attrNameLst>
                                      </p:cBhvr>
                                      <p:rCtr x="-24375" y="0"/>
                                    </p:animMotion>
                                  </p:childTnLst>
                                </p:cTn>
                              </p:par>
                              <p:par>
                                <p:cTn id="11" presetID="35" presetClass="path" presetSubtype="0" accel="50000" decel="50000" fill="hold" grpId="0" nodeType="withEffect">
                                  <p:stCondLst>
                                    <p:cond delay="0"/>
                                  </p:stCondLst>
                                  <p:childTnLst>
                                    <p:animMotion origin="layout" path="M 2.08333E-7 2.96296E-6 L -0.4875 2.96296E-6 " pathEditMode="relative" rAng="0" ptsTypes="AA">
                                      <p:cBhvr>
                                        <p:cTn id="12" dur="1000" spd="-100000" fill="hold"/>
                                        <p:tgtEl>
                                          <p:spTgt spid="17"/>
                                        </p:tgtEl>
                                        <p:attrNameLst>
                                          <p:attrName>ppt_x</p:attrName>
                                          <p:attrName>ppt_y</p:attrName>
                                        </p:attrNameLst>
                                      </p:cBhvr>
                                      <p:rCtr x="-24375" y="0"/>
                                    </p:animMotion>
                                  </p:childTnLst>
                                </p:cTn>
                              </p:par>
                              <p:par>
                                <p:cTn id="13" presetID="35" presetClass="path" presetSubtype="0" accel="50000" decel="50000" fill="hold" nodeType="withEffect">
                                  <p:stCondLst>
                                    <p:cond delay="900"/>
                                  </p:stCondLst>
                                  <p:childTnLst>
                                    <p:animMotion origin="layout" path="M 0 0 L -0.25 0 E" pathEditMode="relative" ptsTypes="">
                                      <p:cBhvr>
                                        <p:cTn id="14" dur="1000" fill="hold"/>
                                        <p:tgtEl>
                                          <p:spTgt spid="8"/>
                                        </p:tgtEl>
                                        <p:attrNameLst>
                                          <p:attrName>ppt_x</p:attrName>
                                          <p:attrName>ppt_y</p:attrName>
                                        </p:attrNameLst>
                                      </p:cBhvr>
                                    </p:animMotion>
                                  </p:childTnLst>
                                </p:cTn>
                              </p:par>
                              <p:par>
                                <p:cTn id="15" presetID="35" presetClass="path" presetSubtype="0" accel="50000" decel="50000" fill="hold" nodeType="withEffect">
                                  <p:stCondLst>
                                    <p:cond delay="900"/>
                                  </p:stCondLst>
                                  <p:childTnLst>
                                    <p:animMotion origin="layout" path="M 0 0 L -0.25 0 E" pathEditMode="relative" ptsTypes="">
                                      <p:cBhvr>
                                        <p:cTn id="16" dur="1000" fill="hold"/>
                                        <p:tgtEl>
                                          <p:spTgt spid="16"/>
                                        </p:tgtEl>
                                        <p:attrNameLst>
                                          <p:attrName>ppt_x</p:attrName>
                                          <p:attrName>ppt_y</p:attrName>
                                        </p:attrNameLst>
                                      </p:cBhvr>
                                    </p:animMotion>
                                  </p:childTnLst>
                                </p:cTn>
                              </p:par>
                              <p:par>
                                <p:cTn id="17" presetID="1" presetClass="entr" presetSubtype="0" fill="hold" grpId="0" nodeType="withEffect">
                                  <p:stCondLst>
                                    <p:cond delay="0"/>
                                  </p:stCondLst>
                                  <p:iterate type="lt">
                                    <p:tmAbs val="80"/>
                                  </p:iterate>
                                  <p:childTnLst>
                                    <p:set>
                                      <p:cBhvr>
                                        <p:cTn id="18" dur="1" fill="hold">
                                          <p:stCondLst>
                                            <p:cond delay="0"/>
                                          </p:stCondLst>
                                        </p:cTn>
                                        <p:tgtEl>
                                          <p:spTgt spid="19"/>
                                        </p:tgtEl>
                                        <p:attrNameLst>
                                          <p:attrName>style.visibility</p:attrName>
                                        </p:attrNameLst>
                                      </p:cBhvr>
                                      <p:to>
                                        <p:strVal val="visible"/>
                                      </p:to>
                                    </p:set>
                                  </p:childTnLst>
                                </p:cTn>
                              </p:par>
                              <p:par>
                                <p:cTn id="19" presetID="10" presetClass="entr" presetSubtype="0" fill="hold" grpId="0" nodeType="withEffect">
                                  <p:stCondLst>
                                    <p:cond delay="6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11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6" presetClass="emph" presetSubtype="0" repeatCount="indefinite" autoRev="1" fill="hold" nodeType="withEffect">
                                  <p:stCondLst>
                                    <p:cond delay="0"/>
                                  </p:stCondLst>
                                  <p:childTnLst>
                                    <p:animScale>
                                      <p:cBhvr>
                                        <p:cTn id="32" dur="1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withEffect">
                                  <p:stCondLst>
                                    <p:cond delay="0"/>
                                  </p:stCondLst>
                                  <p:childTnLst>
                                    <p:animClr clrSpc="rgb" dir="cw">
                                      <p:cBhvr>
                                        <p:cTn id="37" dur="500" fill="hold"/>
                                        <p:tgtEl>
                                          <p:spTgt spid="2"/>
                                        </p:tgtEl>
                                        <p:attrNameLst>
                                          <p:attrName>fillcolor</p:attrName>
                                        </p:attrNameLst>
                                      </p:cBhvr>
                                      <p:to>
                                        <a:srgbClr val="FF0000"/>
                                      </p:to>
                                    </p:animClr>
                                    <p:set>
                                      <p:cBhvr>
                                        <p:cTn id="38" dur="500" fill="hold"/>
                                        <p:tgtEl>
                                          <p:spTgt spid="2"/>
                                        </p:tgtEl>
                                        <p:attrNameLst>
                                          <p:attrName>fill.type</p:attrName>
                                        </p:attrNameLst>
                                      </p:cBhvr>
                                      <p:to>
                                        <p:strVal val="solid"/>
                                      </p:to>
                                    </p:set>
                                    <p:set>
                                      <p:cBhvr>
                                        <p:cTn id="39" dur="500" fill="hold"/>
                                        <p:tgtEl>
                                          <p:spTgt spid="2"/>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1674" fill="hold"/>
                                        <p:tgtEl>
                                          <p:spTgt spid="28"/>
                                        </p:tgtEl>
                                      </p:cBhvr>
                                    </p:cmd>
                                  </p:childTnLst>
                                </p:cTn>
                              </p:par>
                              <p:par>
                                <p:cTn id="42" presetID="42" presetClass="path" presetSubtype="0" accel="50000" decel="50000" fill="hold" nodeType="withEffect">
                                  <p:stCondLst>
                                    <p:cond delay="0"/>
                                  </p:stCondLst>
                                  <p:childTnLst>
                                    <p:animMotion origin="layout" path="M 3.95833E-6 -3.33333E-6 L -0.16407 -0.58889 " pathEditMode="relative" rAng="0" ptsTypes="AA">
                                      <p:cBhvr>
                                        <p:cTn id="43" dur="500" fill="hold"/>
                                        <p:tgtEl>
                                          <p:spTgt spid="26"/>
                                        </p:tgtEl>
                                        <p:attrNameLst>
                                          <p:attrName>ppt_x</p:attrName>
                                          <p:attrName>ppt_y</p:attrName>
                                        </p:attrNameLst>
                                      </p:cBhvr>
                                      <p:rCtr x="-8203" y="-29444"/>
                                    </p:animMotion>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8"/>
                </p:tgtEl>
              </p:cMediaNode>
            </p:audio>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0"/>
                                        </p:tgtEl>
                                        <p:attrNameLst>
                                          <p:attrName>fillcolor</p:attrName>
                                        </p:attrNameLst>
                                      </p:cBhvr>
                                      <p:to>
                                        <a:srgbClr val="375623"/>
                                      </p:to>
                                    </p:animClr>
                                    <p:set>
                                      <p:cBhvr>
                                        <p:cTn id="50" dur="500" fill="hold"/>
                                        <p:tgtEl>
                                          <p:spTgt spid="20"/>
                                        </p:tgtEl>
                                        <p:attrNameLst>
                                          <p:attrName>fill.type</p:attrName>
                                        </p:attrNameLst>
                                      </p:cBhvr>
                                      <p:to>
                                        <p:strVal val="solid"/>
                                      </p:to>
                                    </p:set>
                                    <p:set>
                                      <p:cBhvr>
                                        <p:cTn id="51" dur="500" fill="hold"/>
                                        <p:tgtEl>
                                          <p:spTgt spid="2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1674" fill="hold"/>
                                        <p:tgtEl>
                                          <p:spTgt spid="29"/>
                                        </p:tgtEl>
                                      </p:cBhvr>
                                    </p:cmd>
                                  </p:childTnLst>
                                </p:cTn>
                              </p:par>
                              <p:par>
                                <p:cTn id="54" presetID="42" presetClass="path" presetSubtype="0" accel="50000" decel="50000" fill="hold" nodeType="withEffect">
                                  <p:stCondLst>
                                    <p:cond delay="0"/>
                                  </p:stCondLst>
                                  <p:childTnLst>
                                    <p:animMotion origin="layout" path="M 1.11022E-16 -1.85185E-6 L -0.09349 -0.57477 " pathEditMode="relative" rAng="0" ptsTypes="AA">
                                      <p:cBhvr>
                                        <p:cTn id="55" dur="500" fill="hold"/>
                                        <p:tgtEl>
                                          <p:spTgt spid="31"/>
                                        </p:tgtEl>
                                        <p:attrNameLst>
                                          <p:attrName>ppt_x</p:attrName>
                                          <p:attrName>ppt_y</p:attrName>
                                        </p:attrNameLst>
                                      </p:cBhvr>
                                      <p:rCtr x="-4674" y="-28750"/>
                                    </p:animMotion>
                                  </p:childTnLst>
                                </p:cTn>
                              </p:par>
                            </p:childTnLst>
                          </p:cTn>
                        </p:par>
                      </p:childTnLst>
                    </p:cTn>
                  </p:par>
                </p:childTnLst>
              </p:cTn>
              <p:nextCondLst>
                <p:cond evt="onClick" delay="0">
                  <p:tgtEl>
                    <p:spTgt spid="20"/>
                  </p:tgtEl>
                </p:cond>
              </p:nextCondLst>
            </p:seq>
            <p:audio>
              <p:cMediaNode vol="80000">
                <p:cTn id="56" fill="hold" display="0">
                  <p:stCondLst>
                    <p:cond delay="indefinite"/>
                  </p:stCondLst>
                  <p:endCondLst>
                    <p:cond evt="onStopAudio" delay="0">
                      <p:tgtEl>
                        <p:sldTgt/>
                      </p:tgtEl>
                    </p:cond>
                  </p:endCondLst>
                </p:cTn>
                <p:tgtEl>
                  <p:spTgt spid="29"/>
                </p:tgtEl>
              </p:cMediaNode>
            </p:audio>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500" fill="hold"/>
                                        <p:tgtEl>
                                          <p:spTgt spid="21"/>
                                        </p:tgtEl>
                                        <p:attrNameLst>
                                          <p:attrName>fillcolor</p:attrName>
                                        </p:attrNameLst>
                                      </p:cBhvr>
                                      <p:to>
                                        <a:srgbClr val="FF0000"/>
                                      </p:to>
                                    </p:animClr>
                                    <p:set>
                                      <p:cBhvr>
                                        <p:cTn id="62" dur="500" fill="hold"/>
                                        <p:tgtEl>
                                          <p:spTgt spid="21"/>
                                        </p:tgtEl>
                                        <p:attrNameLst>
                                          <p:attrName>fill.type</p:attrName>
                                        </p:attrNameLst>
                                      </p:cBhvr>
                                      <p:to>
                                        <p:strVal val="solid"/>
                                      </p:to>
                                    </p:set>
                                    <p:set>
                                      <p:cBhvr>
                                        <p:cTn id="63" dur="500" fill="hold"/>
                                        <p:tgtEl>
                                          <p:spTgt spid="2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1674" fill="hold"/>
                                        <p:tgtEl>
                                          <p:spTgt spid="32"/>
                                        </p:tgtEl>
                                      </p:cBhvr>
                                    </p:cmd>
                                  </p:childTnLst>
                                </p:cTn>
                              </p:par>
                              <p:par>
                                <p:cTn id="66" presetID="42" presetClass="path" presetSubtype="0" accel="50000" decel="50000" fill="hold" nodeType="withEffect">
                                  <p:stCondLst>
                                    <p:cond delay="0"/>
                                  </p:stCondLst>
                                  <p:childTnLst>
                                    <p:animMotion origin="layout" path="M 3.95833E-6 -3.33333E-6 L -0.16576 -0.38611 " pathEditMode="relative" rAng="0" ptsTypes="AA">
                                      <p:cBhvr>
                                        <p:cTn id="67" dur="500" fill="hold"/>
                                        <p:tgtEl>
                                          <p:spTgt spid="26"/>
                                        </p:tgtEl>
                                        <p:attrNameLst>
                                          <p:attrName>ppt_x</p:attrName>
                                          <p:attrName>ppt_y</p:attrName>
                                        </p:attrNameLst>
                                      </p:cBhvr>
                                      <p:rCtr x="-8294" y="-19306"/>
                                    </p:animMotion>
                                  </p:childTnLst>
                                </p:cTn>
                              </p:par>
                            </p:childTnLst>
                          </p:cTn>
                        </p:par>
                      </p:childTnLst>
                    </p:cTn>
                  </p:par>
                </p:childTnLst>
              </p:cTn>
              <p:nextCondLst>
                <p:cond evt="onClick" delay="0">
                  <p:tgtEl>
                    <p:spTgt spid="21"/>
                  </p:tgtEl>
                </p:cond>
              </p:nextCondLst>
            </p:seq>
            <p:audio>
              <p:cMediaNode vol="80000">
                <p:cTn id="68" fill="hold" display="0">
                  <p:stCondLst>
                    <p:cond delay="indefinite"/>
                  </p:stCondLst>
                  <p:endCondLst>
                    <p:cond evt="onStopAudio" delay="0">
                      <p:tgtEl>
                        <p:sldTgt/>
                      </p:tgtEl>
                    </p:cond>
                  </p:endCondLst>
                </p:cTn>
                <p:tgtEl>
                  <p:spTgt spid="32"/>
                </p:tgtEl>
              </p:cMediaNode>
            </p:audio>
            <p:seq concurrent="1" nextAc="seek">
              <p:cTn id="69" restart="whenNotActive" fill="hold" evtFilter="cancelBubble" nodeType="interactiveSeq">
                <p:stCondLst>
                  <p:cond evt="onClick" delay="0">
                    <p:tgtEl>
                      <p:spTgt spid="22"/>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500" fill="hold"/>
                                        <p:tgtEl>
                                          <p:spTgt spid="22"/>
                                        </p:tgtEl>
                                        <p:attrNameLst>
                                          <p:attrName>fillcolor</p:attrName>
                                        </p:attrNameLst>
                                      </p:cBhvr>
                                      <p:to>
                                        <a:srgbClr val="FF0000"/>
                                      </p:to>
                                    </p:animClr>
                                    <p:set>
                                      <p:cBhvr>
                                        <p:cTn id="74" dur="500" fill="hold"/>
                                        <p:tgtEl>
                                          <p:spTgt spid="22"/>
                                        </p:tgtEl>
                                        <p:attrNameLst>
                                          <p:attrName>fill.type</p:attrName>
                                        </p:attrNameLst>
                                      </p:cBhvr>
                                      <p:to>
                                        <p:strVal val="solid"/>
                                      </p:to>
                                    </p:set>
                                    <p:set>
                                      <p:cBhvr>
                                        <p:cTn id="75" dur="500" fill="hold"/>
                                        <p:tgtEl>
                                          <p:spTgt spid="22"/>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1645" fill="hold"/>
                                        <p:tgtEl>
                                          <p:spTgt spid="33"/>
                                        </p:tgtEl>
                                      </p:cBhvr>
                                    </p:cmd>
                                  </p:childTnLst>
                                </p:cTn>
                              </p:par>
                              <p:par>
                                <p:cTn id="78" presetID="42" presetClass="path" presetSubtype="0" accel="50000" decel="50000" fill="hold" nodeType="withEffect">
                                  <p:stCondLst>
                                    <p:cond delay="0"/>
                                  </p:stCondLst>
                                  <p:childTnLst>
                                    <p:animMotion origin="layout" path="M 3.95833E-6 -3.33333E-6 L 0.06549 -0.38611 " pathEditMode="relative" rAng="0" ptsTypes="AA">
                                      <p:cBhvr>
                                        <p:cTn id="79" dur="500" fill="hold"/>
                                        <p:tgtEl>
                                          <p:spTgt spid="26"/>
                                        </p:tgtEl>
                                        <p:attrNameLst>
                                          <p:attrName>ppt_x</p:attrName>
                                          <p:attrName>ppt_y</p:attrName>
                                        </p:attrNameLst>
                                      </p:cBhvr>
                                      <p:rCtr x="3268" y="-19306"/>
                                    </p:animMotion>
                                  </p:childTnLst>
                                </p:cTn>
                              </p:par>
                            </p:childTnLst>
                          </p:cTn>
                        </p:par>
                      </p:childTnLst>
                    </p:cTn>
                  </p:par>
                </p:childTnLst>
              </p:cTn>
              <p:nextCondLst>
                <p:cond evt="onClick" delay="0">
                  <p:tgtEl>
                    <p:spTgt spid="22"/>
                  </p:tgtEl>
                </p:cond>
              </p:nextCondLst>
            </p:seq>
            <p:audio>
              <p:cMediaNode vol="80000">
                <p:cTn id="80" fill="hold" display="0">
                  <p:stCondLst>
                    <p:cond delay="indefinite"/>
                  </p:stCondLst>
                  <p:endCondLst>
                    <p:cond evt="onStopAudio" delay="0">
                      <p:tgtEl>
                        <p:sldTgt/>
                      </p:tgtEl>
                    </p:cond>
                  </p:endCondLst>
                </p:cTn>
                <p:tgtEl>
                  <p:spTgt spid="33"/>
                </p:tgtEl>
              </p:cMediaNode>
            </p:audio>
          </p:childTnLst>
        </p:cTn>
      </p:par>
    </p:tnLst>
    <p:bldLst>
      <p:bldP spid="17" grpId="0"/>
      <p:bldP spid="19" grpId="0"/>
      <p:bldP spid="2"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d background">
            <a:extLst>
              <a:ext uri="{FF2B5EF4-FFF2-40B4-BE49-F238E27FC236}">
                <a16:creationId xmlns:a16="http://schemas.microsoft.com/office/drawing/2014/main" xmlns="" id="{730386DC-A936-4C84-A902-229ABB46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0849F992-A617-4A83-8ED4-0FFC4584CDE9}"/>
              </a:ext>
            </a:extLst>
          </p:cNvPr>
          <p:cNvSpPr/>
          <p:nvPr/>
        </p:nvSpPr>
        <p:spPr>
          <a:xfrm>
            <a:off x="400639" y="345256"/>
            <a:ext cx="11390722" cy="6167487"/>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ình Bầu dục 1">
            <a:extLst>
              <a:ext uri="{FF2B5EF4-FFF2-40B4-BE49-F238E27FC236}">
                <a16:creationId xmlns:a16="http://schemas.microsoft.com/office/drawing/2014/main" xmlns="" id="{424B3055-194E-487E-8D6A-8769B29ECCEB}"/>
              </a:ext>
            </a:extLst>
          </p:cNvPr>
          <p:cNvSpPr/>
          <p:nvPr/>
        </p:nvSpPr>
        <p:spPr>
          <a:xfrm>
            <a:off x="4672974" y="1155469"/>
            <a:ext cx="2992582" cy="2881746"/>
          </a:xfrm>
          <a:prstGeom prst="ellips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Teacher">
            <a:extLst>
              <a:ext uri="{FF2B5EF4-FFF2-40B4-BE49-F238E27FC236}">
                <a16:creationId xmlns:a16="http://schemas.microsoft.com/office/drawing/2014/main" xmlns="" id="{C29FDC8C-5361-4FC8-A051-D6688A1F0ED9}"/>
              </a:ext>
            </a:extLst>
          </p:cNvPr>
          <p:cNvGrpSpPr/>
          <p:nvPr/>
        </p:nvGrpSpPr>
        <p:grpSpPr>
          <a:xfrm>
            <a:off x="4895757" y="389537"/>
            <a:ext cx="2413751" cy="3647678"/>
            <a:chOff x="1237986" y="1637676"/>
            <a:chExt cx="1758490" cy="2694426"/>
          </a:xfrm>
        </p:grpSpPr>
        <p:sp>
          <p:nvSpPr>
            <p:cNvPr id="12" name="Rectangle 7">
              <a:extLst>
                <a:ext uri="{FF2B5EF4-FFF2-40B4-BE49-F238E27FC236}">
                  <a16:creationId xmlns:a16="http://schemas.microsoft.com/office/drawing/2014/main" xmlns="" id="{3D362D0C-064B-45F6-9C20-9192F260F212}"/>
                </a:ext>
              </a:extLst>
            </p:cNvPr>
            <p:cNvSpPr/>
            <p:nvPr/>
          </p:nvSpPr>
          <p:spPr>
            <a:xfrm>
              <a:off x="1645379" y="2075876"/>
              <a:ext cx="617673" cy="729984"/>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3" name="Oval 145">
              <a:extLst>
                <a:ext uri="{FF2B5EF4-FFF2-40B4-BE49-F238E27FC236}">
                  <a16:creationId xmlns:a16="http://schemas.microsoft.com/office/drawing/2014/main" xmlns="" id="{868C8EAC-F53D-4836-8020-3433E19BA548}"/>
                </a:ext>
              </a:extLst>
            </p:cNvPr>
            <p:cNvSpPr/>
            <p:nvPr/>
          </p:nvSpPr>
          <p:spPr>
            <a:xfrm rot="826891">
              <a:off x="2157716" y="1758091"/>
              <a:ext cx="375449" cy="538118"/>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4" name="Oval 146">
              <a:extLst>
                <a:ext uri="{FF2B5EF4-FFF2-40B4-BE49-F238E27FC236}">
                  <a16:creationId xmlns:a16="http://schemas.microsoft.com/office/drawing/2014/main" xmlns="" id="{5FF0A160-7557-4D6C-9BD3-1BB32ADE086D}"/>
                </a:ext>
              </a:extLst>
            </p:cNvPr>
            <p:cNvSpPr/>
            <p:nvPr/>
          </p:nvSpPr>
          <p:spPr>
            <a:xfrm rot="7541460">
              <a:off x="2124583" y="2089458"/>
              <a:ext cx="375449" cy="538118"/>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5" name="Oval 147">
              <a:extLst>
                <a:ext uri="{FF2B5EF4-FFF2-40B4-BE49-F238E27FC236}">
                  <a16:creationId xmlns:a16="http://schemas.microsoft.com/office/drawing/2014/main" xmlns="" id="{0232A857-2057-46B9-9BC1-30C5F8657DA4}"/>
                </a:ext>
              </a:extLst>
            </p:cNvPr>
            <p:cNvSpPr/>
            <p:nvPr/>
          </p:nvSpPr>
          <p:spPr>
            <a:xfrm>
              <a:off x="1701688" y="1760087"/>
              <a:ext cx="702873" cy="624784"/>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6" name="Rectangle 20">
              <a:extLst>
                <a:ext uri="{FF2B5EF4-FFF2-40B4-BE49-F238E27FC236}">
                  <a16:creationId xmlns:a16="http://schemas.microsoft.com/office/drawing/2014/main" xmlns="" id="{14AE0917-5986-4070-BEFD-8C7C513DCA62}"/>
                </a:ext>
              </a:extLst>
            </p:cNvPr>
            <p:cNvSpPr/>
            <p:nvPr/>
          </p:nvSpPr>
          <p:spPr>
            <a:xfrm>
              <a:off x="1414382" y="2822197"/>
              <a:ext cx="297579" cy="672414"/>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7" name="Rectangle 21">
              <a:extLst>
                <a:ext uri="{FF2B5EF4-FFF2-40B4-BE49-F238E27FC236}">
                  <a16:creationId xmlns:a16="http://schemas.microsoft.com/office/drawing/2014/main" xmlns="" id="{4403336F-62BA-4A4E-B7E2-A18C59CBB7AA}"/>
                </a:ext>
              </a:extLst>
            </p:cNvPr>
            <p:cNvSpPr/>
            <p:nvPr/>
          </p:nvSpPr>
          <p:spPr>
            <a:xfrm>
              <a:off x="1613218" y="2760658"/>
              <a:ext cx="465214" cy="1456233"/>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8" name="Rectangle 22">
              <a:extLst>
                <a:ext uri="{FF2B5EF4-FFF2-40B4-BE49-F238E27FC236}">
                  <a16:creationId xmlns:a16="http://schemas.microsoft.com/office/drawing/2014/main" xmlns="" id="{77571351-94B2-433B-9ACE-3657D3450857}"/>
                </a:ext>
              </a:extLst>
            </p:cNvPr>
            <p:cNvSpPr/>
            <p:nvPr/>
          </p:nvSpPr>
          <p:spPr>
            <a:xfrm>
              <a:off x="2394452" y="2756528"/>
              <a:ext cx="351628" cy="14672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9" name="Rectangle 23">
              <a:extLst>
                <a:ext uri="{FF2B5EF4-FFF2-40B4-BE49-F238E27FC236}">
                  <a16:creationId xmlns:a16="http://schemas.microsoft.com/office/drawing/2014/main" xmlns="" id="{CAAA5608-38B0-44A8-8358-9B0ACFAB0AED}"/>
                </a:ext>
              </a:extLst>
            </p:cNvPr>
            <p:cNvSpPr/>
            <p:nvPr/>
          </p:nvSpPr>
          <p:spPr>
            <a:xfrm>
              <a:off x="2586567" y="2803511"/>
              <a:ext cx="287756" cy="674907"/>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0" name="Rectangle 13">
              <a:extLst>
                <a:ext uri="{FF2B5EF4-FFF2-40B4-BE49-F238E27FC236}">
                  <a16:creationId xmlns:a16="http://schemas.microsoft.com/office/drawing/2014/main" xmlns="" id="{1ED831FE-639F-4967-8C91-A58CF3779950}"/>
                </a:ext>
              </a:extLst>
            </p:cNvPr>
            <p:cNvSpPr/>
            <p:nvPr/>
          </p:nvSpPr>
          <p:spPr>
            <a:xfrm>
              <a:off x="1829520" y="2607995"/>
              <a:ext cx="568177" cy="376895"/>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1" name="Rectangle: Rounded Corners 153">
              <a:extLst>
                <a:ext uri="{FF2B5EF4-FFF2-40B4-BE49-F238E27FC236}">
                  <a16:creationId xmlns:a16="http://schemas.microsoft.com/office/drawing/2014/main" xmlns="" id="{130DE939-F93C-4A4C-BAD4-E9665C7A84B6}"/>
                </a:ext>
              </a:extLst>
            </p:cNvPr>
            <p:cNvSpPr/>
            <p:nvPr/>
          </p:nvSpPr>
          <p:spPr>
            <a:xfrm>
              <a:off x="1832665" y="1898882"/>
              <a:ext cx="641765" cy="81356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2" name="Rectangle 19">
              <a:extLst>
                <a:ext uri="{FF2B5EF4-FFF2-40B4-BE49-F238E27FC236}">
                  <a16:creationId xmlns:a16="http://schemas.microsoft.com/office/drawing/2014/main" xmlns="" id="{FB22E3EB-03BD-4E90-999C-C3CE247624B9}"/>
                </a:ext>
              </a:extLst>
            </p:cNvPr>
            <p:cNvSpPr/>
            <p:nvPr/>
          </p:nvSpPr>
          <p:spPr>
            <a:xfrm>
              <a:off x="1861425" y="2758876"/>
              <a:ext cx="636448" cy="1386197"/>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3" name="Oval 155">
              <a:extLst>
                <a:ext uri="{FF2B5EF4-FFF2-40B4-BE49-F238E27FC236}">
                  <a16:creationId xmlns:a16="http://schemas.microsoft.com/office/drawing/2014/main" xmlns="" id="{17707E00-2180-47F6-B67E-82CD9CF1F24F}"/>
                </a:ext>
              </a:extLst>
            </p:cNvPr>
            <p:cNvSpPr/>
            <p:nvPr/>
          </p:nvSpPr>
          <p:spPr>
            <a:xfrm rot="4801032">
              <a:off x="1744629" y="2328827"/>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4" name="Oval 156">
              <a:extLst>
                <a:ext uri="{FF2B5EF4-FFF2-40B4-BE49-F238E27FC236}">
                  <a16:creationId xmlns:a16="http://schemas.microsoft.com/office/drawing/2014/main" xmlns="" id="{ABB4E489-EA10-4CE0-ACF5-6D9AB2B62486}"/>
                </a:ext>
              </a:extLst>
            </p:cNvPr>
            <p:cNvSpPr/>
            <p:nvPr/>
          </p:nvSpPr>
          <p:spPr>
            <a:xfrm rot="6270557">
              <a:off x="2382352" y="2294854"/>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5" name="Freeform: Shape 157">
              <a:extLst>
                <a:ext uri="{FF2B5EF4-FFF2-40B4-BE49-F238E27FC236}">
                  <a16:creationId xmlns:a16="http://schemas.microsoft.com/office/drawing/2014/main" xmlns="" id="{77055792-52C4-4D1D-A21D-0C3FCAAADC36}"/>
                </a:ext>
              </a:extLst>
            </p:cNvPr>
            <p:cNvSpPr/>
            <p:nvPr/>
          </p:nvSpPr>
          <p:spPr>
            <a:xfrm>
              <a:off x="1793848" y="1879983"/>
              <a:ext cx="725474" cy="442296"/>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6" name="Freeform: Shape 158">
              <a:extLst>
                <a:ext uri="{FF2B5EF4-FFF2-40B4-BE49-F238E27FC236}">
                  <a16:creationId xmlns:a16="http://schemas.microsoft.com/office/drawing/2014/main" xmlns="" id="{1F7B272C-F5F1-4F3E-8264-86895EE29A8F}"/>
                </a:ext>
              </a:extLst>
            </p:cNvPr>
            <p:cNvSpPr/>
            <p:nvPr/>
          </p:nvSpPr>
          <p:spPr>
            <a:xfrm>
              <a:off x="1237986" y="1637676"/>
              <a:ext cx="1751321" cy="2114234"/>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r>
                <a:rPr lang="en-PH" sz="1235" dirty="0">
                  <a:solidFill>
                    <a:prstClr val="white"/>
                  </a:solidFill>
                  <a:latin typeface="Calibri" panose="020F0502020204030204"/>
                </a:rPr>
                <a:t>a</a:t>
              </a:r>
            </a:p>
          </p:txBody>
        </p:sp>
        <p:sp>
          <p:nvSpPr>
            <p:cNvPr id="27" name="Freeform: Shape 159">
              <a:extLst>
                <a:ext uri="{FF2B5EF4-FFF2-40B4-BE49-F238E27FC236}">
                  <a16:creationId xmlns:a16="http://schemas.microsoft.com/office/drawing/2014/main" xmlns="" id="{9AEB6F83-FCB1-4226-852D-08BA3096AA1E}"/>
                </a:ext>
              </a:extLst>
            </p:cNvPr>
            <p:cNvSpPr/>
            <p:nvPr/>
          </p:nvSpPr>
          <p:spPr>
            <a:xfrm>
              <a:off x="1313765" y="1644888"/>
              <a:ext cx="1682711" cy="2105989"/>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dirty="0">
                <a:solidFill>
                  <a:prstClr val="white"/>
                </a:solidFill>
                <a:latin typeface="Calibri" panose="020F0502020204030204"/>
              </a:endParaRPr>
            </a:p>
          </p:txBody>
        </p:sp>
        <p:sp>
          <p:nvSpPr>
            <p:cNvPr id="28" name="Rectangle: Rounded Corners 55">
              <a:extLst>
                <a:ext uri="{FF2B5EF4-FFF2-40B4-BE49-F238E27FC236}">
                  <a16:creationId xmlns:a16="http://schemas.microsoft.com/office/drawing/2014/main" xmlns="" id="{9A5026DB-A3BC-4561-A067-CE3DC6D01C84}"/>
                </a:ext>
              </a:extLst>
            </p:cNvPr>
            <p:cNvSpPr/>
            <p:nvPr/>
          </p:nvSpPr>
          <p:spPr>
            <a:xfrm>
              <a:off x="1549774" y="3160275"/>
              <a:ext cx="1261635" cy="1171827"/>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29" name="Rectangle: Rounded Corners 161">
              <a:extLst>
                <a:ext uri="{FF2B5EF4-FFF2-40B4-BE49-F238E27FC236}">
                  <a16:creationId xmlns:a16="http://schemas.microsoft.com/office/drawing/2014/main" xmlns="" id="{A6F98B40-03A3-4DBA-B79A-F3C38B51C749}"/>
                </a:ext>
              </a:extLst>
            </p:cNvPr>
            <p:cNvSpPr/>
            <p:nvPr/>
          </p:nvSpPr>
          <p:spPr>
            <a:xfrm>
              <a:off x="2064836" y="2939283"/>
              <a:ext cx="209936" cy="343604"/>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0" name="Rectangle: Rounded Corners 162">
              <a:extLst>
                <a:ext uri="{FF2B5EF4-FFF2-40B4-BE49-F238E27FC236}">
                  <a16:creationId xmlns:a16="http://schemas.microsoft.com/office/drawing/2014/main" xmlns="" id="{6E69B224-9DA8-4325-8DEE-BF6F48573DDD}"/>
                </a:ext>
              </a:extLst>
            </p:cNvPr>
            <p:cNvSpPr/>
            <p:nvPr/>
          </p:nvSpPr>
          <p:spPr>
            <a:xfrm>
              <a:off x="1715351" y="1854538"/>
              <a:ext cx="911121" cy="1218487"/>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1" name="Oval 163">
              <a:extLst>
                <a:ext uri="{FF2B5EF4-FFF2-40B4-BE49-F238E27FC236}">
                  <a16:creationId xmlns:a16="http://schemas.microsoft.com/office/drawing/2014/main" xmlns="" id="{80157348-BCB8-40E5-8364-7900BD85ED68}"/>
                </a:ext>
              </a:extLst>
            </p:cNvPr>
            <p:cNvSpPr/>
            <p:nvPr/>
          </p:nvSpPr>
          <p:spPr>
            <a:xfrm rot="19109762">
              <a:off x="1592458" y="1736115"/>
              <a:ext cx="831141" cy="67235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2" name="Oval 164">
              <a:extLst>
                <a:ext uri="{FF2B5EF4-FFF2-40B4-BE49-F238E27FC236}">
                  <a16:creationId xmlns:a16="http://schemas.microsoft.com/office/drawing/2014/main" xmlns="" id="{670496AE-10EB-4420-BB69-B3751471A0C8}"/>
                </a:ext>
              </a:extLst>
            </p:cNvPr>
            <p:cNvSpPr/>
            <p:nvPr/>
          </p:nvSpPr>
          <p:spPr>
            <a:xfrm rot="19811341">
              <a:off x="2310134" y="1871815"/>
              <a:ext cx="407358" cy="594042"/>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3" name="Oval 227">
              <a:extLst>
                <a:ext uri="{FF2B5EF4-FFF2-40B4-BE49-F238E27FC236}">
                  <a16:creationId xmlns:a16="http://schemas.microsoft.com/office/drawing/2014/main" xmlns="" id="{689C44E3-E386-4C44-BC4F-D9317580808A}"/>
                </a:ext>
              </a:extLst>
            </p:cNvPr>
            <p:cNvSpPr/>
            <p:nvPr/>
          </p:nvSpPr>
          <p:spPr>
            <a:xfrm rot="19109762">
              <a:off x="1557085" y="1722706"/>
              <a:ext cx="911166" cy="641037"/>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4" name="Oval 166">
              <a:extLst>
                <a:ext uri="{FF2B5EF4-FFF2-40B4-BE49-F238E27FC236}">
                  <a16:creationId xmlns:a16="http://schemas.microsoft.com/office/drawing/2014/main" xmlns="" id="{F317DE64-2EAF-456A-8478-AEF7C024C84C}"/>
                </a:ext>
              </a:extLst>
            </p:cNvPr>
            <p:cNvSpPr/>
            <p:nvPr/>
          </p:nvSpPr>
          <p:spPr>
            <a:xfrm rot="19811341">
              <a:off x="2338317" y="1854537"/>
              <a:ext cx="384208" cy="609243"/>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5" name="Oval 167">
              <a:extLst>
                <a:ext uri="{FF2B5EF4-FFF2-40B4-BE49-F238E27FC236}">
                  <a16:creationId xmlns:a16="http://schemas.microsoft.com/office/drawing/2014/main" xmlns="" id="{658F802E-5F7D-47AA-A065-E97ED48A9E3A}"/>
                </a:ext>
              </a:extLst>
            </p:cNvPr>
            <p:cNvSpPr/>
            <p:nvPr/>
          </p:nvSpPr>
          <p:spPr>
            <a:xfrm>
              <a:off x="1792033" y="2665006"/>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6" name="Oval 168">
              <a:extLst>
                <a:ext uri="{FF2B5EF4-FFF2-40B4-BE49-F238E27FC236}">
                  <a16:creationId xmlns:a16="http://schemas.microsoft.com/office/drawing/2014/main" xmlns="" id="{AA6F4445-7D8A-4346-A4E6-CE583C0B4238}"/>
                </a:ext>
              </a:extLst>
            </p:cNvPr>
            <p:cNvSpPr/>
            <p:nvPr/>
          </p:nvSpPr>
          <p:spPr>
            <a:xfrm>
              <a:off x="2387345" y="2666990"/>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37" name="Rectangle: Rounded Corners 169">
              <a:extLst>
                <a:ext uri="{FF2B5EF4-FFF2-40B4-BE49-F238E27FC236}">
                  <a16:creationId xmlns:a16="http://schemas.microsoft.com/office/drawing/2014/main" xmlns="" id="{D6BA13C0-0A51-4464-B514-C85C371D7C19}"/>
                </a:ext>
              </a:extLst>
            </p:cNvPr>
            <p:cNvSpPr/>
            <p:nvPr/>
          </p:nvSpPr>
          <p:spPr>
            <a:xfrm rot="1035284">
              <a:off x="1857097" y="2427835"/>
              <a:ext cx="174924" cy="52853"/>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39" name="Group 171">
              <a:extLst>
                <a:ext uri="{FF2B5EF4-FFF2-40B4-BE49-F238E27FC236}">
                  <a16:creationId xmlns:a16="http://schemas.microsoft.com/office/drawing/2014/main" xmlns="" id="{2BBCF553-36EC-45E6-80D6-C268B24953C4}"/>
                </a:ext>
              </a:extLst>
            </p:cNvPr>
            <p:cNvGrpSpPr/>
            <p:nvPr/>
          </p:nvGrpSpPr>
          <p:grpSpPr>
            <a:xfrm rot="388752">
              <a:off x="1826320" y="2508625"/>
              <a:ext cx="214625" cy="244998"/>
              <a:chOff x="4187699" y="2705837"/>
              <a:chExt cx="369137" cy="421380"/>
            </a:xfrm>
          </p:grpSpPr>
          <p:sp>
            <p:nvSpPr>
              <p:cNvPr id="64" name="Block Arc 198">
                <a:extLst>
                  <a:ext uri="{FF2B5EF4-FFF2-40B4-BE49-F238E27FC236}">
                    <a16:creationId xmlns:a16="http://schemas.microsoft.com/office/drawing/2014/main" xmlns="" id="{EB646D3B-ED32-491E-AE75-6B127FDA69DB}"/>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5" name="Oval 199">
                <a:extLst>
                  <a:ext uri="{FF2B5EF4-FFF2-40B4-BE49-F238E27FC236}">
                    <a16:creationId xmlns:a16="http://schemas.microsoft.com/office/drawing/2014/main" xmlns="" id="{EFDB0824-D4CB-4E21-B0F9-80F8873EF64B}"/>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6" name="Oval 200">
                <a:extLst>
                  <a:ext uri="{FF2B5EF4-FFF2-40B4-BE49-F238E27FC236}">
                    <a16:creationId xmlns:a16="http://schemas.microsoft.com/office/drawing/2014/main" xmlns="" id="{53647451-A957-4B8F-BDB5-4B469F664C35}"/>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0" name="Rectangle: Rounded Corners 172">
              <a:extLst>
                <a:ext uri="{FF2B5EF4-FFF2-40B4-BE49-F238E27FC236}">
                  <a16:creationId xmlns:a16="http://schemas.microsoft.com/office/drawing/2014/main" xmlns="" id="{14A2F734-8D46-4D44-B215-1C7636AC5C82}"/>
                </a:ext>
              </a:extLst>
            </p:cNvPr>
            <p:cNvSpPr/>
            <p:nvPr/>
          </p:nvSpPr>
          <p:spPr>
            <a:xfrm rot="1906099">
              <a:off x="1838955" y="2515857"/>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1" name="Group 173">
              <a:extLst>
                <a:ext uri="{FF2B5EF4-FFF2-40B4-BE49-F238E27FC236}">
                  <a16:creationId xmlns:a16="http://schemas.microsoft.com/office/drawing/2014/main" xmlns="" id="{C3C07029-AA0B-4314-B9A2-B2604C7708CE}"/>
                </a:ext>
              </a:extLst>
            </p:cNvPr>
            <p:cNvGrpSpPr/>
            <p:nvPr/>
          </p:nvGrpSpPr>
          <p:grpSpPr>
            <a:xfrm rot="21211248" flipH="1">
              <a:off x="2281933" y="2501703"/>
              <a:ext cx="214626" cy="244995"/>
              <a:chOff x="4187427" y="2706244"/>
              <a:chExt cx="369137" cy="421380"/>
            </a:xfrm>
          </p:grpSpPr>
          <p:sp>
            <p:nvSpPr>
              <p:cNvPr id="61" name="Block Arc 195">
                <a:extLst>
                  <a:ext uri="{FF2B5EF4-FFF2-40B4-BE49-F238E27FC236}">
                    <a16:creationId xmlns:a16="http://schemas.microsoft.com/office/drawing/2014/main" xmlns="" id="{F7C81592-5BF0-4A66-9330-1548A10B35A4}"/>
                  </a:ext>
                </a:extLst>
              </p:cNvPr>
              <p:cNvSpPr/>
              <p:nvPr/>
            </p:nvSpPr>
            <p:spPr>
              <a:xfrm rot="227416">
                <a:off x="4187427" y="2706244"/>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2" name="Oval 196">
                <a:extLst>
                  <a:ext uri="{FF2B5EF4-FFF2-40B4-BE49-F238E27FC236}">
                    <a16:creationId xmlns:a16="http://schemas.microsoft.com/office/drawing/2014/main" xmlns="" id="{7B6A999A-6A3A-466B-AEE3-4FEB8118A378}"/>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3" name="Oval 197">
                <a:extLst>
                  <a:ext uri="{FF2B5EF4-FFF2-40B4-BE49-F238E27FC236}">
                    <a16:creationId xmlns:a16="http://schemas.microsoft.com/office/drawing/2014/main" xmlns="" id="{26964907-1AA2-4764-BD66-09049F706916}"/>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2" name="Rectangle: Rounded Corners 174">
              <a:extLst>
                <a:ext uri="{FF2B5EF4-FFF2-40B4-BE49-F238E27FC236}">
                  <a16:creationId xmlns:a16="http://schemas.microsoft.com/office/drawing/2014/main" xmlns="" id="{69D77FEB-54E0-459B-BE0D-B3A851CA1D8F}"/>
                </a:ext>
              </a:extLst>
            </p:cNvPr>
            <p:cNvSpPr/>
            <p:nvPr/>
          </p:nvSpPr>
          <p:spPr>
            <a:xfrm rot="19693901" flipV="1">
              <a:off x="2410012" y="2505270"/>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3" name="Rectangle: Rounded Corners 175">
              <a:extLst>
                <a:ext uri="{FF2B5EF4-FFF2-40B4-BE49-F238E27FC236}">
                  <a16:creationId xmlns:a16="http://schemas.microsoft.com/office/drawing/2014/main" xmlns="" id="{09C682CF-7310-45EF-BCCB-C88FEA750461}"/>
                </a:ext>
              </a:extLst>
            </p:cNvPr>
            <p:cNvSpPr/>
            <p:nvPr/>
          </p:nvSpPr>
          <p:spPr>
            <a:xfrm>
              <a:off x="2110410" y="2687034"/>
              <a:ext cx="131694" cy="56482"/>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4" name="Freeform: Shape 176">
              <a:extLst>
                <a:ext uri="{FF2B5EF4-FFF2-40B4-BE49-F238E27FC236}">
                  <a16:creationId xmlns:a16="http://schemas.microsoft.com/office/drawing/2014/main" xmlns="" id="{12F354DB-B721-4D06-97AA-87181CD51237}"/>
                </a:ext>
              </a:extLst>
            </p:cNvPr>
            <p:cNvSpPr/>
            <p:nvPr/>
          </p:nvSpPr>
          <p:spPr>
            <a:xfrm>
              <a:off x="1595490" y="3156905"/>
              <a:ext cx="1213510" cy="116914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5" name="Freeform: Shape 177">
              <a:extLst>
                <a:ext uri="{FF2B5EF4-FFF2-40B4-BE49-F238E27FC236}">
                  <a16:creationId xmlns:a16="http://schemas.microsoft.com/office/drawing/2014/main" xmlns="" id="{5E3042C2-1F6D-462F-AA94-F833F597F5A7}"/>
                </a:ext>
              </a:extLst>
            </p:cNvPr>
            <p:cNvSpPr/>
            <p:nvPr/>
          </p:nvSpPr>
          <p:spPr>
            <a:xfrm>
              <a:off x="2064009" y="3156905"/>
              <a:ext cx="212732" cy="120646"/>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6" name="Rectangle: Rounded Corners 178">
              <a:extLst>
                <a:ext uri="{FF2B5EF4-FFF2-40B4-BE49-F238E27FC236}">
                  <a16:creationId xmlns:a16="http://schemas.microsoft.com/office/drawing/2014/main" xmlns="" id="{B5C66648-4989-44AF-91E5-0E8A3843B2B2}"/>
                </a:ext>
              </a:extLst>
            </p:cNvPr>
            <p:cNvSpPr/>
            <p:nvPr/>
          </p:nvSpPr>
          <p:spPr>
            <a:xfrm>
              <a:off x="1638494" y="2564361"/>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7" name="Rectangle: Rounded Corners 179">
              <a:extLst>
                <a:ext uri="{FF2B5EF4-FFF2-40B4-BE49-F238E27FC236}">
                  <a16:creationId xmlns:a16="http://schemas.microsoft.com/office/drawing/2014/main" xmlns="" id="{DC2E138F-6B47-4BE1-8437-36C3B87ECE05}"/>
                </a:ext>
              </a:extLst>
            </p:cNvPr>
            <p:cNvSpPr/>
            <p:nvPr/>
          </p:nvSpPr>
          <p:spPr>
            <a:xfrm>
              <a:off x="2552724" y="2567044"/>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8" name="Oval 180">
              <a:extLst>
                <a:ext uri="{FF2B5EF4-FFF2-40B4-BE49-F238E27FC236}">
                  <a16:creationId xmlns:a16="http://schemas.microsoft.com/office/drawing/2014/main" xmlns="" id="{8709991A-A39B-4D68-A1FF-DB007861B056}"/>
                </a:ext>
              </a:extLst>
            </p:cNvPr>
            <p:cNvSpPr/>
            <p:nvPr/>
          </p:nvSpPr>
          <p:spPr>
            <a:xfrm>
              <a:off x="1677794"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9" name="Oval 181">
              <a:extLst>
                <a:ext uri="{FF2B5EF4-FFF2-40B4-BE49-F238E27FC236}">
                  <a16:creationId xmlns:a16="http://schemas.microsoft.com/office/drawing/2014/main" xmlns="" id="{2566DB6C-E026-4B24-8F85-2BF63F40F827}"/>
                </a:ext>
              </a:extLst>
            </p:cNvPr>
            <p:cNvSpPr/>
            <p:nvPr/>
          </p:nvSpPr>
          <p:spPr>
            <a:xfrm>
              <a:off x="2625402"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0" name="Freeform: Shape 184">
              <a:extLst>
                <a:ext uri="{FF2B5EF4-FFF2-40B4-BE49-F238E27FC236}">
                  <a16:creationId xmlns:a16="http://schemas.microsoft.com/office/drawing/2014/main" xmlns="" id="{C546A1D5-8A78-4DA1-ABBD-C8F51DB14371}"/>
                </a:ext>
              </a:extLst>
            </p:cNvPr>
            <p:cNvSpPr/>
            <p:nvPr/>
          </p:nvSpPr>
          <p:spPr>
            <a:xfrm>
              <a:off x="1686181" y="1963055"/>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1" name="Freeform: Shape 185">
              <a:extLst>
                <a:ext uri="{FF2B5EF4-FFF2-40B4-BE49-F238E27FC236}">
                  <a16:creationId xmlns:a16="http://schemas.microsoft.com/office/drawing/2014/main" xmlns="" id="{7919B078-809E-41BD-82A4-A3EB999F0D85}"/>
                </a:ext>
              </a:extLst>
            </p:cNvPr>
            <p:cNvSpPr/>
            <p:nvPr/>
          </p:nvSpPr>
          <p:spPr>
            <a:xfrm flipH="1">
              <a:off x="2325542" y="1911090"/>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cxnSp>
          <p:nvCxnSpPr>
            <p:cNvPr id="52" name="Straight Connector 186">
              <a:extLst>
                <a:ext uri="{FF2B5EF4-FFF2-40B4-BE49-F238E27FC236}">
                  <a16:creationId xmlns:a16="http://schemas.microsoft.com/office/drawing/2014/main" xmlns="" id="{8A18BB4B-85E5-4157-9F24-798C9D3127DB}"/>
                </a:ext>
              </a:extLst>
            </p:cNvPr>
            <p:cNvCxnSpPr>
              <a:cxnSpLocks/>
            </p:cNvCxnSpPr>
            <p:nvPr/>
          </p:nvCxnSpPr>
          <p:spPr>
            <a:xfrm flipH="1">
              <a:off x="1806730" y="3682943"/>
              <a:ext cx="46736" cy="386101"/>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53" name="Straight Connector 187">
              <a:extLst>
                <a:ext uri="{FF2B5EF4-FFF2-40B4-BE49-F238E27FC236}">
                  <a16:creationId xmlns:a16="http://schemas.microsoft.com/office/drawing/2014/main" xmlns="" id="{8FBC4D11-D503-4E25-856D-1B9053BE4592}"/>
                </a:ext>
              </a:extLst>
            </p:cNvPr>
            <p:cNvCxnSpPr>
              <a:cxnSpLocks/>
            </p:cNvCxnSpPr>
            <p:nvPr/>
          </p:nvCxnSpPr>
          <p:spPr>
            <a:xfrm>
              <a:off x="2588973" y="3672720"/>
              <a:ext cx="31805" cy="26275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54" name="Freeform: Shape 188">
              <a:extLst>
                <a:ext uri="{FF2B5EF4-FFF2-40B4-BE49-F238E27FC236}">
                  <a16:creationId xmlns:a16="http://schemas.microsoft.com/office/drawing/2014/main" xmlns="" id="{833533EB-B116-4D7A-A961-114C90F4188A}"/>
                </a:ext>
              </a:extLst>
            </p:cNvPr>
            <p:cNvSpPr/>
            <p:nvPr/>
          </p:nvSpPr>
          <p:spPr>
            <a:xfrm>
              <a:off x="1924091" y="3157235"/>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5" name="Freeform: Shape 189">
              <a:extLst>
                <a:ext uri="{FF2B5EF4-FFF2-40B4-BE49-F238E27FC236}">
                  <a16:creationId xmlns:a16="http://schemas.microsoft.com/office/drawing/2014/main" xmlns="" id="{E4DF573C-8EC1-464E-8871-F77D1A468002}"/>
                </a:ext>
              </a:extLst>
            </p:cNvPr>
            <p:cNvSpPr/>
            <p:nvPr/>
          </p:nvSpPr>
          <p:spPr>
            <a:xfrm flipH="1">
              <a:off x="2174722" y="3154140"/>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6" name="Rectangle: Rounded Corners 190">
              <a:extLst>
                <a:ext uri="{FF2B5EF4-FFF2-40B4-BE49-F238E27FC236}">
                  <a16:creationId xmlns:a16="http://schemas.microsoft.com/office/drawing/2014/main" xmlns="" id="{E0B19AC2-4E54-48E6-A082-F7D1B1E65841}"/>
                </a:ext>
              </a:extLst>
            </p:cNvPr>
            <p:cNvSpPr/>
            <p:nvPr/>
          </p:nvSpPr>
          <p:spPr>
            <a:xfrm>
              <a:off x="2088137" y="3660038"/>
              <a:ext cx="182403" cy="275439"/>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7" name="Oval 191">
              <a:extLst>
                <a:ext uri="{FF2B5EF4-FFF2-40B4-BE49-F238E27FC236}">
                  <a16:creationId xmlns:a16="http://schemas.microsoft.com/office/drawing/2014/main" xmlns="" id="{87E0A447-454B-450A-8EDC-0846D2A92D91}"/>
                </a:ext>
              </a:extLst>
            </p:cNvPr>
            <p:cNvSpPr/>
            <p:nvPr/>
          </p:nvSpPr>
          <p:spPr>
            <a:xfrm>
              <a:off x="2134651" y="3713757"/>
              <a:ext cx="84353" cy="8435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8" name="Rectangle: Rounded Corners 192">
              <a:extLst>
                <a:ext uri="{FF2B5EF4-FFF2-40B4-BE49-F238E27FC236}">
                  <a16:creationId xmlns:a16="http://schemas.microsoft.com/office/drawing/2014/main" xmlns="" id="{DFCBDEF3-CA19-45C5-8932-41DA36128D59}"/>
                </a:ext>
              </a:extLst>
            </p:cNvPr>
            <p:cNvSpPr/>
            <p:nvPr/>
          </p:nvSpPr>
          <p:spPr>
            <a:xfrm>
              <a:off x="2152513" y="3764919"/>
              <a:ext cx="52477" cy="4938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9" name="Oval 193">
              <a:extLst>
                <a:ext uri="{FF2B5EF4-FFF2-40B4-BE49-F238E27FC236}">
                  <a16:creationId xmlns:a16="http://schemas.microsoft.com/office/drawing/2014/main" xmlns="" id="{9050B5B4-58E9-44FD-9F80-418E5C9AE67F}"/>
                </a:ext>
              </a:extLst>
            </p:cNvPr>
            <p:cNvSpPr/>
            <p:nvPr/>
          </p:nvSpPr>
          <p:spPr>
            <a:xfrm>
              <a:off x="2164487" y="3736684"/>
              <a:ext cx="29174" cy="2917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0" name="Freeform: Shape 194">
              <a:extLst>
                <a:ext uri="{FF2B5EF4-FFF2-40B4-BE49-F238E27FC236}">
                  <a16:creationId xmlns:a16="http://schemas.microsoft.com/office/drawing/2014/main" xmlns="" id="{ED0B80F7-AEDD-4BA6-AC9C-FA7BE2782EC7}"/>
                </a:ext>
              </a:extLst>
            </p:cNvPr>
            <p:cNvSpPr/>
            <p:nvPr/>
          </p:nvSpPr>
          <p:spPr>
            <a:xfrm>
              <a:off x="2137471" y="3780476"/>
              <a:ext cx="84354" cy="70626"/>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2040">
                <a:solidFill>
                  <a:prstClr val="white"/>
                </a:solidFill>
                <a:latin typeface="Calibri" panose="020F0502020204030204"/>
              </a:endParaRPr>
            </a:p>
          </p:txBody>
        </p:sp>
      </p:grpSp>
      <p:grpSp>
        <p:nvGrpSpPr>
          <p:cNvPr id="67" name="Eyes">
            <a:extLst>
              <a:ext uri="{FF2B5EF4-FFF2-40B4-BE49-F238E27FC236}">
                <a16:creationId xmlns:a16="http://schemas.microsoft.com/office/drawing/2014/main" xmlns="" id="{0B4A2A10-CA7D-4CA3-A2F0-619D20632562}"/>
              </a:ext>
            </a:extLst>
          </p:cNvPr>
          <p:cNvGrpSpPr/>
          <p:nvPr/>
        </p:nvGrpSpPr>
        <p:grpSpPr>
          <a:xfrm>
            <a:off x="5786296" y="1616615"/>
            <a:ext cx="748449" cy="131185"/>
            <a:chOff x="1889237" y="2518694"/>
            <a:chExt cx="545268" cy="96902"/>
          </a:xfrm>
        </p:grpSpPr>
        <p:sp>
          <p:nvSpPr>
            <p:cNvPr id="68" name="Oval 182">
              <a:extLst>
                <a:ext uri="{FF2B5EF4-FFF2-40B4-BE49-F238E27FC236}">
                  <a16:creationId xmlns:a16="http://schemas.microsoft.com/office/drawing/2014/main" xmlns="" id="{B19EC929-A760-480E-BC86-3938401D8B7D}"/>
                </a:ext>
              </a:extLst>
            </p:cNvPr>
            <p:cNvSpPr/>
            <p:nvPr/>
          </p:nvSpPr>
          <p:spPr>
            <a:xfrm>
              <a:off x="1889237" y="2525817"/>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9" name="Oval 183">
              <a:extLst>
                <a:ext uri="{FF2B5EF4-FFF2-40B4-BE49-F238E27FC236}">
                  <a16:creationId xmlns:a16="http://schemas.microsoft.com/office/drawing/2014/main" xmlns="" id="{D526B04C-1C51-4571-B1C8-D7E7A49CA1EA}"/>
                </a:ext>
              </a:extLst>
            </p:cNvPr>
            <p:cNvSpPr/>
            <p:nvPr/>
          </p:nvSpPr>
          <p:spPr>
            <a:xfrm flipH="1">
              <a:off x="2344726" y="2518694"/>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grpSp>
        <p:nvGrpSpPr>
          <p:cNvPr id="73" name="Arm">
            <a:extLst>
              <a:ext uri="{FF2B5EF4-FFF2-40B4-BE49-F238E27FC236}">
                <a16:creationId xmlns:a16="http://schemas.microsoft.com/office/drawing/2014/main" xmlns="" id="{E4F8F7D2-E068-4D29-8D5B-9F4EFB356E5E}"/>
              </a:ext>
            </a:extLst>
          </p:cNvPr>
          <p:cNvGrpSpPr/>
          <p:nvPr/>
        </p:nvGrpSpPr>
        <p:grpSpPr>
          <a:xfrm>
            <a:off x="6495049" y="2374805"/>
            <a:ext cx="945898" cy="2442504"/>
            <a:chOff x="2162973" y="1707612"/>
            <a:chExt cx="472489" cy="1160533"/>
          </a:xfrm>
        </p:grpSpPr>
        <p:grpSp>
          <p:nvGrpSpPr>
            <p:cNvPr id="74" name="Group 75">
              <a:extLst>
                <a:ext uri="{FF2B5EF4-FFF2-40B4-BE49-F238E27FC236}">
                  <a16:creationId xmlns:a16="http://schemas.microsoft.com/office/drawing/2014/main" xmlns="" id="{8DA75937-33C3-47D0-850D-1AB41C38C65C}"/>
                </a:ext>
              </a:extLst>
            </p:cNvPr>
            <p:cNvGrpSpPr/>
            <p:nvPr/>
          </p:nvGrpSpPr>
          <p:grpSpPr>
            <a:xfrm>
              <a:off x="2366888" y="1707612"/>
              <a:ext cx="268574" cy="687780"/>
              <a:chOff x="2366888" y="1707612"/>
              <a:chExt cx="268574" cy="687780"/>
            </a:xfrm>
          </p:grpSpPr>
          <p:sp>
            <p:nvSpPr>
              <p:cNvPr id="76" name="Oval 77">
                <a:extLst>
                  <a:ext uri="{FF2B5EF4-FFF2-40B4-BE49-F238E27FC236}">
                    <a16:creationId xmlns:a16="http://schemas.microsoft.com/office/drawing/2014/main" xmlns="" id="{9C89FB99-779D-4A14-A84B-132801F0500D}"/>
                  </a:ext>
                </a:extLst>
              </p:cNvPr>
              <p:cNvSpPr/>
              <p:nvPr/>
            </p:nvSpPr>
            <p:spPr>
              <a:xfrm>
                <a:off x="2404328" y="1707612"/>
                <a:ext cx="231134" cy="231134"/>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7" name="Rectangle: Rounded Corners 78">
                <a:extLst>
                  <a:ext uri="{FF2B5EF4-FFF2-40B4-BE49-F238E27FC236}">
                    <a16:creationId xmlns:a16="http://schemas.microsoft.com/office/drawing/2014/main" xmlns="" id="{295DD1A3-12E9-4EDF-ADC0-19338C2B6183}"/>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75" name="Oval 76">
              <a:extLst>
                <a:ext uri="{FF2B5EF4-FFF2-40B4-BE49-F238E27FC236}">
                  <a16:creationId xmlns:a16="http://schemas.microsoft.com/office/drawing/2014/main" xmlns="" id="{F43DB63D-9050-4B93-80F3-E5201C55A007}"/>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grpSp>
        <p:nvGrpSpPr>
          <p:cNvPr id="78" name="Arm">
            <a:extLst>
              <a:ext uri="{FF2B5EF4-FFF2-40B4-BE49-F238E27FC236}">
                <a16:creationId xmlns:a16="http://schemas.microsoft.com/office/drawing/2014/main" xmlns="" id="{90319E8C-019B-4E77-A65C-A86C5BCB394C}"/>
              </a:ext>
            </a:extLst>
          </p:cNvPr>
          <p:cNvGrpSpPr/>
          <p:nvPr/>
        </p:nvGrpSpPr>
        <p:grpSpPr>
          <a:xfrm flipH="1">
            <a:off x="4888653" y="2372640"/>
            <a:ext cx="1111383" cy="2485868"/>
            <a:chOff x="2162973" y="1687008"/>
            <a:chExt cx="479689" cy="1181137"/>
          </a:xfrm>
        </p:grpSpPr>
        <p:grpSp>
          <p:nvGrpSpPr>
            <p:cNvPr id="79" name="Group 75">
              <a:extLst>
                <a:ext uri="{FF2B5EF4-FFF2-40B4-BE49-F238E27FC236}">
                  <a16:creationId xmlns:a16="http://schemas.microsoft.com/office/drawing/2014/main" xmlns="" id="{12DA3911-A4A3-40B8-9E47-FF1FB0E36F41}"/>
                </a:ext>
              </a:extLst>
            </p:cNvPr>
            <p:cNvGrpSpPr/>
            <p:nvPr/>
          </p:nvGrpSpPr>
          <p:grpSpPr>
            <a:xfrm>
              <a:off x="2366888" y="1687008"/>
              <a:ext cx="275774" cy="708384"/>
              <a:chOff x="2366888" y="1687008"/>
              <a:chExt cx="275774" cy="708384"/>
            </a:xfrm>
          </p:grpSpPr>
          <p:sp>
            <p:nvSpPr>
              <p:cNvPr id="81" name="Oval 77">
                <a:extLst>
                  <a:ext uri="{FF2B5EF4-FFF2-40B4-BE49-F238E27FC236}">
                    <a16:creationId xmlns:a16="http://schemas.microsoft.com/office/drawing/2014/main" xmlns="" id="{C9E4AF9A-5436-4707-9690-AA4E21C86A7C}"/>
                  </a:ext>
                </a:extLst>
              </p:cNvPr>
              <p:cNvSpPr/>
              <p:nvPr/>
            </p:nvSpPr>
            <p:spPr>
              <a:xfrm>
                <a:off x="2403252" y="1687008"/>
                <a:ext cx="239410" cy="250709"/>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82" name="Rectangle: Rounded Corners 78">
                <a:extLst>
                  <a:ext uri="{FF2B5EF4-FFF2-40B4-BE49-F238E27FC236}">
                    <a16:creationId xmlns:a16="http://schemas.microsoft.com/office/drawing/2014/main" xmlns="" id="{79737763-BE1F-41BF-97C9-8430E6830425}"/>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80" name="Oval 76">
              <a:extLst>
                <a:ext uri="{FF2B5EF4-FFF2-40B4-BE49-F238E27FC236}">
                  <a16:creationId xmlns:a16="http://schemas.microsoft.com/office/drawing/2014/main" xmlns="" id="{6A9A9BDF-BD10-48FE-B423-1DEBFC98F695}"/>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grpSp>
        <p:nvGrpSpPr>
          <p:cNvPr id="3" name="Nhóm 2">
            <a:extLst>
              <a:ext uri="{FF2B5EF4-FFF2-40B4-BE49-F238E27FC236}">
                <a16:creationId xmlns:a16="http://schemas.microsoft.com/office/drawing/2014/main" xmlns="" id="{82B8C65A-1C11-41FB-814E-3C869021DC3B}"/>
              </a:ext>
            </a:extLst>
          </p:cNvPr>
          <p:cNvGrpSpPr/>
          <p:nvPr/>
        </p:nvGrpSpPr>
        <p:grpSpPr>
          <a:xfrm>
            <a:off x="6024137" y="1975689"/>
            <a:ext cx="331411" cy="163854"/>
            <a:chOff x="2972148" y="5254748"/>
            <a:chExt cx="224535" cy="103933"/>
          </a:xfrm>
        </p:grpSpPr>
        <p:sp>
          <p:nvSpPr>
            <p:cNvPr id="83" name="Hình tự do: Hình 82">
              <a:extLst>
                <a:ext uri="{FF2B5EF4-FFF2-40B4-BE49-F238E27FC236}">
                  <a16:creationId xmlns:a16="http://schemas.microsoft.com/office/drawing/2014/main" xmlns="" id="{E4D75B6B-8FAD-4090-BE6E-6C869FB6DA52}"/>
                </a:ext>
              </a:extLst>
            </p:cNvPr>
            <p:cNvSpPr/>
            <p:nvPr/>
          </p:nvSpPr>
          <p:spPr>
            <a:xfrm rot="10800000">
              <a:off x="2972148" y="5256262"/>
              <a:ext cx="224535" cy="102418"/>
            </a:xfrm>
            <a:custGeom>
              <a:avLst/>
              <a:gdLst>
                <a:gd name="connsiteX0" fmla="*/ 427 w 224535"/>
                <a:gd name="connsiteY0" fmla="*/ 0 h 102418"/>
                <a:gd name="connsiteX1" fmla="*/ 220873 w 224535"/>
                <a:gd name="connsiteY1" fmla="*/ 0 h 102418"/>
                <a:gd name="connsiteX2" fmla="*/ 224535 w 224535"/>
                <a:gd name="connsiteY2" fmla="*/ 8740 h 102418"/>
                <a:gd name="connsiteX3" fmla="*/ 107505 w 224535"/>
                <a:gd name="connsiteY3" fmla="*/ 102394 h 102418"/>
                <a:gd name="connsiteX4" fmla="*/ 0 w 224535"/>
                <a:gd name="connsiteY4" fmla="*/ 1120 h 102418"/>
                <a:gd name="connsiteX5" fmla="*/ 427 w 224535"/>
                <a:gd name="connsiteY5" fmla="*/ 0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535" h="102418">
                  <a:moveTo>
                    <a:pt x="427" y="0"/>
                  </a:moveTo>
                  <a:lnTo>
                    <a:pt x="220873" y="0"/>
                  </a:lnTo>
                  <a:lnTo>
                    <a:pt x="224535" y="8740"/>
                  </a:lnTo>
                  <a:cubicBezTo>
                    <a:pt x="224535" y="55203"/>
                    <a:pt x="144927" y="103664"/>
                    <a:pt x="107505" y="102394"/>
                  </a:cubicBezTo>
                  <a:cubicBezTo>
                    <a:pt x="70083" y="101124"/>
                    <a:pt x="0" y="47583"/>
                    <a:pt x="0" y="1120"/>
                  </a:cubicBezTo>
                  <a:lnTo>
                    <a:pt x="427" y="0"/>
                  </a:ln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Hình tự do: Hình 83">
              <a:extLst>
                <a:ext uri="{FF2B5EF4-FFF2-40B4-BE49-F238E27FC236}">
                  <a16:creationId xmlns:a16="http://schemas.microsoft.com/office/drawing/2014/main" xmlns="" id="{5FE06864-3E12-4BBD-89B5-F0BC85627D0F}"/>
                </a:ext>
              </a:extLst>
            </p:cNvPr>
            <p:cNvSpPr/>
            <p:nvPr/>
          </p:nvSpPr>
          <p:spPr>
            <a:xfrm>
              <a:off x="3000659" y="5254748"/>
              <a:ext cx="165910" cy="44521"/>
            </a:xfrm>
            <a:custGeom>
              <a:avLst/>
              <a:gdLst>
                <a:gd name="connsiteX0" fmla="*/ 88706 w 165910"/>
                <a:gd name="connsiteY0" fmla="*/ 25 h 44521"/>
                <a:gd name="connsiteX1" fmla="*/ 156492 w 165910"/>
                <a:gd name="connsiteY1" fmla="*/ 33715 h 44521"/>
                <a:gd name="connsiteX2" fmla="*/ 165910 w 165910"/>
                <a:gd name="connsiteY2" fmla="*/ 44521 h 44521"/>
                <a:gd name="connsiteX3" fmla="*/ 0 w 165910"/>
                <a:gd name="connsiteY3" fmla="*/ 44521 h 44521"/>
                <a:gd name="connsiteX4" fmla="*/ 16158 w 165910"/>
                <a:gd name="connsiteY4" fmla="*/ 28952 h 44521"/>
                <a:gd name="connsiteX5" fmla="*/ 88706 w 165910"/>
                <a:gd name="connsiteY5" fmla="*/ 25 h 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0" h="44521">
                  <a:moveTo>
                    <a:pt x="88706" y="25"/>
                  </a:moveTo>
                  <a:cubicBezTo>
                    <a:pt x="107417" y="660"/>
                    <a:pt x="134293" y="14363"/>
                    <a:pt x="156492" y="33715"/>
                  </a:cubicBezTo>
                  <a:lnTo>
                    <a:pt x="165910" y="44521"/>
                  </a:lnTo>
                  <a:lnTo>
                    <a:pt x="0" y="44521"/>
                  </a:lnTo>
                  <a:lnTo>
                    <a:pt x="16158" y="28952"/>
                  </a:lnTo>
                  <a:cubicBezTo>
                    <a:pt x="40738" y="11188"/>
                    <a:pt x="69995" y="-610"/>
                    <a:pt x="88706" y="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Hình tự do: Hình 84">
              <a:extLst>
                <a:ext uri="{FF2B5EF4-FFF2-40B4-BE49-F238E27FC236}">
                  <a16:creationId xmlns:a16="http://schemas.microsoft.com/office/drawing/2014/main" xmlns="" id="{5FC7727B-5D5E-46E6-9738-E67889098068}"/>
                </a:ext>
              </a:extLst>
            </p:cNvPr>
            <p:cNvSpPr/>
            <p:nvPr/>
          </p:nvSpPr>
          <p:spPr>
            <a:xfrm>
              <a:off x="3002887" y="5311977"/>
              <a:ext cx="163682" cy="46704"/>
            </a:xfrm>
            <a:custGeom>
              <a:avLst/>
              <a:gdLst>
                <a:gd name="connsiteX0" fmla="*/ 81841 w 163682"/>
                <a:gd name="connsiteY0" fmla="*/ 0 h 46704"/>
                <a:gd name="connsiteX1" fmla="*/ 144882 w 163682"/>
                <a:gd name="connsiteY1" fmla="*/ 22586 h 46704"/>
                <a:gd name="connsiteX2" fmla="*/ 163682 w 163682"/>
                <a:gd name="connsiteY2" fmla="*/ 46704 h 46704"/>
                <a:gd name="connsiteX3" fmla="*/ 0 w 163682"/>
                <a:gd name="connsiteY3" fmla="*/ 46704 h 46704"/>
                <a:gd name="connsiteX4" fmla="*/ 18800 w 163682"/>
                <a:gd name="connsiteY4" fmla="*/ 22586 h 46704"/>
                <a:gd name="connsiteX5" fmla="*/ 81841 w 163682"/>
                <a:gd name="connsiteY5" fmla="*/ 0 h 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82" h="46704">
                  <a:moveTo>
                    <a:pt x="81841" y="0"/>
                  </a:moveTo>
                  <a:cubicBezTo>
                    <a:pt x="106460" y="0"/>
                    <a:pt x="128749" y="8631"/>
                    <a:pt x="144882" y="22586"/>
                  </a:cubicBezTo>
                  <a:lnTo>
                    <a:pt x="163682" y="46704"/>
                  </a:lnTo>
                  <a:lnTo>
                    <a:pt x="0" y="46704"/>
                  </a:lnTo>
                  <a:lnTo>
                    <a:pt x="18800" y="22586"/>
                  </a:lnTo>
                  <a:cubicBezTo>
                    <a:pt x="34934" y="8631"/>
                    <a:pt x="57222" y="0"/>
                    <a:pt x="8184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8" name="Hình tự do: Hình 87">
            <a:extLst>
              <a:ext uri="{FF2B5EF4-FFF2-40B4-BE49-F238E27FC236}">
                <a16:creationId xmlns:a16="http://schemas.microsoft.com/office/drawing/2014/main" xmlns="" id="{2F60950A-E578-4D11-84F4-8F75D40D3196}"/>
              </a:ext>
            </a:extLst>
          </p:cNvPr>
          <p:cNvSpPr/>
          <p:nvPr/>
        </p:nvSpPr>
        <p:spPr>
          <a:xfrm>
            <a:off x="6421349" y="1737821"/>
            <a:ext cx="110616" cy="163208"/>
          </a:xfrm>
          <a:custGeom>
            <a:avLst/>
            <a:gdLst>
              <a:gd name="connsiteX0" fmla="*/ 89276 w 178578"/>
              <a:gd name="connsiteY0" fmla="*/ 0 h 336156"/>
              <a:gd name="connsiteX1" fmla="*/ 165588 w 178578"/>
              <a:gd name="connsiteY1" fmla="*/ 199565 h 336156"/>
              <a:gd name="connsiteX2" fmla="*/ 171561 w 178578"/>
              <a:gd name="connsiteY2" fmla="*/ 208671 h 336156"/>
              <a:gd name="connsiteX3" fmla="*/ 174194 w 178578"/>
              <a:gd name="connsiteY3" fmla="*/ 222070 h 336156"/>
              <a:gd name="connsiteX4" fmla="*/ 178368 w 178578"/>
              <a:gd name="connsiteY4" fmla="*/ 232987 h 336156"/>
              <a:gd name="connsiteX5" fmla="*/ 176338 w 178578"/>
              <a:gd name="connsiteY5" fmla="*/ 232987 h 336156"/>
              <a:gd name="connsiteX6" fmla="*/ 178578 w 178578"/>
              <a:gd name="connsiteY6" fmla="*/ 244390 h 336156"/>
              <a:gd name="connsiteX7" fmla="*/ 89289 w 178578"/>
              <a:gd name="connsiteY7" fmla="*/ 336156 h 336156"/>
              <a:gd name="connsiteX8" fmla="*/ 0 w 178578"/>
              <a:gd name="connsiteY8" fmla="*/ 244390 h 336156"/>
              <a:gd name="connsiteX9" fmla="*/ 2240 w 178578"/>
              <a:gd name="connsiteY9" fmla="*/ 232987 h 336156"/>
              <a:gd name="connsiteX10" fmla="*/ 184 w 178578"/>
              <a:gd name="connsiteY10" fmla="*/ 232987 h 336156"/>
              <a:gd name="connsiteX11" fmla="*/ 4412 w 178578"/>
              <a:gd name="connsiteY11" fmla="*/ 221930 h 336156"/>
              <a:gd name="connsiteX12" fmla="*/ 7017 w 178578"/>
              <a:gd name="connsiteY12" fmla="*/ 208671 h 336156"/>
              <a:gd name="connsiteX13" fmla="*/ 12928 w 178578"/>
              <a:gd name="connsiteY13" fmla="*/ 199660 h 33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578" h="336156">
                <a:moveTo>
                  <a:pt x="89276" y="0"/>
                </a:moveTo>
                <a:lnTo>
                  <a:pt x="165588" y="199565"/>
                </a:lnTo>
                <a:lnTo>
                  <a:pt x="171561" y="208671"/>
                </a:lnTo>
                <a:lnTo>
                  <a:pt x="174194" y="222070"/>
                </a:lnTo>
                <a:lnTo>
                  <a:pt x="178368" y="232987"/>
                </a:lnTo>
                <a:lnTo>
                  <a:pt x="176338" y="232987"/>
                </a:lnTo>
                <a:lnTo>
                  <a:pt x="178578" y="244390"/>
                </a:lnTo>
                <a:cubicBezTo>
                  <a:pt x="178578" y="295071"/>
                  <a:pt x="138602" y="336156"/>
                  <a:pt x="89289" y="336156"/>
                </a:cubicBezTo>
                <a:cubicBezTo>
                  <a:pt x="39976" y="336156"/>
                  <a:pt x="0" y="295071"/>
                  <a:pt x="0" y="244390"/>
                </a:cubicBezTo>
                <a:lnTo>
                  <a:pt x="2240" y="232987"/>
                </a:lnTo>
                <a:lnTo>
                  <a:pt x="184" y="232987"/>
                </a:lnTo>
                <a:lnTo>
                  <a:pt x="4412" y="221930"/>
                </a:lnTo>
                <a:lnTo>
                  <a:pt x="7017" y="208671"/>
                </a:lnTo>
                <a:lnTo>
                  <a:pt x="12928" y="1996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Hình tự do: Hình 88">
            <a:extLst>
              <a:ext uri="{FF2B5EF4-FFF2-40B4-BE49-F238E27FC236}">
                <a16:creationId xmlns:a16="http://schemas.microsoft.com/office/drawing/2014/main" xmlns="" id="{2C5B861C-7E2A-455D-A68E-9362240DAF3A}"/>
              </a:ext>
            </a:extLst>
          </p:cNvPr>
          <p:cNvSpPr/>
          <p:nvPr/>
        </p:nvSpPr>
        <p:spPr>
          <a:xfrm>
            <a:off x="5782786" y="1743962"/>
            <a:ext cx="110616" cy="163208"/>
          </a:xfrm>
          <a:custGeom>
            <a:avLst/>
            <a:gdLst>
              <a:gd name="connsiteX0" fmla="*/ 89276 w 178578"/>
              <a:gd name="connsiteY0" fmla="*/ 0 h 336156"/>
              <a:gd name="connsiteX1" fmla="*/ 165588 w 178578"/>
              <a:gd name="connsiteY1" fmla="*/ 199565 h 336156"/>
              <a:gd name="connsiteX2" fmla="*/ 171561 w 178578"/>
              <a:gd name="connsiteY2" fmla="*/ 208671 h 336156"/>
              <a:gd name="connsiteX3" fmla="*/ 174194 w 178578"/>
              <a:gd name="connsiteY3" fmla="*/ 222070 h 336156"/>
              <a:gd name="connsiteX4" fmla="*/ 178368 w 178578"/>
              <a:gd name="connsiteY4" fmla="*/ 232987 h 336156"/>
              <a:gd name="connsiteX5" fmla="*/ 176338 w 178578"/>
              <a:gd name="connsiteY5" fmla="*/ 232987 h 336156"/>
              <a:gd name="connsiteX6" fmla="*/ 178578 w 178578"/>
              <a:gd name="connsiteY6" fmla="*/ 244390 h 336156"/>
              <a:gd name="connsiteX7" fmla="*/ 89289 w 178578"/>
              <a:gd name="connsiteY7" fmla="*/ 336156 h 336156"/>
              <a:gd name="connsiteX8" fmla="*/ 0 w 178578"/>
              <a:gd name="connsiteY8" fmla="*/ 244390 h 336156"/>
              <a:gd name="connsiteX9" fmla="*/ 2240 w 178578"/>
              <a:gd name="connsiteY9" fmla="*/ 232987 h 336156"/>
              <a:gd name="connsiteX10" fmla="*/ 184 w 178578"/>
              <a:gd name="connsiteY10" fmla="*/ 232987 h 336156"/>
              <a:gd name="connsiteX11" fmla="*/ 4412 w 178578"/>
              <a:gd name="connsiteY11" fmla="*/ 221930 h 336156"/>
              <a:gd name="connsiteX12" fmla="*/ 7017 w 178578"/>
              <a:gd name="connsiteY12" fmla="*/ 208671 h 336156"/>
              <a:gd name="connsiteX13" fmla="*/ 12928 w 178578"/>
              <a:gd name="connsiteY13" fmla="*/ 199660 h 33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578" h="336156">
                <a:moveTo>
                  <a:pt x="89276" y="0"/>
                </a:moveTo>
                <a:lnTo>
                  <a:pt x="165588" y="199565"/>
                </a:lnTo>
                <a:lnTo>
                  <a:pt x="171561" y="208671"/>
                </a:lnTo>
                <a:lnTo>
                  <a:pt x="174194" y="222070"/>
                </a:lnTo>
                <a:lnTo>
                  <a:pt x="178368" y="232987"/>
                </a:lnTo>
                <a:lnTo>
                  <a:pt x="176338" y="232987"/>
                </a:lnTo>
                <a:lnTo>
                  <a:pt x="178578" y="244390"/>
                </a:lnTo>
                <a:cubicBezTo>
                  <a:pt x="178578" y="295071"/>
                  <a:pt x="138602" y="336156"/>
                  <a:pt x="89289" y="336156"/>
                </a:cubicBezTo>
                <a:cubicBezTo>
                  <a:pt x="39976" y="336156"/>
                  <a:pt x="0" y="295071"/>
                  <a:pt x="0" y="244390"/>
                </a:cubicBezTo>
                <a:lnTo>
                  <a:pt x="2240" y="232987"/>
                </a:lnTo>
                <a:lnTo>
                  <a:pt x="184" y="232987"/>
                </a:lnTo>
                <a:lnTo>
                  <a:pt x="4412" y="221930"/>
                </a:lnTo>
                <a:lnTo>
                  <a:pt x="7017" y="208671"/>
                </a:lnTo>
                <a:lnTo>
                  <a:pt x="12928" y="1996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Rectangle: Rounded Corners 169">
            <a:extLst>
              <a:ext uri="{FF2B5EF4-FFF2-40B4-BE49-F238E27FC236}">
                <a16:creationId xmlns:a16="http://schemas.microsoft.com/office/drawing/2014/main" xmlns="" id="{EC5F710A-E319-4DF6-956F-7137A7677DB0}"/>
              </a:ext>
            </a:extLst>
          </p:cNvPr>
          <p:cNvSpPr/>
          <p:nvPr/>
        </p:nvSpPr>
        <p:spPr>
          <a:xfrm rot="4107031" flipH="1" flipV="1">
            <a:off x="6408846" y="1387287"/>
            <a:ext cx="79964" cy="220379"/>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91" name="Lesson is complete...(text)">
            <a:extLst>
              <a:ext uri="{FF2B5EF4-FFF2-40B4-BE49-F238E27FC236}">
                <a16:creationId xmlns:a16="http://schemas.microsoft.com/office/drawing/2014/main" xmlns="" id="{F9721662-DB25-4086-9F23-11A80A1A3D3F}"/>
              </a:ext>
            </a:extLst>
          </p:cNvPr>
          <p:cNvSpPr txBox="1"/>
          <p:nvPr/>
        </p:nvSpPr>
        <p:spPr>
          <a:xfrm>
            <a:off x="2773961" y="4132269"/>
            <a:ext cx="6828692" cy="707886"/>
          </a:xfrm>
          <a:prstGeom prst="rect">
            <a:avLst/>
          </a:prstGeom>
          <a:noFill/>
        </p:spPr>
        <p:txBody>
          <a:bodyPr wrap="square" rtlCol="0">
            <a:spAutoFit/>
          </a:bodyPr>
          <a:lstStyle/>
          <a:p>
            <a:pPr algn="ctr" defTabSz="457189"/>
            <a:r>
              <a:rPr lang="en-PH" sz="2000" dirty="0" smtClean="0">
                <a:solidFill>
                  <a:schemeClr val="accent2">
                    <a:lumMod val="50000"/>
                  </a:schemeClr>
                </a:solidFill>
                <a:latin typeface="Arial" panose="020B0604020202020204" pitchFamily="34" charset="0"/>
                <a:cs typeface="Arial" panose="020B0604020202020204" pitchFamily="34" charset="0"/>
              </a:rPr>
              <a:t>Liu </a:t>
            </a:r>
            <a:r>
              <a:rPr lang="en-PH" sz="2000" dirty="0" err="1" smtClean="0">
                <a:solidFill>
                  <a:schemeClr val="accent2">
                    <a:lumMod val="50000"/>
                  </a:schemeClr>
                </a:solidFill>
                <a:latin typeface="Arial" panose="020B0604020202020204" pitchFamily="34" charset="0"/>
                <a:cs typeface="Arial" panose="020B0604020202020204" pitchFamily="34" charset="0"/>
              </a:rPr>
              <a:t>liu</a:t>
            </a:r>
            <a:r>
              <a:rPr lang="en-PH" sz="2000" dirty="0" smtClean="0">
                <a:solidFill>
                  <a:schemeClr val="accent2">
                    <a:lumMod val="50000"/>
                  </a:schemeClr>
                </a:solidFill>
                <a:latin typeface="Arial" panose="020B0604020202020204" pitchFamily="34" charset="0"/>
                <a:cs typeface="Arial" panose="020B0604020202020204" pitchFamily="34" charset="0"/>
              </a:rPr>
              <a:t> </a:t>
            </a:r>
            <a:r>
              <a:rPr lang="en-PH" sz="2000" dirty="0" err="1">
                <a:solidFill>
                  <a:schemeClr val="accent2">
                    <a:lumMod val="50000"/>
                  </a:schemeClr>
                </a:solidFill>
                <a:latin typeface="Arial" panose="020B0604020202020204" pitchFamily="34" charset="0"/>
                <a:cs typeface="Arial" panose="020B0604020202020204" pitchFamily="34" charset="0"/>
              </a:rPr>
              <a:t>bạn</a:t>
            </a:r>
            <a:r>
              <a:rPr lang="en-PH" sz="2000" dirty="0">
                <a:solidFill>
                  <a:schemeClr val="accent2">
                    <a:lumMod val="50000"/>
                  </a:schemeClr>
                </a:solidFill>
                <a:latin typeface="Arial" panose="020B0604020202020204" pitchFamily="34" charset="0"/>
                <a:cs typeface="Arial" panose="020B0604020202020204" pitchFamily="34" charset="0"/>
              </a:rPr>
              <a:t> </a:t>
            </a:r>
            <a:r>
              <a:rPr lang="en-PH" sz="2000" dirty="0" err="1">
                <a:solidFill>
                  <a:schemeClr val="accent2">
                    <a:lumMod val="50000"/>
                  </a:schemeClr>
                </a:solidFill>
                <a:latin typeface="Arial" panose="020B0604020202020204" pitchFamily="34" charset="0"/>
                <a:cs typeface="Arial" panose="020B0604020202020204" pitchFamily="34" charset="0"/>
              </a:rPr>
              <a:t>trả</a:t>
            </a:r>
            <a:r>
              <a:rPr lang="en-PH" sz="2000" dirty="0">
                <a:solidFill>
                  <a:schemeClr val="accent2">
                    <a:lumMod val="50000"/>
                  </a:schemeClr>
                </a:solidFill>
                <a:latin typeface="Arial" panose="020B0604020202020204" pitchFamily="34" charset="0"/>
                <a:cs typeface="Arial" panose="020B0604020202020204" pitchFamily="34" charset="0"/>
              </a:rPr>
              <a:t> </a:t>
            </a:r>
            <a:r>
              <a:rPr lang="en-PH" sz="2000" dirty="0" err="1">
                <a:solidFill>
                  <a:schemeClr val="accent2">
                    <a:lumMod val="50000"/>
                  </a:schemeClr>
                </a:solidFill>
                <a:latin typeface="Arial" panose="020B0604020202020204" pitchFamily="34" charset="0"/>
                <a:cs typeface="Arial" panose="020B0604020202020204" pitchFamily="34" charset="0"/>
              </a:rPr>
              <a:t>lời</a:t>
            </a:r>
            <a:r>
              <a:rPr lang="en-PH" sz="2000" dirty="0">
                <a:solidFill>
                  <a:schemeClr val="accent2">
                    <a:lumMod val="50000"/>
                  </a:schemeClr>
                </a:solidFill>
                <a:latin typeface="Arial" panose="020B0604020202020204" pitchFamily="34" charset="0"/>
                <a:cs typeface="Arial" panose="020B0604020202020204" pitchFamily="34" charset="0"/>
              </a:rPr>
              <a:t> </a:t>
            </a:r>
            <a:r>
              <a:rPr lang="en-PH" sz="2000" dirty="0" err="1">
                <a:solidFill>
                  <a:schemeClr val="accent2">
                    <a:lumMod val="50000"/>
                  </a:schemeClr>
                </a:solidFill>
                <a:latin typeface="Arial" panose="020B0604020202020204" pitchFamily="34" charset="0"/>
                <a:cs typeface="Arial" panose="020B0604020202020204" pitchFamily="34" charset="0"/>
              </a:rPr>
              <a:t>sai</a:t>
            </a:r>
            <a:r>
              <a:rPr lang="en-PH" sz="2000" dirty="0">
                <a:solidFill>
                  <a:schemeClr val="accent2">
                    <a:lumMod val="50000"/>
                  </a:schemeClr>
                </a:solidFill>
                <a:latin typeface="Arial" panose="020B0604020202020204" pitchFamily="34" charset="0"/>
                <a:cs typeface="Arial" panose="020B0604020202020204" pitchFamily="34" charset="0"/>
              </a:rPr>
              <a:t> </a:t>
            </a:r>
            <a:r>
              <a:rPr lang="en-PH" sz="2000" dirty="0" err="1">
                <a:solidFill>
                  <a:schemeClr val="accent2">
                    <a:lumMod val="50000"/>
                  </a:schemeClr>
                </a:solidFill>
                <a:latin typeface="Arial" panose="020B0604020202020204" pitchFamily="34" charset="0"/>
                <a:cs typeface="Arial" panose="020B0604020202020204" pitchFamily="34" charset="0"/>
              </a:rPr>
              <a:t>gòy</a:t>
            </a:r>
            <a:r>
              <a:rPr lang="en-PH" sz="2000" dirty="0">
                <a:solidFill>
                  <a:schemeClr val="accent2">
                    <a:lumMod val="50000"/>
                  </a:schemeClr>
                </a:solidFill>
                <a:latin typeface="Arial" panose="020B0604020202020204" pitchFamily="34" charset="0"/>
                <a:cs typeface="Arial" panose="020B0604020202020204" pitchFamily="34" charset="0"/>
              </a:rPr>
              <a:t>!!!</a:t>
            </a:r>
          </a:p>
          <a:p>
            <a:pPr algn="ctr" defTabSz="457189"/>
            <a:r>
              <a:rPr lang="en-PH" sz="2000" dirty="0" err="1">
                <a:solidFill>
                  <a:prstClr val="black">
                    <a:lumMod val="65000"/>
                    <a:lumOff val="35000"/>
                  </a:prstClr>
                </a:solidFill>
                <a:latin typeface="Arial" panose="020B0604020202020204" pitchFamily="34" charset="0"/>
                <a:cs typeface="Arial" panose="020B0604020202020204" pitchFamily="34" charset="0"/>
              </a:rPr>
              <a:t>Nhưng</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bạn</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đã</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hoàn</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thành</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tốt</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câu</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hỏi</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a:solidFill>
                  <a:prstClr val="black">
                    <a:lumMod val="65000"/>
                    <a:lumOff val="35000"/>
                  </a:prstClr>
                </a:solidFill>
                <a:latin typeface="Arial" panose="020B0604020202020204" pitchFamily="34" charset="0"/>
                <a:cs typeface="Arial" panose="020B0604020202020204" pitchFamily="34" charset="0"/>
              </a:rPr>
              <a:t>của</a:t>
            </a:r>
            <a:r>
              <a:rPr lang="en-PH" sz="2000" dirty="0">
                <a:solidFill>
                  <a:prstClr val="black">
                    <a:lumMod val="65000"/>
                    <a:lumOff val="35000"/>
                  </a:prstClr>
                </a:solidFill>
                <a:latin typeface="Arial" panose="020B0604020202020204" pitchFamily="34" charset="0"/>
                <a:cs typeface="Arial" panose="020B0604020202020204" pitchFamily="34" charset="0"/>
              </a:rPr>
              <a:t> </a:t>
            </a:r>
            <a:r>
              <a:rPr lang="en-PH" sz="2000" dirty="0" err="1" smtClean="0">
                <a:solidFill>
                  <a:prstClr val="black">
                    <a:lumMod val="65000"/>
                    <a:lumOff val="35000"/>
                  </a:prstClr>
                </a:solidFill>
                <a:latin typeface="Arial" panose="020B0604020202020204" pitchFamily="34" charset="0"/>
                <a:cs typeface="Arial" panose="020B0604020202020204" pitchFamily="34" charset="0"/>
              </a:rPr>
              <a:t>mình</a:t>
            </a:r>
            <a:endParaRPr lang="en-PH" sz="20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92" name="Hình chữ nhật: Góc Tròn 91">
            <a:hlinkClick r:id="rId4" action="ppaction://hlinksldjump"/>
            <a:extLst>
              <a:ext uri="{FF2B5EF4-FFF2-40B4-BE49-F238E27FC236}">
                <a16:creationId xmlns:a16="http://schemas.microsoft.com/office/drawing/2014/main" xmlns="" id="{763A07BB-3D62-4B3B-9FE4-AB0AC599549E}"/>
              </a:ext>
            </a:extLst>
          </p:cNvPr>
          <p:cNvSpPr/>
          <p:nvPr/>
        </p:nvSpPr>
        <p:spPr>
          <a:xfrm>
            <a:off x="3812233" y="5571361"/>
            <a:ext cx="1715830" cy="707885"/>
          </a:xfrm>
          <a:prstGeom prst="round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Chơi</a:t>
            </a:r>
          </a:p>
        </p:txBody>
      </p:sp>
      <p:sp>
        <p:nvSpPr>
          <p:cNvPr id="93" name="Hình chữ nhật: Góc Tròn 92">
            <a:hlinkClick r:id="rId5" action="ppaction://hlinksldjump"/>
            <a:extLst>
              <a:ext uri="{FF2B5EF4-FFF2-40B4-BE49-F238E27FC236}">
                <a16:creationId xmlns:a16="http://schemas.microsoft.com/office/drawing/2014/main" xmlns="" id="{35836167-8585-47B5-9EAA-ED51DBFE40F8}"/>
              </a:ext>
            </a:extLst>
          </p:cNvPr>
          <p:cNvSpPr/>
          <p:nvPr/>
        </p:nvSpPr>
        <p:spPr>
          <a:xfrm>
            <a:off x="6828776" y="5552724"/>
            <a:ext cx="1715830" cy="707885"/>
          </a:xfrm>
          <a:prstGeom prst="round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Ai Gảnh má</a:t>
            </a:r>
          </a:p>
        </p:txBody>
      </p:sp>
      <p:sp>
        <p:nvSpPr>
          <p:cNvPr id="94" name="Hộp Văn bản 93">
            <a:extLst>
              <a:ext uri="{FF2B5EF4-FFF2-40B4-BE49-F238E27FC236}">
                <a16:creationId xmlns:a16="http://schemas.microsoft.com/office/drawing/2014/main" xmlns="" id="{5520537A-224E-4A3E-AB81-DBE32481B889}"/>
              </a:ext>
            </a:extLst>
          </p:cNvPr>
          <p:cNvSpPr txBox="1"/>
          <p:nvPr/>
        </p:nvSpPr>
        <p:spPr>
          <a:xfrm>
            <a:off x="4321386" y="4996942"/>
            <a:ext cx="3549227" cy="369332"/>
          </a:xfrm>
          <a:prstGeom prst="rect">
            <a:avLst/>
          </a:prstGeom>
          <a:noFill/>
        </p:spPr>
        <p:txBody>
          <a:bodyPr wrap="square" rtlCol="0">
            <a:spAutoFit/>
          </a:bodyPr>
          <a:lstStyle/>
          <a:p>
            <a:pPr algn="ctr"/>
            <a:r>
              <a:rPr lang="en-US" b="1">
                <a:solidFill>
                  <a:schemeClr val="accent2">
                    <a:lumMod val="50000"/>
                  </a:schemeClr>
                </a:solidFill>
                <a:latin typeface="Arial" panose="020B0604020202020204" pitchFamily="34" charset="0"/>
                <a:cs typeface="Arial" panose="020B0604020202020204" pitchFamily="34" charset="0"/>
              </a:rPr>
              <a:t>Bạn có muốn chơi lại không?</a:t>
            </a:r>
          </a:p>
        </p:txBody>
      </p:sp>
    </p:spTree>
    <p:extLst>
      <p:ext uri="{BB962C8B-B14F-4D97-AF65-F5344CB8AC3E}">
        <p14:creationId xmlns:p14="http://schemas.microsoft.com/office/powerpoint/2010/main" val="126022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500"/>
                                  </p:stCondLst>
                                  <p:childTnLst>
                                    <p:animScale>
                                      <p:cBhvr>
                                        <p:cTn id="6" dur="100" fill="hold"/>
                                        <p:tgtEl>
                                          <p:spTgt spid="67"/>
                                        </p:tgtEl>
                                      </p:cBhvr>
                                      <p:by x="100000" y="0"/>
                                    </p:animScale>
                                  </p:childTnLst>
                                </p:cTn>
                              </p:par>
                              <p:par>
                                <p:cTn id="7" presetID="6" presetClass="emph" presetSubtype="0" autoRev="1" fill="hold" nodeType="withEffect">
                                  <p:stCondLst>
                                    <p:cond delay="3000"/>
                                  </p:stCondLst>
                                  <p:childTnLst>
                                    <p:animScale>
                                      <p:cBhvr>
                                        <p:cTn id="8" dur="100" fill="hold"/>
                                        <p:tgtEl>
                                          <p:spTgt spid="67"/>
                                        </p:tgtEl>
                                      </p:cBhvr>
                                      <p:by x="100000" y="0"/>
                                    </p:animScale>
                                  </p:childTnLst>
                                </p:cTn>
                              </p:par>
                              <p:par>
                                <p:cTn id="9" presetID="6" presetClass="emph" presetSubtype="0" autoRev="1" fill="hold" nodeType="withEffect">
                                  <p:stCondLst>
                                    <p:cond delay="5500"/>
                                  </p:stCondLst>
                                  <p:childTnLst>
                                    <p:animScale>
                                      <p:cBhvr>
                                        <p:cTn id="10" dur="100" fill="hold"/>
                                        <p:tgtEl>
                                          <p:spTgt spid="67"/>
                                        </p:tgtEl>
                                      </p:cBhvr>
                                      <p:by x="100000" y="0"/>
                                    </p:animScale>
                                  </p:childTnLst>
                                </p:cTn>
                              </p:par>
                              <p:par>
                                <p:cTn id="11" presetID="6" presetClass="emph" presetSubtype="0" autoRev="1" fill="hold" nodeType="withEffect">
                                  <p:stCondLst>
                                    <p:cond delay="7750"/>
                                  </p:stCondLst>
                                  <p:childTnLst>
                                    <p:animScale>
                                      <p:cBhvr>
                                        <p:cTn id="12" dur="100" fill="hold"/>
                                        <p:tgtEl>
                                          <p:spTgt spid="67"/>
                                        </p:tgtEl>
                                      </p:cBhvr>
                                      <p:by x="100000" y="0"/>
                                    </p:animScale>
                                  </p:childTnLst>
                                </p:cTn>
                              </p:par>
                              <p:par>
                                <p:cTn id="13" presetID="8" presetClass="emph" presetSubtype="0" repeatCount="indefinite" accel="25000" decel="25000" autoRev="1" fill="hold" nodeType="withEffect">
                                  <p:stCondLst>
                                    <p:cond delay="0"/>
                                  </p:stCondLst>
                                  <p:childTnLst>
                                    <p:animRot by="600000">
                                      <p:cBhvr>
                                        <p:cTn id="14" dur="1000" fill="hold"/>
                                        <p:tgtEl>
                                          <p:spTgt spid="73"/>
                                        </p:tgtEl>
                                        <p:attrNameLst>
                                          <p:attrName>r</p:attrName>
                                        </p:attrNameLst>
                                      </p:cBhvr>
                                    </p:animRot>
                                  </p:childTnLst>
                                </p:cTn>
                              </p:par>
                              <p:par>
                                <p:cTn id="15" presetID="8" presetClass="emph" presetSubtype="0" repeatCount="indefinite" accel="25000" decel="25000" autoRev="1" fill="hold" nodeType="withEffect">
                                  <p:stCondLst>
                                    <p:cond delay="0"/>
                                  </p:stCondLst>
                                  <p:childTnLst>
                                    <p:animRot by="-600000">
                                      <p:cBhvr>
                                        <p:cTn id="16" dur="1000" fill="hold"/>
                                        <p:tgtEl>
                                          <p:spTgt spid="78"/>
                                        </p:tgtEl>
                                        <p:attrNameLst>
                                          <p:attrName>r</p:attrName>
                                        </p:attrNameLst>
                                      </p:cBhvr>
                                    </p:animRot>
                                  </p:childTnLst>
                                </p:cTn>
                              </p:par>
                              <p:par>
                                <p:cTn id="17" presetID="6" presetClass="emph" presetSubtype="0" repeatCount="indefinite" accel="25000" decel="25000" autoRev="1" fill="hold" nodeType="withEffect">
                                  <p:stCondLst>
                                    <p:cond delay="0"/>
                                  </p:stCondLst>
                                  <p:childTnLst>
                                    <p:animScale>
                                      <p:cBhvr>
                                        <p:cTn id="18" dur="1000" fill="hold"/>
                                        <p:tgtEl>
                                          <p:spTgt spid="3"/>
                                        </p:tgtEl>
                                      </p:cBhvr>
                                      <p:by x="80000" y="80000"/>
                                    </p:animScale>
                                  </p:childTnLst>
                                </p:cTn>
                              </p:par>
                              <p:par>
                                <p:cTn id="19" presetID="42" presetClass="path" presetSubtype="0" repeatCount="indefinite" accel="50000" decel="50000" fill="hold" grpId="0" nodeType="withEffect">
                                  <p:stCondLst>
                                    <p:cond delay="0"/>
                                  </p:stCondLst>
                                  <p:childTnLst>
                                    <p:animMotion origin="layout" path="M 3.95833E-6 -3.7037E-6 L 0.00026 0.04908 " pathEditMode="relative" rAng="0" ptsTypes="AA">
                                      <p:cBhvr>
                                        <p:cTn id="20" dur="1500" fill="hold"/>
                                        <p:tgtEl>
                                          <p:spTgt spid="89"/>
                                        </p:tgtEl>
                                        <p:attrNameLst>
                                          <p:attrName>ppt_x</p:attrName>
                                          <p:attrName>ppt_y</p:attrName>
                                        </p:attrNameLst>
                                      </p:cBhvr>
                                      <p:rCtr x="13" y="2454"/>
                                    </p:animMotion>
                                  </p:childTnLst>
                                </p:cTn>
                              </p:par>
                              <p:par>
                                <p:cTn id="21" presetID="42" presetClass="path" presetSubtype="0" repeatCount="indefinite" accel="50000" decel="50000" fill="hold" grpId="0" nodeType="withEffect">
                                  <p:stCondLst>
                                    <p:cond delay="0"/>
                                  </p:stCondLst>
                                  <p:childTnLst>
                                    <p:animMotion origin="layout" path="M 0 2.22222E-6 L 0.00026 0.04907 " pathEditMode="relative" rAng="0" ptsTypes="AA">
                                      <p:cBhvr>
                                        <p:cTn id="22" dur="1500" fill="hold"/>
                                        <p:tgtEl>
                                          <p:spTgt spid="88"/>
                                        </p:tgtEl>
                                        <p:attrNameLst>
                                          <p:attrName>ppt_x</p:attrName>
                                          <p:attrName>ppt_y</p:attrName>
                                        </p:attrNameLst>
                                      </p:cBhvr>
                                      <p:rCtr x="13" y="245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2" grpId="0" animBg="1"/>
      <p:bldP spid="93" grpId="0" animBg="1"/>
      <p:bldP spid="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d background">
            <a:extLst>
              <a:ext uri="{FF2B5EF4-FFF2-40B4-BE49-F238E27FC236}">
                <a16:creationId xmlns:a16="http://schemas.microsoft.com/office/drawing/2014/main" xmlns="" id="{730386DC-A936-4C84-A902-229ABB46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0849F992-A617-4A83-8ED4-0FFC4584CDE9}"/>
              </a:ext>
            </a:extLst>
          </p:cNvPr>
          <p:cNvSpPr/>
          <p:nvPr/>
        </p:nvSpPr>
        <p:spPr>
          <a:xfrm>
            <a:off x="400639" y="345256"/>
            <a:ext cx="11390722" cy="6167487"/>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Hand">
            <a:extLst>
              <a:ext uri="{FF2B5EF4-FFF2-40B4-BE49-F238E27FC236}">
                <a16:creationId xmlns:a16="http://schemas.microsoft.com/office/drawing/2014/main" xmlns="" id="{0E2B808A-3036-40E9-978B-CD9830E3D18F}"/>
              </a:ext>
            </a:extLst>
          </p:cNvPr>
          <p:cNvGrpSpPr/>
          <p:nvPr/>
        </p:nvGrpSpPr>
        <p:grpSpPr>
          <a:xfrm>
            <a:off x="0" y="1709606"/>
            <a:ext cx="6540831" cy="1552575"/>
            <a:chOff x="-1558003" y="767887"/>
            <a:chExt cx="6540831" cy="1552575"/>
          </a:xfrm>
        </p:grpSpPr>
        <p:sp>
          <p:nvSpPr>
            <p:cNvPr id="87" name="Rectangle 24">
              <a:extLst>
                <a:ext uri="{FF2B5EF4-FFF2-40B4-BE49-F238E27FC236}">
                  <a16:creationId xmlns:a16="http://schemas.microsoft.com/office/drawing/2014/main" xmlns="" id="{A3D9074E-DF1C-40D7-9283-91A217561523}"/>
                </a:ext>
              </a:extLst>
            </p:cNvPr>
            <p:cNvSpPr/>
            <p:nvPr/>
          </p:nvSpPr>
          <p:spPr>
            <a:xfrm>
              <a:off x="-1558003" y="1078591"/>
              <a:ext cx="3601514" cy="1030394"/>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5" name="Rectangle 25">
              <a:extLst>
                <a:ext uri="{FF2B5EF4-FFF2-40B4-BE49-F238E27FC236}">
                  <a16:creationId xmlns:a16="http://schemas.microsoft.com/office/drawing/2014/main" xmlns="" id="{03250517-F4D1-4D87-B4A2-C971720387F9}"/>
                </a:ext>
              </a:extLst>
            </p:cNvPr>
            <p:cNvSpPr/>
            <p:nvPr/>
          </p:nvSpPr>
          <p:spPr>
            <a:xfrm>
              <a:off x="-1358776" y="1977864"/>
              <a:ext cx="3295983" cy="131121"/>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6" name="Graphic 50">
              <a:extLst>
                <a:ext uri="{FF2B5EF4-FFF2-40B4-BE49-F238E27FC236}">
                  <a16:creationId xmlns:a16="http://schemas.microsoft.com/office/drawing/2014/main" xmlns="" id="{8C319BFA-A836-4DBF-A0C3-00ED9BDD28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34828" y="767887"/>
              <a:ext cx="3048000" cy="1552575"/>
            </a:xfrm>
            <a:custGeom>
              <a:avLst/>
              <a:gdLst>
                <a:gd name="connsiteX0" fmla="*/ 0 w 3048000"/>
                <a:gd name="connsiteY0" fmla="*/ 0 h 1552575"/>
                <a:gd name="connsiteX1" fmla="*/ 1665050 w 3048000"/>
                <a:gd name="connsiteY1" fmla="*/ 0 h 1552575"/>
                <a:gd name="connsiteX2" fmla="*/ 1665050 w 3048000"/>
                <a:gd name="connsiteY2" fmla="*/ 309466 h 1552575"/>
                <a:gd name="connsiteX3" fmla="*/ 3048000 w 3048000"/>
                <a:gd name="connsiteY3" fmla="*/ 309466 h 1552575"/>
                <a:gd name="connsiteX4" fmla="*/ 3048000 w 3048000"/>
                <a:gd name="connsiteY4" fmla="*/ 1552575 h 1552575"/>
                <a:gd name="connsiteX5" fmla="*/ 0 w 3048000"/>
                <a:gd name="connsiteY5" fmla="*/ 1552575 h 1552575"/>
                <a:gd name="connsiteX6" fmla="*/ 0 w 3048000"/>
                <a:gd name="connsiteY6" fmla="*/ 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552575">
                  <a:moveTo>
                    <a:pt x="0" y="0"/>
                  </a:moveTo>
                  <a:lnTo>
                    <a:pt x="1665050" y="0"/>
                  </a:lnTo>
                  <a:lnTo>
                    <a:pt x="1665050" y="309466"/>
                  </a:lnTo>
                  <a:lnTo>
                    <a:pt x="3048000" y="309466"/>
                  </a:lnTo>
                  <a:lnTo>
                    <a:pt x="3048000" y="1552575"/>
                  </a:lnTo>
                  <a:lnTo>
                    <a:pt x="0" y="1552575"/>
                  </a:lnTo>
                  <a:lnTo>
                    <a:pt x="0" y="0"/>
                  </a:lnTo>
                  <a:close/>
                </a:path>
              </a:pathLst>
            </a:custGeom>
          </p:spPr>
        </p:pic>
      </p:grpSp>
      <p:grpSp>
        <p:nvGrpSpPr>
          <p:cNvPr id="97" name="Medal">
            <a:extLst>
              <a:ext uri="{FF2B5EF4-FFF2-40B4-BE49-F238E27FC236}">
                <a16:creationId xmlns:a16="http://schemas.microsoft.com/office/drawing/2014/main" xmlns="" id="{789B802C-A127-4F34-8792-CBE22F668A82}"/>
              </a:ext>
            </a:extLst>
          </p:cNvPr>
          <p:cNvGrpSpPr/>
          <p:nvPr/>
        </p:nvGrpSpPr>
        <p:grpSpPr>
          <a:xfrm>
            <a:off x="5021765" y="838200"/>
            <a:ext cx="2546923" cy="3276473"/>
            <a:chOff x="4959798" y="207638"/>
            <a:chExt cx="3714750" cy="4876800"/>
          </a:xfrm>
        </p:grpSpPr>
        <p:grpSp>
          <p:nvGrpSpPr>
            <p:cNvPr id="98" name="Graphic 20">
              <a:extLst>
                <a:ext uri="{FF2B5EF4-FFF2-40B4-BE49-F238E27FC236}">
                  <a16:creationId xmlns:a16="http://schemas.microsoft.com/office/drawing/2014/main" xmlns="" id="{20201AB5-D52F-4B2D-9125-2BC6369FA09C}"/>
                </a:ext>
              </a:extLst>
            </p:cNvPr>
            <p:cNvGrpSpPr/>
            <p:nvPr/>
          </p:nvGrpSpPr>
          <p:grpSpPr>
            <a:xfrm>
              <a:off x="4959798" y="207638"/>
              <a:ext cx="3714750" cy="4876800"/>
              <a:chOff x="4959798" y="207638"/>
              <a:chExt cx="3714750" cy="4876800"/>
            </a:xfrm>
          </p:grpSpPr>
          <p:grpSp>
            <p:nvGrpSpPr>
              <p:cNvPr id="100" name="Graphic 20">
                <a:extLst>
                  <a:ext uri="{FF2B5EF4-FFF2-40B4-BE49-F238E27FC236}">
                    <a16:creationId xmlns:a16="http://schemas.microsoft.com/office/drawing/2014/main" xmlns="" id="{5DFB85C5-7717-432C-8229-B0EF46E21EC4}"/>
                  </a:ext>
                </a:extLst>
              </p:cNvPr>
              <p:cNvGrpSpPr/>
              <p:nvPr/>
            </p:nvGrpSpPr>
            <p:grpSpPr>
              <a:xfrm>
                <a:off x="5431426" y="3361174"/>
                <a:ext cx="2771498" cy="1723264"/>
                <a:chOff x="5431426" y="3361174"/>
                <a:chExt cx="2771498" cy="1723264"/>
              </a:xfrm>
            </p:grpSpPr>
            <p:sp>
              <p:nvSpPr>
                <p:cNvPr id="108" name="Freeform: Shape 64">
                  <a:extLst>
                    <a:ext uri="{FF2B5EF4-FFF2-40B4-BE49-F238E27FC236}">
                      <a16:creationId xmlns:a16="http://schemas.microsoft.com/office/drawing/2014/main" xmlns="" id="{2E0BB6A9-4775-46FE-8202-E6D32516C763}"/>
                    </a:ext>
                  </a:extLst>
                </p:cNvPr>
                <p:cNvSpPr/>
                <p:nvPr/>
              </p:nvSpPr>
              <p:spPr>
                <a:xfrm>
                  <a:off x="6850217" y="3361174"/>
                  <a:ext cx="1352707" cy="1723264"/>
                </a:xfrm>
                <a:custGeom>
                  <a:avLst/>
                  <a:gdLst>
                    <a:gd name="connsiteX0" fmla="*/ 473838 w 1352707"/>
                    <a:gd name="connsiteY0" fmla="*/ 1723264 h 1723264"/>
                    <a:gd name="connsiteX1" fmla="*/ 455149 w 1352707"/>
                    <a:gd name="connsiteY1" fmla="*/ 1722045 h 1723264"/>
                    <a:gd name="connsiteX2" fmla="*/ 335792 w 1352707"/>
                    <a:gd name="connsiteY2" fmla="*/ 1617365 h 1723264"/>
                    <a:gd name="connsiteX3" fmla="*/ 4903 w 1352707"/>
                    <a:gd name="connsiteY3" fmla="*/ 382468 h 1723264"/>
                    <a:gd name="connsiteX4" fmla="*/ 104915 w 1352707"/>
                    <a:gd name="connsiteY4" fmla="*/ 207761 h 1723264"/>
                    <a:gd name="connsiteX5" fmla="*/ 839502 w 1352707"/>
                    <a:gd name="connsiteY5" fmla="*/ 5145 h 1723264"/>
                    <a:gd name="connsiteX6" fmla="*/ 948468 w 1352707"/>
                    <a:gd name="connsiteY6" fmla="*/ 18880 h 1723264"/>
                    <a:gd name="connsiteX7" fmla="*/ 1015496 w 1352707"/>
                    <a:gd name="connsiteY7" fmla="*/ 105900 h 1723264"/>
                    <a:gd name="connsiteX8" fmla="*/ 1347832 w 1352707"/>
                    <a:gd name="connsiteY8" fmla="*/ 1346189 h 1723264"/>
                    <a:gd name="connsiteX9" fmla="*/ 1296807 w 1352707"/>
                    <a:gd name="connsiteY9" fmla="*/ 1496522 h 1723264"/>
                    <a:gd name="connsiteX10" fmla="*/ 1138397 w 1352707"/>
                    <a:gd name="connsiteY10" fmla="*/ 1506904 h 1723264"/>
                    <a:gd name="connsiteX11" fmla="*/ 795497 w 1352707"/>
                    <a:gd name="connsiteY11" fmla="*/ 1308927 h 1723264"/>
                    <a:gd name="connsiteX12" fmla="*/ 597529 w 1352707"/>
                    <a:gd name="connsiteY12" fmla="*/ 1651827 h 1723264"/>
                    <a:gd name="connsiteX13" fmla="*/ 473838 w 1352707"/>
                    <a:gd name="connsiteY13" fmla="*/ 1723264 h 172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707" h="1723264">
                      <a:moveTo>
                        <a:pt x="473838" y="1723264"/>
                      </a:moveTo>
                      <a:cubicBezTo>
                        <a:pt x="467646" y="1723274"/>
                        <a:pt x="461407" y="1722864"/>
                        <a:pt x="455149" y="1722045"/>
                      </a:cubicBezTo>
                      <a:cubicBezTo>
                        <a:pt x="397857" y="1714501"/>
                        <a:pt x="350755" y="1673182"/>
                        <a:pt x="335792" y="1617365"/>
                      </a:cubicBezTo>
                      <a:lnTo>
                        <a:pt x="4903" y="382468"/>
                      </a:lnTo>
                      <a:cubicBezTo>
                        <a:pt x="-15414" y="306649"/>
                        <a:pt x="29249" y="228640"/>
                        <a:pt x="104915" y="207761"/>
                      </a:cubicBezTo>
                      <a:lnTo>
                        <a:pt x="839502" y="5145"/>
                      </a:lnTo>
                      <a:cubicBezTo>
                        <a:pt x="876202" y="-4980"/>
                        <a:pt x="915426" y="-37"/>
                        <a:pt x="948468" y="18880"/>
                      </a:cubicBezTo>
                      <a:cubicBezTo>
                        <a:pt x="981511" y="37787"/>
                        <a:pt x="1005637" y="69115"/>
                        <a:pt x="1015496" y="105900"/>
                      </a:cubicBezTo>
                      <a:lnTo>
                        <a:pt x="1347832" y="1346189"/>
                      </a:lnTo>
                      <a:cubicBezTo>
                        <a:pt x="1362787" y="1402005"/>
                        <a:pt x="1342651" y="1461346"/>
                        <a:pt x="1296807" y="1496522"/>
                      </a:cubicBezTo>
                      <a:cubicBezTo>
                        <a:pt x="1250954" y="1531688"/>
                        <a:pt x="1188432" y="1535793"/>
                        <a:pt x="1138397" y="1506904"/>
                      </a:cubicBezTo>
                      <a:lnTo>
                        <a:pt x="795497" y="1308927"/>
                      </a:lnTo>
                      <a:lnTo>
                        <a:pt x="597529" y="1651827"/>
                      </a:lnTo>
                      <a:cubicBezTo>
                        <a:pt x="571793" y="1696413"/>
                        <a:pt x="524387" y="1723264"/>
                        <a:pt x="473838" y="1723264"/>
                      </a:cubicBezTo>
                      <a:close/>
                    </a:path>
                  </a:pathLst>
                </a:custGeom>
                <a:solidFill>
                  <a:schemeClr val="accent2">
                    <a:lumMod val="60000"/>
                    <a:lumOff val="40000"/>
                  </a:schemeClr>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9" name="Freeform: Shape 65">
                  <a:extLst>
                    <a:ext uri="{FF2B5EF4-FFF2-40B4-BE49-F238E27FC236}">
                      <a16:creationId xmlns:a16="http://schemas.microsoft.com/office/drawing/2014/main" xmlns="" id="{842EADA8-9807-4A5E-AF34-55DB8E037CB8}"/>
                    </a:ext>
                  </a:extLst>
                </p:cNvPr>
                <p:cNvSpPr/>
                <p:nvPr/>
              </p:nvSpPr>
              <p:spPr>
                <a:xfrm>
                  <a:off x="5431426" y="3361189"/>
                  <a:ext cx="1352710" cy="1723249"/>
                </a:xfrm>
                <a:custGeom>
                  <a:avLst/>
                  <a:gdLst>
                    <a:gd name="connsiteX0" fmla="*/ 878864 w 1352710"/>
                    <a:gd name="connsiteY0" fmla="*/ 1723250 h 1723249"/>
                    <a:gd name="connsiteX1" fmla="*/ 755172 w 1352710"/>
                    <a:gd name="connsiteY1" fmla="*/ 1651812 h 1723249"/>
                    <a:gd name="connsiteX2" fmla="*/ 557205 w 1352710"/>
                    <a:gd name="connsiteY2" fmla="*/ 1308912 h 1723249"/>
                    <a:gd name="connsiteX3" fmla="*/ 214314 w 1352710"/>
                    <a:gd name="connsiteY3" fmla="*/ 1506889 h 1723249"/>
                    <a:gd name="connsiteX4" fmla="*/ 55904 w 1352710"/>
                    <a:gd name="connsiteY4" fmla="*/ 1496507 h 1723249"/>
                    <a:gd name="connsiteX5" fmla="*/ 4878 w 1352710"/>
                    <a:gd name="connsiteY5" fmla="*/ 1346183 h 1723249"/>
                    <a:gd name="connsiteX6" fmla="*/ 337206 w 1352710"/>
                    <a:gd name="connsiteY6" fmla="*/ 105905 h 1723249"/>
                    <a:gd name="connsiteX7" fmla="*/ 404224 w 1352710"/>
                    <a:gd name="connsiteY7" fmla="*/ 18884 h 1723249"/>
                    <a:gd name="connsiteX8" fmla="*/ 513190 w 1352710"/>
                    <a:gd name="connsiteY8" fmla="*/ 5149 h 1723249"/>
                    <a:gd name="connsiteX9" fmla="*/ 1247786 w 1352710"/>
                    <a:gd name="connsiteY9" fmla="*/ 207746 h 1723249"/>
                    <a:gd name="connsiteX10" fmla="*/ 1347808 w 1352710"/>
                    <a:gd name="connsiteY10" fmla="*/ 382453 h 1723249"/>
                    <a:gd name="connsiteX11" fmla="*/ 1016919 w 1352710"/>
                    <a:gd name="connsiteY11" fmla="*/ 1617350 h 1723249"/>
                    <a:gd name="connsiteX12" fmla="*/ 897561 w 1352710"/>
                    <a:gd name="connsiteY12" fmla="*/ 1722030 h 1723249"/>
                    <a:gd name="connsiteX13" fmla="*/ 878864 w 1352710"/>
                    <a:gd name="connsiteY13" fmla="*/ 1723250 h 172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710" h="1723249">
                      <a:moveTo>
                        <a:pt x="878864" y="1723250"/>
                      </a:moveTo>
                      <a:cubicBezTo>
                        <a:pt x="828315" y="1723259"/>
                        <a:pt x="780909" y="1696399"/>
                        <a:pt x="755172" y="1651812"/>
                      </a:cubicBezTo>
                      <a:lnTo>
                        <a:pt x="557205" y="1308912"/>
                      </a:lnTo>
                      <a:lnTo>
                        <a:pt x="214314" y="1506889"/>
                      </a:lnTo>
                      <a:cubicBezTo>
                        <a:pt x="164270" y="1535788"/>
                        <a:pt x="101738" y="1531683"/>
                        <a:pt x="55904" y="1496507"/>
                      </a:cubicBezTo>
                      <a:cubicBezTo>
                        <a:pt x="10060" y="1461331"/>
                        <a:pt x="-10085" y="1401990"/>
                        <a:pt x="4878" y="1346183"/>
                      </a:cubicBezTo>
                      <a:lnTo>
                        <a:pt x="337206" y="105905"/>
                      </a:lnTo>
                      <a:cubicBezTo>
                        <a:pt x="347064" y="69128"/>
                        <a:pt x="371181" y="37810"/>
                        <a:pt x="404224" y="18884"/>
                      </a:cubicBezTo>
                      <a:cubicBezTo>
                        <a:pt x="437256" y="-33"/>
                        <a:pt x="476490" y="-4985"/>
                        <a:pt x="513190" y="5149"/>
                      </a:cubicBezTo>
                      <a:lnTo>
                        <a:pt x="1247786" y="207746"/>
                      </a:lnTo>
                      <a:cubicBezTo>
                        <a:pt x="1323462" y="228606"/>
                        <a:pt x="1368125" y="306634"/>
                        <a:pt x="1347808" y="382453"/>
                      </a:cubicBezTo>
                      <a:lnTo>
                        <a:pt x="1016919" y="1617350"/>
                      </a:lnTo>
                      <a:cubicBezTo>
                        <a:pt x="1001965" y="1673167"/>
                        <a:pt x="954854" y="1714486"/>
                        <a:pt x="897561" y="1722030"/>
                      </a:cubicBezTo>
                      <a:cubicBezTo>
                        <a:pt x="891294" y="1722850"/>
                        <a:pt x="885055" y="1723250"/>
                        <a:pt x="878864" y="1723250"/>
                      </a:cubicBezTo>
                      <a:close/>
                    </a:path>
                  </a:pathLst>
                </a:custGeom>
                <a:solidFill>
                  <a:schemeClr val="accent2">
                    <a:lumMod val="60000"/>
                    <a:lumOff val="40000"/>
                  </a:schemeClr>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grpSp>
          <p:sp>
            <p:nvSpPr>
              <p:cNvPr id="101" name="Freeform: Shape 57">
                <a:extLst>
                  <a:ext uri="{FF2B5EF4-FFF2-40B4-BE49-F238E27FC236}">
                    <a16:creationId xmlns:a16="http://schemas.microsoft.com/office/drawing/2014/main" xmlns="" id="{DC50CF8D-0463-44F4-A59C-1EA41CFE8010}"/>
                  </a:ext>
                </a:extLst>
              </p:cNvPr>
              <p:cNvSpPr/>
              <p:nvPr/>
            </p:nvSpPr>
            <p:spPr>
              <a:xfrm>
                <a:off x="4959798" y="207639"/>
                <a:ext cx="3714750" cy="3714749"/>
              </a:xfrm>
              <a:custGeom>
                <a:avLst/>
                <a:gdLst>
                  <a:gd name="connsiteX0" fmla="*/ 1857375 w 3714750"/>
                  <a:gd name="connsiteY0" fmla="*/ 3714750 h 3714749"/>
                  <a:gd name="connsiteX1" fmla="*/ 1540526 w 3714750"/>
                  <a:gd name="connsiteY1" fmla="*/ 3571923 h 3714749"/>
                  <a:gd name="connsiteX2" fmla="*/ 1418796 w 3714750"/>
                  <a:gd name="connsiteY2" fmla="*/ 3494132 h 3714749"/>
                  <a:gd name="connsiteX3" fmla="*/ 1266739 w 3714750"/>
                  <a:gd name="connsiteY3" fmla="*/ 3499990 h 3714749"/>
                  <a:gd name="connsiteX4" fmla="*/ 928354 w 3714750"/>
                  <a:gd name="connsiteY4" fmla="*/ 3466033 h 3714749"/>
                  <a:gd name="connsiteX5" fmla="*/ 728367 w 3714750"/>
                  <a:gd name="connsiteY5" fmla="*/ 3187237 h 3714749"/>
                  <a:gd name="connsiteX6" fmla="*/ 659444 w 3714750"/>
                  <a:gd name="connsiteY6" fmla="*/ 3055258 h 3714749"/>
                  <a:gd name="connsiteX7" fmla="*/ 527466 w 3714750"/>
                  <a:gd name="connsiteY7" fmla="*/ 2986335 h 3714749"/>
                  <a:gd name="connsiteX8" fmla="*/ 248688 w 3714750"/>
                  <a:gd name="connsiteY8" fmla="*/ 2786368 h 3714749"/>
                  <a:gd name="connsiteX9" fmla="*/ 214751 w 3714750"/>
                  <a:gd name="connsiteY9" fmla="*/ 2447982 h 3714749"/>
                  <a:gd name="connsiteX10" fmla="*/ 220618 w 3714750"/>
                  <a:gd name="connsiteY10" fmla="*/ 2295944 h 3714749"/>
                  <a:gd name="connsiteX11" fmla="*/ 142837 w 3714750"/>
                  <a:gd name="connsiteY11" fmla="*/ 2174224 h 3714749"/>
                  <a:gd name="connsiteX12" fmla="*/ 0 w 3714750"/>
                  <a:gd name="connsiteY12" fmla="*/ 1857375 h 3714749"/>
                  <a:gd name="connsiteX13" fmla="*/ 142827 w 3714750"/>
                  <a:gd name="connsiteY13" fmla="*/ 1540526 h 3714749"/>
                  <a:gd name="connsiteX14" fmla="*/ 220618 w 3714750"/>
                  <a:gd name="connsiteY14" fmla="*/ 1418796 h 3714749"/>
                  <a:gd name="connsiteX15" fmla="*/ 214760 w 3714750"/>
                  <a:gd name="connsiteY15" fmla="*/ 1266758 h 3714749"/>
                  <a:gd name="connsiteX16" fmla="*/ 248717 w 3714750"/>
                  <a:gd name="connsiteY16" fmla="*/ 928354 h 3714749"/>
                  <a:gd name="connsiteX17" fmla="*/ 527514 w 3714750"/>
                  <a:gd name="connsiteY17" fmla="*/ 728377 h 3714749"/>
                  <a:gd name="connsiteX18" fmla="*/ 659492 w 3714750"/>
                  <a:gd name="connsiteY18" fmla="*/ 659454 h 3714749"/>
                  <a:gd name="connsiteX19" fmla="*/ 728415 w 3714750"/>
                  <a:gd name="connsiteY19" fmla="*/ 527485 h 3714749"/>
                  <a:gd name="connsiteX20" fmla="*/ 928402 w 3714750"/>
                  <a:gd name="connsiteY20" fmla="*/ 248707 h 3714749"/>
                  <a:gd name="connsiteX21" fmla="*/ 1266787 w 3714750"/>
                  <a:gd name="connsiteY21" fmla="*/ 214770 h 3714749"/>
                  <a:gd name="connsiteX22" fmla="*/ 1418825 w 3714750"/>
                  <a:gd name="connsiteY22" fmla="*/ 220637 h 3714749"/>
                  <a:gd name="connsiteX23" fmla="*/ 1540535 w 3714750"/>
                  <a:gd name="connsiteY23" fmla="*/ 142846 h 3714749"/>
                  <a:gd name="connsiteX24" fmla="*/ 1857375 w 3714750"/>
                  <a:gd name="connsiteY24" fmla="*/ 0 h 3714749"/>
                  <a:gd name="connsiteX25" fmla="*/ 2174224 w 3714750"/>
                  <a:gd name="connsiteY25" fmla="*/ 142827 h 3714749"/>
                  <a:gd name="connsiteX26" fmla="*/ 2295954 w 3714750"/>
                  <a:gd name="connsiteY26" fmla="*/ 220618 h 3714749"/>
                  <a:gd name="connsiteX27" fmla="*/ 2448001 w 3714750"/>
                  <a:gd name="connsiteY27" fmla="*/ 214760 h 3714749"/>
                  <a:gd name="connsiteX28" fmla="*/ 2786396 w 3714750"/>
                  <a:gd name="connsiteY28" fmla="*/ 248717 h 3714749"/>
                  <a:gd name="connsiteX29" fmla="*/ 2986383 w 3714750"/>
                  <a:gd name="connsiteY29" fmla="*/ 527514 h 3714749"/>
                  <a:gd name="connsiteX30" fmla="*/ 3055306 w 3714750"/>
                  <a:gd name="connsiteY30" fmla="*/ 659492 h 3714749"/>
                  <a:gd name="connsiteX31" fmla="*/ 3187284 w 3714750"/>
                  <a:gd name="connsiteY31" fmla="*/ 728415 h 3714749"/>
                  <a:gd name="connsiteX32" fmla="*/ 3466062 w 3714750"/>
                  <a:gd name="connsiteY32" fmla="*/ 928383 h 3714749"/>
                  <a:gd name="connsiteX33" fmla="*/ 3500009 w 3714750"/>
                  <a:gd name="connsiteY33" fmla="*/ 1266768 h 3714749"/>
                  <a:gd name="connsiteX34" fmla="*/ 3494141 w 3714750"/>
                  <a:gd name="connsiteY34" fmla="*/ 1418806 h 3714749"/>
                  <a:gd name="connsiteX35" fmla="*/ 3571932 w 3714750"/>
                  <a:gd name="connsiteY35" fmla="*/ 1540526 h 3714749"/>
                  <a:gd name="connsiteX36" fmla="*/ 3714750 w 3714750"/>
                  <a:gd name="connsiteY36" fmla="*/ 1857375 h 3714749"/>
                  <a:gd name="connsiteX37" fmla="*/ 3571923 w 3714750"/>
                  <a:gd name="connsiteY37" fmla="*/ 2174224 h 3714749"/>
                  <a:gd name="connsiteX38" fmla="*/ 3494123 w 3714750"/>
                  <a:gd name="connsiteY38" fmla="*/ 2295954 h 3714749"/>
                  <a:gd name="connsiteX39" fmla="*/ 3499980 w 3714750"/>
                  <a:gd name="connsiteY39" fmla="*/ 2447992 h 3714749"/>
                  <a:gd name="connsiteX40" fmla="*/ 3466024 w 3714750"/>
                  <a:gd name="connsiteY40" fmla="*/ 2786396 h 3714749"/>
                  <a:gd name="connsiteX41" fmla="*/ 3187227 w 3714750"/>
                  <a:gd name="connsiteY41" fmla="*/ 2986373 h 3714749"/>
                  <a:gd name="connsiteX42" fmla="*/ 3055239 w 3714750"/>
                  <a:gd name="connsiteY42" fmla="*/ 3055296 h 3714749"/>
                  <a:gd name="connsiteX43" fmla="*/ 2986316 w 3714750"/>
                  <a:gd name="connsiteY43" fmla="*/ 3187265 h 3714749"/>
                  <a:gd name="connsiteX44" fmla="*/ 2786329 w 3714750"/>
                  <a:gd name="connsiteY44" fmla="*/ 3466043 h 3714749"/>
                  <a:gd name="connsiteX45" fmla="*/ 2447944 w 3714750"/>
                  <a:gd name="connsiteY45" fmla="*/ 3499990 h 3714749"/>
                  <a:gd name="connsiteX46" fmla="*/ 2295906 w 3714750"/>
                  <a:gd name="connsiteY46" fmla="*/ 3494123 h 3714749"/>
                  <a:gd name="connsiteX47" fmla="*/ 2174196 w 3714750"/>
                  <a:gd name="connsiteY47" fmla="*/ 3571913 h 3714749"/>
                  <a:gd name="connsiteX48" fmla="*/ 1857375 w 3714750"/>
                  <a:gd name="connsiteY48" fmla="*/ 3714750 h 37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14750" h="3714749">
                    <a:moveTo>
                      <a:pt x="1857375" y="3714750"/>
                    </a:moveTo>
                    <a:cubicBezTo>
                      <a:pt x="1726492" y="3714750"/>
                      <a:pt x="1623384" y="3635550"/>
                      <a:pt x="1540526" y="3571923"/>
                    </a:cubicBezTo>
                    <a:cubicBezTo>
                      <a:pt x="1496092" y="3537804"/>
                      <a:pt x="1450153" y="3502514"/>
                      <a:pt x="1418796" y="3494132"/>
                    </a:cubicBezTo>
                    <a:cubicBezTo>
                      <a:pt x="1384021" y="3484826"/>
                      <a:pt x="1324394" y="3492532"/>
                      <a:pt x="1266739" y="3499990"/>
                    </a:cubicBezTo>
                    <a:cubicBezTo>
                      <a:pt x="1159564" y="3513830"/>
                      <a:pt x="1038092" y="3529536"/>
                      <a:pt x="928354" y="3466033"/>
                    </a:cubicBezTo>
                    <a:cubicBezTo>
                      <a:pt x="817255" y="3401749"/>
                      <a:pt x="767972" y="3282811"/>
                      <a:pt x="728367" y="3187237"/>
                    </a:cubicBezTo>
                    <a:cubicBezTo>
                      <a:pt x="706431" y="3134297"/>
                      <a:pt x="683752" y="3079556"/>
                      <a:pt x="659444" y="3055258"/>
                    </a:cubicBezTo>
                    <a:cubicBezTo>
                      <a:pt x="635137" y="3030941"/>
                      <a:pt x="580396" y="3008262"/>
                      <a:pt x="527466" y="2986335"/>
                    </a:cubicBezTo>
                    <a:cubicBezTo>
                      <a:pt x="431902" y="2946740"/>
                      <a:pt x="312963" y="2897448"/>
                      <a:pt x="248688" y="2786368"/>
                    </a:cubicBezTo>
                    <a:cubicBezTo>
                      <a:pt x="185204" y="2676630"/>
                      <a:pt x="200892" y="2555158"/>
                      <a:pt x="214751" y="2447982"/>
                    </a:cubicBezTo>
                    <a:cubicBezTo>
                      <a:pt x="222199" y="2390318"/>
                      <a:pt x="229905" y="2330691"/>
                      <a:pt x="220618" y="2295944"/>
                    </a:cubicBezTo>
                    <a:cubicBezTo>
                      <a:pt x="212236" y="2264588"/>
                      <a:pt x="176955" y="2218649"/>
                      <a:pt x="142837" y="2174224"/>
                    </a:cubicBezTo>
                    <a:cubicBezTo>
                      <a:pt x="79200" y="2091357"/>
                      <a:pt x="0" y="1988258"/>
                      <a:pt x="0" y="1857375"/>
                    </a:cubicBezTo>
                    <a:cubicBezTo>
                      <a:pt x="0" y="1726492"/>
                      <a:pt x="79191" y="1623384"/>
                      <a:pt x="142827" y="1540526"/>
                    </a:cubicBezTo>
                    <a:cubicBezTo>
                      <a:pt x="176955" y="1496101"/>
                      <a:pt x="212236" y="1450153"/>
                      <a:pt x="220618" y="1418796"/>
                    </a:cubicBezTo>
                    <a:cubicBezTo>
                      <a:pt x="229914" y="1384040"/>
                      <a:pt x="222209" y="1324413"/>
                      <a:pt x="214760" y="1266758"/>
                    </a:cubicBezTo>
                    <a:cubicBezTo>
                      <a:pt x="200911" y="1159574"/>
                      <a:pt x="185214" y="1038101"/>
                      <a:pt x="248717" y="928354"/>
                    </a:cubicBezTo>
                    <a:cubicBezTo>
                      <a:pt x="312992" y="817264"/>
                      <a:pt x="431940" y="767972"/>
                      <a:pt x="527514" y="728377"/>
                    </a:cubicBezTo>
                    <a:cubicBezTo>
                      <a:pt x="580444" y="706441"/>
                      <a:pt x="635184" y="683752"/>
                      <a:pt x="659492" y="659454"/>
                    </a:cubicBezTo>
                    <a:cubicBezTo>
                      <a:pt x="683800" y="635146"/>
                      <a:pt x="706479" y="580406"/>
                      <a:pt x="728415" y="527485"/>
                    </a:cubicBezTo>
                    <a:cubicBezTo>
                      <a:pt x="768020" y="431921"/>
                      <a:pt x="817302" y="312972"/>
                      <a:pt x="928402" y="248707"/>
                    </a:cubicBezTo>
                    <a:cubicBezTo>
                      <a:pt x="1038149" y="185204"/>
                      <a:pt x="1159621" y="200901"/>
                      <a:pt x="1266787" y="214770"/>
                    </a:cubicBezTo>
                    <a:cubicBezTo>
                      <a:pt x="1324451" y="222209"/>
                      <a:pt x="1384068" y="229914"/>
                      <a:pt x="1418825" y="220637"/>
                    </a:cubicBezTo>
                    <a:cubicBezTo>
                      <a:pt x="1450172" y="212255"/>
                      <a:pt x="1496111" y="176975"/>
                      <a:pt x="1540535" y="142846"/>
                    </a:cubicBezTo>
                    <a:cubicBezTo>
                      <a:pt x="1623384" y="79191"/>
                      <a:pt x="1726492" y="0"/>
                      <a:pt x="1857375" y="0"/>
                    </a:cubicBezTo>
                    <a:cubicBezTo>
                      <a:pt x="1988258" y="0"/>
                      <a:pt x="2091366" y="79191"/>
                      <a:pt x="2174224" y="142827"/>
                    </a:cubicBezTo>
                    <a:cubicBezTo>
                      <a:pt x="2218658" y="176946"/>
                      <a:pt x="2264597" y="212236"/>
                      <a:pt x="2295954" y="220618"/>
                    </a:cubicBezTo>
                    <a:cubicBezTo>
                      <a:pt x="2330701" y="229924"/>
                      <a:pt x="2390327" y="222199"/>
                      <a:pt x="2448001" y="214760"/>
                    </a:cubicBezTo>
                    <a:cubicBezTo>
                      <a:pt x="2555177" y="200930"/>
                      <a:pt x="2676659" y="185223"/>
                      <a:pt x="2786396" y="248717"/>
                    </a:cubicBezTo>
                    <a:cubicBezTo>
                      <a:pt x="2897496" y="313001"/>
                      <a:pt x="2946778" y="431940"/>
                      <a:pt x="2986383" y="527514"/>
                    </a:cubicBezTo>
                    <a:cubicBezTo>
                      <a:pt x="3008319" y="580454"/>
                      <a:pt x="3030998" y="635194"/>
                      <a:pt x="3055306" y="659492"/>
                    </a:cubicBezTo>
                    <a:cubicBezTo>
                      <a:pt x="3079614" y="683809"/>
                      <a:pt x="3134354" y="706488"/>
                      <a:pt x="3187284" y="728415"/>
                    </a:cubicBezTo>
                    <a:cubicBezTo>
                      <a:pt x="3282849" y="768010"/>
                      <a:pt x="3401787" y="817302"/>
                      <a:pt x="3466062" y="928383"/>
                    </a:cubicBezTo>
                    <a:cubicBezTo>
                      <a:pt x="3529556" y="1038120"/>
                      <a:pt x="3513858" y="1159593"/>
                      <a:pt x="3500009" y="1266768"/>
                    </a:cubicBezTo>
                    <a:cubicBezTo>
                      <a:pt x="3492560" y="1324432"/>
                      <a:pt x="3484855" y="1384049"/>
                      <a:pt x="3494141" y="1418806"/>
                    </a:cubicBezTo>
                    <a:cubicBezTo>
                      <a:pt x="3502524" y="1450162"/>
                      <a:pt x="3537804" y="1496101"/>
                      <a:pt x="3571932" y="1540526"/>
                    </a:cubicBezTo>
                    <a:cubicBezTo>
                      <a:pt x="3635559" y="1623393"/>
                      <a:pt x="3714750" y="1726492"/>
                      <a:pt x="3714750" y="1857375"/>
                    </a:cubicBezTo>
                    <a:cubicBezTo>
                      <a:pt x="3714750" y="1988258"/>
                      <a:pt x="3635559" y="2091366"/>
                      <a:pt x="3571923" y="2174224"/>
                    </a:cubicBezTo>
                    <a:cubicBezTo>
                      <a:pt x="3537795" y="2218649"/>
                      <a:pt x="3502514" y="2264598"/>
                      <a:pt x="3494123" y="2295954"/>
                    </a:cubicBezTo>
                    <a:cubicBezTo>
                      <a:pt x="3484826" y="2330710"/>
                      <a:pt x="3492532" y="2390337"/>
                      <a:pt x="3499980" y="2447992"/>
                    </a:cubicBezTo>
                    <a:cubicBezTo>
                      <a:pt x="3513830" y="2555177"/>
                      <a:pt x="3529527" y="2676649"/>
                      <a:pt x="3466024" y="2786396"/>
                    </a:cubicBezTo>
                    <a:cubicBezTo>
                      <a:pt x="3401749" y="2897486"/>
                      <a:pt x="3282801" y="2946778"/>
                      <a:pt x="3187227" y="2986373"/>
                    </a:cubicBezTo>
                    <a:cubicBezTo>
                      <a:pt x="3134297" y="3008310"/>
                      <a:pt x="3079556" y="3030998"/>
                      <a:pt x="3055239" y="3055296"/>
                    </a:cubicBezTo>
                    <a:cubicBezTo>
                      <a:pt x="3030931" y="3079604"/>
                      <a:pt x="3008252" y="3134344"/>
                      <a:pt x="2986316" y="3187265"/>
                    </a:cubicBezTo>
                    <a:cubicBezTo>
                      <a:pt x="2946711" y="3282829"/>
                      <a:pt x="2897429" y="3401778"/>
                      <a:pt x="2786329" y="3466043"/>
                    </a:cubicBezTo>
                    <a:cubicBezTo>
                      <a:pt x="2676592" y="3529536"/>
                      <a:pt x="2555110" y="3513849"/>
                      <a:pt x="2447944" y="3499990"/>
                    </a:cubicBezTo>
                    <a:cubicBezTo>
                      <a:pt x="2390280" y="3492551"/>
                      <a:pt x="2330663" y="3484845"/>
                      <a:pt x="2295906" y="3494123"/>
                    </a:cubicBezTo>
                    <a:cubicBezTo>
                      <a:pt x="2264559" y="3502505"/>
                      <a:pt x="2218620" y="3537785"/>
                      <a:pt x="2174196" y="3571913"/>
                    </a:cubicBezTo>
                    <a:cubicBezTo>
                      <a:pt x="2091366" y="3635550"/>
                      <a:pt x="1988258" y="3714750"/>
                      <a:pt x="1857375" y="3714750"/>
                    </a:cubicBezTo>
                    <a:close/>
                  </a:path>
                </a:pathLst>
              </a:custGeom>
              <a:solidFill>
                <a:schemeClr val="accent2">
                  <a:lumMod val="75000"/>
                </a:schemeClr>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2" name="Freeform: Shape 58">
                <a:extLst>
                  <a:ext uri="{FF2B5EF4-FFF2-40B4-BE49-F238E27FC236}">
                    <a16:creationId xmlns:a16="http://schemas.microsoft.com/office/drawing/2014/main" xmlns="" id="{94BF1D0A-3EF5-49FD-915F-1A2D7B64A085}"/>
                  </a:ext>
                </a:extLst>
              </p:cNvPr>
              <p:cNvSpPr/>
              <p:nvPr/>
            </p:nvSpPr>
            <p:spPr>
              <a:xfrm>
                <a:off x="6817173" y="207638"/>
                <a:ext cx="1857375" cy="3714750"/>
              </a:xfrm>
              <a:custGeom>
                <a:avLst/>
                <a:gdLst>
                  <a:gd name="connsiteX0" fmla="*/ 316840 w 1857375"/>
                  <a:gd name="connsiteY0" fmla="*/ 3571923 h 3714750"/>
                  <a:gd name="connsiteX1" fmla="*/ 438550 w 1857375"/>
                  <a:gd name="connsiteY1" fmla="*/ 3494132 h 3714750"/>
                  <a:gd name="connsiteX2" fmla="*/ 590588 w 1857375"/>
                  <a:gd name="connsiteY2" fmla="*/ 3500000 h 3714750"/>
                  <a:gd name="connsiteX3" fmla="*/ 928973 w 1857375"/>
                  <a:gd name="connsiteY3" fmla="*/ 3466053 h 3714750"/>
                  <a:gd name="connsiteX4" fmla="*/ 1128960 w 1857375"/>
                  <a:gd name="connsiteY4" fmla="*/ 3187275 h 3714750"/>
                  <a:gd name="connsiteX5" fmla="*/ 1197883 w 1857375"/>
                  <a:gd name="connsiteY5" fmla="*/ 3055306 h 3714750"/>
                  <a:gd name="connsiteX6" fmla="*/ 1329871 w 1857375"/>
                  <a:gd name="connsiteY6" fmla="*/ 2986383 h 3714750"/>
                  <a:gd name="connsiteX7" fmla="*/ 1608668 w 1857375"/>
                  <a:gd name="connsiteY7" fmla="*/ 2786406 h 3714750"/>
                  <a:gd name="connsiteX8" fmla="*/ 1642625 w 1857375"/>
                  <a:gd name="connsiteY8" fmla="*/ 2448001 h 3714750"/>
                  <a:gd name="connsiteX9" fmla="*/ 1636766 w 1857375"/>
                  <a:gd name="connsiteY9" fmla="*/ 2295963 h 3714750"/>
                  <a:gd name="connsiteX10" fmla="*/ 1714567 w 1857375"/>
                  <a:gd name="connsiteY10" fmla="*/ 2174234 h 3714750"/>
                  <a:gd name="connsiteX11" fmla="*/ 1857375 w 1857375"/>
                  <a:gd name="connsiteY11" fmla="*/ 1857375 h 3714750"/>
                  <a:gd name="connsiteX12" fmla="*/ 1714548 w 1857375"/>
                  <a:gd name="connsiteY12" fmla="*/ 1540535 h 3714750"/>
                  <a:gd name="connsiteX13" fmla="*/ 1636757 w 1857375"/>
                  <a:gd name="connsiteY13" fmla="*/ 1418815 h 3714750"/>
                  <a:gd name="connsiteX14" fmla="*/ 1642625 w 1857375"/>
                  <a:gd name="connsiteY14" fmla="*/ 1266777 h 3714750"/>
                  <a:gd name="connsiteX15" fmla="*/ 1608677 w 1857375"/>
                  <a:gd name="connsiteY15" fmla="*/ 928392 h 3714750"/>
                  <a:gd name="connsiteX16" fmla="*/ 1329900 w 1857375"/>
                  <a:gd name="connsiteY16" fmla="*/ 728424 h 3714750"/>
                  <a:gd name="connsiteX17" fmla="*/ 1197921 w 1857375"/>
                  <a:gd name="connsiteY17" fmla="*/ 659501 h 3714750"/>
                  <a:gd name="connsiteX18" fmla="*/ 1128998 w 1857375"/>
                  <a:gd name="connsiteY18" fmla="*/ 527523 h 3714750"/>
                  <a:gd name="connsiteX19" fmla="*/ 929011 w 1857375"/>
                  <a:gd name="connsiteY19" fmla="*/ 248726 h 3714750"/>
                  <a:gd name="connsiteX20" fmla="*/ 590617 w 1857375"/>
                  <a:gd name="connsiteY20" fmla="*/ 214770 h 3714750"/>
                  <a:gd name="connsiteX21" fmla="*/ 438569 w 1857375"/>
                  <a:gd name="connsiteY21" fmla="*/ 220628 h 3714750"/>
                  <a:gd name="connsiteX22" fmla="*/ 316840 w 1857375"/>
                  <a:gd name="connsiteY22" fmla="*/ 142837 h 3714750"/>
                  <a:gd name="connsiteX23" fmla="*/ 0 w 1857375"/>
                  <a:gd name="connsiteY23" fmla="*/ 0 h 3714750"/>
                  <a:gd name="connsiteX24" fmla="*/ 0 w 1857375"/>
                  <a:gd name="connsiteY24" fmla="*/ 3714750 h 3714750"/>
                  <a:gd name="connsiteX25" fmla="*/ 316840 w 1857375"/>
                  <a:gd name="connsiteY25" fmla="*/ 3571923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57375" h="3714750">
                    <a:moveTo>
                      <a:pt x="316840" y="3571923"/>
                    </a:moveTo>
                    <a:cubicBezTo>
                      <a:pt x="361264" y="3537795"/>
                      <a:pt x="407203" y="3502514"/>
                      <a:pt x="438550" y="3494132"/>
                    </a:cubicBezTo>
                    <a:cubicBezTo>
                      <a:pt x="473307" y="3484855"/>
                      <a:pt x="532933" y="3492560"/>
                      <a:pt x="590588" y="3500000"/>
                    </a:cubicBezTo>
                    <a:cubicBezTo>
                      <a:pt x="697744" y="3513858"/>
                      <a:pt x="819226" y="3529556"/>
                      <a:pt x="928973" y="3466053"/>
                    </a:cubicBezTo>
                    <a:cubicBezTo>
                      <a:pt x="1040073" y="3401778"/>
                      <a:pt x="1089355" y="3282839"/>
                      <a:pt x="1128960" y="3187275"/>
                    </a:cubicBezTo>
                    <a:cubicBezTo>
                      <a:pt x="1150896" y="3134344"/>
                      <a:pt x="1173575" y="3079604"/>
                      <a:pt x="1197883" y="3055306"/>
                    </a:cubicBezTo>
                    <a:cubicBezTo>
                      <a:pt x="1222191" y="3030998"/>
                      <a:pt x="1276931" y="3008310"/>
                      <a:pt x="1329871" y="2986383"/>
                    </a:cubicBezTo>
                    <a:cubicBezTo>
                      <a:pt x="1425445" y="2946787"/>
                      <a:pt x="1544393" y="2897496"/>
                      <a:pt x="1608668" y="2786406"/>
                    </a:cubicBezTo>
                    <a:cubicBezTo>
                      <a:pt x="1672171" y="2676659"/>
                      <a:pt x="1656474" y="2555186"/>
                      <a:pt x="1642625" y="2448001"/>
                    </a:cubicBezTo>
                    <a:cubicBezTo>
                      <a:pt x="1635176" y="2390347"/>
                      <a:pt x="1627470" y="2330730"/>
                      <a:pt x="1636766" y="2295963"/>
                    </a:cubicBezTo>
                    <a:cubicBezTo>
                      <a:pt x="1645148" y="2264607"/>
                      <a:pt x="1680439" y="2218658"/>
                      <a:pt x="1714567" y="2174234"/>
                    </a:cubicBezTo>
                    <a:cubicBezTo>
                      <a:pt x="1778184" y="2091366"/>
                      <a:pt x="1857375" y="1988258"/>
                      <a:pt x="1857375" y="1857375"/>
                    </a:cubicBezTo>
                    <a:cubicBezTo>
                      <a:pt x="1857375" y="1726492"/>
                      <a:pt x="1778184" y="1623393"/>
                      <a:pt x="1714548" y="1540535"/>
                    </a:cubicBezTo>
                    <a:cubicBezTo>
                      <a:pt x="1680420" y="1496111"/>
                      <a:pt x="1645139" y="1450172"/>
                      <a:pt x="1636757" y="1418815"/>
                    </a:cubicBezTo>
                    <a:cubicBezTo>
                      <a:pt x="1627461" y="1384068"/>
                      <a:pt x="1635166" y="1324442"/>
                      <a:pt x="1642625" y="1266777"/>
                    </a:cubicBezTo>
                    <a:cubicBezTo>
                      <a:pt x="1656474" y="1159602"/>
                      <a:pt x="1672171" y="1038130"/>
                      <a:pt x="1608677" y="928392"/>
                    </a:cubicBezTo>
                    <a:cubicBezTo>
                      <a:pt x="1544403" y="817312"/>
                      <a:pt x="1425464" y="768020"/>
                      <a:pt x="1329900" y="728424"/>
                    </a:cubicBezTo>
                    <a:cubicBezTo>
                      <a:pt x="1276969" y="706488"/>
                      <a:pt x="1222229" y="683809"/>
                      <a:pt x="1197921" y="659501"/>
                    </a:cubicBezTo>
                    <a:cubicBezTo>
                      <a:pt x="1173613" y="635194"/>
                      <a:pt x="1150925" y="580454"/>
                      <a:pt x="1128998" y="527523"/>
                    </a:cubicBezTo>
                    <a:cubicBezTo>
                      <a:pt x="1089403" y="431959"/>
                      <a:pt x="1040111" y="313011"/>
                      <a:pt x="929011" y="248726"/>
                    </a:cubicBezTo>
                    <a:cubicBezTo>
                      <a:pt x="819274" y="185233"/>
                      <a:pt x="697802" y="200930"/>
                      <a:pt x="590617" y="214770"/>
                    </a:cubicBezTo>
                    <a:cubicBezTo>
                      <a:pt x="532943" y="222209"/>
                      <a:pt x="473316" y="229934"/>
                      <a:pt x="438569" y="220628"/>
                    </a:cubicBezTo>
                    <a:cubicBezTo>
                      <a:pt x="407203" y="212246"/>
                      <a:pt x="361264" y="176955"/>
                      <a:pt x="316840" y="142837"/>
                    </a:cubicBezTo>
                    <a:cubicBezTo>
                      <a:pt x="233991" y="79191"/>
                      <a:pt x="130883" y="0"/>
                      <a:pt x="0" y="0"/>
                    </a:cubicBezTo>
                    <a:lnTo>
                      <a:pt x="0" y="3714750"/>
                    </a:lnTo>
                    <a:cubicBezTo>
                      <a:pt x="130883" y="3714750"/>
                      <a:pt x="233991" y="3635550"/>
                      <a:pt x="316840" y="3571923"/>
                    </a:cubicBezTo>
                    <a:close/>
                  </a:path>
                </a:pathLst>
              </a:custGeom>
              <a:solidFill>
                <a:schemeClr val="accent2">
                  <a:lumMod val="75000"/>
                </a:schemeClr>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3" name="Freeform: Shape 59">
                <a:extLst>
                  <a:ext uri="{FF2B5EF4-FFF2-40B4-BE49-F238E27FC236}">
                    <a16:creationId xmlns:a16="http://schemas.microsoft.com/office/drawing/2014/main" xmlns="" id="{F2B612DE-9C4F-4E4B-A401-EFD5DEB537F1}"/>
                  </a:ext>
                </a:extLst>
              </p:cNvPr>
              <p:cNvSpPr/>
              <p:nvPr/>
            </p:nvSpPr>
            <p:spPr>
              <a:xfrm>
                <a:off x="5674173" y="92201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FFB454"/>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4" name="Freeform: Shape 60">
                <a:extLst>
                  <a:ext uri="{FF2B5EF4-FFF2-40B4-BE49-F238E27FC236}">
                    <a16:creationId xmlns:a16="http://schemas.microsoft.com/office/drawing/2014/main" xmlns="" id="{72F0F600-7979-4400-A0D3-A6708C37E984}"/>
                  </a:ext>
                </a:extLst>
              </p:cNvPr>
              <p:cNvSpPr/>
              <p:nvPr/>
            </p:nvSpPr>
            <p:spPr>
              <a:xfrm>
                <a:off x="6817173" y="922014"/>
                <a:ext cx="1143000" cy="2286000"/>
              </a:xfrm>
              <a:custGeom>
                <a:avLst/>
                <a:gdLst>
                  <a:gd name="connsiteX0" fmla="*/ 1143000 w 1143000"/>
                  <a:gd name="connsiteY0" fmla="*/ 1143000 h 2286000"/>
                  <a:gd name="connsiteX1" fmla="*/ 0 w 1143000"/>
                  <a:gd name="connsiteY1" fmla="*/ 0 h 2286000"/>
                  <a:gd name="connsiteX2" fmla="*/ 0 w 1143000"/>
                  <a:gd name="connsiteY2" fmla="*/ 2286000 h 2286000"/>
                  <a:gd name="connsiteX3" fmla="*/ 1143000 w 1143000"/>
                  <a:gd name="connsiteY3" fmla="*/ 1143000 h 2286000"/>
                </a:gdLst>
                <a:ahLst/>
                <a:cxnLst>
                  <a:cxn ang="0">
                    <a:pos x="connsiteX0" y="connsiteY0"/>
                  </a:cxn>
                  <a:cxn ang="0">
                    <a:pos x="connsiteX1" y="connsiteY1"/>
                  </a:cxn>
                  <a:cxn ang="0">
                    <a:pos x="connsiteX2" y="connsiteY2"/>
                  </a:cxn>
                  <a:cxn ang="0">
                    <a:pos x="connsiteX3" y="connsiteY3"/>
                  </a:cxn>
                </a:cxnLst>
                <a:rect l="l" t="t" r="r" b="b"/>
                <a:pathLst>
                  <a:path w="1143000" h="2286000">
                    <a:moveTo>
                      <a:pt x="1143000" y="1143000"/>
                    </a:moveTo>
                    <a:cubicBezTo>
                      <a:pt x="1143000" y="511740"/>
                      <a:pt x="631260" y="0"/>
                      <a:pt x="0" y="0"/>
                    </a:cubicBezTo>
                    <a:lnTo>
                      <a:pt x="0" y="2286000"/>
                    </a:lnTo>
                    <a:cubicBezTo>
                      <a:pt x="631260" y="2286000"/>
                      <a:pt x="1143000" y="1774260"/>
                      <a:pt x="1143000" y="1143000"/>
                    </a:cubicBezTo>
                    <a:close/>
                  </a:path>
                </a:pathLst>
              </a:custGeom>
              <a:solidFill>
                <a:srgbClr val="FFB454"/>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5" name="Freeform: Shape 61">
                <a:extLst>
                  <a:ext uri="{FF2B5EF4-FFF2-40B4-BE49-F238E27FC236}">
                    <a16:creationId xmlns:a16="http://schemas.microsoft.com/office/drawing/2014/main" xmlns="" id="{E6A2A9CB-9789-4469-8080-368993E3E6A3}"/>
                  </a:ext>
                </a:extLst>
              </p:cNvPr>
              <p:cNvSpPr/>
              <p:nvPr/>
            </p:nvSpPr>
            <p:spPr>
              <a:xfrm>
                <a:off x="5531298" y="779139"/>
                <a:ext cx="2571750" cy="2571750"/>
              </a:xfrm>
              <a:custGeom>
                <a:avLst/>
                <a:gdLst>
                  <a:gd name="connsiteX0" fmla="*/ 1285875 w 2571750"/>
                  <a:gd name="connsiteY0" fmla="*/ 2571750 h 2571750"/>
                  <a:gd name="connsiteX1" fmla="*/ 0 w 2571750"/>
                  <a:gd name="connsiteY1" fmla="*/ 1285875 h 2571750"/>
                  <a:gd name="connsiteX2" fmla="*/ 1285875 w 2571750"/>
                  <a:gd name="connsiteY2" fmla="*/ 0 h 2571750"/>
                  <a:gd name="connsiteX3" fmla="*/ 2571750 w 2571750"/>
                  <a:gd name="connsiteY3" fmla="*/ 1285875 h 2571750"/>
                  <a:gd name="connsiteX4" fmla="*/ 1285875 w 2571750"/>
                  <a:gd name="connsiteY4" fmla="*/ 2571750 h 2571750"/>
                  <a:gd name="connsiteX5" fmla="*/ 1285875 w 2571750"/>
                  <a:gd name="connsiteY5" fmla="*/ 285750 h 2571750"/>
                  <a:gd name="connsiteX6" fmla="*/ 285750 w 2571750"/>
                  <a:gd name="connsiteY6" fmla="*/ 1285875 h 2571750"/>
                  <a:gd name="connsiteX7" fmla="*/ 1285875 w 2571750"/>
                  <a:gd name="connsiteY7" fmla="*/ 2286000 h 2571750"/>
                  <a:gd name="connsiteX8" fmla="*/ 2286000 w 2571750"/>
                  <a:gd name="connsiteY8" fmla="*/ 1285875 h 2571750"/>
                  <a:gd name="connsiteX9" fmla="*/ 1285875 w 2571750"/>
                  <a:gd name="connsiteY9" fmla="*/ 285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2571750">
                    <a:moveTo>
                      <a:pt x="1285875" y="2571750"/>
                    </a:moveTo>
                    <a:cubicBezTo>
                      <a:pt x="576844" y="2571750"/>
                      <a:pt x="0" y="1994906"/>
                      <a:pt x="0" y="1285875"/>
                    </a:cubicBezTo>
                    <a:cubicBezTo>
                      <a:pt x="0" y="576844"/>
                      <a:pt x="576844" y="0"/>
                      <a:pt x="1285875" y="0"/>
                    </a:cubicBezTo>
                    <a:cubicBezTo>
                      <a:pt x="1994906" y="0"/>
                      <a:pt x="2571750" y="576844"/>
                      <a:pt x="2571750" y="1285875"/>
                    </a:cubicBezTo>
                    <a:cubicBezTo>
                      <a:pt x="2571750" y="1994906"/>
                      <a:pt x="1994906" y="2571750"/>
                      <a:pt x="1285875" y="2571750"/>
                    </a:cubicBezTo>
                    <a:close/>
                    <a:moveTo>
                      <a:pt x="1285875" y="285750"/>
                    </a:moveTo>
                    <a:cubicBezTo>
                      <a:pt x="734406" y="285750"/>
                      <a:pt x="285750" y="734397"/>
                      <a:pt x="285750" y="1285875"/>
                    </a:cubicBezTo>
                    <a:cubicBezTo>
                      <a:pt x="285750" y="1837353"/>
                      <a:pt x="734406" y="2286000"/>
                      <a:pt x="1285875" y="2286000"/>
                    </a:cubicBezTo>
                    <a:cubicBezTo>
                      <a:pt x="1837344" y="2286000"/>
                      <a:pt x="2286000" y="1837353"/>
                      <a:pt x="2286000" y="1285875"/>
                    </a:cubicBezTo>
                    <a:cubicBezTo>
                      <a:pt x="2286000" y="734397"/>
                      <a:pt x="1837344" y="285750"/>
                      <a:pt x="1285875" y="285750"/>
                    </a:cubicBezTo>
                    <a:close/>
                  </a:path>
                </a:pathLst>
              </a:custGeom>
              <a:solidFill>
                <a:srgbClr val="FFE196"/>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6" name="Freeform: Shape 62">
                <a:extLst>
                  <a:ext uri="{FF2B5EF4-FFF2-40B4-BE49-F238E27FC236}">
                    <a16:creationId xmlns:a16="http://schemas.microsoft.com/office/drawing/2014/main" xmlns="" id="{0AE1F4B2-B362-4E8C-A4F3-F05191772FA4}"/>
                  </a:ext>
                </a:extLst>
              </p:cNvPr>
              <p:cNvSpPr/>
              <p:nvPr/>
            </p:nvSpPr>
            <p:spPr>
              <a:xfrm>
                <a:off x="6817173" y="779139"/>
                <a:ext cx="1285875" cy="2571750"/>
              </a:xfrm>
              <a:custGeom>
                <a:avLst/>
                <a:gdLst>
                  <a:gd name="connsiteX0" fmla="*/ 1000125 w 1285875"/>
                  <a:gd name="connsiteY0" fmla="*/ 1285875 h 2571750"/>
                  <a:gd name="connsiteX1" fmla="*/ 0 w 1285875"/>
                  <a:gd name="connsiteY1" fmla="*/ 2286000 h 2571750"/>
                  <a:gd name="connsiteX2" fmla="*/ 0 w 1285875"/>
                  <a:gd name="connsiteY2" fmla="*/ 2571750 h 2571750"/>
                  <a:gd name="connsiteX3" fmla="*/ 1285875 w 1285875"/>
                  <a:gd name="connsiteY3" fmla="*/ 1285875 h 2571750"/>
                  <a:gd name="connsiteX4" fmla="*/ 0 w 1285875"/>
                  <a:gd name="connsiteY4" fmla="*/ 0 h 2571750"/>
                  <a:gd name="connsiteX5" fmla="*/ 0 w 1285875"/>
                  <a:gd name="connsiteY5" fmla="*/ 285750 h 2571750"/>
                  <a:gd name="connsiteX6" fmla="*/ 1000125 w 1285875"/>
                  <a:gd name="connsiteY6" fmla="*/ 1285875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2571750">
                    <a:moveTo>
                      <a:pt x="1000125" y="1285875"/>
                    </a:moveTo>
                    <a:cubicBezTo>
                      <a:pt x="1000125" y="1837353"/>
                      <a:pt x="551469" y="2286000"/>
                      <a:pt x="0" y="2286000"/>
                    </a:cubicBezTo>
                    <a:lnTo>
                      <a:pt x="0" y="2571750"/>
                    </a:lnTo>
                    <a:cubicBezTo>
                      <a:pt x="709031" y="2571750"/>
                      <a:pt x="1285875" y="1994906"/>
                      <a:pt x="1285875" y="1285875"/>
                    </a:cubicBezTo>
                    <a:cubicBezTo>
                      <a:pt x="1285875" y="576844"/>
                      <a:pt x="709031" y="0"/>
                      <a:pt x="0" y="0"/>
                    </a:cubicBezTo>
                    <a:lnTo>
                      <a:pt x="0" y="285750"/>
                    </a:lnTo>
                    <a:cubicBezTo>
                      <a:pt x="551469" y="285750"/>
                      <a:pt x="1000125" y="734397"/>
                      <a:pt x="1000125" y="1285875"/>
                    </a:cubicBezTo>
                    <a:close/>
                  </a:path>
                </a:pathLst>
              </a:custGeom>
              <a:solidFill>
                <a:srgbClr val="FFE196"/>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sp>
            <p:nvSpPr>
              <p:cNvPr id="107" name="Freeform: Shape 63">
                <a:extLst>
                  <a:ext uri="{FF2B5EF4-FFF2-40B4-BE49-F238E27FC236}">
                    <a16:creationId xmlns:a16="http://schemas.microsoft.com/office/drawing/2014/main" xmlns="" id="{3276CB1F-B5F7-4E87-B2DE-E24C16100DB1}"/>
                  </a:ext>
                </a:extLst>
              </p:cNvPr>
              <p:cNvSpPr/>
              <p:nvPr/>
            </p:nvSpPr>
            <p:spPr>
              <a:xfrm>
                <a:off x="6073385" y="1255379"/>
                <a:ext cx="1487574" cy="1428759"/>
              </a:xfrm>
              <a:custGeom>
                <a:avLst/>
                <a:gdLst>
                  <a:gd name="connsiteX0" fmla="*/ 1115158 w 1487574"/>
                  <a:gd name="connsiteY0" fmla="*/ 1428760 h 1428759"/>
                  <a:gd name="connsiteX1" fmla="*/ 1048692 w 1487574"/>
                  <a:gd name="connsiteY1" fmla="*/ 1412348 h 1428759"/>
                  <a:gd name="connsiteX2" fmla="*/ 743787 w 1487574"/>
                  <a:gd name="connsiteY2" fmla="*/ 1252052 h 1428759"/>
                  <a:gd name="connsiteX3" fmla="*/ 438892 w 1487574"/>
                  <a:gd name="connsiteY3" fmla="*/ 1412348 h 1428759"/>
                  <a:gd name="connsiteX4" fmla="*/ 288425 w 1487574"/>
                  <a:gd name="connsiteY4" fmla="*/ 1401471 h 1428759"/>
                  <a:gd name="connsiteX5" fmla="*/ 231590 w 1487574"/>
                  <a:gd name="connsiteY5" fmla="*/ 1261729 h 1428759"/>
                  <a:gd name="connsiteX6" fmla="*/ 289816 w 1487574"/>
                  <a:gd name="connsiteY6" fmla="*/ 922211 h 1428759"/>
                  <a:gd name="connsiteX7" fmla="*/ 43147 w 1487574"/>
                  <a:gd name="connsiteY7" fmla="*/ 681771 h 1428759"/>
                  <a:gd name="connsiteX8" fmla="*/ 7000 w 1487574"/>
                  <a:gd name="connsiteY8" fmla="*/ 535305 h 1428759"/>
                  <a:gd name="connsiteX9" fmla="*/ 122338 w 1487574"/>
                  <a:gd name="connsiteY9" fmla="*/ 438074 h 1428759"/>
                  <a:gd name="connsiteX10" fmla="*/ 463219 w 1487574"/>
                  <a:gd name="connsiteY10" fmla="*/ 388544 h 1428759"/>
                  <a:gd name="connsiteX11" fmla="*/ 615666 w 1487574"/>
                  <a:gd name="connsiteY11" fmla="*/ 79639 h 1428759"/>
                  <a:gd name="connsiteX12" fmla="*/ 743787 w 1487574"/>
                  <a:gd name="connsiteY12" fmla="*/ 0 h 1428759"/>
                  <a:gd name="connsiteX13" fmla="*/ 871908 w 1487574"/>
                  <a:gd name="connsiteY13" fmla="*/ 79639 h 1428759"/>
                  <a:gd name="connsiteX14" fmla="*/ 1024355 w 1487574"/>
                  <a:gd name="connsiteY14" fmla="*/ 388544 h 1428759"/>
                  <a:gd name="connsiteX15" fmla="*/ 1365236 w 1487574"/>
                  <a:gd name="connsiteY15" fmla="*/ 438074 h 1428759"/>
                  <a:gd name="connsiteX16" fmla="*/ 1480574 w 1487574"/>
                  <a:gd name="connsiteY16" fmla="*/ 535305 h 1428759"/>
                  <a:gd name="connsiteX17" fmla="*/ 1444427 w 1487574"/>
                  <a:gd name="connsiteY17" fmla="*/ 681771 h 1428759"/>
                  <a:gd name="connsiteX18" fmla="*/ 1197758 w 1487574"/>
                  <a:gd name="connsiteY18" fmla="*/ 922211 h 1428759"/>
                  <a:gd name="connsiteX19" fmla="*/ 1255984 w 1487574"/>
                  <a:gd name="connsiteY19" fmla="*/ 1261729 h 1428759"/>
                  <a:gd name="connsiteX20" fmla="*/ 1199149 w 1487574"/>
                  <a:gd name="connsiteY20" fmla="*/ 1401471 h 1428759"/>
                  <a:gd name="connsiteX21" fmla="*/ 1115158 w 1487574"/>
                  <a:gd name="connsiteY21" fmla="*/ 1428760 h 142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7574" h="1428759">
                    <a:moveTo>
                      <a:pt x="1115158" y="1428760"/>
                    </a:moveTo>
                    <a:cubicBezTo>
                      <a:pt x="1092412" y="1428760"/>
                      <a:pt x="1069590" y="1423340"/>
                      <a:pt x="1048692" y="1412348"/>
                    </a:cubicBezTo>
                    <a:lnTo>
                      <a:pt x="743787" y="1252052"/>
                    </a:lnTo>
                    <a:lnTo>
                      <a:pt x="438892" y="1412348"/>
                    </a:lnTo>
                    <a:cubicBezTo>
                      <a:pt x="390753" y="1437637"/>
                      <a:pt x="332431" y="1433436"/>
                      <a:pt x="288425" y="1401471"/>
                    </a:cubicBezTo>
                    <a:cubicBezTo>
                      <a:pt x="244430" y="1369505"/>
                      <a:pt x="222389" y="1315326"/>
                      <a:pt x="231590" y="1261729"/>
                    </a:cubicBezTo>
                    <a:lnTo>
                      <a:pt x="289816" y="922211"/>
                    </a:lnTo>
                    <a:lnTo>
                      <a:pt x="43147" y="681771"/>
                    </a:lnTo>
                    <a:cubicBezTo>
                      <a:pt x="4209" y="643814"/>
                      <a:pt x="-9812" y="587035"/>
                      <a:pt x="7000" y="535305"/>
                    </a:cubicBezTo>
                    <a:cubicBezTo>
                      <a:pt x="23802" y="483584"/>
                      <a:pt x="68522" y="445884"/>
                      <a:pt x="122338" y="438074"/>
                    </a:cubicBezTo>
                    <a:lnTo>
                      <a:pt x="463219" y="388544"/>
                    </a:lnTo>
                    <a:lnTo>
                      <a:pt x="615666" y="79639"/>
                    </a:lnTo>
                    <a:cubicBezTo>
                      <a:pt x="639736" y="30871"/>
                      <a:pt x="689409" y="0"/>
                      <a:pt x="743787" y="0"/>
                    </a:cubicBezTo>
                    <a:cubicBezTo>
                      <a:pt x="798175" y="0"/>
                      <a:pt x="847838" y="30871"/>
                      <a:pt x="871908" y="79639"/>
                    </a:cubicBezTo>
                    <a:lnTo>
                      <a:pt x="1024355" y="388544"/>
                    </a:lnTo>
                    <a:lnTo>
                      <a:pt x="1365236" y="438074"/>
                    </a:lnTo>
                    <a:cubicBezTo>
                      <a:pt x="1419053" y="445884"/>
                      <a:pt x="1463772" y="483584"/>
                      <a:pt x="1480574" y="535305"/>
                    </a:cubicBezTo>
                    <a:cubicBezTo>
                      <a:pt x="1497386" y="587035"/>
                      <a:pt x="1483365" y="643814"/>
                      <a:pt x="1444427" y="681771"/>
                    </a:cubicBezTo>
                    <a:lnTo>
                      <a:pt x="1197758" y="922211"/>
                    </a:lnTo>
                    <a:lnTo>
                      <a:pt x="1255984" y="1261729"/>
                    </a:lnTo>
                    <a:cubicBezTo>
                      <a:pt x="1265176" y="1315326"/>
                      <a:pt x="1243145" y="1369495"/>
                      <a:pt x="1199149" y="1401471"/>
                    </a:cubicBezTo>
                    <a:cubicBezTo>
                      <a:pt x="1174260" y="1419558"/>
                      <a:pt x="1144780" y="1428760"/>
                      <a:pt x="1115158" y="1428760"/>
                    </a:cubicBezTo>
                    <a:close/>
                  </a:path>
                </a:pathLst>
              </a:custGeom>
              <a:solidFill>
                <a:srgbClr val="FFE196"/>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grpSp>
        <p:sp>
          <p:nvSpPr>
            <p:cNvPr id="99" name="Freeform: Shape 55">
              <a:extLst>
                <a:ext uri="{FF2B5EF4-FFF2-40B4-BE49-F238E27FC236}">
                  <a16:creationId xmlns:a16="http://schemas.microsoft.com/office/drawing/2014/main" xmlns="" id="{B86F9C4B-9F4C-4250-BF66-AB74ABD9C236}"/>
                </a:ext>
              </a:extLst>
            </p:cNvPr>
            <p:cNvSpPr/>
            <p:nvPr/>
          </p:nvSpPr>
          <p:spPr>
            <a:xfrm>
              <a:off x="6817173" y="1255389"/>
              <a:ext cx="743777" cy="1428750"/>
            </a:xfrm>
            <a:custGeom>
              <a:avLst/>
              <a:gdLst>
                <a:gd name="connsiteX0" fmla="*/ 304895 w 743777"/>
                <a:gd name="connsiteY0" fmla="*/ 1412339 h 1428750"/>
                <a:gd name="connsiteX1" fmla="*/ 371361 w 743777"/>
                <a:gd name="connsiteY1" fmla="*/ 1428750 h 1428750"/>
                <a:gd name="connsiteX2" fmla="*/ 455352 w 743777"/>
                <a:gd name="connsiteY2" fmla="*/ 1401470 h 1428750"/>
                <a:gd name="connsiteX3" fmla="*/ 512188 w 743777"/>
                <a:gd name="connsiteY3" fmla="*/ 1261729 h 1428750"/>
                <a:gd name="connsiteX4" fmla="*/ 453962 w 743777"/>
                <a:gd name="connsiteY4" fmla="*/ 922211 h 1428750"/>
                <a:gd name="connsiteX5" fmla="*/ 700631 w 743777"/>
                <a:gd name="connsiteY5" fmla="*/ 681771 h 1428750"/>
                <a:gd name="connsiteX6" fmla="*/ 736778 w 743777"/>
                <a:gd name="connsiteY6" fmla="*/ 535305 h 1428750"/>
                <a:gd name="connsiteX7" fmla="*/ 621440 w 743777"/>
                <a:gd name="connsiteY7" fmla="*/ 438074 h 1428750"/>
                <a:gd name="connsiteX8" fmla="*/ 280559 w 743777"/>
                <a:gd name="connsiteY8" fmla="*/ 388544 h 1428750"/>
                <a:gd name="connsiteX9" fmla="*/ 128111 w 743777"/>
                <a:gd name="connsiteY9" fmla="*/ 79639 h 1428750"/>
                <a:gd name="connsiteX10" fmla="*/ 0 w 743777"/>
                <a:gd name="connsiteY10" fmla="*/ 0 h 1428750"/>
                <a:gd name="connsiteX11" fmla="*/ 0 w 743777"/>
                <a:gd name="connsiteY11" fmla="*/ 1252042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3777" h="1428750">
                  <a:moveTo>
                    <a:pt x="304895" y="1412339"/>
                  </a:moveTo>
                  <a:cubicBezTo>
                    <a:pt x="325803" y="1423321"/>
                    <a:pt x="348625" y="1428750"/>
                    <a:pt x="371361" y="1428750"/>
                  </a:cubicBezTo>
                  <a:cubicBezTo>
                    <a:pt x="400983" y="1428750"/>
                    <a:pt x="430463" y="1419549"/>
                    <a:pt x="455352" y="1401470"/>
                  </a:cubicBezTo>
                  <a:cubicBezTo>
                    <a:pt x="499348" y="1369505"/>
                    <a:pt x="521389" y="1315326"/>
                    <a:pt x="512188" y="1261729"/>
                  </a:cubicBezTo>
                  <a:lnTo>
                    <a:pt x="453962" y="922211"/>
                  </a:lnTo>
                  <a:lnTo>
                    <a:pt x="700631" y="681771"/>
                  </a:lnTo>
                  <a:cubicBezTo>
                    <a:pt x="739569" y="643814"/>
                    <a:pt x="753589" y="587035"/>
                    <a:pt x="736778" y="535305"/>
                  </a:cubicBezTo>
                  <a:cubicBezTo>
                    <a:pt x="719976" y="483584"/>
                    <a:pt x="675265" y="445884"/>
                    <a:pt x="621440" y="438074"/>
                  </a:cubicBezTo>
                  <a:lnTo>
                    <a:pt x="280559" y="388544"/>
                  </a:lnTo>
                  <a:lnTo>
                    <a:pt x="128111" y="79639"/>
                  </a:lnTo>
                  <a:cubicBezTo>
                    <a:pt x="104051" y="30871"/>
                    <a:pt x="54388" y="0"/>
                    <a:pt x="0" y="0"/>
                  </a:cubicBezTo>
                  <a:lnTo>
                    <a:pt x="0" y="1252042"/>
                  </a:lnTo>
                  <a:close/>
                </a:path>
              </a:pathLst>
            </a:custGeom>
            <a:solidFill>
              <a:srgbClr val="FFE196"/>
            </a:solidFill>
            <a:ln w="9525" cap="flat">
              <a:noFill/>
              <a:prstDash val="solid"/>
              <a:miter/>
            </a:ln>
          </p:spPr>
          <p:txBody>
            <a:bodyPr rtlCol="0" anchor="ctr"/>
            <a:lstStyle/>
            <a:p>
              <a:pPr defTabSz="457189"/>
              <a:endParaRPr lang="en-PH" sz="1800">
                <a:solidFill>
                  <a:prstClr val="black"/>
                </a:solidFill>
                <a:latin typeface="Calibri" panose="020F0502020204030204"/>
              </a:endParaRPr>
            </a:p>
          </p:txBody>
        </p:sp>
      </p:grpSp>
      <p:pic>
        <p:nvPicPr>
          <p:cNvPr id="110" name="Thumb">
            <a:extLst>
              <a:ext uri="{FF2B5EF4-FFF2-40B4-BE49-F238E27FC236}">
                <a16:creationId xmlns:a16="http://schemas.microsoft.com/office/drawing/2014/main" xmlns="" id="{6090C004-2B09-4E1D-B8B4-1D5D95988D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4628" b="80068"/>
          <a:stretch>
            <a:fillRect/>
          </a:stretch>
        </p:blipFill>
        <p:spPr>
          <a:xfrm>
            <a:off x="5038135" y="1708387"/>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7" name="Hình ảnh 6">
            <a:extLst>
              <a:ext uri="{FF2B5EF4-FFF2-40B4-BE49-F238E27FC236}">
                <a16:creationId xmlns:a16="http://schemas.microsoft.com/office/drawing/2014/main" xmlns="" id="{5A7A41BA-A319-43D0-8546-9A2D27FB25A7}"/>
              </a:ext>
            </a:extLst>
          </p:cNvPr>
          <p:cNvPicPr>
            <a:picLocks noChangeAspect="1"/>
          </p:cNvPicPr>
          <p:nvPr/>
        </p:nvPicPr>
        <p:blipFill rotWithShape="1">
          <a:blip r:embed="rId6"/>
          <a:srcRect r="96714"/>
          <a:stretch/>
        </p:blipFill>
        <p:spPr>
          <a:xfrm>
            <a:off x="0" y="0"/>
            <a:ext cx="400633" cy="6858000"/>
          </a:xfrm>
          <a:prstGeom prst="rect">
            <a:avLst/>
          </a:prstGeom>
        </p:spPr>
      </p:pic>
      <p:sp>
        <p:nvSpPr>
          <p:cNvPr id="113" name="Lesson is complete...(text)">
            <a:extLst>
              <a:ext uri="{FF2B5EF4-FFF2-40B4-BE49-F238E27FC236}">
                <a16:creationId xmlns:a16="http://schemas.microsoft.com/office/drawing/2014/main" xmlns="" id="{5F4F37A1-1CDB-4873-B1FE-D6D98B5C492F}"/>
              </a:ext>
            </a:extLst>
          </p:cNvPr>
          <p:cNvSpPr txBox="1"/>
          <p:nvPr/>
        </p:nvSpPr>
        <p:spPr>
          <a:xfrm>
            <a:off x="2852429" y="4175770"/>
            <a:ext cx="6828692" cy="707886"/>
          </a:xfrm>
          <a:prstGeom prst="rect">
            <a:avLst/>
          </a:prstGeom>
          <a:noFill/>
        </p:spPr>
        <p:txBody>
          <a:bodyPr wrap="square" rtlCol="0">
            <a:spAutoFit/>
          </a:bodyPr>
          <a:lstStyle/>
          <a:p>
            <a:pPr algn="ctr" defTabSz="457189"/>
            <a:r>
              <a:rPr lang="en-PH" sz="2000">
                <a:solidFill>
                  <a:schemeClr val="accent2">
                    <a:lumMod val="50000"/>
                  </a:schemeClr>
                </a:solidFill>
                <a:latin typeface="Arial" panose="020B0604020202020204" pitchFamily="34" charset="0"/>
                <a:cs typeface="Arial" panose="020B0604020202020204" pitchFamily="34" charset="0"/>
              </a:rPr>
              <a:t>Bạn là nhất bạn là số một</a:t>
            </a:r>
            <a:endParaRPr lang="en-PH" sz="2000" dirty="0">
              <a:solidFill>
                <a:schemeClr val="accent2">
                  <a:lumMod val="50000"/>
                </a:schemeClr>
              </a:solidFill>
              <a:latin typeface="Arial" panose="020B0604020202020204" pitchFamily="34" charset="0"/>
              <a:cs typeface="Arial" panose="020B0604020202020204" pitchFamily="34" charset="0"/>
            </a:endParaRPr>
          </a:p>
          <a:p>
            <a:pPr algn="ctr" defTabSz="457189"/>
            <a:r>
              <a:rPr lang="en-PH" sz="2000">
                <a:solidFill>
                  <a:prstClr val="black">
                    <a:lumMod val="65000"/>
                    <a:lumOff val="35000"/>
                  </a:prstClr>
                </a:solidFill>
                <a:latin typeface="Arial" panose="020B0604020202020204" pitchFamily="34" charset="0"/>
                <a:cs typeface="Arial" panose="020B0604020202020204" pitchFamily="34" charset="0"/>
              </a:rPr>
              <a:t>Bạn đã hoàn thành tốt câu hỏi của mềnh</a:t>
            </a:r>
            <a:endParaRPr lang="en-PH" sz="20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4" name="Hộp Văn bản 113">
            <a:extLst>
              <a:ext uri="{FF2B5EF4-FFF2-40B4-BE49-F238E27FC236}">
                <a16:creationId xmlns:a16="http://schemas.microsoft.com/office/drawing/2014/main" xmlns="" id="{43DB270A-0CB0-4399-AC69-1209BE5E7C21}"/>
              </a:ext>
            </a:extLst>
          </p:cNvPr>
          <p:cNvSpPr txBox="1"/>
          <p:nvPr/>
        </p:nvSpPr>
        <p:spPr>
          <a:xfrm>
            <a:off x="4321386" y="4996942"/>
            <a:ext cx="3549227" cy="369332"/>
          </a:xfrm>
          <a:prstGeom prst="rect">
            <a:avLst/>
          </a:prstGeom>
          <a:noFill/>
        </p:spPr>
        <p:txBody>
          <a:bodyPr wrap="square" rtlCol="0">
            <a:spAutoFit/>
          </a:bodyPr>
          <a:lstStyle/>
          <a:p>
            <a:pPr algn="ctr"/>
            <a:r>
              <a:rPr lang="en-US" b="1">
                <a:solidFill>
                  <a:schemeClr val="accent2">
                    <a:lumMod val="50000"/>
                  </a:schemeClr>
                </a:solidFill>
                <a:latin typeface="Arial" panose="020B0604020202020204" pitchFamily="34" charset="0"/>
                <a:cs typeface="Arial" panose="020B0604020202020204" pitchFamily="34" charset="0"/>
              </a:rPr>
              <a:t>Bạn có muốn chơi lại không?</a:t>
            </a:r>
          </a:p>
        </p:txBody>
      </p:sp>
      <p:sp>
        <p:nvSpPr>
          <p:cNvPr id="115" name="Hình chữ nhật: Góc Tròn 114">
            <a:hlinkClick r:id="rId7" action="ppaction://hlinksldjump"/>
            <a:extLst>
              <a:ext uri="{FF2B5EF4-FFF2-40B4-BE49-F238E27FC236}">
                <a16:creationId xmlns:a16="http://schemas.microsoft.com/office/drawing/2014/main" xmlns="" id="{7F7151B7-A47E-4371-A375-9C9E5B8DC2D1}"/>
              </a:ext>
            </a:extLst>
          </p:cNvPr>
          <p:cNvSpPr/>
          <p:nvPr/>
        </p:nvSpPr>
        <p:spPr>
          <a:xfrm>
            <a:off x="3812233" y="5571361"/>
            <a:ext cx="1715830" cy="707885"/>
          </a:xfrm>
          <a:prstGeom prst="round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panose="020B0604020202020204" pitchFamily="34" charset="0"/>
                <a:cs typeface="Arial" panose="020B0604020202020204" pitchFamily="34" charset="0"/>
              </a:rPr>
              <a:t>Không</a:t>
            </a:r>
            <a:endParaRPr lang="en-US" sz="2400" b="1" dirty="0">
              <a:latin typeface="Arial" panose="020B0604020202020204" pitchFamily="34" charset="0"/>
              <a:cs typeface="Arial" panose="020B0604020202020204" pitchFamily="34" charset="0"/>
            </a:endParaRPr>
          </a:p>
        </p:txBody>
      </p:sp>
      <p:sp>
        <p:nvSpPr>
          <p:cNvPr id="116" name="Hình chữ nhật: Góc Tròn 115">
            <a:hlinkClick r:id="rId8" action="ppaction://hlinksldjump"/>
            <a:extLst>
              <a:ext uri="{FF2B5EF4-FFF2-40B4-BE49-F238E27FC236}">
                <a16:creationId xmlns:a16="http://schemas.microsoft.com/office/drawing/2014/main" xmlns="" id="{E5BCB741-0B01-4CB2-8ED2-A12FEB8F72C2}"/>
              </a:ext>
            </a:extLst>
          </p:cNvPr>
          <p:cNvSpPr/>
          <p:nvPr/>
        </p:nvSpPr>
        <p:spPr>
          <a:xfrm>
            <a:off x="6828776" y="5552724"/>
            <a:ext cx="1715830" cy="707885"/>
          </a:xfrm>
          <a:prstGeom prst="round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anose="020B0604020202020204" pitchFamily="34" charset="0"/>
                <a:cs typeface="Arial" panose="020B0604020202020204" pitchFamily="34" charset="0"/>
              </a:rPr>
              <a:t>Không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9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0-#ppt_w/2"/>
                                          </p:val>
                                        </p:tav>
                                        <p:tav tm="100000">
                                          <p:val>
                                            <p:strVal val="#ppt_x"/>
                                          </p:val>
                                        </p:tav>
                                      </p:tavLst>
                                    </p:anim>
                                    <p:anim calcmode="lin" valueType="num">
                                      <p:cBhvr additive="base">
                                        <p:cTn id="8" dur="1000" fill="hold"/>
                                        <p:tgtEl>
                                          <p:spTgt spid="97"/>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1000" fill="hold"/>
                                        <p:tgtEl>
                                          <p:spTgt spid="86"/>
                                        </p:tgtEl>
                                        <p:attrNameLst>
                                          <p:attrName>ppt_x</p:attrName>
                                        </p:attrNameLst>
                                      </p:cBhvr>
                                      <p:tavLst>
                                        <p:tav tm="0">
                                          <p:val>
                                            <p:strVal val="0-#ppt_w/2"/>
                                          </p:val>
                                        </p:tav>
                                        <p:tav tm="100000">
                                          <p:val>
                                            <p:strVal val="#ppt_x"/>
                                          </p:val>
                                        </p:tav>
                                      </p:tavLst>
                                    </p:anim>
                                    <p:anim calcmode="lin" valueType="num">
                                      <p:cBhvr additive="base">
                                        <p:cTn id="12" dur="1000" fill="hold"/>
                                        <p:tgtEl>
                                          <p:spTgt spid="86"/>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1000" fill="hold"/>
                                        <p:tgtEl>
                                          <p:spTgt spid="110"/>
                                        </p:tgtEl>
                                        <p:attrNameLst>
                                          <p:attrName>ppt_x</p:attrName>
                                        </p:attrNameLst>
                                      </p:cBhvr>
                                      <p:tavLst>
                                        <p:tav tm="0">
                                          <p:val>
                                            <p:strVal val="0-#ppt_w/2"/>
                                          </p:val>
                                        </p:tav>
                                        <p:tav tm="100000">
                                          <p:val>
                                            <p:strVal val="#ppt_x"/>
                                          </p:val>
                                        </p:tav>
                                      </p:tavLst>
                                    </p:anim>
                                    <p:anim calcmode="lin" valueType="num">
                                      <p:cBhvr additive="base">
                                        <p:cTn id="16" dur="1000" fill="hold"/>
                                        <p:tgtEl>
                                          <p:spTgt spid="110"/>
                                        </p:tgtEl>
                                        <p:attrNameLst>
                                          <p:attrName>ppt_y</p:attrName>
                                        </p:attrNameLst>
                                      </p:cBhvr>
                                      <p:tavLst>
                                        <p:tav tm="0">
                                          <p:val>
                                            <p:strVal val="#ppt_y"/>
                                          </p:val>
                                        </p:tav>
                                        <p:tav tm="100000">
                                          <p:val>
                                            <p:strVal val="#ppt_y"/>
                                          </p:val>
                                        </p:tav>
                                      </p:tavLst>
                                    </p:anim>
                                  </p:childTnLst>
                                </p:cTn>
                              </p:par>
                              <p:par>
                                <p:cTn id="17" presetID="2" presetClass="exit" presetSubtype="8" accel="50000" decel="50000" fill="hold" nodeType="withEffect">
                                  <p:stCondLst>
                                    <p:cond delay="1000"/>
                                  </p:stCondLst>
                                  <p:childTnLst>
                                    <p:anim calcmode="lin" valueType="num">
                                      <p:cBhvr additive="base">
                                        <p:cTn id="18" dur="1000"/>
                                        <p:tgtEl>
                                          <p:spTgt spid="86"/>
                                        </p:tgtEl>
                                        <p:attrNameLst>
                                          <p:attrName>ppt_x</p:attrName>
                                        </p:attrNameLst>
                                      </p:cBhvr>
                                      <p:tavLst>
                                        <p:tav tm="0">
                                          <p:val>
                                            <p:strVal val="ppt_x"/>
                                          </p:val>
                                        </p:tav>
                                        <p:tav tm="100000">
                                          <p:val>
                                            <p:strVal val="0-ppt_w/2"/>
                                          </p:val>
                                        </p:tav>
                                      </p:tavLst>
                                    </p:anim>
                                    <p:anim calcmode="lin" valueType="num">
                                      <p:cBhvr additive="base">
                                        <p:cTn id="19" dur="1000"/>
                                        <p:tgtEl>
                                          <p:spTgt spid="86"/>
                                        </p:tgtEl>
                                        <p:attrNameLst>
                                          <p:attrName>ppt_y</p:attrName>
                                        </p:attrNameLst>
                                      </p:cBhvr>
                                      <p:tavLst>
                                        <p:tav tm="0">
                                          <p:val>
                                            <p:strVal val="ppt_y"/>
                                          </p:val>
                                        </p:tav>
                                        <p:tav tm="100000">
                                          <p:val>
                                            <p:strVal val="ppt_y"/>
                                          </p:val>
                                        </p:tav>
                                      </p:tavLst>
                                    </p:anim>
                                    <p:set>
                                      <p:cBhvr>
                                        <p:cTn id="20" dur="1" fill="hold">
                                          <p:stCondLst>
                                            <p:cond delay="999"/>
                                          </p:stCondLst>
                                        </p:cTn>
                                        <p:tgtEl>
                                          <p:spTgt spid="86"/>
                                        </p:tgtEl>
                                        <p:attrNameLst>
                                          <p:attrName>style.visibility</p:attrName>
                                        </p:attrNameLst>
                                      </p:cBhvr>
                                      <p:to>
                                        <p:strVal val="hidden"/>
                                      </p:to>
                                    </p:set>
                                  </p:childTnLst>
                                </p:cTn>
                              </p:par>
                              <p:par>
                                <p:cTn id="21" presetID="2" presetClass="exit" presetSubtype="8" accel="50000" decel="50000" fill="hold" nodeType="withEffect">
                                  <p:stCondLst>
                                    <p:cond delay="1000"/>
                                  </p:stCondLst>
                                  <p:childTnLst>
                                    <p:anim calcmode="lin" valueType="num">
                                      <p:cBhvr additive="base">
                                        <p:cTn id="22" dur="1000"/>
                                        <p:tgtEl>
                                          <p:spTgt spid="110"/>
                                        </p:tgtEl>
                                        <p:attrNameLst>
                                          <p:attrName>ppt_x</p:attrName>
                                        </p:attrNameLst>
                                      </p:cBhvr>
                                      <p:tavLst>
                                        <p:tav tm="0">
                                          <p:val>
                                            <p:strVal val="ppt_x"/>
                                          </p:val>
                                        </p:tav>
                                        <p:tav tm="100000">
                                          <p:val>
                                            <p:strVal val="0-ppt_w/2"/>
                                          </p:val>
                                        </p:tav>
                                      </p:tavLst>
                                    </p:anim>
                                    <p:anim calcmode="lin" valueType="num">
                                      <p:cBhvr additive="base">
                                        <p:cTn id="23" dur="1000"/>
                                        <p:tgtEl>
                                          <p:spTgt spid="110"/>
                                        </p:tgtEl>
                                        <p:attrNameLst>
                                          <p:attrName>ppt_y</p:attrName>
                                        </p:attrNameLst>
                                      </p:cBhvr>
                                      <p:tavLst>
                                        <p:tav tm="0">
                                          <p:val>
                                            <p:strVal val="ppt_y"/>
                                          </p:val>
                                        </p:tav>
                                        <p:tav tm="100000">
                                          <p:val>
                                            <p:strVal val="ppt_y"/>
                                          </p:val>
                                        </p:tav>
                                      </p:tavLst>
                                    </p:anim>
                                    <p:set>
                                      <p:cBhvr>
                                        <p:cTn id="24" dur="1" fill="hold">
                                          <p:stCondLst>
                                            <p:cond delay="999"/>
                                          </p:stCondLst>
                                        </p:cTn>
                                        <p:tgtEl>
                                          <p:spTgt spid="110"/>
                                        </p:tgtEl>
                                        <p:attrNameLst>
                                          <p:attrName>style.visibility</p:attrName>
                                        </p:attrNameLst>
                                      </p:cBhvr>
                                      <p:to>
                                        <p:strVal val="hidden"/>
                                      </p:to>
                                    </p:set>
                                  </p:childTnLst>
                                </p:cTn>
                              </p:par>
                              <p:par>
                                <p:cTn id="25" presetID="10" presetClass="entr" presetSubtype="0" fill="hold" grpId="0" nodeType="withEffect">
                                  <p:stCondLst>
                                    <p:cond delay="100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500"/>
                                        <p:tgtEl>
                                          <p:spTgt spid="1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500"/>
                                        <p:tgtEl>
                                          <p:spTgt spid="1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animBg="1"/>
      <p:bldP spid="1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9CFEBA338DEB434BA422FAEF126B94DC" ma:contentTypeVersion="2" ma:contentTypeDescription="Tạo tài liệu mới." ma:contentTypeScope="" ma:versionID="2afdeb36ea66720e467688454f349427">
  <xsd:schema xmlns:xsd="http://www.w3.org/2001/XMLSchema" xmlns:xs="http://www.w3.org/2001/XMLSchema" xmlns:p="http://schemas.microsoft.com/office/2006/metadata/properties" xmlns:ns3="b221849c-0837-4032-b334-05a855e97455" targetNamespace="http://schemas.microsoft.com/office/2006/metadata/properties" ma:root="true" ma:fieldsID="776e2069f66aed6f0832b2f319bf8998" ns3:_="">
    <xsd:import namespace="b221849c-0837-4032-b334-05a855e97455"/>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21849c-0837-4032-b334-05a855e974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85A1CB-DF67-433D-BFD5-764AE24CD328}">
  <ds:schemaRefs>
    <ds:schemaRef ds:uri="http://schemas.microsoft.com/sharepoint/v3/contenttype/forms"/>
  </ds:schemaRefs>
</ds:datastoreItem>
</file>

<file path=customXml/itemProps2.xml><?xml version="1.0" encoding="utf-8"?>
<ds:datastoreItem xmlns:ds="http://schemas.openxmlformats.org/officeDocument/2006/customXml" ds:itemID="{6A90E9BC-A376-43A1-ADE5-0CA2BAE9E632}">
  <ds:schemaRefs>
    <ds:schemaRef ds:uri="b221849c-0837-4032-b334-05a855e974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E326DF-1078-4626-ABA1-F4E145C0889C}">
  <ds:schemaRefs>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b221849c-0837-4032-b334-05a855e9745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471</TotalTime>
  <Words>831</Words>
  <Application>Microsoft Office PowerPoint</Application>
  <PresentationFormat>Widescreen</PresentationFormat>
  <Paragraphs>148</Paragraphs>
  <Slides>27</Slides>
  <Notes>2</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.VnAristote</vt:lpstr>
      <vt:lpstr>Algerian</vt:lpstr>
      <vt:lpstr>Arial</vt:lpstr>
      <vt:lpstr>Berlin Sans FB</vt:lpstr>
      <vt:lpstr>Berlin Sans FB Demi</vt:lpstr>
      <vt:lpstr>Calibri</vt:lpstr>
      <vt:lpstr>Calibri Light</vt:lpstr>
      <vt:lpstr>Gilroy ExtraBold</vt:lpstr>
      <vt:lpstr>Showcard Gothic</vt:lpstr>
      <vt:lpstr>Times New Roman</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 Nguyễn</dc:creator>
  <cp:lastModifiedBy>Administrator</cp:lastModifiedBy>
  <cp:revision>21</cp:revision>
  <dcterms:created xsi:type="dcterms:W3CDTF">2021-10-12T03:05:43Z</dcterms:created>
  <dcterms:modified xsi:type="dcterms:W3CDTF">2023-10-03T16:36:48Z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0x0101009CFEBA338DEB434BA422FAEF126B94DC</vt:lpwstr>
  </property>
</Properties>
</file>