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sldIdLst>
    <p:sldId id="266" r:id="rId2"/>
    <p:sldId id="259" r:id="rId3"/>
    <p:sldId id="275" r:id="rId4"/>
    <p:sldId id="260" r:id="rId5"/>
    <p:sldId id="262" r:id="rId6"/>
    <p:sldId id="276" r:id="rId7"/>
    <p:sldId id="277" r:id="rId8"/>
    <p:sldId id="270" r:id="rId9"/>
    <p:sldId id="271" r:id="rId10"/>
    <p:sldId id="272" r:id="rId11"/>
    <p:sldId id="280" r:id="rId12"/>
    <p:sldId id="281" r:id="rId13"/>
    <p:sldId id="279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FFFF"/>
    <a:srgbClr val="66CCFF"/>
    <a:srgbClr val="99FFCC"/>
    <a:srgbClr val="CCFFFF"/>
    <a:srgbClr val="66FFFF"/>
    <a:srgbClr val="FF7C8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574" autoAdjust="0"/>
  </p:normalViewPr>
  <p:slideViewPr>
    <p:cSldViewPr>
      <p:cViewPr>
        <p:scale>
          <a:sx n="90" d="100"/>
          <a:sy n="90" d="100"/>
        </p:scale>
        <p:origin x="-1234" y="-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8.emf"/><Relationship Id="rId13" Type="http://schemas.openxmlformats.org/officeDocument/2006/relationships/image" Target="../media/image93.emf"/><Relationship Id="rId3" Type="http://schemas.openxmlformats.org/officeDocument/2006/relationships/image" Target="../media/image83.emf"/><Relationship Id="rId7" Type="http://schemas.openxmlformats.org/officeDocument/2006/relationships/image" Target="../media/image87.emf"/><Relationship Id="rId12" Type="http://schemas.openxmlformats.org/officeDocument/2006/relationships/image" Target="../media/image92.emf"/><Relationship Id="rId17" Type="http://schemas.openxmlformats.org/officeDocument/2006/relationships/image" Target="../media/image97.emf"/><Relationship Id="rId2" Type="http://schemas.openxmlformats.org/officeDocument/2006/relationships/image" Target="../media/image82.emf"/><Relationship Id="rId16" Type="http://schemas.openxmlformats.org/officeDocument/2006/relationships/image" Target="../media/image96.emf"/><Relationship Id="rId1" Type="http://schemas.openxmlformats.org/officeDocument/2006/relationships/image" Target="../media/image81.emf"/><Relationship Id="rId6" Type="http://schemas.openxmlformats.org/officeDocument/2006/relationships/image" Target="../media/image86.emf"/><Relationship Id="rId11" Type="http://schemas.openxmlformats.org/officeDocument/2006/relationships/image" Target="../media/image91.emf"/><Relationship Id="rId5" Type="http://schemas.openxmlformats.org/officeDocument/2006/relationships/image" Target="../media/image85.emf"/><Relationship Id="rId15" Type="http://schemas.openxmlformats.org/officeDocument/2006/relationships/image" Target="../media/image95.emf"/><Relationship Id="rId10" Type="http://schemas.openxmlformats.org/officeDocument/2006/relationships/image" Target="../media/image90.emf"/><Relationship Id="rId4" Type="http://schemas.openxmlformats.org/officeDocument/2006/relationships/image" Target="../media/image84.emf"/><Relationship Id="rId9" Type="http://schemas.openxmlformats.org/officeDocument/2006/relationships/image" Target="../media/image89.emf"/><Relationship Id="rId14" Type="http://schemas.openxmlformats.org/officeDocument/2006/relationships/image" Target="../media/image94.e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emf"/><Relationship Id="rId3" Type="http://schemas.openxmlformats.org/officeDocument/2006/relationships/image" Target="../media/image100.emf"/><Relationship Id="rId7" Type="http://schemas.openxmlformats.org/officeDocument/2006/relationships/image" Target="../media/image104.emf"/><Relationship Id="rId2" Type="http://schemas.openxmlformats.org/officeDocument/2006/relationships/image" Target="../media/image99.emf"/><Relationship Id="rId1" Type="http://schemas.openxmlformats.org/officeDocument/2006/relationships/image" Target="../media/image98.emf"/><Relationship Id="rId6" Type="http://schemas.openxmlformats.org/officeDocument/2006/relationships/image" Target="../media/image103.emf"/><Relationship Id="rId5" Type="http://schemas.openxmlformats.org/officeDocument/2006/relationships/image" Target="../media/image102.emf"/><Relationship Id="rId4" Type="http://schemas.openxmlformats.org/officeDocument/2006/relationships/image" Target="../media/image101.emf"/><Relationship Id="rId9" Type="http://schemas.openxmlformats.org/officeDocument/2006/relationships/image" Target="../media/image106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10" Type="http://schemas.openxmlformats.org/officeDocument/2006/relationships/image" Target="../media/image20.emf"/><Relationship Id="rId4" Type="http://schemas.openxmlformats.org/officeDocument/2006/relationships/image" Target="../media/image14.emf"/><Relationship Id="rId9" Type="http://schemas.openxmlformats.org/officeDocument/2006/relationships/image" Target="../media/image19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image" Target="../media/image23.emf"/><Relationship Id="rId7" Type="http://schemas.openxmlformats.org/officeDocument/2006/relationships/image" Target="../media/image27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10" Type="http://schemas.openxmlformats.org/officeDocument/2006/relationships/image" Target="../media/image30.emf"/><Relationship Id="rId4" Type="http://schemas.openxmlformats.org/officeDocument/2006/relationships/image" Target="../media/image24.emf"/><Relationship Id="rId9" Type="http://schemas.openxmlformats.org/officeDocument/2006/relationships/image" Target="../media/image29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3" Type="http://schemas.openxmlformats.org/officeDocument/2006/relationships/image" Target="../media/image33.emf"/><Relationship Id="rId7" Type="http://schemas.openxmlformats.org/officeDocument/2006/relationships/image" Target="../media/image37.emf"/><Relationship Id="rId2" Type="http://schemas.openxmlformats.org/officeDocument/2006/relationships/image" Target="../media/image32.emf"/><Relationship Id="rId1" Type="http://schemas.openxmlformats.org/officeDocument/2006/relationships/image" Target="../media/image31.emf"/><Relationship Id="rId6" Type="http://schemas.openxmlformats.org/officeDocument/2006/relationships/image" Target="../media/image36.emf"/><Relationship Id="rId5" Type="http://schemas.openxmlformats.org/officeDocument/2006/relationships/image" Target="../media/image35.emf"/><Relationship Id="rId10" Type="http://schemas.openxmlformats.org/officeDocument/2006/relationships/image" Target="../media/image40.emf"/><Relationship Id="rId4" Type="http://schemas.openxmlformats.org/officeDocument/2006/relationships/image" Target="../media/image34.emf"/><Relationship Id="rId9" Type="http://schemas.openxmlformats.org/officeDocument/2006/relationships/image" Target="../media/image39.e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emf"/><Relationship Id="rId3" Type="http://schemas.openxmlformats.org/officeDocument/2006/relationships/image" Target="../media/image43.emf"/><Relationship Id="rId7" Type="http://schemas.openxmlformats.org/officeDocument/2006/relationships/image" Target="../media/image47.emf"/><Relationship Id="rId12" Type="http://schemas.openxmlformats.org/officeDocument/2006/relationships/image" Target="../media/image52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Relationship Id="rId6" Type="http://schemas.openxmlformats.org/officeDocument/2006/relationships/image" Target="../media/image46.emf"/><Relationship Id="rId11" Type="http://schemas.openxmlformats.org/officeDocument/2006/relationships/image" Target="../media/image51.emf"/><Relationship Id="rId5" Type="http://schemas.openxmlformats.org/officeDocument/2006/relationships/image" Target="../media/image45.emf"/><Relationship Id="rId10" Type="http://schemas.openxmlformats.org/officeDocument/2006/relationships/image" Target="../media/image50.emf"/><Relationship Id="rId4" Type="http://schemas.openxmlformats.org/officeDocument/2006/relationships/image" Target="../media/image44.emf"/><Relationship Id="rId9" Type="http://schemas.openxmlformats.org/officeDocument/2006/relationships/image" Target="../media/image4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image" Target="../media/image53.e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emf"/><Relationship Id="rId13" Type="http://schemas.openxmlformats.org/officeDocument/2006/relationships/image" Target="../media/image67.emf"/><Relationship Id="rId3" Type="http://schemas.openxmlformats.org/officeDocument/2006/relationships/image" Target="../media/image57.emf"/><Relationship Id="rId7" Type="http://schemas.openxmlformats.org/officeDocument/2006/relationships/image" Target="../media/image61.emf"/><Relationship Id="rId12" Type="http://schemas.openxmlformats.org/officeDocument/2006/relationships/image" Target="../media/image66.emf"/><Relationship Id="rId2" Type="http://schemas.openxmlformats.org/officeDocument/2006/relationships/image" Target="../media/image56.emf"/><Relationship Id="rId1" Type="http://schemas.openxmlformats.org/officeDocument/2006/relationships/image" Target="../media/image55.emf"/><Relationship Id="rId6" Type="http://schemas.openxmlformats.org/officeDocument/2006/relationships/image" Target="../media/image60.emf"/><Relationship Id="rId11" Type="http://schemas.openxmlformats.org/officeDocument/2006/relationships/image" Target="../media/image65.emf"/><Relationship Id="rId5" Type="http://schemas.openxmlformats.org/officeDocument/2006/relationships/image" Target="../media/image59.emf"/><Relationship Id="rId10" Type="http://schemas.openxmlformats.org/officeDocument/2006/relationships/image" Target="../media/image64.emf"/><Relationship Id="rId4" Type="http://schemas.openxmlformats.org/officeDocument/2006/relationships/image" Target="../media/image58.emf"/><Relationship Id="rId9" Type="http://schemas.openxmlformats.org/officeDocument/2006/relationships/image" Target="../media/image63.e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emf"/><Relationship Id="rId13" Type="http://schemas.openxmlformats.org/officeDocument/2006/relationships/image" Target="../media/image80.emf"/><Relationship Id="rId3" Type="http://schemas.openxmlformats.org/officeDocument/2006/relationships/image" Target="../media/image70.emf"/><Relationship Id="rId7" Type="http://schemas.openxmlformats.org/officeDocument/2006/relationships/image" Target="../media/image74.emf"/><Relationship Id="rId12" Type="http://schemas.openxmlformats.org/officeDocument/2006/relationships/image" Target="../media/image79.emf"/><Relationship Id="rId2" Type="http://schemas.openxmlformats.org/officeDocument/2006/relationships/image" Target="../media/image69.emf"/><Relationship Id="rId1" Type="http://schemas.openxmlformats.org/officeDocument/2006/relationships/image" Target="../media/image68.emf"/><Relationship Id="rId6" Type="http://schemas.openxmlformats.org/officeDocument/2006/relationships/image" Target="../media/image73.emf"/><Relationship Id="rId11" Type="http://schemas.openxmlformats.org/officeDocument/2006/relationships/image" Target="../media/image78.emf"/><Relationship Id="rId5" Type="http://schemas.openxmlformats.org/officeDocument/2006/relationships/image" Target="../media/image72.emf"/><Relationship Id="rId10" Type="http://schemas.openxmlformats.org/officeDocument/2006/relationships/image" Target="../media/image77.emf"/><Relationship Id="rId4" Type="http://schemas.openxmlformats.org/officeDocument/2006/relationships/image" Target="../media/image71.emf"/><Relationship Id="rId9" Type="http://schemas.openxmlformats.org/officeDocument/2006/relationships/image" Target="../media/image7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BB3C2B0-8D78-48CB-ABBD-47B89DD3E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071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77F85F-2C79-4ECD-90C3-795E3CC2B14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9A43010-B350-4BD2-8109-02B25BD200E2}" type="slidenum">
              <a:rPr lang="vi-VN" sz="1200">
                <a:latin typeface="Arial" charset="0"/>
                <a:cs typeface="Arial" charset="0"/>
              </a:rPr>
              <a:pPr algn="r" eaLnBrk="1" hangingPunct="1"/>
              <a:t>1</a:t>
            </a:fld>
            <a:endParaRPr lang="vi-VN" sz="1200">
              <a:latin typeface="Arial" charset="0"/>
              <a:cs typeface="Arial" charset="0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E21C5-885B-4AC1-8029-75094EB1D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D0DA6-3A66-438C-BE39-FC1FF0034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B8515-43D3-4705-8CB7-57EA99421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0D6E8-B20C-40FE-9481-F22E489C9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CBC3D-8617-415A-BAA1-CC9B69F32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EE88D-699B-4386-B297-9BD121A13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57A8E-9BDA-4D25-8B35-ECCE98C24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5DD54-A1E9-4D45-9E0F-A92AF8A46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4459E-0BF7-4448-9D23-69AA62E89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A6BA5-4378-4CBE-9E6E-19A364859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08152-8C03-4A48-AC7A-219253A00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7D2E3-6EDB-4A93-82D4-FC73D708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424069B8-B8FC-4BE1-873C-D9498E377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emf"/><Relationship Id="rId13" Type="http://schemas.openxmlformats.org/officeDocument/2006/relationships/oleObject" Target="../embeddings/oleObject72.bin"/><Relationship Id="rId18" Type="http://schemas.openxmlformats.org/officeDocument/2006/relationships/image" Target="../media/image75.emf"/><Relationship Id="rId26" Type="http://schemas.openxmlformats.org/officeDocument/2006/relationships/image" Target="../media/image79.emf"/><Relationship Id="rId3" Type="http://schemas.openxmlformats.org/officeDocument/2006/relationships/oleObject" Target="../embeddings/oleObject67.bin"/><Relationship Id="rId21" Type="http://schemas.openxmlformats.org/officeDocument/2006/relationships/oleObject" Target="../embeddings/oleObject76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72.emf"/><Relationship Id="rId17" Type="http://schemas.openxmlformats.org/officeDocument/2006/relationships/oleObject" Target="../embeddings/oleObject74.bin"/><Relationship Id="rId25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4.emf"/><Relationship Id="rId20" Type="http://schemas.openxmlformats.org/officeDocument/2006/relationships/image" Target="../media/image76.e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69.emf"/><Relationship Id="rId11" Type="http://schemas.openxmlformats.org/officeDocument/2006/relationships/oleObject" Target="../embeddings/oleObject71.bin"/><Relationship Id="rId24" Type="http://schemas.openxmlformats.org/officeDocument/2006/relationships/image" Target="../media/image78.emf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3.bin"/><Relationship Id="rId23" Type="http://schemas.openxmlformats.org/officeDocument/2006/relationships/oleObject" Target="../embeddings/oleObject77.bin"/><Relationship Id="rId28" Type="http://schemas.openxmlformats.org/officeDocument/2006/relationships/image" Target="../media/image80.emf"/><Relationship Id="rId10" Type="http://schemas.openxmlformats.org/officeDocument/2006/relationships/image" Target="../media/image71.emf"/><Relationship Id="rId19" Type="http://schemas.openxmlformats.org/officeDocument/2006/relationships/oleObject" Target="../embeddings/oleObject75.bin"/><Relationship Id="rId4" Type="http://schemas.openxmlformats.org/officeDocument/2006/relationships/image" Target="../media/image68.e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73.emf"/><Relationship Id="rId22" Type="http://schemas.openxmlformats.org/officeDocument/2006/relationships/image" Target="../media/image77.emf"/><Relationship Id="rId27" Type="http://schemas.openxmlformats.org/officeDocument/2006/relationships/oleObject" Target="../embeddings/oleObject7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emf"/><Relationship Id="rId13" Type="http://schemas.openxmlformats.org/officeDocument/2006/relationships/oleObject" Target="../embeddings/oleObject85.bin"/><Relationship Id="rId18" Type="http://schemas.openxmlformats.org/officeDocument/2006/relationships/image" Target="../media/image88.emf"/><Relationship Id="rId26" Type="http://schemas.openxmlformats.org/officeDocument/2006/relationships/image" Target="../media/image92.emf"/><Relationship Id="rId3" Type="http://schemas.openxmlformats.org/officeDocument/2006/relationships/oleObject" Target="../embeddings/oleObject80.bin"/><Relationship Id="rId21" Type="http://schemas.openxmlformats.org/officeDocument/2006/relationships/oleObject" Target="../embeddings/oleObject89.bin"/><Relationship Id="rId34" Type="http://schemas.openxmlformats.org/officeDocument/2006/relationships/image" Target="../media/image96.emf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85.emf"/><Relationship Id="rId17" Type="http://schemas.openxmlformats.org/officeDocument/2006/relationships/oleObject" Target="../embeddings/oleObject87.bin"/><Relationship Id="rId25" Type="http://schemas.openxmlformats.org/officeDocument/2006/relationships/oleObject" Target="../embeddings/oleObject91.bin"/><Relationship Id="rId33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7.emf"/><Relationship Id="rId20" Type="http://schemas.openxmlformats.org/officeDocument/2006/relationships/image" Target="../media/image89.emf"/><Relationship Id="rId29" Type="http://schemas.openxmlformats.org/officeDocument/2006/relationships/oleObject" Target="../embeddings/oleObject93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2.emf"/><Relationship Id="rId11" Type="http://schemas.openxmlformats.org/officeDocument/2006/relationships/oleObject" Target="../embeddings/oleObject84.bin"/><Relationship Id="rId24" Type="http://schemas.openxmlformats.org/officeDocument/2006/relationships/image" Target="../media/image91.emf"/><Relationship Id="rId32" Type="http://schemas.openxmlformats.org/officeDocument/2006/relationships/image" Target="../media/image95.emf"/><Relationship Id="rId5" Type="http://schemas.openxmlformats.org/officeDocument/2006/relationships/oleObject" Target="../embeddings/oleObject81.bin"/><Relationship Id="rId15" Type="http://schemas.openxmlformats.org/officeDocument/2006/relationships/oleObject" Target="../embeddings/oleObject86.bin"/><Relationship Id="rId23" Type="http://schemas.openxmlformats.org/officeDocument/2006/relationships/oleObject" Target="../embeddings/oleObject90.bin"/><Relationship Id="rId28" Type="http://schemas.openxmlformats.org/officeDocument/2006/relationships/image" Target="../media/image93.emf"/><Relationship Id="rId36" Type="http://schemas.openxmlformats.org/officeDocument/2006/relationships/image" Target="../media/image97.emf"/><Relationship Id="rId10" Type="http://schemas.openxmlformats.org/officeDocument/2006/relationships/image" Target="../media/image84.emf"/><Relationship Id="rId19" Type="http://schemas.openxmlformats.org/officeDocument/2006/relationships/oleObject" Target="../embeddings/oleObject88.bin"/><Relationship Id="rId31" Type="http://schemas.openxmlformats.org/officeDocument/2006/relationships/oleObject" Target="../embeddings/oleObject94.bin"/><Relationship Id="rId4" Type="http://schemas.openxmlformats.org/officeDocument/2006/relationships/image" Target="../media/image81.emf"/><Relationship Id="rId9" Type="http://schemas.openxmlformats.org/officeDocument/2006/relationships/oleObject" Target="../embeddings/oleObject83.bin"/><Relationship Id="rId14" Type="http://schemas.openxmlformats.org/officeDocument/2006/relationships/image" Target="../media/image86.emf"/><Relationship Id="rId22" Type="http://schemas.openxmlformats.org/officeDocument/2006/relationships/image" Target="../media/image90.emf"/><Relationship Id="rId27" Type="http://schemas.openxmlformats.org/officeDocument/2006/relationships/oleObject" Target="../embeddings/oleObject92.bin"/><Relationship Id="rId30" Type="http://schemas.openxmlformats.org/officeDocument/2006/relationships/image" Target="../media/image94.emf"/><Relationship Id="rId35" Type="http://schemas.openxmlformats.org/officeDocument/2006/relationships/oleObject" Target="../embeddings/oleObject9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emf"/><Relationship Id="rId13" Type="http://schemas.openxmlformats.org/officeDocument/2006/relationships/oleObject" Target="../embeddings/oleObject102.bin"/><Relationship Id="rId18" Type="http://schemas.openxmlformats.org/officeDocument/2006/relationships/image" Target="../media/image105.emf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99.bin"/><Relationship Id="rId12" Type="http://schemas.openxmlformats.org/officeDocument/2006/relationships/image" Target="../media/image102.emf"/><Relationship Id="rId17" Type="http://schemas.openxmlformats.org/officeDocument/2006/relationships/oleObject" Target="../embeddings/oleObject10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4.emf"/><Relationship Id="rId20" Type="http://schemas.openxmlformats.org/officeDocument/2006/relationships/image" Target="../media/image106.e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99.emf"/><Relationship Id="rId11" Type="http://schemas.openxmlformats.org/officeDocument/2006/relationships/oleObject" Target="../embeddings/oleObject101.bin"/><Relationship Id="rId5" Type="http://schemas.openxmlformats.org/officeDocument/2006/relationships/oleObject" Target="../embeddings/oleObject98.bin"/><Relationship Id="rId15" Type="http://schemas.openxmlformats.org/officeDocument/2006/relationships/oleObject" Target="../embeddings/oleObject103.bin"/><Relationship Id="rId10" Type="http://schemas.openxmlformats.org/officeDocument/2006/relationships/image" Target="../media/image101.emf"/><Relationship Id="rId19" Type="http://schemas.openxmlformats.org/officeDocument/2006/relationships/oleObject" Target="../embeddings/oleObject105.bin"/><Relationship Id="rId4" Type="http://schemas.openxmlformats.org/officeDocument/2006/relationships/image" Target="../media/image98.emf"/><Relationship Id="rId9" Type="http://schemas.openxmlformats.org/officeDocument/2006/relationships/oleObject" Target="../embeddings/oleObject100.bin"/><Relationship Id="rId14" Type="http://schemas.openxmlformats.org/officeDocument/2006/relationships/image" Target="../media/image10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e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8.e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e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emf"/><Relationship Id="rId20" Type="http://schemas.openxmlformats.org/officeDocument/2006/relationships/image" Target="../media/image19.e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e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4.e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1.e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emf"/><Relationship Id="rId22" Type="http://schemas.openxmlformats.org/officeDocument/2006/relationships/image" Target="../media/image20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28.emf"/><Relationship Id="rId3" Type="http://schemas.openxmlformats.org/officeDocument/2006/relationships/oleObject" Target="../embeddings/oleObject20.bin"/><Relationship Id="rId21" Type="http://schemas.openxmlformats.org/officeDocument/2006/relationships/oleObject" Target="../embeddings/oleObject29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5.e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emf"/><Relationship Id="rId20" Type="http://schemas.openxmlformats.org/officeDocument/2006/relationships/image" Target="../media/image29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e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4.emf"/><Relationship Id="rId19" Type="http://schemas.openxmlformats.org/officeDocument/2006/relationships/oleObject" Target="../embeddings/oleObject28.bin"/><Relationship Id="rId4" Type="http://schemas.openxmlformats.org/officeDocument/2006/relationships/image" Target="../media/image21.e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6.emf"/><Relationship Id="rId22" Type="http://schemas.openxmlformats.org/officeDocument/2006/relationships/image" Target="../media/image30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38.emf"/><Relationship Id="rId3" Type="http://schemas.openxmlformats.org/officeDocument/2006/relationships/oleObject" Target="../embeddings/oleObject30.bin"/><Relationship Id="rId21" Type="http://schemas.openxmlformats.org/officeDocument/2006/relationships/oleObject" Target="../embeddings/oleObject39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5.emf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7.emf"/><Relationship Id="rId20" Type="http://schemas.openxmlformats.org/officeDocument/2006/relationships/image" Target="../media/image39.e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2.e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34.emf"/><Relationship Id="rId19" Type="http://schemas.openxmlformats.org/officeDocument/2006/relationships/oleObject" Target="../embeddings/oleObject38.bin"/><Relationship Id="rId4" Type="http://schemas.openxmlformats.org/officeDocument/2006/relationships/image" Target="../media/image31.e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6.emf"/><Relationship Id="rId22" Type="http://schemas.openxmlformats.org/officeDocument/2006/relationships/image" Target="../media/image40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13" Type="http://schemas.openxmlformats.org/officeDocument/2006/relationships/oleObject" Target="../embeddings/oleObject45.bin"/><Relationship Id="rId18" Type="http://schemas.openxmlformats.org/officeDocument/2006/relationships/image" Target="../media/image48.emf"/><Relationship Id="rId26" Type="http://schemas.openxmlformats.org/officeDocument/2006/relationships/image" Target="../media/image52.emf"/><Relationship Id="rId3" Type="http://schemas.openxmlformats.org/officeDocument/2006/relationships/oleObject" Target="../embeddings/oleObject40.bin"/><Relationship Id="rId21" Type="http://schemas.openxmlformats.org/officeDocument/2006/relationships/oleObject" Target="../embeddings/oleObject49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5.emf"/><Relationship Id="rId17" Type="http://schemas.openxmlformats.org/officeDocument/2006/relationships/oleObject" Target="../embeddings/oleObject47.bin"/><Relationship Id="rId25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7.emf"/><Relationship Id="rId20" Type="http://schemas.openxmlformats.org/officeDocument/2006/relationships/image" Target="../media/image49.e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2.emf"/><Relationship Id="rId11" Type="http://schemas.openxmlformats.org/officeDocument/2006/relationships/oleObject" Target="../embeddings/oleObject44.bin"/><Relationship Id="rId24" Type="http://schemas.openxmlformats.org/officeDocument/2006/relationships/image" Target="../media/image51.emf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46.bin"/><Relationship Id="rId23" Type="http://schemas.openxmlformats.org/officeDocument/2006/relationships/oleObject" Target="../embeddings/oleObject50.bin"/><Relationship Id="rId10" Type="http://schemas.openxmlformats.org/officeDocument/2006/relationships/image" Target="../media/image44.emf"/><Relationship Id="rId19" Type="http://schemas.openxmlformats.org/officeDocument/2006/relationships/oleObject" Target="../embeddings/oleObject48.bin"/><Relationship Id="rId4" Type="http://schemas.openxmlformats.org/officeDocument/2006/relationships/image" Target="../media/image41.e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46.emf"/><Relationship Id="rId22" Type="http://schemas.openxmlformats.org/officeDocument/2006/relationships/image" Target="../media/image5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4.e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3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emf"/><Relationship Id="rId13" Type="http://schemas.openxmlformats.org/officeDocument/2006/relationships/oleObject" Target="../embeddings/oleObject59.bin"/><Relationship Id="rId18" Type="http://schemas.openxmlformats.org/officeDocument/2006/relationships/image" Target="../media/image62.emf"/><Relationship Id="rId26" Type="http://schemas.openxmlformats.org/officeDocument/2006/relationships/image" Target="../media/image66.emf"/><Relationship Id="rId3" Type="http://schemas.openxmlformats.org/officeDocument/2006/relationships/oleObject" Target="../embeddings/oleObject54.bin"/><Relationship Id="rId21" Type="http://schemas.openxmlformats.org/officeDocument/2006/relationships/oleObject" Target="../embeddings/oleObject63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59.emf"/><Relationship Id="rId17" Type="http://schemas.openxmlformats.org/officeDocument/2006/relationships/oleObject" Target="../embeddings/oleObject61.bin"/><Relationship Id="rId25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1.emf"/><Relationship Id="rId20" Type="http://schemas.openxmlformats.org/officeDocument/2006/relationships/image" Target="../media/image63.e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6.emf"/><Relationship Id="rId11" Type="http://schemas.openxmlformats.org/officeDocument/2006/relationships/oleObject" Target="../embeddings/oleObject58.bin"/><Relationship Id="rId24" Type="http://schemas.openxmlformats.org/officeDocument/2006/relationships/image" Target="../media/image65.emf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60.bin"/><Relationship Id="rId23" Type="http://schemas.openxmlformats.org/officeDocument/2006/relationships/oleObject" Target="../embeddings/oleObject64.bin"/><Relationship Id="rId28" Type="http://schemas.openxmlformats.org/officeDocument/2006/relationships/image" Target="../media/image67.emf"/><Relationship Id="rId10" Type="http://schemas.openxmlformats.org/officeDocument/2006/relationships/image" Target="../media/image58.emf"/><Relationship Id="rId19" Type="http://schemas.openxmlformats.org/officeDocument/2006/relationships/oleObject" Target="../embeddings/oleObject62.bin"/><Relationship Id="rId4" Type="http://schemas.openxmlformats.org/officeDocument/2006/relationships/image" Target="../media/image55.e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60.emf"/><Relationship Id="rId22" Type="http://schemas.openxmlformats.org/officeDocument/2006/relationships/image" Target="../media/image64.emf"/><Relationship Id="rId27" Type="http://schemas.openxmlformats.org/officeDocument/2006/relationships/oleObject" Target="../embeddings/oleObject6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COTIM~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0738" y="4876800"/>
            <a:ext cx="166846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WordArt 8"/>
          <p:cNvSpPr>
            <a:spLocks noChangeArrowheads="1" noChangeShapeType="1" noTextEdit="1"/>
          </p:cNvSpPr>
          <p:nvPr/>
        </p:nvSpPr>
        <p:spPr bwMode="auto">
          <a:xfrm>
            <a:off x="838200" y="1752600"/>
            <a:ext cx="6934200" cy="281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§3. LIÊN HỆ GIỮA PHÉP NHÂN</a:t>
            </a:r>
          </a:p>
          <a:p>
            <a:pPr algn="ctr"/>
            <a:r>
              <a:rPr lang="vi-VN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VÀ PHÉP KHAI PHƯƠNG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31" name="Group 16"/>
          <p:cNvGrpSpPr>
            <a:grpSpLocks/>
          </p:cNvGrpSpPr>
          <p:nvPr/>
        </p:nvGrpSpPr>
        <p:grpSpPr bwMode="auto">
          <a:xfrm>
            <a:off x="0" y="-123825"/>
            <a:ext cx="9367838" cy="7162800"/>
            <a:chOff x="-23" y="0"/>
            <a:chExt cx="5783" cy="4252"/>
          </a:xfrm>
        </p:grpSpPr>
        <p:sp>
          <p:nvSpPr>
            <p:cNvPr id="9239" name="Rectangle 17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6882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883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884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885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32" name="Rectangle 23"/>
          <p:cNvSpPr>
            <a:spLocks noChangeArrowheads="1"/>
          </p:cNvSpPr>
          <p:nvPr/>
        </p:nvSpPr>
        <p:spPr bwMode="auto">
          <a:xfrm>
            <a:off x="533400" y="762000"/>
            <a:ext cx="7167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?4. Rút gọn biểu thức, với a, b không âm</a:t>
            </a:r>
            <a:endParaRPr lang="de-DE" b="1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9233" name="Text Box 24"/>
          <p:cNvSpPr txBox="1">
            <a:spLocks noChangeArrowheads="1"/>
          </p:cNvSpPr>
          <p:nvPr/>
        </p:nvSpPr>
        <p:spPr bwMode="auto">
          <a:xfrm>
            <a:off x="3541713" y="1981200"/>
            <a:ext cx="990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Giải</a:t>
            </a:r>
          </a:p>
        </p:txBody>
      </p:sp>
      <p:graphicFrame>
        <p:nvGraphicFramePr>
          <p:cNvPr id="36889" name="Object 25"/>
          <p:cNvGraphicFramePr>
            <a:graphicFrameLocks noChangeAspect="1"/>
          </p:cNvGraphicFramePr>
          <p:nvPr/>
        </p:nvGraphicFramePr>
        <p:xfrm>
          <a:off x="631825" y="2552700"/>
          <a:ext cx="181451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3" imgW="876240" imgH="266400" progId="Equation.3">
                  <p:embed/>
                </p:oleObj>
              </mc:Choice>
              <mc:Fallback>
                <p:oleObj name="Equation" r:id="rId3" imgW="876240" imgH="2664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2552700"/>
                        <a:ext cx="1814513" cy="550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90" name="Object 26"/>
          <p:cNvGraphicFramePr>
            <a:graphicFrameLocks noChangeAspect="1"/>
          </p:cNvGraphicFramePr>
          <p:nvPr/>
        </p:nvGraphicFramePr>
        <p:xfrm>
          <a:off x="2538413" y="2565400"/>
          <a:ext cx="15763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5" imgW="761760" imgH="253800" progId="Equation.3">
                  <p:embed/>
                </p:oleObj>
              </mc:Choice>
              <mc:Fallback>
                <p:oleObj name="Equation" r:id="rId5" imgW="761760" imgH="2538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13" y="2565400"/>
                        <a:ext cx="1576387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91" name="Line 27"/>
          <p:cNvSpPr>
            <a:spLocks noChangeShapeType="1"/>
          </p:cNvSpPr>
          <p:nvPr/>
        </p:nvSpPr>
        <p:spPr bwMode="auto">
          <a:xfrm>
            <a:off x="4684713" y="25908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9220" name="Object 28"/>
          <p:cNvGraphicFramePr>
            <a:graphicFrameLocks noChangeAspect="1"/>
          </p:cNvGraphicFramePr>
          <p:nvPr/>
        </p:nvGraphicFramePr>
        <p:xfrm>
          <a:off x="835025" y="1400175"/>
          <a:ext cx="19462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7" imgW="876240" imgH="266400" progId="Equation.3">
                  <p:embed/>
                </p:oleObj>
              </mc:Choice>
              <mc:Fallback>
                <p:oleObj name="Equation" r:id="rId7" imgW="876240" imgH="2664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025" y="1400175"/>
                        <a:ext cx="1946275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29"/>
          <p:cNvGraphicFramePr>
            <a:graphicFrameLocks noChangeAspect="1"/>
          </p:cNvGraphicFramePr>
          <p:nvPr/>
        </p:nvGraphicFramePr>
        <p:xfrm>
          <a:off x="5884863" y="1401763"/>
          <a:ext cx="198278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9" imgW="863280" imgH="266400" progId="Equation.3">
                  <p:embed/>
                </p:oleObj>
              </mc:Choice>
              <mc:Fallback>
                <p:oleObj name="Equation" r:id="rId9" imgW="863280" imgH="2664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4863" y="1401763"/>
                        <a:ext cx="1982787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94" name="Object 30"/>
          <p:cNvGraphicFramePr>
            <a:graphicFrameLocks noChangeAspect="1"/>
          </p:cNvGraphicFramePr>
          <p:nvPr/>
        </p:nvGraphicFramePr>
        <p:xfrm>
          <a:off x="839788" y="3327400"/>
          <a:ext cx="12080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11" imgW="583920" imgH="253800" progId="Equation.3">
                  <p:embed/>
                </p:oleObj>
              </mc:Choice>
              <mc:Fallback>
                <p:oleObj name="Equation" r:id="rId11" imgW="583920" imgH="2538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3327400"/>
                        <a:ext cx="1208087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97" name="Object 33"/>
          <p:cNvGraphicFramePr>
            <a:graphicFrameLocks noChangeAspect="1"/>
          </p:cNvGraphicFramePr>
          <p:nvPr/>
        </p:nvGraphicFramePr>
        <p:xfrm>
          <a:off x="7010400" y="2508250"/>
          <a:ext cx="17621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13" imgW="711000" imgH="253800" progId="Equation.3">
                  <p:embed/>
                </p:oleObj>
              </mc:Choice>
              <mc:Fallback>
                <p:oleObj name="Equation" r:id="rId13" imgW="711000" imgH="2538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508250"/>
                        <a:ext cx="1762125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98" name="Object 34"/>
          <p:cNvGraphicFramePr>
            <a:graphicFrameLocks noChangeAspect="1"/>
          </p:cNvGraphicFramePr>
          <p:nvPr/>
        </p:nvGraphicFramePr>
        <p:xfrm>
          <a:off x="4953000" y="3276600"/>
          <a:ext cx="9032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Equation" r:id="rId15" imgW="431640" imgH="253800" progId="Equation.3">
                  <p:embed/>
                </p:oleObj>
              </mc:Choice>
              <mc:Fallback>
                <p:oleObj name="Equation" r:id="rId15" imgW="431640" imgH="2538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276600"/>
                        <a:ext cx="90328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99" name="Object 35"/>
          <p:cNvGraphicFramePr>
            <a:graphicFrameLocks noChangeAspect="1"/>
          </p:cNvGraphicFramePr>
          <p:nvPr/>
        </p:nvGraphicFramePr>
        <p:xfrm>
          <a:off x="2178050" y="3300413"/>
          <a:ext cx="17843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17" imgW="863280" imgH="304560" progId="Equation.3">
                  <p:embed/>
                </p:oleObj>
              </mc:Choice>
              <mc:Fallback>
                <p:oleObj name="Equation" r:id="rId17" imgW="863280" imgH="30456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3300413"/>
                        <a:ext cx="17843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00" name="Object 36"/>
          <p:cNvGraphicFramePr>
            <a:graphicFrameLocks noChangeAspect="1"/>
          </p:cNvGraphicFramePr>
          <p:nvPr/>
        </p:nvGraphicFramePr>
        <p:xfrm>
          <a:off x="849313" y="4141788"/>
          <a:ext cx="787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19" imgW="380880" imgH="203040" progId="Equation.3">
                  <p:embed/>
                </p:oleObj>
              </mc:Choice>
              <mc:Fallback>
                <p:oleObj name="Equation" r:id="rId19" imgW="380880" imgH="2030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4141788"/>
                        <a:ext cx="787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457200" y="51054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Vậy:</a:t>
            </a:r>
            <a:endParaRPr lang="en-US"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36904" name="Object 40"/>
          <p:cNvGraphicFramePr>
            <a:graphicFrameLocks noChangeAspect="1"/>
          </p:cNvGraphicFramePr>
          <p:nvPr/>
        </p:nvGraphicFramePr>
        <p:xfrm>
          <a:off x="1431925" y="5091113"/>
          <a:ext cx="245427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21" imgW="1104840" imgH="253800" progId="Equation.3">
                  <p:embed/>
                </p:oleObj>
              </mc:Choice>
              <mc:Fallback>
                <p:oleObj name="Equation" r:id="rId21" imgW="1104840" imgH="2538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925" y="5091113"/>
                        <a:ext cx="2454275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6" name="Text Box 42"/>
          <p:cNvSpPr txBox="1">
            <a:spLocks noChangeArrowheads="1"/>
          </p:cNvSpPr>
          <p:nvPr/>
        </p:nvSpPr>
        <p:spPr bwMode="auto">
          <a:xfrm>
            <a:off x="4876800" y="47244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Vậy:</a:t>
            </a:r>
            <a:endParaRPr lang="en-US"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36908" name="Object 44"/>
          <p:cNvGraphicFramePr>
            <a:graphicFrameLocks noChangeAspect="1"/>
          </p:cNvGraphicFramePr>
          <p:nvPr/>
        </p:nvGraphicFramePr>
        <p:xfrm>
          <a:off x="4876800" y="2514600"/>
          <a:ext cx="17526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23" imgW="863280" imgH="266400" progId="Equation.3">
                  <p:embed/>
                </p:oleObj>
              </mc:Choice>
              <mc:Fallback>
                <p:oleObj name="Equation" r:id="rId23" imgW="863280" imgH="26640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514600"/>
                        <a:ext cx="1752600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09" name="Object 45"/>
          <p:cNvGraphicFramePr>
            <a:graphicFrameLocks noChangeAspect="1"/>
          </p:cNvGraphicFramePr>
          <p:nvPr/>
        </p:nvGraphicFramePr>
        <p:xfrm>
          <a:off x="6096000" y="3360738"/>
          <a:ext cx="823913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25" imgW="393480" imgH="177480" progId="Equation.3">
                  <p:embed/>
                </p:oleObj>
              </mc:Choice>
              <mc:Fallback>
                <p:oleObj name="Equation" r:id="rId25" imgW="393480" imgH="17748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360738"/>
                        <a:ext cx="823913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10" name="Object 46"/>
          <p:cNvGraphicFramePr>
            <a:graphicFrameLocks noChangeAspect="1"/>
          </p:cNvGraphicFramePr>
          <p:nvPr/>
        </p:nvGraphicFramePr>
        <p:xfrm>
          <a:off x="6019800" y="4800600"/>
          <a:ext cx="224313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27" imgW="1104840" imgH="253800" progId="Equation.3">
                  <p:embed/>
                </p:oleObj>
              </mc:Choice>
              <mc:Fallback>
                <p:oleObj name="Equation" r:id="rId27" imgW="1104840" imgH="2538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800600"/>
                        <a:ext cx="2243138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11" name="Text Box 47"/>
          <p:cNvSpPr txBox="1">
            <a:spLocks noChangeArrowheads="1"/>
          </p:cNvSpPr>
          <p:nvPr/>
        </p:nvSpPr>
        <p:spPr bwMode="auto">
          <a:xfrm>
            <a:off x="6934200" y="3276600"/>
            <a:ext cx="1828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(vì a,b </a:t>
            </a:r>
            <a:r>
              <a:rPr lang="en-US" sz="2400">
                <a:latin typeface="Arial" charset="0"/>
                <a:cs typeface="Times New Roman" pitchFamily="18" charset="0"/>
              </a:rPr>
              <a:t>≥ 0)</a:t>
            </a:r>
          </a:p>
        </p:txBody>
      </p:sp>
      <p:sp>
        <p:nvSpPr>
          <p:cNvPr id="36912" name="Text Box 48"/>
          <p:cNvSpPr txBox="1"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latin typeface="Arial"/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69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69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36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6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6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6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1" grpId="0" animBg="1"/>
      <p:bldP spid="36903" grpId="0"/>
      <p:bldP spid="36906" grpId="0"/>
      <p:bldP spid="369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9" name="Group 2"/>
          <p:cNvGrpSpPr>
            <a:grpSpLocks/>
          </p:cNvGrpSpPr>
          <p:nvPr/>
        </p:nvGrpSpPr>
        <p:grpSpPr bwMode="auto">
          <a:xfrm>
            <a:off x="0" y="-123825"/>
            <a:ext cx="9367838" cy="7162800"/>
            <a:chOff x="-23" y="0"/>
            <a:chExt cx="5783" cy="4252"/>
          </a:xfrm>
        </p:grpSpPr>
        <p:sp>
          <p:nvSpPr>
            <p:cNvPr id="10263" name="Rectangle 3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7108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09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0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1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60" name="Rectangle 8"/>
          <p:cNvSpPr>
            <a:spLocks noChangeArrowheads="1"/>
          </p:cNvSpPr>
          <p:nvPr/>
        </p:nvSpPr>
        <p:spPr bwMode="auto">
          <a:xfrm>
            <a:off x="228600" y="609600"/>
            <a:ext cx="2979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Bài 17 tr 14 SGK</a:t>
            </a:r>
            <a:endParaRPr lang="de-DE" b="1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47114" name="Object 10"/>
          <p:cNvGraphicFramePr>
            <a:graphicFrameLocks noChangeAspect="1"/>
          </p:cNvGraphicFramePr>
          <p:nvPr/>
        </p:nvGraphicFramePr>
        <p:xfrm>
          <a:off x="2438400" y="1381125"/>
          <a:ext cx="17367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3" imgW="838080" imgH="253800" progId="Equation.3">
                  <p:embed/>
                </p:oleObj>
              </mc:Choice>
              <mc:Fallback>
                <p:oleObj name="Equation" r:id="rId3" imgW="838080" imgH="253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381125"/>
                        <a:ext cx="173672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5" name="Object 11"/>
          <p:cNvGraphicFramePr>
            <a:graphicFrameLocks noChangeAspect="1"/>
          </p:cNvGraphicFramePr>
          <p:nvPr/>
        </p:nvGraphicFramePr>
        <p:xfrm>
          <a:off x="4235450" y="1447800"/>
          <a:ext cx="9461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5" imgW="457200" imgH="203040" progId="Equation.3">
                  <p:embed/>
                </p:oleObj>
              </mc:Choice>
              <mc:Fallback>
                <p:oleObj name="Equation" r:id="rId5" imgW="457200" imgH="203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5450" y="1447800"/>
                        <a:ext cx="94615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7" name="Object 13"/>
          <p:cNvGraphicFramePr>
            <a:graphicFrameLocks noChangeAspect="1"/>
          </p:cNvGraphicFramePr>
          <p:nvPr/>
        </p:nvGraphicFramePr>
        <p:xfrm>
          <a:off x="609600" y="1371600"/>
          <a:ext cx="16637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7" imgW="749160" imgH="253800" progId="Equation.3">
                  <p:embed/>
                </p:oleObj>
              </mc:Choice>
              <mc:Fallback>
                <p:oleObj name="Equation" r:id="rId7" imgW="749160" imgH="253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71600"/>
                        <a:ext cx="166370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8" name="Object 14"/>
          <p:cNvGraphicFramePr>
            <a:graphicFrameLocks noChangeAspect="1"/>
          </p:cNvGraphicFramePr>
          <p:nvPr/>
        </p:nvGraphicFramePr>
        <p:xfrm>
          <a:off x="4800600" y="3962400"/>
          <a:ext cx="1487488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9" imgW="647640" imgH="177480" progId="Equation.3">
                  <p:embed/>
                </p:oleObj>
              </mc:Choice>
              <mc:Fallback>
                <p:oleObj name="Equation" r:id="rId9" imgW="647640" imgH="177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962400"/>
                        <a:ext cx="1487488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9" name="Object 15"/>
          <p:cNvGraphicFramePr>
            <a:graphicFrameLocks noChangeAspect="1"/>
          </p:cNvGraphicFramePr>
          <p:nvPr/>
        </p:nvGraphicFramePr>
        <p:xfrm>
          <a:off x="5589588" y="1447800"/>
          <a:ext cx="735012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11" imgW="355320" imgH="203040" progId="Equation.3">
                  <p:embed/>
                </p:oleObj>
              </mc:Choice>
              <mc:Fallback>
                <p:oleObj name="Equation" r:id="rId11" imgW="355320" imgH="2030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9588" y="1447800"/>
                        <a:ext cx="735012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20" name="Object 16"/>
          <p:cNvGraphicFramePr>
            <a:graphicFrameLocks noChangeAspect="1"/>
          </p:cNvGraphicFramePr>
          <p:nvPr/>
        </p:nvGraphicFramePr>
        <p:xfrm>
          <a:off x="6629400" y="2289175"/>
          <a:ext cx="7874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13" imgW="317160" imgH="177480" progId="Equation.3">
                  <p:embed/>
                </p:oleObj>
              </mc:Choice>
              <mc:Fallback>
                <p:oleObj name="Equation" r:id="rId13" imgW="317160" imgH="177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289175"/>
                        <a:ext cx="787400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21" name="Object 17"/>
          <p:cNvGraphicFramePr>
            <a:graphicFrameLocks noChangeAspect="1"/>
          </p:cNvGraphicFramePr>
          <p:nvPr/>
        </p:nvGraphicFramePr>
        <p:xfrm>
          <a:off x="685800" y="3886200"/>
          <a:ext cx="138112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15" imgW="660240" imgH="241200" progId="Equation.3">
                  <p:embed/>
                </p:oleObj>
              </mc:Choice>
              <mc:Fallback>
                <p:oleObj name="Equation" r:id="rId15" imgW="660240" imgH="241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886200"/>
                        <a:ext cx="1381125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22" name="Object 18"/>
          <p:cNvGraphicFramePr>
            <a:graphicFrameLocks noChangeAspect="1"/>
          </p:cNvGraphicFramePr>
          <p:nvPr/>
        </p:nvGraphicFramePr>
        <p:xfrm>
          <a:off x="609600" y="2209800"/>
          <a:ext cx="165258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Equation" r:id="rId17" imgW="799920" imgH="253800" progId="Equation.3">
                  <p:embed/>
                </p:oleObj>
              </mc:Choice>
              <mc:Fallback>
                <p:oleObj name="Equation" r:id="rId17" imgW="799920" imgH="2538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09800"/>
                        <a:ext cx="1652588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23" name="Object 19"/>
          <p:cNvGraphicFramePr>
            <a:graphicFrameLocks noChangeAspect="1"/>
          </p:cNvGraphicFramePr>
          <p:nvPr/>
        </p:nvGraphicFramePr>
        <p:xfrm>
          <a:off x="2438400" y="2209800"/>
          <a:ext cx="141763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Equation" r:id="rId19" imgW="685800" imgH="228600" progId="Equation.3">
                  <p:embed/>
                </p:oleObj>
              </mc:Choice>
              <mc:Fallback>
                <p:oleObj name="Equation" r:id="rId19" imgW="685800" imgH="2286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209800"/>
                        <a:ext cx="1417638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25" name="Object 21"/>
          <p:cNvGraphicFramePr>
            <a:graphicFrameLocks noChangeAspect="1"/>
          </p:cNvGraphicFramePr>
          <p:nvPr/>
        </p:nvGraphicFramePr>
        <p:xfrm>
          <a:off x="3875088" y="2162175"/>
          <a:ext cx="17208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name="Equation" r:id="rId21" imgW="774360" imgH="228600" progId="Equation.3">
                  <p:embed/>
                </p:oleObj>
              </mc:Choice>
              <mc:Fallback>
                <p:oleObj name="Equation" r:id="rId21" imgW="77436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088" y="2162175"/>
                        <a:ext cx="17208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27" name="Object 23"/>
          <p:cNvGraphicFramePr>
            <a:graphicFrameLocks noChangeAspect="1"/>
          </p:cNvGraphicFramePr>
          <p:nvPr/>
        </p:nvGraphicFramePr>
        <p:xfrm>
          <a:off x="5715000" y="2259013"/>
          <a:ext cx="8509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Equation" r:id="rId23" imgW="419040" imgH="177480" progId="Equation.3">
                  <p:embed/>
                </p:oleObj>
              </mc:Choice>
              <mc:Fallback>
                <p:oleObj name="Equation" r:id="rId23" imgW="419040" imgH="177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259013"/>
                        <a:ext cx="850900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28" name="Object 24"/>
          <p:cNvGraphicFramePr>
            <a:graphicFrameLocks noChangeAspect="1"/>
          </p:cNvGraphicFramePr>
          <p:nvPr/>
        </p:nvGraphicFramePr>
        <p:xfrm>
          <a:off x="2133600" y="3903663"/>
          <a:ext cx="11430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Equation" r:id="rId25" imgW="545760" imgH="228600" progId="Equation.3">
                  <p:embed/>
                </p:oleObj>
              </mc:Choice>
              <mc:Fallback>
                <p:oleObj name="Equation" r:id="rId25" imgW="545760" imgH="2286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903663"/>
                        <a:ext cx="1143000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29" name="Object 25"/>
          <p:cNvGraphicFramePr>
            <a:graphicFrameLocks noChangeAspect="1"/>
          </p:cNvGraphicFramePr>
          <p:nvPr/>
        </p:nvGraphicFramePr>
        <p:xfrm>
          <a:off x="3352800" y="3876675"/>
          <a:ext cx="118586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Equation" r:id="rId27" imgW="583920" imgH="253800" progId="Equation.3">
                  <p:embed/>
                </p:oleObj>
              </mc:Choice>
              <mc:Fallback>
                <p:oleObj name="Equation" r:id="rId27" imgW="583920" imgH="2538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876675"/>
                        <a:ext cx="1185863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latin typeface="Arial"/>
                <a:cs typeface="Times New Roman" pitchFamily="18" charset="0"/>
              </a:rPr>
              <a:t>§3. LIÊN HỆ GiỮA PHÉP NHÂN VÀ PHÉP KHAI PHƯƠNG</a:t>
            </a:r>
          </a:p>
        </p:txBody>
      </p:sp>
      <p:sp>
        <p:nvSpPr>
          <p:cNvPr id="47133" name="Rectangle 29"/>
          <p:cNvSpPr>
            <a:spLocks noChangeArrowheads="1"/>
          </p:cNvSpPr>
          <p:nvPr/>
        </p:nvSpPr>
        <p:spPr bwMode="auto">
          <a:xfrm>
            <a:off x="304800" y="3200400"/>
            <a:ext cx="2979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Bài 18 tr 14 SGK</a:t>
            </a:r>
            <a:endParaRPr lang="de-DE" b="1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47134" name="Object 30"/>
          <p:cNvGraphicFramePr>
            <a:graphicFrameLocks noChangeAspect="1"/>
          </p:cNvGraphicFramePr>
          <p:nvPr/>
        </p:nvGraphicFramePr>
        <p:xfrm>
          <a:off x="6297613" y="4800600"/>
          <a:ext cx="1779587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Equation" r:id="rId29" imgW="774360" imgH="177480" progId="Equation.3">
                  <p:embed/>
                </p:oleObj>
              </mc:Choice>
              <mc:Fallback>
                <p:oleObj name="Equation" r:id="rId29" imgW="774360" imgH="1774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7613" y="4800600"/>
                        <a:ext cx="1779587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35" name="Object 31"/>
          <p:cNvGraphicFramePr>
            <a:graphicFrameLocks noChangeAspect="1"/>
          </p:cNvGraphicFramePr>
          <p:nvPr/>
        </p:nvGraphicFramePr>
        <p:xfrm>
          <a:off x="692150" y="4721225"/>
          <a:ext cx="22034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Equation" r:id="rId31" imgW="1054080" imgH="253800" progId="Equation.3">
                  <p:embed/>
                </p:oleObj>
              </mc:Choice>
              <mc:Fallback>
                <p:oleObj name="Equation" r:id="rId31" imgW="1054080" imgH="2538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4721225"/>
                        <a:ext cx="22034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36" name="Object 32"/>
          <p:cNvGraphicFramePr>
            <a:graphicFrameLocks noChangeAspect="1"/>
          </p:cNvGraphicFramePr>
          <p:nvPr/>
        </p:nvGraphicFramePr>
        <p:xfrm>
          <a:off x="2943225" y="4725988"/>
          <a:ext cx="1781175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Equation" r:id="rId33" imgW="850680" imgH="253800" progId="Equation.3">
                  <p:embed/>
                </p:oleObj>
              </mc:Choice>
              <mc:Fallback>
                <p:oleObj name="Equation" r:id="rId33" imgW="850680" imgH="2538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4725988"/>
                        <a:ext cx="1781175" cy="53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37" name="Object 33"/>
          <p:cNvGraphicFramePr>
            <a:graphicFrameLocks noChangeAspect="1"/>
          </p:cNvGraphicFramePr>
          <p:nvPr/>
        </p:nvGraphicFramePr>
        <p:xfrm>
          <a:off x="4752975" y="4691063"/>
          <a:ext cx="14954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Equation" r:id="rId35" imgW="736560" imgH="253800" progId="Equation.3">
                  <p:embed/>
                </p:oleObj>
              </mc:Choice>
              <mc:Fallback>
                <p:oleObj name="Equation" r:id="rId35" imgW="736560" imgH="2538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2975" y="4691063"/>
                        <a:ext cx="149542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47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4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4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4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7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7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7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7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4" dur="1" fill="hold"/>
                                        <p:tgtEl>
                                          <p:spTgt spid="471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75" name="Group 2"/>
          <p:cNvGrpSpPr>
            <a:grpSpLocks/>
          </p:cNvGrpSpPr>
          <p:nvPr/>
        </p:nvGrpSpPr>
        <p:grpSpPr bwMode="auto">
          <a:xfrm>
            <a:off x="0" y="-123825"/>
            <a:ext cx="9367838" cy="7162800"/>
            <a:chOff x="-23" y="0"/>
            <a:chExt cx="5783" cy="4252"/>
          </a:xfrm>
        </p:grpSpPr>
        <p:sp>
          <p:nvSpPr>
            <p:cNvPr id="11281" name="Rectangle 3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8132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33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34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35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276" name="Rectangle 8"/>
          <p:cNvSpPr>
            <a:spLocks noChangeArrowheads="1"/>
          </p:cNvSpPr>
          <p:nvPr/>
        </p:nvSpPr>
        <p:spPr bwMode="auto">
          <a:xfrm>
            <a:off x="228600" y="609600"/>
            <a:ext cx="2979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Bài 19 tr 15 SGK</a:t>
            </a:r>
            <a:endParaRPr lang="de-DE" b="1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48137" name="Object 9"/>
          <p:cNvGraphicFramePr>
            <a:graphicFrameLocks noChangeAspect="1"/>
          </p:cNvGraphicFramePr>
          <p:nvPr/>
        </p:nvGraphicFramePr>
        <p:xfrm>
          <a:off x="2057400" y="1831975"/>
          <a:ext cx="17367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3" imgW="838080" imgH="279360" progId="Equation.3">
                  <p:embed/>
                </p:oleObj>
              </mc:Choice>
              <mc:Fallback>
                <p:oleObj name="Equation" r:id="rId3" imgW="838080" imgH="2793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831975"/>
                        <a:ext cx="1736725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8" name="Object 10"/>
          <p:cNvGraphicFramePr>
            <a:graphicFrameLocks noChangeAspect="1"/>
          </p:cNvGraphicFramePr>
          <p:nvPr/>
        </p:nvGraphicFramePr>
        <p:xfrm>
          <a:off x="3886200" y="1895475"/>
          <a:ext cx="105251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5" imgW="507960" imgH="253800" progId="Equation.3">
                  <p:embed/>
                </p:oleObj>
              </mc:Choice>
              <mc:Fallback>
                <p:oleObj name="Equation" r:id="rId5" imgW="507960" imgH="253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895475"/>
                        <a:ext cx="1052513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9" name="Object 11"/>
          <p:cNvGraphicFramePr>
            <a:graphicFrameLocks noChangeAspect="1"/>
          </p:cNvGraphicFramePr>
          <p:nvPr/>
        </p:nvGraphicFramePr>
        <p:xfrm>
          <a:off x="533400" y="1819275"/>
          <a:ext cx="157956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7" imgW="711000" imgH="279360" progId="Equation.3">
                  <p:embed/>
                </p:oleObj>
              </mc:Choice>
              <mc:Fallback>
                <p:oleObj name="Equation" r:id="rId7" imgW="711000" imgH="2793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819275"/>
                        <a:ext cx="1579563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0" name="Object 12"/>
          <p:cNvGraphicFramePr>
            <a:graphicFrameLocks noChangeAspect="1"/>
          </p:cNvGraphicFramePr>
          <p:nvPr/>
        </p:nvGraphicFramePr>
        <p:xfrm>
          <a:off x="4495800" y="4371975"/>
          <a:ext cx="7302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9" imgW="317160" imgH="419040" progId="Equation.3">
                  <p:embed/>
                </p:oleObj>
              </mc:Choice>
              <mc:Fallback>
                <p:oleObj name="Equation" r:id="rId9" imgW="317160" imgH="419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371975"/>
                        <a:ext cx="7302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1" name="Object 13"/>
          <p:cNvGraphicFramePr>
            <a:graphicFrameLocks noChangeAspect="1"/>
          </p:cNvGraphicFramePr>
          <p:nvPr/>
        </p:nvGraphicFramePr>
        <p:xfrm>
          <a:off x="5181600" y="1962150"/>
          <a:ext cx="10763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11" imgW="520560" imgH="203040" progId="Equation.3">
                  <p:embed/>
                </p:oleObj>
              </mc:Choice>
              <mc:Fallback>
                <p:oleObj name="Equation" r:id="rId11" imgW="520560" imgH="203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962150"/>
                        <a:ext cx="107632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3" name="Object 15"/>
          <p:cNvGraphicFramePr>
            <a:graphicFrameLocks noChangeAspect="1"/>
          </p:cNvGraphicFramePr>
          <p:nvPr/>
        </p:nvGraphicFramePr>
        <p:xfrm>
          <a:off x="539750" y="4359275"/>
          <a:ext cx="16732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13" imgW="799920" imgH="444240" progId="Equation.3">
                  <p:embed/>
                </p:oleObj>
              </mc:Choice>
              <mc:Fallback>
                <p:oleObj name="Equation" r:id="rId13" imgW="799920" imgH="4442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359275"/>
                        <a:ext cx="16732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8" name="Object 20"/>
          <p:cNvGraphicFramePr>
            <a:graphicFrameLocks noChangeAspect="1"/>
          </p:cNvGraphicFramePr>
          <p:nvPr/>
        </p:nvGraphicFramePr>
        <p:xfrm>
          <a:off x="2168525" y="4362450"/>
          <a:ext cx="148907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15" imgW="711000" imgH="444240" progId="Equation.3">
                  <p:embed/>
                </p:oleObj>
              </mc:Choice>
              <mc:Fallback>
                <p:oleObj name="Equation" r:id="rId15" imgW="711000" imgH="4442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8525" y="4362450"/>
                        <a:ext cx="148907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9" name="Object 21"/>
          <p:cNvGraphicFramePr>
            <a:graphicFrameLocks noChangeAspect="1"/>
          </p:cNvGraphicFramePr>
          <p:nvPr/>
        </p:nvGraphicFramePr>
        <p:xfrm>
          <a:off x="3568700" y="4357688"/>
          <a:ext cx="927100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17" imgW="457200" imgH="457200" progId="Equation.3">
                  <p:embed/>
                </p:oleObj>
              </mc:Choice>
              <mc:Fallback>
                <p:oleObj name="Equation" r:id="rId17" imgW="457200" imgH="4572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4357688"/>
                        <a:ext cx="927100" cy="925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latin typeface="Arial"/>
                <a:cs typeface="Times New Roman" pitchFamily="18" charset="0"/>
              </a:rPr>
              <a:t>§3. LIÊN HỆ GiỮA PHÉP NHÂN VÀ PHÉP KHAI PHƯƠNG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304800" y="3200400"/>
            <a:ext cx="2979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Bài 20 tr 15 SGK</a:t>
            </a:r>
            <a:endParaRPr lang="de-DE" b="1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48153" name="Object 25"/>
          <p:cNvGraphicFramePr>
            <a:graphicFrameLocks noChangeAspect="1"/>
          </p:cNvGraphicFramePr>
          <p:nvPr/>
        </p:nvGraphicFramePr>
        <p:xfrm>
          <a:off x="5334000" y="4495800"/>
          <a:ext cx="55721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19" imgW="266400" imgH="393480" progId="Equation.3">
                  <p:embed/>
                </p:oleObj>
              </mc:Choice>
              <mc:Fallback>
                <p:oleObj name="Equation" r:id="rId19" imgW="266400" imgH="393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495800"/>
                        <a:ext cx="557213" cy="82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6553200" y="1847850"/>
            <a:ext cx="18288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(vì a &lt; 0)</a:t>
            </a: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6172200" y="4572000"/>
            <a:ext cx="18288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(vì a &gt; 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1" grpId="0"/>
      <p:bldP spid="48156" grpId="0"/>
      <p:bldP spid="481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mtClean="0">
                <a:solidFill>
                  <a:srgbClr val="CCCCFF"/>
                </a:solidFill>
                <a:latin typeface="Arial"/>
              </a:rPr>
              <a:t>HƯỚNG DẪN VỀ NHÀ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23558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"/>
              </a:rPr>
              <a:t>Xem kỹ lại nội dung bài học.</a:t>
            </a:r>
          </a:p>
          <a:p>
            <a:pPr eaLnBrk="1" hangingPunct="1">
              <a:defRPr/>
            </a:pPr>
            <a:r>
              <a:rPr lang="en-US" smtClean="0">
                <a:latin typeface="Arial"/>
              </a:rPr>
              <a:t>Xem lại ví dụ và bài tập đã sửa trên lớp.</a:t>
            </a:r>
          </a:p>
          <a:p>
            <a:pPr eaLnBrk="1" hangingPunct="1">
              <a:defRPr/>
            </a:pPr>
            <a:r>
              <a:rPr lang="en-US" smtClean="0">
                <a:latin typeface="Arial"/>
              </a:rPr>
              <a:t>Làm bài tập còn lại trong SGK.</a:t>
            </a:r>
          </a:p>
          <a:p>
            <a:pPr eaLnBrk="1" hangingPunct="1">
              <a:defRPr/>
            </a:pPr>
            <a:r>
              <a:rPr lang="en-US" smtClean="0">
                <a:latin typeface="Arial"/>
              </a:rPr>
              <a:t>Chuẩn bị trước phần Luyện tập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latin typeface="Arial"/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8" name="Text Box 88"/>
          <p:cNvSpPr txBox="1">
            <a:spLocks noChangeArrowheads="1"/>
          </p:cNvSpPr>
          <p:nvPr/>
        </p:nvSpPr>
        <p:spPr bwMode="auto">
          <a:xfrm>
            <a:off x="76200" y="762000"/>
            <a:ext cx="22098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>
                <a:solidFill>
                  <a:srgbClr val="FF99FF"/>
                </a:solidFill>
                <a:latin typeface="Arial" charset="0"/>
              </a:rPr>
              <a:t>1. </a:t>
            </a:r>
            <a:r>
              <a:rPr lang="en-US" sz="3000" u="sng">
                <a:solidFill>
                  <a:srgbClr val="FF99FF"/>
                </a:solidFill>
                <a:latin typeface="Arial" charset="0"/>
              </a:rPr>
              <a:t>Định lí:</a:t>
            </a:r>
          </a:p>
        </p:txBody>
      </p:sp>
      <p:sp>
        <p:nvSpPr>
          <p:cNvPr id="10351" name="Text Box 111"/>
          <p:cNvSpPr txBox="1">
            <a:spLocks noChangeArrowheads="1"/>
          </p:cNvSpPr>
          <p:nvPr/>
        </p:nvSpPr>
        <p:spPr bwMode="auto">
          <a:xfrm>
            <a:off x="762000" y="1524000"/>
            <a:ext cx="7010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?1. so sánh                     và</a:t>
            </a:r>
          </a:p>
        </p:txBody>
      </p:sp>
      <p:graphicFrame>
        <p:nvGraphicFramePr>
          <p:cNvPr id="10388" name="Object 148"/>
          <p:cNvGraphicFramePr>
            <a:graphicFrameLocks noChangeAspect="1"/>
          </p:cNvGraphicFramePr>
          <p:nvPr/>
        </p:nvGraphicFramePr>
        <p:xfrm>
          <a:off x="2921000" y="1447800"/>
          <a:ext cx="40894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625400" imgH="228600" progId="Equation.3">
                  <p:embed/>
                </p:oleObj>
              </mc:Choice>
              <mc:Fallback>
                <p:oleObj name="Equation" r:id="rId3" imgW="1625400" imgH="228600" progId="Equation.3">
                  <p:embed/>
                  <p:pic>
                    <p:nvPicPr>
                      <p:cNvPr id="0" name="Object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0" y="1447800"/>
                        <a:ext cx="4089400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9" name="Text Box 149"/>
          <p:cNvSpPr txBox="1">
            <a:spLocks noChangeArrowheads="1"/>
          </p:cNvSpPr>
          <p:nvPr/>
        </p:nvSpPr>
        <p:spPr bwMode="auto">
          <a:xfrm>
            <a:off x="3276600" y="2133600"/>
            <a:ext cx="10668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7C80"/>
                </a:solidFill>
                <a:latin typeface="Arial" charset="0"/>
              </a:rPr>
              <a:t>Giải</a:t>
            </a:r>
          </a:p>
        </p:txBody>
      </p:sp>
      <p:graphicFrame>
        <p:nvGraphicFramePr>
          <p:cNvPr id="10390" name="Object 150"/>
          <p:cNvGraphicFramePr>
            <a:graphicFrameLocks noChangeAspect="1"/>
          </p:cNvGraphicFramePr>
          <p:nvPr/>
        </p:nvGraphicFramePr>
        <p:xfrm>
          <a:off x="627063" y="2787650"/>
          <a:ext cx="466407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1854000" imgH="253800" progId="Equation.3">
                  <p:embed/>
                </p:oleObj>
              </mc:Choice>
              <mc:Fallback>
                <p:oleObj name="Equation" r:id="rId5" imgW="1854000" imgH="253800" progId="Equation.3">
                  <p:embed/>
                  <p:pic>
                    <p:nvPicPr>
                      <p:cNvPr id="0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2787650"/>
                        <a:ext cx="4664075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1" name="Object 151"/>
          <p:cNvGraphicFramePr>
            <a:graphicFrameLocks noChangeAspect="1"/>
          </p:cNvGraphicFramePr>
          <p:nvPr/>
        </p:nvGraphicFramePr>
        <p:xfrm>
          <a:off x="630238" y="3581400"/>
          <a:ext cx="4856162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7" imgW="1930320" imgH="253800" progId="Equation.3">
                  <p:embed/>
                </p:oleObj>
              </mc:Choice>
              <mc:Fallback>
                <p:oleObj name="Equation" r:id="rId7" imgW="1930320" imgH="253800" progId="Equation.3">
                  <p:embed/>
                  <p:pic>
                    <p:nvPicPr>
                      <p:cNvPr id="0" name="Object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581400"/>
                        <a:ext cx="4856162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2" name="Object 152"/>
          <p:cNvGraphicFramePr>
            <a:graphicFrameLocks noChangeAspect="1"/>
          </p:cNvGraphicFramePr>
          <p:nvPr/>
        </p:nvGraphicFramePr>
        <p:xfrm>
          <a:off x="1752600" y="4495800"/>
          <a:ext cx="29718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9" imgW="1180800" imgH="228600" progId="Equation.3">
                  <p:embed/>
                </p:oleObj>
              </mc:Choice>
              <mc:Fallback>
                <p:oleObj name="Equation" r:id="rId9" imgW="1180800" imgH="228600" progId="Equation.3">
                  <p:embed/>
                  <p:pic>
                    <p:nvPicPr>
                      <p:cNvPr id="0" name="Object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495800"/>
                        <a:ext cx="2971800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93" name="Text Box 153"/>
          <p:cNvSpPr txBox="1">
            <a:spLocks noChangeArrowheads="1"/>
          </p:cNvSpPr>
          <p:nvPr/>
        </p:nvSpPr>
        <p:spPr bwMode="auto">
          <a:xfrm>
            <a:off x="685800" y="4572000"/>
            <a:ext cx="990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FFFF"/>
                </a:solidFill>
                <a:latin typeface="Arial" charset="0"/>
              </a:rPr>
              <a:t>Vậy:</a:t>
            </a:r>
          </a:p>
        </p:txBody>
      </p:sp>
      <p:sp>
        <p:nvSpPr>
          <p:cNvPr id="10394" name="Text Box 154"/>
          <p:cNvSpPr txBox="1"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latin typeface="Arial"/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03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03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8" grpId="0"/>
      <p:bldP spid="10351" grpId="0"/>
      <p:bldP spid="10389" grpId="0"/>
      <p:bldP spid="1039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76200" y="609600"/>
            <a:ext cx="22098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99FF"/>
                </a:solidFill>
                <a:latin typeface="Arial" charset="0"/>
              </a:rPr>
              <a:t>1. </a:t>
            </a:r>
            <a:r>
              <a:rPr lang="en-US" u="sng">
                <a:solidFill>
                  <a:srgbClr val="FF99FF"/>
                </a:solidFill>
                <a:latin typeface="Arial" charset="0"/>
              </a:rPr>
              <a:t>Định lí: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23622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* Định lí:</a:t>
            </a:r>
          </a:p>
        </p:txBody>
      </p:sp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2895600" y="1905000"/>
          <a:ext cx="230028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914400" imgH="228600" progId="Equation.3">
                  <p:embed/>
                </p:oleObj>
              </mc:Choice>
              <mc:Fallback>
                <p:oleObj name="Equation" r:id="rId3" imgW="9144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05000"/>
                        <a:ext cx="2300288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2057400" y="1295400"/>
            <a:ext cx="60198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Với hai số a và b không âm, ta có: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457200" y="2438400"/>
            <a:ext cx="23622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* Chứng minh: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533400" y="3200400"/>
            <a:ext cx="82296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Vì a </a:t>
            </a:r>
            <a:r>
              <a:rPr lang="en-US" sz="2400">
                <a:latin typeface="Arial" charset="0"/>
                <a:cs typeface="Times New Roman" pitchFamily="18" charset="0"/>
              </a:rPr>
              <a:t>≥ 0 và b ≥ 0 nên                  xác định và không âm</a:t>
            </a:r>
          </a:p>
        </p:txBody>
      </p:sp>
      <p:graphicFrame>
        <p:nvGraphicFramePr>
          <p:cNvPr id="40974" name="Object 14"/>
          <p:cNvGraphicFramePr>
            <a:graphicFrameLocks noChangeAspect="1"/>
          </p:cNvGraphicFramePr>
          <p:nvPr/>
        </p:nvGraphicFramePr>
        <p:xfrm>
          <a:off x="3657600" y="3048000"/>
          <a:ext cx="11509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5" imgW="457200" imgH="228600" progId="Equation.3">
                  <p:embed/>
                </p:oleObj>
              </mc:Choice>
              <mc:Fallback>
                <p:oleObj name="Equation" r:id="rId5" imgW="45720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048000"/>
                        <a:ext cx="1150938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5" name="Object 15"/>
          <p:cNvGraphicFramePr>
            <a:graphicFrameLocks noChangeAspect="1"/>
          </p:cNvGraphicFramePr>
          <p:nvPr/>
        </p:nvGraphicFramePr>
        <p:xfrm>
          <a:off x="1925638" y="3898900"/>
          <a:ext cx="447516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7" imgW="1777680" imgH="279360" progId="Equation.3">
                  <p:embed/>
                </p:oleObj>
              </mc:Choice>
              <mc:Fallback>
                <p:oleObj name="Equation" r:id="rId7" imgW="1777680" imgH="27936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5638" y="3898900"/>
                        <a:ext cx="4475162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609600" y="4038600"/>
            <a:ext cx="19050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Ta có:</a:t>
            </a: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533400" y="4910138"/>
            <a:ext cx="990600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Vậy:       </a:t>
            </a:r>
            <a:endParaRPr lang="en-US" sz="2400"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40978" name="Object 18"/>
          <p:cNvGraphicFramePr>
            <a:graphicFrameLocks noChangeAspect="1"/>
          </p:cNvGraphicFramePr>
          <p:nvPr/>
        </p:nvGraphicFramePr>
        <p:xfrm>
          <a:off x="1600200" y="4910138"/>
          <a:ext cx="23002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9" imgW="914400" imgH="228600" progId="Equation.3">
                  <p:embed/>
                </p:oleObj>
              </mc:Choice>
              <mc:Fallback>
                <p:oleObj name="Equation" r:id="rId9" imgW="91440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910138"/>
                        <a:ext cx="2300288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533400" y="5748338"/>
            <a:ext cx="2362200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* Chú ý:</a:t>
            </a:r>
          </a:p>
        </p:txBody>
      </p:sp>
      <p:graphicFrame>
        <p:nvGraphicFramePr>
          <p:cNvPr id="40980" name="Object 20"/>
          <p:cNvGraphicFramePr>
            <a:graphicFrameLocks noChangeAspect="1"/>
          </p:cNvGraphicFramePr>
          <p:nvPr/>
        </p:nvGraphicFramePr>
        <p:xfrm>
          <a:off x="2233613" y="5748338"/>
          <a:ext cx="3481387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11" imgW="1384200" imgH="228600" progId="Equation.3">
                  <p:embed/>
                </p:oleObj>
              </mc:Choice>
              <mc:Fallback>
                <p:oleObj name="Equation" r:id="rId11" imgW="138420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3613" y="5748338"/>
                        <a:ext cx="3481387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latin typeface="Arial"/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4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  <p:bldP spid="40964" grpId="0"/>
      <p:bldP spid="40971" grpId="0"/>
      <p:bldP spid="40972" grpId="0"/>
      <p:bldP spid="40973" grpId="0"/>
      <p:bldP spid="40976" grpId="0"/>
      <p:bldP spid="40977" grpId="0"/>
      <p:bldP spid="409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6" name="Text Box 82"/>
          <p:cNvSpPr txBox="1">
            <a:spLocks noChangeArrowheads="1"/>
          </p:cNvSpPr>
          <p:nvPr/>
        </p:nvSpPr>
        <p:spPr bwMode="auto">
          <a:xfrm>
            <a:off x="0" y="609600"/>
            <a:ext cx="70104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99FF"/>
                </a:solidFill>
                <a:latin typeface="Arial" charset="0"/>
              </a:rPr>
              <a:t>2. </a:t>
            </a:r>
            <a:r>
              <a:rPr lang="en-US" u="sng">
                <a:solidFill>
                  <a:srgbClr val="FF99FF"/>
                </a:solidFill>
                <a:latin typeface="Arial" charset="0"/>
              </a:rPr>
              <a:t>Áp dụng:</a:t>
            </a:r>
          </a:p>
        </p:txBody>
      </p:sp>
      <p:sp>
        <p:nvSpPr>
          <p:cNvPr id="11348" name="Text Box 84"/>
          <p:cNvSpPr txBox="1">
            <a:spLocks noChangeArrowheads="1"/>
          </p:cNvSpPr>
          <p:nvPr/>
        </p:nvSpPr>
        <p:spPr bwMode="auto">
          <a:xfrm>
            <a:off x="457200" y="1143000"/>
            <a:ext cx="52578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a. </a:t>
            </a:r>
            <a:r>
              <a:rPr lang="en-US" sz="2400" u="sng">
                <a:solidFill>
                  <a:schemeClr val="hlink"/>
                </a:solidFill>
                <a:latin typeface="Arial" charset="0"/>
              </a:rPr>
              <a:t>Quy tắc khai phương một tích:</a:t>
            </a:r>
          </a:p>
        </p:txBody>
      </p:sp>
      <p:sp>
        <p:nvSpPr>
          <p:cNvPr id="11349" name="Text Box 85"/>
          <p:cNvSpPr txBox="1">
            <a:spLocks noChangeArrowheads="1"/>
          </p:cNvSpPr>
          <p:nvPr/>
        </p:nvSpPr>
        <p:spPr bwMode="auto">
          <a:xfrm>
            <a:off x="381000" y="1752600"/>
            <a:ext cx="8382000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latin typeface="Arial" charset="0"/>
              </a:rPr>
              <a:t>Muốn khai phương một tích của các số không âm, ta có thể khai phương từng thừa số rồi nhân kết quả với nhau</a:t>
            </a:r>
          </a:p>
        </p:txBody>
      </p:sp>
      <p:graphicFrame>
        <p:nvGraphicFramePr>
          <p:cNvPr id="11350" name="Object 86"/>
          <p:cNvGraphicFramePr>
            <a:graphicFrameLocks noChangeAspect="1"/>
          </p:cNvGraphicFramePr>
          <p:nvPr/>
        </p:nvGraphicFramePr>
        <p:xfrm>
          <a:off x="1243013" y="3352800"/>
          <a:ext cx="6072187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3" imgW="2374560" imgH="253800" progId="Equation.3">
                  <p:embed/>
                </p:oleObj>
              </mc:Choice>
              <mc:Fallback>
                <p:oleObj name="Equation" r:id="rId3" imgW="2374560" imgH="253800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3352800"/>
                        <a:ext cx="6072187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66" name="Text Box 102"/>
          <p:cNvSpPr txBox="1">
            <a:spLocks noChangeArrowheads="1"/>
          </p:cNvSpPr>
          <p:nvPr/>
        </p:nvSpPr>
        <p:spPr bwMode="auto">
          <a:xfrm>
            <a:off x="381000" y="2743200"/>
            <a:ext cx="86868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* Ví dụ1: áp dụng quy tắc khai phương một tích, hãy tính</a:t>
            </a:r>
          </a:p>
        </p:txBody>
      </p:sp>
      <p:sp>
        <p:nvSpPr>
          <p:cNvPr id="11382" name="Text Box 118"/>
          <p:cNvSpPr txBox="1">
            <a:spLocks noChangeArrowheads="1"/>
          </p:cNvSpPr>
          <p:nvPr/>
        </p:nvSpPr>
        <p:spPr bwMode="auto">
          <a:xfrm>
            <a:off x="4038600" y="3886200"/>
            <a:ext cx="9906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Giải</a:t>
            </a:r>
          </a:p>
        </p:txBody>
      </p:sp>
      <p:graphicFrame>
        <p:nvGraphicFramePr>
          <p:cNvPr id="11383" name="Object 119"/>
          <p:cNvGraphicFramePr>
            <a:graphicFrameLocks noChangeAspect="1"/>
          </p:cNvGraphicFramePr>
          <p:nvPr/>
        </p:nvGraphicFramePr>
        <p:xfrm>
          <a:off x="219075" y="4495800"/>
          <a:ext cx="23717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5" imgW="927000" imgH="253800" progId="Equation.3">
                  <p:embed/>
                </p:oleObj>
              </mc:Choice>
              <mc:Fallback>
                <p:oleObj name="Equation" r:id="rId5" imgW="927000" imgH="2538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" y="4495800"/>
                        <a:ext cx="2371725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84" name="Object 120"/>
          <p:cNvGraphicFramePr>
            <a:graphicFrameLocks noChangeAspect="1"/>
          </p:cNvGraphicFramePr>
          <p:nvPr/>
        </p:nvGraphicFramePr>
        <p:xfrm>
          <a:off x="2659063" y="4495800"/>
          <a:ext cx="2827337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7" imgW="1104840" imgH="253800" progId="Equation.3">
                  <p:embed/>
                </p:oleObj>
              </mc:Choice>
              <mc:Fallback>
                <p:oleObj name="Equation" r:id="rId7" imgW="1104840" imgH="253800" progId="Equation.3">
                  <p:embed/>
                  <p:pic>
                    <p:nvPicPr>
                      <p:cNvPr id="0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9063" y="4495800"/>
                        <a:ext cx="2827337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85" name="Object 121"/>
          <p:cNvGraphicFramePr>
            <a:graphicFrameLocks noChangeAspect="1"/>
          </p:cNvGraphicFramePr>
          <p:nvPr/>
        </p:nvGraphicFramePr>
        <p:xfrm>
          <a:off x="5715000" y="4560888"/>
          <a:ext cx="1462088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9" imgW="571320" imgH="203040" progId="Equation.3">
                  <p:embed/>
                </p:oleObj>
              </mc:Choice>
              <mc:Fallback>
                <p:oleObj name="Equation" r:id="rId9" imgW="571320" imgH="203040" progId="Equation.3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560888"/>
                        <a:ext cx="1462088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86" name="Object 122"/>
          <p:cNvGraphicFramePr>
            <a:graphicFrameLocks noChangeAspect="1"/>
          </p:cNvGraphicFramePr>
          <p:nvPr/>
        </p:nvGraphicFramePr>
        <p:xfrm>
          <a:off x="7515225" y="4619625"/>
          <a:ext cx="8128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11" imgW="317160" imgH="164880" progId="Equation.3">
                  <p:embed/>
                </p:oleObj>
              </mc:Choice>
              <mc:Fallback>
                <p:oleObj name="Equation" r:id="rId11" imgW="317160" imgH="164880" progId="Equation.3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5225" y="4619625"/>
                        <a:ext cx="8128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87" name="Object 123"/>
          <p:cNvGraphicFramePr>
            <a:graphicFrameLocks noChangeAspect="1"/>
          </p:cNvGraphicFramePr>
          <p:nvPr/>
        </p:nvGraphicFramePr>
        <p:xfrm>
          <a:off x="228600" y="5426075"/>
          <a:ext cx="18192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13" imgW="711000" imgH="241200" progId="Equation.3">
                  <p:embed/>
                </p:oleObj>
              </mc:Choice>
              <mc:Fallback>
                <p:oleObj name="Equation" r:id="rId13" imgW="711000" imgH="241200" progId="Equation.3">
                  <p:embed/>
                  <p:pic>
                    <p:nvPicPr>
                      <p:cNvPr id="0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426075"/>
                        <a:ext cx="1819275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88" name="Object 124"/>
          <p:cNvGraphicFramePr>
            <a:graphicFrameLocks noChangeAspect="1"/>
          </p:cNvGraphicFramePr>
          <p:nvPr/>
        </p:nvGraphicFramePr>
        <p:xfrm>
          <a:off x="2209800" y="5426075"/>
          <a:ext cx="2079625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15" imgW="812520" imgH="228600" progId="Equation.3">
                  <p:embed/>
                </p:oleObj>
              </mc:Choice>
              <mc:Fallback>
                <p:oleObj name="Equation" r:id="rId15" imgW="812520" imgH="228600" progId="Equation.3">
                  <p:embed/>
                  <p:pic>
                    <p:nvPicPr>
                      <p:cNvPr id="0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426075"/>
                        <a:ext cx="2079625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89" name="Object 125"/>
          <p:cNvGraphicFramePr>
            <a:graphicFrameLocks noChangeAspect="1"/>
          </p:cNvGraphicFramePr>
          <p:nvPr/>
        </p:nvGraphicFramePr>
        <p:xfrm>
          <a:off x="4324350" y="5437188"/>
          <a:ext cx="253365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17" imgW="990360" imgH="228600" progId="Equation.3">
                  <p:embed/>
                </p:oleObj>
              </mc:Choice>
              <mc:Fallback>
                <p:oleObj name="Equation" r:id="rId17" imgW="990360" imgH="228600" progId="Equation.3">
                  <p:embed/>
                  <p:pic>
                    <p:nvPicPr>
                      <p:cNvPr id="0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50" y="5437188"/>
                        <a:ext cx="2533650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90" name="Object 126"/>
          <p:cNvGraphicFramePr>
            <a:graphicFrameLocks noChangeAspect="1"/>
          </p:cNvGraphicFramePr>
          <p:nvPr/>
        </p:nvGraphicFramePr>
        <p:xfrm>
          <a:off x="2209800" y="6253163"/>
          <a:ext cx="139700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19" imgW="545760" imgH="177480" progId="Equation.3">
                  <p:embed/>
                </p:oleObj>
              </mc:Choice>
              <mc:Fallback>
                <p:oleObj name="Equation" r:id="rId19" imgW="545760" imgH="177480" progId="Equation.3">
                  <p:embed/>
                  <p:pic>
                    <p:nvPicPr>
                      <p:cNvPr id="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6253163"/>
                        <a:ext cx="1397000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91" name="Object 127"/>
          <p:cNvGraphicFramePr>
            <a:graphicFrameLocks noChangeAspect="1"/>
          </p:cNvGraphicFramePr>
          <p:nvPr/>
        </p:nvGraphicFramePr>
        <p:xfrm>
          <a:off x="3886200" y="6248400"/>
          <a:ext cx="9747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21" imgW="380880" imgH="177480" progId="Equation.3">
                  <p:embed/>
                </p:oleObj>
              </mc:Choice>
              <mc:Fallback>
                <p:oleObj name="Equation" r:id="rId21" imgW="380880" imgH="177480" progId="Equation.3">
                  <p:embed/>
                  <p:pic>
                    <p:nvPicPr>
                      <p:cNvPr id="0" name="Object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6248400"/>
                        <a:ext cx="974725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93" name="Text Box 129"/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latin typeface="Arial"/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113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113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1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1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46" grpId="0"/>
      <p:bldP spid="11348" grpId="0"/>
      <p:bldP spid="11349" grpId="0"/>
      <p:bldP spid="11366" grpId="0"/>
      <p:bldP spid="113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25"/>
          <p:cNvSpPr>
            <a:spLocks noChangeArrowheads="1"/>
          </p:cNvSpPr>
          <p:nvPr/>
        </p:nvSpPr>
        <p:spPr bwMode="auto">
          <a:xfrm>
            <a:off x="381000" y="798513"/>
            <a:ext cx="1562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?2. Tính</a:t>
            </a:r>
            <a:endParaRPr lang="de-DE" b="1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4109" name="Text Box 30"/>
          <p:cNvSpPr txBox="1">
            <a:spLocks noChangeArrowheads="1"/>
          </p:cNvSpPr>
          <p:nvPr/>
        </p:nvSpPr>
        <p:spPr bwMode="auto">
          <a:xfrm>
            <a:off x="3389313" y="1828800"/>
            <a:ext cx="990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Giải</a:t>
            </a:r>
          </a:p>
        </p:txBody>
      </p:sp>
      <p:graphicFrame>
        <p:nvGraphicFramePr>
          <p:cNvPr id="13343" name="Object 31"/>
          <p:cNvGraphicFramePr>
            <a:graphicFrameLocks noChangeAspect="1"/>
          </p:cNvGraphicFramePr>
          <p:nvPr/>
        </p:nvGraphicFramePr>
        <p:xfrm>
          <a:off x="228600" y="2413000"/>
          <a:ext cx="23145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1117440" imgH="253800" progId="Equation.3">
                  <p:embed/>
                </p:oleObj>
              </mc:Choice>
              <mc:Fallback>
                <p:oleObj name="Equation" r:id="rId3" imgW="1117440" imgH="2538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413000"/>
                        <a:ext cx="231457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5" name="Object 33"/>
          <p:cNvGraphicFramePr>
            <a:graphicFrameLocks noChangeAspect="1"/>
          </p:cNvGraphicFramePr>
          <p:nvPr/>
        </p:nvGraphicFramePr>
        <p:xfrm>
          <a:off x="228600" y="3057525"/>
          <a:ext cx="270351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5" imgW="1307880" imgH="253800" progId="Equation.3">
                  <p:embed/>
                </p:oleObj>
              </mc:Choice>
              <mc:Fallback>
                <p:oleObj name="Equation" r:id="rId5" imgW="1307880" imgH="2538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57525"/>
                        <a:ext cx="2703513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4532313" y="2438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100" name="Object 39"/>
          <p:cNvGraphicFramePr>
            <a:graphicFrameLocks noChangeAspect="1"/>
          </p:cNvGraphicFramePr>
          <p:nvPr/>
        </p:nvGraphicFramePr>
        <p:xfrm>
          <a:off x="412750" y="1262063"/>
          <a:ext cx="24828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7" imgW="1117440" imgH="253800" progId="Equation.3">
                  <p:embed/>
                </p:oleObj>
              </mc:Choice>
              <mc:Fallback>
                <p:oleObj name="Equation" r:id="rId7" imgW="1117440" imgH="2538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1262063"/>
                        <a:ext cx="248285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40"/>
          <p:cNvGraphicFramePr>
            <a:graphicFrameLocks noChangeAspect="1"/>
          </p:cNvGraphicFramePr>
          <p:nvPr/>
        </p:nvGraphicFramePr>
        <p:xfrm>
          <a:off x="4518025" y="1277938"/>
          <a:ext cx="180657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9" imgW="787320" imgH="241200" progId="Equation.3">
                  <p:embed/>
                </p:oleObj>
              </mc:Choice>
              <mc:Fallback>
                <p:oleObj name="Equation" r:id="rId9" imgW="787320" imgH="2412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8025" y="1277938"/>
                        <a:ext cx="1806575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3" name="Object 41"/>
          <p:cNvGraphicFramePr>
            <a:graphicFrameLocks noChangeAspect="1"/>
          </p:cNvGraphicFramePr>
          <p:nvPr/>
        </p:nvGraphicFramePr>
        <p:xfrm>
          <a:off x="228600" y="3798888"/>
          <a:ext cx="1574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11" imgW="761760" imgH="203040" progId="Equation.3">
                  <p:embed/>
                </p:oleObj>
              </mc:Choice>
              <mc:Fallback>
                <p:oleObj name="Equation" r:id="rId11" imgW="761760" imgH="2030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798888"/>
                        <a:ext cx="1574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54" name="Text Box 42"/>
          <p:cNvSpPr txBox="1">
            <a:spLocks noChangeArrowheads="1"/>
          </p:cNvSpPr>
          <p:nvPr/>
        </p:nvSpPr>
        <p:spPr bwMode="auto">
          <a:xfrm>
            <a:off x="152400" y="4343400"/>
            <a:ext cx="1143000" cy="488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>
                <a:latin typeface="Arial" charset="0"/>
              </a:rPr>
              <a:t>= 4,8</a:t>
            </a:r>
            <a:endParaRPr lang="en-US" sz="2600"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13357" name="Object 45"/>
          <p:cNvGraphicFramePr>
            <a:graphicFrameLocks noChangeAspect="1"/>
          </p:cNvGraphicFramePr>
          <p:nvPr/>
        </p:nvGraphicFramePr>
        <p:xfrm>
          <a:off x="4979988" y="2425700"/>
          <a:ext cx="163036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13" imgW="787320" imgH="241200" progId="Equation.3">
                  <p:embed/>
                </p:oleObj>
              </mc:Choice>
              <mc:Fallback>
                <p:oleObj name="Equation" r:id="rId13" imgW="787320" imgH="24120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9988" y="2425700"/>
                        <a:ext cx="1630362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8" name="Object 46"/>
          <p:cNvGraphicFramePr>
            <a:graphicFrameLocks noChangeAspect="1"/>
          </p:cNvGraphicFramePr>
          <p:nvPr/>
        </p:nvGraphicFramePr>
        <p:xfrm>
          <a:off x="6934200" y="2387600"/>
          <a:ext cx="19812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15" imgW="888840" imgH="228600" progId="Equation.3">
                  <p:embed/>
                </p:oleObj>
              </mc:Choice>
              <mc:Fallback>
                <p:oleObj name="Equation" r:id="rId15" imgW="888840" imgH="2286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387600"/>
                        <a:ext cx="19812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9" name="Object 47"/>
          <p:cNvGraphicFramePr>
            <a:graphicFrameLocks noChangeAspect="1"/>
          </p:cNvGraphicFramePr>
          <p:nvPr/>
        </p:nvGraphicFramePr>
        <p:xfrm>
          <a:off x="4800600" y="3109913"/>
          <a:ext cx="2438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17" imgW="1079280" imgH="228600" progId="Equation.3">
                  <p:embed/>
                </p:oleObj>
              </mc:Choice>
              <mc:Fallback>
                <p:oleObj name="Equation" r:id="rId17" imgW="1079280" imgH="22860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109913"/>
                        <a:ext cx="24384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74" name="Object 62"/>
          <p:cNvGraphicFramePr>
            <a:graphicFrameLocks noChangeAspect="1"/>
          </p:cNvGraphicFramePr>
          <p:nvPr/>
        </p:nvGraphicFramePr>
        <p:xfrm>
          <a:off x="7467600" y="3200400"/>
          <a:ext cx="1233488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19" imgW="545760" imgH="177480" progId="Equation.3">
                  <p:embed/>
                </p:oleObj>
              </mc:Choice>
              <mc:Fallback>
                <p:oleObj name="Equation" r:id="rId19" imgW="545760" imgH="17748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200400"/>
                        <a:ext cx="1233488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75" name="Object 63"/>
          <p:cNvGraphicFramePr>
            <a:graphicFrameLocks noChangeAspect="1"/>
          </p:cNvGraphicFramePr>
          <p:nvPr/>
        </p:nvGraphicFramePr>
        <p:xfrm>
          <a:off x="4876800" y="3940175"/>
          <a:ext cx="8890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21" imgW="393480" imgH="177480" progId="Equation.3">
                  <p:embed/>
                </p:oleObj>
              </mc:Choice>
              <mc:Fallback>
                <p:oleObj name="Equation" r:id="rId21" imgW="393480" imgH="17748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940175"/>
                        <a:ext cx="889000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77" name="Text Box 65"/>
          <p:cNvSpPr txBox="1"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latin typeface="Arial"/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3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0" grpId="0" animBg="1"/>
      <p:bldP spid="133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0" y="609600"/>
            <a:ext cx="70104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99FF"/>
                </a:solidFill>
                <a:latin typeface="Arial" charset="0"/>
              </a:rPr>
              <a:t>2. </a:t>
            </a:r>
            <a:r>
              <a:rPr lang="en-US" u="sng">
                <a:solidFill>
                  <a:srgbClr val="FF99FF"/>
                </a:solidFill>
                <a:latin typeface="Arial" charset="0"/>
              </a:rPr>
              <a:t>Áp dụng: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57200" y="1143000"/>
            <a:ext cx="52578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b. </a:t>
            </a:r>
            <a:r>
              <a:rPr lang="en-US" sz="2400" u="sng">
                <a:solidFill>
                  <a:schemeClr val="hlink"/>
                </a:solidFill>
                <a:latin typeface="Arial" charset="0"/>
              </a:rPr>
              <a:t>Quy tắc nhân các căn bậc hai: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381000" y="1752600"/>
            <a:ext cx="8382000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latin typeface="Arial" charset="0"/>
              </a:rPr>
              <a:t>Muốn nhân các căn bậc hai của các số không âm, ta có thể nhân các số dưới dấu căn với nhau rồi khai phương kết quả đó.</a:t>
            </a:r>
          </a:p>
        </p:txBody>
      </p:sp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1303338" y="3751263"/>
          <a:ext cx="5554662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3" imgW="2387520" imgH="253800" progId="Equation.3">
                  <p:embed/>
                </p:oleObj>
              </mc:Choice>
              <mc:Fallback>
                <p:oleObj name="Equation" r:id="rId3" imgW="238752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338" y="3751263"/>
                        <a:ext cx="5554662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381000" y="3214688"/>
            <a:ext cx="4343400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* Ví dụ2: Tính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3124200" y="4114800"/>
            <a:ext cx="9906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Giải</a:t>
            </a:r>
          </a:p>
        </p:txBody>
      </p:sp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228600" y="4705350"/>
          <a:ext cx="1444625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5" imgW="647640" imgH="241200" progId="Equation.3">
                  <p:embed/>
                </p:oleObj>
              </mc:Choice>
              <mc:Fallback>
                <p:oleObj name="Equation" r:id="rId5" imgW="64764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705350"/>
                        <a:ext cx="1444625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4" name="Object 10"/>
          <p:cNvGraphicFramePr>
            <a:graphicFrameLocks noChangeAspect="1"/>
          </p:cNvGraphicFramePr>
          <p:nvPr/>
        </p:nvGraphicFramePr>
        <p:xfrm>
          <a:off x="2133600" y="4721225"/>
          <a:ext cx="128428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7" imgW="545760" imgH="228600" progId="Equation.3">
                  <p:embed/>
                </p:oleObj>
              </mc:Choice>
              <mc:Fallback>
                <p:oleObj name="Equation" r:id="rId7" imgW="54576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721225"/>
                        <a:ext cx="1284288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5" name="Object 11"/>
          <p:cNvGraphicFramePr>
            <a:graphicFrameLocks noChangeAspect="1"/>
          </p:cNvGraphicFramePr>
          <p:nvPr/>
        </p:nvGraphicFramePr>
        <p:xfrm>
          <a:off x="3581400" y="4775200"/>
          <a:ext cx="10461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9" imgW="495000" imgH="228600" progId="Equation.3">
                  <p:embed/>
                </p:oleObj>
              </mc:Choice>
              <mc:Fallback>
                <p:oleObj name="Equation" r:id="rId9" imgW="4950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775200"/>
                        <a:ext cx="1046163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6" name="Object 12"/>
          <p:cNvGraphicFramePr>
            <a:graphicFrameLocks noChangeAspect="1"/>
          </p:cNvGraphicFramePr>
          <p:nvPr/>
        </p:nvGraphicFramePr>
        <p:xfrm>
          <a:off x="4876800" y="4851400"/>
          <a:ext cx="69691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11" imgW="304560" imgH="177480" progId="Equation.3">
                  <p:embed/>
                </p:oleObj>
              </mc:Choice>
              <mc:Fallback>
                <p:oleObj name="Equation" r:id="rId11" imgW="304560" imgH="177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851400"/>
                        <a:ext cx="696913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7" name="Object 13"/>
          <p:cNvGraphicFramePr>
            <a:graphicFrameLocks noChangeAspect="1"/>
          </p:cNvGraphicFramePr>
          <p:nvPr/>
        </p:nvGraphicFramePr>
        <p:xfrm>
          <a:off x="203200" y="5508625"/>
          <a:ext cx="23876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13" imgW="1028520" imgH="253800" progId="Equation.3">
                  <p:embed/>
                </p:oleObj>
              </mc:Choice>
              <mc:Fallback>
                <p:oleObj name="Equation" r:id="rId13" imgW="1028520" imgH="253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5508625"/>
                        <a:ext cx="23876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8" name="Object 14"/>
          <p:cNvGraphicFramePr>
            <a:graphicFrameLocks noChangeAspect="1"/>
          </p:cNvGraphicFramePr>
          <p:nvPr/>
        </p:nvGraphicFramePr>
        <p:xfrm>
          <a:off x="2787650" y="5486400"/>
          <a:ext cx="193675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15" imgW="838080" imgH="253800" progId="Equation.3">
                  <p:embed/>
                </p:oleObj>
              </mc:Choice>
              <mc:Fallback>
                <p:oleObj name="Equation" r:id="rId15" imgW="838080" imgH="253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7650" y="5486400"/>
                        <a:ext cx="193675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9" name="Object 15"/>
          <p:cNvGraphicFramePr>
            <a:graphicFrameLocks noChangeAspect="1"/>
          </p:cNvGraphicFramePr>
          <p:nvPr/>
        </p:nvGraphicFramePr>
        <p:xfrm>
          <a:off x="4953000" y="5486400"/>
          <a:ext cx="1676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17" imgW="723600" imgH="228600" progId="Equation.3">
                  <p:embed/>
                </p:oleObj>
              </mc:Choice>
              <mc:Fallback>
                <p:oleObj name="Equation" r:id="rId17" imgW="72360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486400"/>
                        <a:ext cx="16764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0" name="Object 16"/>
          <p:cNvGraphicFramePr>
            <a:graphicFrameLocks noChangeAspect="1"/>
          </p:cNvGraphicFramePr>
          <p:nvPr/>
        </p:nvGraphicFramePr>
        <p:xfrm>
          <a:off x="6781800" y="5486400"/>
          <a:ext cx="14255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19" imgW="647640" imgH="253800" progId="Equation.3">
                  <p:embed/>
                </p:oleObj>
              </mc:Choice>
              <mc:Fallback>
                <p:oleObj name="Equation" r:id="rId19" imgW="647640" imgH="2538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5486400"/>
                        <a:ext cx="142557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1" name="Object 17"/>
          <p:cNvGraphicFramePr>
            <a:graphicFrameLocks noChangeAspect="1"/>
          </p:cNvGraphicFramePr>
          <p:nvPr/>
        </p:nvGraphicFramePr>
        <p:xfrm>
          <a:off x="2743200" y="6253163"/>
          <a:ext cx="1676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21" imgW="723600" imgH="177480" progId="Equation.3">
                  <p:embed/>
                </p:oleObj>
              </mc:Choice>
              <mc:Fallback>
                <p:oleObj name="Equation" r:id="rId21" imgW="723600" imgH="177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6253163"/>
                        <a:ext cx="16764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latin typeface="Arial"/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8" grpId="0"/>
      <p:bldP spid="41989" grpId="0"/>
      <p:bldP spid="41991" grpId="0"/>
      <p:bldP spid="419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Rectangle 2"/>
          <p:cNvSpPr>
            <a:spLocks noChangeArrowheads="1"/>
          </p:cNvSpPr>
          <p:nvPr/>
        </p:nvSpPr>
        <p:spPr bwMode="auto">
          <a:xfrm>
            <a:off x="381000" y="798513"/>
            <a:ext cx="1562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?3. Tính</a:t>
            </a:r>
            <a:endParaRPr lang="de-DE" b="1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6159" name="Text Box 3"/>
          <p:cNvSpPr txBox="1">
            <a:spLocks noChangeArrowheads="1"/>
          </p:cNvSpPr>
          <p:nvPr/>
        </p:nvSpPr>
        <p:spPr bwMode="auto">
          <a:xfrm>
            <a:off x="3389313" y="1828800"/>
            <a:ext cx="990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Giải</a:t>
            </a: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701675" y="2425700"/>
          <a:ext cx="13684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3" imgW="660240" imgH="241200" progId="Equation.3">
                  <p:embed/>
                </p:oleObj>
              </mc:Choice>
              <mc:Fallback>
                <p:oleObj name="Equation" r:id="rId3" imgW="66024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2425700"/>
                        <a:ext cx="136842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2300288" y="2438400"/>
          <a:ext cx="1128712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5" imgW="545760" imgH="228600" progId="Equation.3">
                  <p:embed/>
                </p:oleObj>
              </mc:Choice>
              <mc:Fallback>
                <p:oleObj name="Equation" r:id="rId5" imgW="54576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2438400"/>
                        <a:ext cx="1128712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4532313" y="2438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148" name="Object 7"/>
          <p:cNvGraphicFramePr>
            <a:graphicFrameLocks noChangeAspect="1"/>
          </p:cNvGraphicFramePr>
          <p:nvPr/>
        </p:nvGraphicFramePr>
        <p:xfrm>
          <a:off x="920750" y="1274763"/>
          <a:ext cx="1466850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7" imgW="660240" imgH="241200" progId="Equation.3">
                  <p:embed/>
                </p:oleObj>
              </mc:Choice>
              <mc:Fallback>
                <p:oleObj name="Equation" r:id="rId7" imgW="66024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1274763"/>
                        <a:ext cx="1466850" cy="534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8"/>
          <p:cNvGraphicFramePr>
            <a:graphicFrameLocks noChangeAspect="1"/>
          </p:cNvGraphicFramePr>
          <p:nvPr/>
        </p:nvGraphicFramePr>
        <p:xfrm>
          <a:off x="4197350" y="1263650"/>
          <a:ext cx="244792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9" imgW="1066680" imgH="253800" progId="Equation.3">
                  <p:embed/>
                </p:oleObj>
              </mc:Choice>
              <mc:Fallback>
                <p:oleObj name="Equation" r:id="rId9" imgW="1066680" imgH="253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7350" y="1263650"/>
                        <a:ext cx="2447925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609600" y="3200400"/>
          <a:ext cx="136525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11" imgW="660240" imgH="228600" progId="Equation.3">
                  <p:embed/>
                </p:oleObj>
              </mc:Choice>
              <mc:Fallback>
                <p:oleObj name="Equation" r:id="rId11" imgW="66024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00400"/>
                        <a:ext cx="1365250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9" name="Object 11"/>
          <p:cNvGraphicFramePr>
            <a:graphicFrameLocks noChangeAspect="1"/>
          </p:cNvGraphicFramePr>
          <p:nvPr/>
        </p:nvGraphicFramePr>
        <p:xfrm>
          <a:off x="4691063" y="2413000"/>
          <a:ext cx="22098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13" imgW="1066680" imgH="253800" progId="Equation.3">
                  <p:embed/>
                </p:oleObj>
              </mc:Choice>
              <mc:Fallback>
                <p:oleObj name="Equation" r:id="rId13" imgW="1066680" imgH="253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1063" y="2413000"/>
                        <a:ext cx="2209800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0" name="Object 12"/>
          <p:cNvGraphicFramePr>
            <a:graphicFrameLocks noChangeAspect="1"/>
          </p:cNvGraphicFramePr>
          <p:nvPr/>
        </p:nvGraphicFramePr>
        <p:xfrm>
          <a:off x="6975475" y="2360613"/>
          <a:ext cx="18224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15" imgW="850680" imgH="253800" progId="Equation.3">
                  <p:embed/>
                </p:oleObj>
              </mc:Choice>
              <mc:Fallback>
                <p:oleObj name="Equation" r:id="rId15" imgW="850680" imgH="253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5475" y="2360613"/>
                        <a:ext cx="1822450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1" name="Object 13"/>
          <p:cNvGraphicFramePr>
            <a:graphicFrameLocks noChangeAspect="1"/>
          </p:cNvGraphicFramePr>
          <p:nvPr/>
        </p:nvGraphicFramePr>
        <p:xfrm>
          <a:off x="4876800" y="3109913"/>
          <a:ext cx="18018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17" imgW="850680" imgH="228600" progId="Equation.3">
                  <p:embed/>
                </p:oleObj>
              </mc:Choice>
              <mc:Fallback>
                <p:oleObj name="Equation" r:id="rId17" imgW="85068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109913"/>
                        <a:ext cx="1801813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2" name="Object 14"/>
          <p:cNvGraphicFramePr>
            <a:graphicFrameLocks noChangeAspect="1"/>
          </p:cNvGraphicFramePr>
          <p:nvPr/>
        </p:nvGraphicFramePr>
        <p:xfrm>
          <a:off x="7086600" y="3048000"/>
          <a:ext cx="15684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19" imgW="749160" imgH="253800" progId="Equation.3">
                  <p:embed/>
                </p:oleObj>
              </mc:Choice>
              <mc:Fallback>
                <p:oleObj name="Equation" r:id="rId19" imgW="749160" imgH="253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048000"/>
                        <a:ext cx="15684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3" name="Object 15"/>
          <p:cNvGraphicFramePr>
            <a:graphicFrameLocks noChangeAspect="1"/>
          </p:cNvGraphicFramePr>
          <p:nvPr/>
        </p:nvGraphicFramePr>
        <p:xfrm>
          <a:off x="4903788" y="3940175"/>
          <a:ext cx="1649412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21" imgW="774360" imgH="177480" progId="Equation.3">
                  <p:embed/>
                </p:oleObj>
              </mc:Choice>
              <mc:Fallback>
                <p:oleObj name="Equation" r:id="rId21" imgW="774360" imgH="177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788" y="3940175"/>
                        <a:ext cx="1649412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5" name="Object 17"/>
          <p:cNvGraphicFramePr>
            <a:graphicFrameLocks noChangeAspect="1"/>
          </p:cNvGraphicFramePr>
          <p:nvPr/>
        </p:nvGraphicFramePr>
        <p:xfrm>
          <a:off x="2378075" y="3175000"/>
          <a:ext cx="11811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23" imgW="571320" imgH="253800" progId="Equation.3">
                  <p:embed/>
                </p:oleObj>
              </mc:Choice>
              <mc:Fallback>
                <p:oleObj name="Equation" r:id="rId23" imgW="571320" imgH="2538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075" y="3175000"/>
                        <a:ext cx="11811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6" name="Object 18"/>
          <p:cNvGraphicFramePr>
            <a:graphicFrameLocks noChangeAspect="1"/>
          </p:cNvGraphicFramePr>
          <p:nvPr/>
        </p:nvGraphicFramePr>
        <p:xfrm>
          <a:off x="609600" y="4014788"/>
          <a:ext cx="131127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25" imgW="634680" imgH="177480" progId="Equation.3">
                  <p:embed/>
                </p:oleObj>
              </mc:Choice>
              <mc:Fallback>
                <p:oleObj name="Equation" r:id="rId25" imgW="634680" imgH="177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014788"/>
                        <a:ext cx="1311275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latin typeface="Arial"/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2" name="Group 52"/>
          <p:cNvGrpSpPr>
            <a:grpSpLocks/>
          </p:cNvGrpSpPr>
          <p:nvPr/>
        </p:nvGrpSpPr>
        <p:grpSpPr bwMode="auto">
          <a:xfrm>
            <a:off x="-152400" y="-276225"/>
            <a:ext cx="9367838" cy="7162800"/>
            <a:chOff x="-23" y="0"/>
            <a:chExt cx="5783" cy="4252"/>
          </a:xfrm>
        </p:grpSpPr>
        <p:sp>
          <p:nvSpPr>
            <p:cNvPr id="7178" name="Rectangle 53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4870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4875" name="Text Box 59"/>
          <p:cNvSpPr txBox="1">
            <a:spLocks noChangeArrowheads="1"/>
          </p:cNvSpPr>
          <p:nvPr/>
        </p:nvSpPr>
        <p:spPr bwMode="auto">
          <a:xfrm>
            <a:off x="0" y="609600"/>
            <a:ext cx="70104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>
                <a:solidFill>
                  <a:srgbClr val="FF99FF"/>
                </a:solidFill>
                <a:latin typeface="Arial" charset="0"/>
              </a:rPr>
              <a:t>2. </a:t>
            </a:r>
            <a:r>
              <a:rPr lang="en-US" sz="3000" u="sng">
                <a:solidFill>
                  <a:srgbClr val="FF99FF"/>
                </a:solidFill>
                <a:latin typeface="Arial" charset="0"/>
              </a:rPr>
              <a:t>Áp dụng:</a:t>
            </a:r>
          </a:p>
        </p:txBody>
      </p:sp>
      <p:sp>
        <p:nvSpPr>
          <p:cNvPr id="34876" name="Text Box 60"/>
          <p:cNvSpPr txBox="1">
            <a:spLocks noChangeArrowheads="1"/>
          </p:cNvSpPr>
          <p:nvPr/>
        </p:nvSpPr>
        <p:spPr bwMode="auto">
          <a:xfrm>
            <a:off x="457200" y="1143000"/>
            <a:ext cx="2057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* Chú ý:</a:t>
            </a:r>
            <a:endParaRPr lang="en-US" u="sng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34877" name="Text Box 61"/>
          <p:cNvSpPr txBox="1">
            <a:spLocks noChangeArrowheads="1"/>
          </p:cNvSpPr>
          <p:nvPr/>
        </p:nvSpPr>
        <p:spPr bwMode="auto">
          <a:xfrm>
            <a:off x="762000" y="1828800"/>
            <a:ext cx="7696200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Một cách tổng quát, với hai biểu thức A và B không âm ta có:</a:t>
            </a:r>
          </a:p>
        </p:txBody>
      </p:sp>
      <p:graphicFrame>
        <p:nvGraphicFramePr>
          <p:cNvPr id="34881" name="Object 65"/>
          <p:cNvGraphicFramePr>
            <a:graphicFrameLocks noGrp="1" noChangeAspect="1"/>
          </p:cNvGraphicFramePr>
          <p:nvPr>
            <p:ph/>
          </p:nvPr>
        </p:nvGraphicFramePr>
        <p:xfrm>
          <a:off x="2514600" y="2667000"/>
          <a:ext cx="26035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1002960" imgH="228600" progId="Equation.3">
                  <p:embed/>
                </p:oleObj>
              </mc:Choice>
              <mc:Fallback>
                <p:oleObj name="Equation" r:id="rId3" imgW="1002960" imgH="228600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667000"/>
                        <a:ext cx="2603500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83" name="Text Box 67"/>
          <p:cNvSpPr txBox="1">
            <a:spLocks noChangeArrowheads="1"/>
          </p:cNvSpPr>
          <p:nvPr/>
        </p:nvSpPr>
        <p:spPr bwMode="auto">
          <a:xfrm>
            <a:off x="762000" y="3352800"/>
            <a:ext cx="7696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Đăc biệt, với biểu thức A không  âm,ta có:</a:t>
            </a:r>
          </a:p>
        </p:txBody>
      </p:sp>
      <p:graphicFrame>
        <p:nvGraphicFramePr>
          <p:cNvPr id="34884" name="Object 68"/>
          <p:cNvGraphicFramePr>
            <a:graphicFrameLocks noChangeAspect="1"/>
          </p:cNvGraphicFramePr>
          <p:nvPr/>
        </p:nvGraphicFramePr>
        <p:xfrm>
          <a:off x="2422525" y="4191000"/>
          <a:ext cx="283527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5" imgW="1091880" imgH="279360" progId="Equation.3">
                  <p:embed/>
                </p:oleObj>
              </mc:Choice>
              <mc:Fallback>
                <p:oleObj name="Equation" r:id="rId5" imgW="1091880" imgH="27936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2525" y="4191000"/>
                        <a:ext cx="2835275" cy="72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85" name="Text Box 69"/>
          <p:cNvSpPr txBox="1"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latin typeface="Arial"/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4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48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48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48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75" grpId="0"/>
      <p:bldP spid="34876" grpId="0"/>
      <p:bldP spid="348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07" name="Group 2"/>
          <p:cNvGrpSpPr>
            <a:grpSpLocks/>
          </p:cNvGrpSpPr>
          <p:nvPr/>
        </p:nvGrpSpPr>
        <p:grpSpPr bwMode="auto">
          <a:xfrm>
            <a:off x="-152400" y="-276225"/>
            <a:ext cx="9367838" cy="7162800"/>
            <a:chOff x="-23" y="0"/>
            <a:chExt cx="5783" cy="4252"/>
          </a:xfrm>
        </p:grpSpPr>
        <p:sp>
          <p:nvSpPr>
            <p:cNvPr id="8217" name="Rectangle 3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844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845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846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847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08" name="Rectangle 31"/>
          <p:cNvSpPr>
            <a:spLocks noChangeArrowheads="1"/>
          </p:cNvSpPr>
          <p:nvPr/>
        </p:nvSpPr>
        <p:spPr bwMode="auto">
          <a:xfrm>
            <a:off x="381000" y="798513"/>
            <a:ext cx="2917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Ví dụ 3. Rút gọn</a:t>
            </a:r>
            <a:endParaRPr lang="de-DE" b="1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8209" name="Text Box 32"/>
          <p:cNvSpPr txBox="1">
            <a:spLocks noChangeArrowheads="1"/>
          </p:cNvSpPr>
          <p:nvPr/>
        </p:nvSpPr>
        <p:spPr bwMode="auto">
          <a:xfrm>
            <a:off x="3389313" y="1828800"/>
            <a:ext cx="990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Giải</a:t>
            </a:r>
          </a:p>
        </p:txBody>
      </p:sp>
      <p:graphicFrame>
        <p:nvGraphicFramePr>
          <p:cNvPr id="35873" name="Object 33"/>
          <p:cNvGraphicFramePr>
            <a:graphicFrameLocks noChangeAspect="1"/>
          </p:cNvGraphicFramePr>
          <p:nvPr/>
        </p:nvGraphicFramePr>
        <p:xfrm>
          <a:off x="531813" y="2425700"/>
          <a:ext cx="170973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3" imgW="825480" imgH="241200" progId="Equation.3">
                  <p:embed/>
                </p:oleObj>
              </mc:Choice>
              <mc:Fallback>
                <p:oleObj name="Equation" r:id="rId3" imgW="825480" imgH="2412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425700"/>
                        <a:ext cx="1709737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74" name="Object 34"/>
          <p:cNvGraphicFramePr>
            <a:graphicFrameLocks noChangeAspect="1"/>
          </p:cNvGraphicFramePr>
          <p:nvPr/>
        </p:nvGraphicFramePr>
        <p:xfrm>
          <a:off x="2143125" y="2438400"/>
          <a:ext cx="144462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5" imgW="698400" imgH="228600" progId="Equation.3">
                  <p:embed/>
                </p:oleObj>
              </mc:Choice>
              <mc:Fallback>
                <p:oleObj name="Equation" r:id="rId5" imgW="698400" imgH="2286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2438400"/>
                        <a:ext cx="1444625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75" name="Line 35"/>
          <p:cNvSpPr>
            <a:spLocks noChangeShapeType="1"/>
          </p:cNvSpPr>
          <p:nvPr/>
        </p:nvSpPr>
        <p:spPr bwMode="auto">
          <a:xfrm>
            <a:off x="4532313" y="24384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8196" name="Object 36"/>
          <p:cNvGraphicFramePr>
            <a:graphicFrameLocks noChangeAspect="1"/>
          </p:cNvGraphicFramePr>
          <p:nvPr/>
        </p:nvGraphicFramePr>
        <p:xfrm>
          <a:off x="738188" y="1274763"/>
          <a:ext cx="1833562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7" imgW="825480" imgH="241200" progId="Equation.3">
                  <p:embed/>
                </p:oleObj>
              </mc:Choice>
              <mc:Fallback>
                <p:oleObj name="Equation" r:id="rId7" imgW="825480" imgH="2412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8" y="1274763"/>
                        <a:ext cx="1833562" cy="534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37"/>
          <p:cNvGraphicFramePr>
            <a:graphicFrameLocks noChangeAspect="1"/>
          </p:cNvGraphicFramePr>
          <p:nvPr/>
        </p:nvGraphicFramePr>
        <p:xfrm>
          <a:off x="5980113" y="1249363"/>
          <a:ext cx="148748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9" imgW="647640" imgH="266400" progId="Equation.3">
                  <p:embed/>
                </p:oleObj>
              </mc:Choice>
              <mc:Fallback>
                <p:oleObj name="Equation" r:id="rId9" imgW="647640" imgH="2664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0113" y="1249363"/>
                        <a:ext cx="1487487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78" name="Object 38"/>
          <p:cNvGraphicFramePr>
            <a:graphicFrameLocks noChangeAspect="1"/>
          </p:cNvGraphicFramePr>
          <p:nvPr/>
        </p:nvGraphicFramePr>
        <p:xfrm>
          <a:off x="700088" y="3175000"/>
          <a:ext cx="11826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11" imgW="571320" imgH="253800" progId="Equation.3">
                  <p:embed/>
                </p:oleObj>
              </mc:Choice>
              <mc:Fallback>
                <p:oleObj name="Equation" r:id="rId11" imgW="571320" imgH="2538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3175000"/>
                        <a:ext cx="1182687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79" name="Object 39"/>
          <p:cNvGraphicFramePr>
            <a:graphicFrameLocks noChangeAspect="1"/>
          </p:cNvGraphicFramePr>
          <p:nvPr/>
        </p:nvGraphicFramePr>
        <p:xfrm>
          <a:off x="5124450" y="2400300"/>
          <a:ext cx="1341438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13" imgW="647640" imgH="266400" progId="Equation.3">
                  <p:embed/>
                </p:oleObj>
              </mc:Choice>
              <mc:Fallback>
                <p:oleObj name="Equation" r:id="rId13" imgW="647640" imgH="2664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4450" y="2400300"/>
                        <a:ext cx="1341438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0" name="Object 40"/>
          <p:cNvGraphicFramePr>
            <a:graphicFrameLocks noChangeAspect="1"/>
          </p:cNvGraphicFramePr>
          <p:nvPr/>
        </p:nvGraphicFramePr>
        <p:xfrm>
          <a:off x="6629400" y="2360613"/>
          <a:ext cx="198596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15" imgW="927000" imgH="253800" progId="Equation.3">
                  <p:embed/>
                </p:oleObj>
              </mc:Choice>
              <mc:Fallback>
                <p:oleObj name="Equation" r:id="rId15" imgW="927000" imgH="2538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360613"/>
                        <a:ext cx="1985963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1" name="Object 41"/>
          <p:cNvGraphicFramePr>
            <a:graphicFrameLocks noChangeAspect="1"/>
          </p:cNvGraphicFramePr>
          <p:nvPr/>
        </p:nvGraphicFramePr>
        <p:xfrm>
          <a:off x="4876800" y="3016250"/>
          <a:ext cx="1887538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17" imgW="761760" imgH="317160" progId="Equation.3">
                  <p:embed/>
                </p:oleObj>
              </mc:Choice>
              <mc:Fallback>
                <p:oleObj name="Equation" r:id="rId17" imgW="761760" imgH="31716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016250"/>
                        <a:ext cx="1887538" cy="674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2" name="Object 42"/>
          <p:cNvGraphicFramePr>
            <a:graphicFrameLocks noChangeAspect="1"/>
          </p:cNvGraphicFramePr>
          <p:nvPr/>
        </p:nvGraphicFramePr>
        <p:xfrm>
          <a:off x="6934200" y="3124200"/>
          <a:ext cx="1009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19" imgW="482400" imgH="253800" progId="Equation.3">
                  <p:embed/>
                </p:oleObj>
              </mc:Choice>
              <mc:Fallback>
                <p:oleObj name="Equation" r:id="rId19" imgW="482400" imgH="2538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124200"/>
                        <a:ext cx="10096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4" name="Object 44"/>
          <p:cNvGraphicFramePr>
            <a:graphicFrameLocks noChangeAspect="1"/>
          </p:cNvGraphicFramePr>
          <p:nvPr/>
        </p:nvGraphicFramePr>
        <p:xfrm>
          <a:off x="2209800" y="3200400"/>
          <a:ext cx="8921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21" imgW="431640" imgH="253800" progId="Equation.3">
                  <p:embed/>
                </p:oleObj>
              </mc:Choice>
              <mc:Fallback>
                <p:oleObj name="Equation" r:id="rId21" imgW="431640" imgH="25380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00400"/>
                        <a:ext cx="89217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5" name="Object 45"/>
          <p:cNvGraphicFramePr>
            <a:graphicFrameLocks noChangeAspect="1"/>
          </p:cNvGraphicFramePr>
          <p:nvPr/>
        </p:nvGraphicFramePr>
        <p:xfrm>
          <a:off x="762000" y="4014788"/>
          <a:ext cx="655638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Equation" r:id="rId23" imgW="317160" imgH="177480" progId="Equation.3">
                  <p:embed/>
                </p:oleObj>
              </mc:Choice>
              <mc:Fallback>
                <p:oleObj name="Equation" r:id="rId23" imgW="317160" imgH="17748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014788"/>
                        <a:ext cx="655638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1" name="Text Box 46"/>
          <p:cNvSpPr txBox="1">
            <a:spLocks noChangeArrowheads="1"/>
          </p:cNvSpPr>
          <p:nvPr/>
        </p:nvSpPr>
        <p:spPr bwMode="auto">
          <a:xfrm>
            <a:off x="2590800" y="12954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Với a </a:t>
            </a:r>
            <a:r>
              <a:rPr lang="en-US">
                <a:latin typeface="Arial" charset="0"/>
                <a:cs typeface="Times New Roman" pitchFamily="18" charset="0"/>
              </a:rPr>
              <a:t>≥ 0</a:t>
            </a:r>
          </a:p>
        </p:txBody>
      </p:sp>
      <p:sp>
        <p:nvSpPr>
          <p:cNvPr id="35887" name="Text Box 47"/>
          <p:cNvSpPr txBox="1">
            <a:spLocks noChangeArrowheads="1"/>
          </p:cNvSpPr>
          <p:nvPr/>
        </p:nvSpPr>
        <p:spPr bwMode="auto">
          <a:xfrm>
            <a:off x="1676400" y="38862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(Vì a </a:t>
            </a:r>
            <a:r>
              <a:rPr lang="en-US">
                <a:latin typeface="Arial" charset="0"/>
                <a:cs typeface="Times New Roman" pitchFamily="18" charset="0"/>
              </a:rPr>
              <a:t>≥ 0)</a:t>
            </a:r>
          </a:p>
        </p:txBody>
      </p:sp>
      <p:sp>
        <p:nvSpPr>
          <p:cNvPr id="35888" name="Text Box 48"/>
          <p:cNvSpPr txBox="1">
            <a:spLocks noChangeArrowheads="1"/>
          </p:cNvSpPr>
          <p:nvPr/>
        </p:nvSpPr>
        <p:spPr bwMode="auto">
          <a:xfrm>
            <a:off x="304800" y="49530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Vậy:</a:t>
            </a:r>
            <a:endParaRPr lang="en-US"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35889" name="Object 49"/>
          <p:cNvGraphicFramePr>
            <a:graphicFrameLocks noChangeAspect="1"/>
          </p:cNvGraphicFramePr>
          <p:nvPr/>
        </p:nvGraphicFramePr>
        <p:xfrm>
          <a:off x="1276350" y="4967288"/>
          <a:ext cx="222885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25" imgW="1002960" imgH="228600" progId="Equation.3">
                  <p:embed/>
                </p:oleObj>
              </mc:Choice>
              <mc:Fallback>
                <p:oleObj name="Equation" r:id="rId25" imgW="1002960" imgH="22860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4967288"/>
                        <a:ext cx="2228850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90" name="Text Box 50"/>
          <p:cNvSpPr txBox="1">
            <a:spLocks noChangeArrowheads="1"/>
          </p:cNvSpPr>
          <p:nvPr/>
        </p:nvSpPr>
        <p:spPr bwMode="auto">
          <a:xfrm>
            <a:off x="990600" y="56388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(Với a </a:t>
            </a:r>
            <a:r>
              <a:rPr lang="en-US">
                <a:latin typeface="Arial" charset="0"/>
                <a:cs typeface="Times New Roman" pitchFamily="18" charset="0"/>
              </a:rPr>
              <a:t>≥ 0)</a:t>
            </a:r>
          </a:p>
        </p:txBody>
      </p:sp>
      <p:sp>
        <p:nvSpPr>
          <p:cNvPr id="35891" name="Text Box 51"/>
          <p:cNvSpPr txBox="1">
            <a:spLocks noChangeArrowheads="1"/>
          </p:cNvSpPr>
          <p:nvPr/>
        </p:nvSpPr>
        <p:spPr bwMode="auto">
          <a:xfrm>
            <a:off x="4724400" y="45720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Vậy:</a:t>
            </a:r>
            <a:endParaRPr lang="en-US"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35892" name="Object 52"/>
          <p:cNvGraphicFramePr>
            <a:graphicFrameLocks noChangeAspect="1"/>
          </p:cNvGraphicFramePr>
          <p:nvPr/>
        </p:nvGraphicFramePr>
        <p:xfrm>
          <a:off x="5943600" y="4495800"/>
          <a:ext cx="205263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27" imgW="990360" imgH="291960" progId="Equation.3">
                  <p:embed/>
                </p:oleObj>
              </mc:Choice>
              <mc:Fallback>
                <p:oleObj name="Equation" r:id="rId27" imgW="990360" imgH="29196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495800"/>
                        <a:ext cx="2052638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93" name="Text Box 53"/>
          <p:cNvSpPr txBox="1"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latin typeface="Arial"/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5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358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35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35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5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5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5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5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5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5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5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5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5" grpId="0" animBg="1"/>
      <p:bldP spid="35887" grpId="0"/>
      <p:bldP spid="35888" grpId="0"/>
      <p:bldP spid="35890" grpId="0"/>
      <p:bldP spid="3589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5&quot;/&gt;&lt;/object&gt;&lt;object type=&quot;3&quot; unique_id=&quot;10006&quot;&gt;&lt;property id=&quot;20148&quot; value=&quot;5&quot;/&gt;&lt;property id=&quot;20300&quot; value=&quot;Slide 3&quot;/&gt;&lt;property id=&quot;20307&quot; value=&quot;266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6&quot;/&gt;&lt;property id=&quot;20307&quot; value=&quot;260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290&quot;&gt;&lt;property id=&quot;20148&quot; value=&quot;5&quot;/&gt;&lt;property id=&quot;20300&quot; value=&quot;Slide 10&quot;/&gt;&lt;property id=&quot;20307&quot; value=&quot;270&quot;/&gt;&lt;/object&gt;&lt;object type=&quot;3&quot; unique_id=&quot;10291&quot;&gt;&lt;property id=&quot;20148&quot; value=&quot;5&quot;/&gt;&lt;property id=&quot;20300&quot; value=&quot;Slide 11&quot;/&gt;&lt;property id=&quot;20307&quot; value=&quot;271&quot;/&gt;&lt;/object&gt;&lt;object type=&quot;3&quot; unique_id=&quot;10292&quot;&gt;&lt;property id=&quot;20148&quot; value=&quot;5&quot;/&gt;&lt;property id=&quot;20300&quot; value=&quot;Slide 12&quot;/&gt;&lt;property id=&quot;20307&quot; value=&quot;272&quot;/&gt;&lt;/object&gt;&lt;object type=&quot;3&quot; unique_id=&quot;10293&quot;&gt;&lt;property id=&quot;20148&quot; value=&quot;5&quot;/&gt;&lt;property id=&quot;20300&quot; value=&quot;Slide 13&quot;/&gt;&lt;property id=&quot;20307&quot; value=&quot;273&quot;/&gt;&lt;/object&gt;&lt;object type=&quot;3&quot; unique_id=&quot;10399&quot;&gt;&lt;property id=&quot;20148&quot; value=&quot;5&quot;/&gt;&lt;property id=&quot;20300&quot; value=&quot;Slide 2&quot;/&gt;&lt;property id=&quot;20307&quot; value=&quot;274&quot;/&gt;&lt;/object&gt;&lt;object type=&quot;3&quot; unique_id=&quot;10477&quot;&gt;&lt;property id=&quot;20148&quot; value=&quot;5&quot;/&gt;&lt;property id=&quot;20300&quot; value=&quot;Slide 5&quot;/&gt;&lt;property id=&quot;20307&quot; value=&quot;275&quot;/&gt;&lt;/object&gt;&lt;object type=&quot;3&quot; unique_id=&quot;10582&quot;&gt;&lt;property id=&quot;20148&quot; value=&quot;5&quot;/&gt;&lt;property id=&quot;20300&quot; value=&quot;Slide 8&quot;/&gt;&lt;property id=&quot;20307&quot; value=&quot;276&quot;/&gt;&lt;/object&gt;&lt;object type=&quot;3&quot; unique_id=&quot;10597&quot;&gt;&lt;property id=&quot;20148&quot; value=&quot;5&quot;/&gt;&lt;property id=&quot;20300&quot; value=&quot;Slide 9&quot;/&gt;&lt;property id=&quot;20307&quot; value=&quot;27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497</Words>
  <Application>Microsoft Office PowerPoint</Application>
  <PresentationFormat>On-screen Show (4:3)</PresentationFormat>
  <Paragraphs>70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Ocean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</vt:vector>
  </TitlesOfParts>
  <Company>Nguyen Tan dat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Nguyễn Tấn Đạt</dc:creator>
  <cp:lastModifiedBy>DELL</cp:lastModifiedBy>
  <cp:revision>49</cp:revision>
  <dcterms:created xsi:type="dcterms:W3CDTF">2007-11-30T05:31:49Z</dcterms:created>
  <dcterms:modified xsi:type="dcterms:W3CDTF">2021-09-09T13:20:47Z</dcterms:modified>
</cp:coreProperties>
</file>