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9/21/2021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9/21/2021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9/21/2021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9/21/2021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Xử</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lý</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8725466" cy="615553"/>
          </a:xfrm>
          <a:prstGeom prst="rect">
            <a:avLst/>
          </a:prstGeom>
        </p:spPr>
        <p:txBody>
          <a:bodyPr wrap="none">
            <a:spAutoFit/>
          </a:bodyPr>
          <a:lstStyle/>
          <a:p>
            <a:r>
              <a:rPr lang="en-US" sz="3400" b="1" i="1" dirty="0" err="1" smtClean="0">
                <a:solidFill>
                  <a:srgbClr val="002060"/>
                </a:solidFill>
                <a:latin typeface="Times New Roman" pitchFamily="18" charset="0"/>
                <a:cs typeface="Times New Roman" pitchFamily="18" charset="0"/>
              </a:rPr>
              <a:t>Lớp</a:t>
            </a:r>
            <a:r>
              <a:rPr lang="en-US" sz="3400" b="1" i="1" dirty="0" smtClean="0">
                <a:solidFill>
                  <a:srgbClr val="002060"/>
                </a:solidFill>
                <a:latin typeface="Times New Roman" pitchFamily="18" charset="0"/>
                <a:cs typeface="Times New Roman" pitchFamily="18" charset="0"/>
              </a:rPr>
              <a:t> 6A - </a:t>
            </a:r>
            <a:r>
              <a:rPr lang="en-US" sz="3400" b="1" i="1" dirty="0" err="1" smtClean="0">
                <a:solidFill>
                  <a:srgbClr val="002060"/>
                </a:solidFill>
                <a:latin typeface="Times New Roman" pitchFamily="18" charset="0"/>
                <a:cs typeface="Times New Roman" pitchFamily="18" charset="0"/>
              </a:rPr>
              <a:t>Các</a:t>
            </a:r>
            <a:r>
              <a:rPr lang="en-US" sz="3400" b="1" i="1" dirty="0" smtClean="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871</TotalTime>
  <Words>1036</Words>
  <Application>Microsoft Office PowerPoint</Application>
  <PresentationFormat>On-screen Show (4:3)</PresentationFormat>
  <Paragraphs>98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Franklin Gothic Book</vt:lpstr>
      <vt:lpstr>Perpetua</vt:lpstr>
      <vt:lpstr>Times New Roman</vt:lpstr>
      <vt:lpstr>Wingdings</vt:lpstr>
      <vt:lpstr>Wingdings 2</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STD</cp:lastModifiedBy>
  <cp:revision>116</cp:revision>
  <dcterms:created xsi:type="dcterms:W3CDTF">2021-07-05T09:11:44Z</dcterms:created>
  <dcterms:modified xsi:type="dcterms:W3CDTF">2021-09-21T03:25:27Z</dcterms:modified>
</cp:coreProperties>
</file>