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347" r:id="rId3"/>
    <p:sldId id="342" r:id="rId4"/>
    <p:sldId id="329" r:id="rId5"/>
    <p:sldId id="345" r:id="rId6"/>
    <p:sldId id="350" r:id="rId7"/>
    <p:sldId id="348" r:id="rId8"/>
    <p:sldId id="346" r:id="rId9"/>
    <p:sldId id="349" r:id="rId10"/>
    <p:sldId id="275" r:id="rId11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AA01"/>
    <a:srgbClr val="BFBFBF"/>
    <a:srgbClr val="9999FF"/>
    <a:srgbClr val="74B8EB"/>
    <a:srgbClr val="08909E"/>
    <a:srgbClr val="5159AC"/>
    <a:srgbClr val="14A0C1"/>
    <a:srgbClr val="02CC9C"/>
    <a:srgbClr val="7DE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96" autoAdjust="0"/>
  </p:normalViewPr>
  <p:slideViewPr>
    <p:cSldViewPr>
      <p:cViewPr>
        <p:scale>
          <a:sx n="73" d="100"/>
          <a:sy n="73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Linh" userId="47dcf729-21b4-4564-86f7-3100ed1cfd35" providerId="ADAL" clId="{4A316809-653B-4BFF-B5D7-E11E227275C0}"/>
    <pc:docChg chg="custSel modSld">
      <pc:chgData name="Nguyen Linh" userId="47dcf729-21b4-4564-86f7-3100ed1cfd35" providerId="ADAL" clId="{4A316809-653B-4BFF-B5D7-E11E227275C0}" dt="2022-09-11T13:37:04.889" v="130" actId="20577"/>
      <pc:docMkLst>
        <pc:docMk/>
      </pc:docMkLst>
      <pc:sldChg chg="modSp mod">
        <pc:chgData name="Nguyen Linh" userId="47dcf729-21b4-4564-86f7-3100ed1cfd35" providerId="ADAL" clId="{4A316809-653B-4BFF-B5D7-E11E227275C0}" dt="2022-09-11T13:32:48.519" v="2" actId="20577"/>
        <pc:sldMkLst>
          <pc:docMk/>
          <pc:sldMk cId="0" sldId="275"/>
        </pc:sldMkLst>
        <pc:spChg chg="mod">
          <ac:chgData name="Nguyen Linh" userId="47dcf729-21b4-4564-86f7-3100ed1cfd35" providerId="ADAL" clId="{4A316809-653B-4BFF-B5D7-E11E227275C0}" dt="2022-09-11T13:32:48.519" v="2" actId="20577"/>
          <ac:spMkLst>
            <pc:docMk/>
            <pc:sldMk cId="0" sldId="275"/>
            <ac:spMk id="11" creationId="{19D29B88-D635-4991-A8B7-9F4BF7A0127A}"/>
          </ac:spMkLst>
        </pc:spChg>
      </pc:sldChg>
      <pc:sldChg chg="addSp delSp modSp mod">
        <pc:chgData name="Nguyen Linh" userId="47dcf729-21b4-4564-86f7-3100ed1cfd35" providerId="ADAL" clId="{4A316809-653B-4BFF-B5D7-E11E227275C0}" dt="2022-09-11T13:37:04.889" v="130" actId="20577"/>
        <pc:sldMkLst>
          <pc:docMk/>
          <pc:sldMk cId="0" sldId="277"/>
        </pc:sldMkLst>
        <pc:spChg chg="mod">
          <ac:chgData name="Nguyen Linh" userId="47dcf729-21b4-4564-86f7-3100ed1cfd35" providerId="ADAL" clId="{4A316809-653B-4BFF-B5D7-E11E227275C0}" dt="2022-09-11T13:36:58.721" v="99" actId="20577"/>
          <ac:spMkLst>
            <pc:docMk/>
            <pc:sldMk cId="0" sldId="277"/>
            <ac:spMk id="73732" creationId="{4D9AA7CF-FBDA-450B-A54D-6EE6D7A4031F}"/>
          </ac:spMkLst>
        </pc:spChg>
        <pc:spChg chg="mod">
          <ac:chgData name="Nguyen Linh" userId="47dcf729-21b4-4564-86f7-3100ed1cfd35" providerId="ADAL" clId="{4A316809-653B-4BFF-B5D7-E11E227275C0}" dt="2022-09-11T13:37:04.889" v="130" actId="20577"/>
          <ac:spMkLst>
            <pc:docMk/>
            <pc:sldMk cId="0" sldId="277"/>
            <ac:spMk id="73733" creationId="{C6F93374-41A0-470B-85F6-E7DB0F745955}"/>
          </ac:spMkLst>
        </pc:spChg>
        <pc:picChg chg="add del mod">
          <ac:chgData name="Nguyen Linh" userId="47dcf729-21b4-4564-86f7-3100ed1cfd35" providerId="ADAL" clId="{4A316809-653B-4BFF-B5D7-E11E227275C0}" dt="2022-09-11T13:36:25.785" v="9" actId="478"/>
          <ac:picMkLst>
            <pc:docMk/>
            <pc:sldMk cId="0" sldId="277"/>
            <ac:picMk id="3" creationId="{193B5814-1782-AE0A-4D7B-54E7BFCDAE25}"/>
          </ac:picMkLst>
        </pc:picChg>
        <pc:picChg chg="del">
          <ac:chgData name="Nguyen Linh" userId="47dcf729-21b4-4564-86f7-3100ed1cfd35" providerId="ADAL" clId="{4A316809-653B-4BFF-B5D7-E11E227275C0}" dt="2022-09-11T13:35:53.676" v="4" actId="478"/>
          <ac:picMkLst>
            <pc:docMk/>
            <pc:sldMk cId="0" sldId="277"/>
            <ac:picMk id="13" creationId="{FFCAE6A7-C47F-456C-BCF9-AD3401FFFAD9}"/>
          </ac:picMkLst>
        </pc:picChg>
        <pc:picChg chg="add mod">
          <ac:chgData name="Nguyen Linh" userId="47dcf729-21b4-4564-86f7-3100ed1cfd35" providerId="ADAL" clId="{4A316809-653B-4BFF-B5D7-E11E227275C0}" dt="2022-09-11T13:36:39.268" v="12" actId="1076"/>
          <ac:picMkLst>
            <pc:docMk/>
            <pc:sldMk cId="0" sldId="277"/>
            <ac:picMk id="14" creationId="{2CD5A9A1-7895-4F18-57EB-0D2E3E110255}"/>
          </ac:picMkLst>
        </pc:picChg>
      </pc:sldChg>
    </pc:docChg>
  </pc:docChgLst>
  <pc:docChgLst>
    <pc:chgData name="Ed Nguyen Tuan Linh" userId="47dcf729-21b4-4564-86f7-3100ed1cfd35" providerId="ADAL" clId="{2121C1A8-DE08-4B74-9B49-6CAC77D383E5}"/>
    <pc:docChg chg="modSld">
      <pc:chgData name="Ed Nguyen Tuan Linh" userId="47dcf729-21b4-4564-86f7-3100ed1cfd35" providerId="ADAL" clId="{2121C1A8-DE08-4B74-9B49-6CAC77D383E5}" dt="2022-09-16T13:17:03.194" v="58" actId="20577"/>
      <pc:docMkLst>
        <pc:docMk/>
      </pc:docMkLst>
      <pc:sldChg chg="modSp mod">
        <pc:chgData name="Ed Nguyen Tuan Linh" userId="47dcf729-21b4-4564-86f7-3100ed1cfd35" providerId="ADAL" clId="{2121C1A8-DE08-4B74-9B49-6CAC77D383E5}" dt="2022-09-16T13:17:03.194" v="58" actId="20577"/>
        <pc:sldMkLst>
          <pc:docMk/>
          <pc:sldMk cId="0" sldId="277"/>
        </pc:sldMkLst>
        <pc:spChg chg="mod">
          <ac:chgData name="Ed Nguyen Tuan Linh" userId="47dcf729-21b4-4564-86f7-3100ed1cfd35" providerId="ADAL" clId="{2121C1A8-DE08-4B74-9B49-6CAC77D383E5}" dt="2022-09-15T02:11:43.028" v="1" actId="255"/>
          <ac:spMkLst>
            <pc:docMk/>
            <pc:sldMk cId="0" sldId="277"/>
            <ac:spMk id="73732" creationId="{4D9AA7CF-FBDA-450B-A54D-6EE6D7A4031F}"/>
          </ac:spMkLst>
        </pc:spChg>
        <pc:spChg chg="mod">
          <ac:chgData name="Ed Nguyen Tuan Linh" userId="47dcf729-21b4-4564-86f7-3100ed1cfd35" providerId="ADAL" clId="{2121C1A8-DE08-4B74-9B49-6CAC77D383E5}" dt="2022-09-16T13:17:03.194" v="58" actId="20577"/>
          <ac:spMkLst>
            <pc:docMk/>
            <pc:sldMk cId="0" sldId="277"/>
            <ac:spMk id="73733" creationId="{C6F93374-41A0-470B-85F6-E7DB0F745955}"/>
          </ac:spMkLst>
        </pc:spChg>
      </pc:sldChg>
      <pc:sldChg chg="modSp mod">
        <pc:chgData name="Ed Nguyen Tuan Linh" userId="47dcf729-21b4-4564-86f7-3100ed1cfd35" providerId="ADAL" clId="{2121C1A8-DE08-4B74-9B49-6CAC77D383E5}" dt="2022-09-15T02:14:34.527" v="32" actId="20577"/>
        <pc:sldMkLst>
          <pc:docMk/>
          <pc:sldMk cId="63935179" sldId="316"/>
        </pc:sldMkLst>
        <pc:spChg chg="mod">
          <ac:chgData name="Ed Nguyen Tuan Linh" userId="47dcf729-21b4-4564-86f7-3100ed1cfd35" providerId="ADAL" clId="{2121C1A8-DE08-4B74-9B49-6CAC77D383E5}" dt="2022-09-15T02:14:34.527" v="32" actId="20577"/>
          <ac:spMkLst>
            <pc:docMk/>
            <pc:sldMk cId="63935179" sldId="316"/>
            <ac:spMk id="105474" creationId="{25551314-2046-4040-981E-FCB6E674B7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517" cy="513627"/>
          </a:xfrm>
          <a:prstGeom prst="rect">
            <a:avLst/>
          </a:prstGeom>
        </p:spPr>
        <p:txBody>
          <a:bodyPr vert="horz" lIns="95326" tIns="47663" rIns="95326" bIns="4766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290" y="0"/>
            <a:ext cx="3077517" cy="513627"/>
          </a:xfrm>
          <a:prstGeom prst="rect">
            <a:avLst/>
          </a:prstGeom>
        </p:spPr>
        <p:txBody>
          <a:bodyPr vert="horz" lIns="95326" tIns="47663" rIns="95326" bIns="47663" rtlCol="0"/>
          <a:lstStyle>
            <a:lvl1pPr algn="r">
              <a:defRPr sz="1300"/>
            </a:lvl1pPr>
          </a:lstStyle>
          <a:p>
            <a:fld id="{9B2C68A9-B740-42DD-BBF6-9B74DEE5249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26" tIns="47663" rIns="95326" bIns="476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82" y="4923903"/>
            <a:ext cx="5681313" cy="4029994"/>
          </a:xfrm>
          <a:prstGeom prst="rect">
            <a:avLst/>
          </a:prstGeom>
        </p:spPr>
        <p:txBody>
          <a:bodyPr vert="horz" lIns="95326" tIns="47663" rIns="95326" bIns="476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398"/>
            <a:ext cx="3077517" cy="513627"/>
          </a:xfrm>
          <a:prstGeom prst="rect">
            <a:avLst/>
          </a:prstGeom>
        </p:spPr>
        <p:txBody>
          <a:bodyPr vert="horz" lIns="95326" tIns="47663" rIns="95326" bIns="4766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290" y="9719398"/>
            <a:ext cx="3077517" cy="513627"/>
          </a:xfrm>
          <a:prstGeom prst="rect">
            <a:avLst/>
          </a:prstGeom>
        </p:spPr>
        <p:txBody>
          <a:bodyPr vert="horz" lIns="95326" tIns="47663" rIns="95326" bIns="47663" rtlCol="0" anchor="b"/>
          <a:lstStyle>
            <a:lvl1pPr algn="r">
              <a:defRPr sz="1300"/>
            </a:lvl1pPr>
          </a:lstStyle>
          <a:p>
            <a:fld id="{AB329220-CB39-4598-84EA-5E33C8202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0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29220-CB39-4598-84EA-5E33C82026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3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29220-CB39-4598-84EA-5E33C82026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29220-CB39-4598-84EA-5E33C82026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4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29220-CB39-4598-84EA-5E33C82026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666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29220-CB39-4598-84EA-5E33C82026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0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29220-CB39-4598-84EA-5E33C820267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675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29220-CB39-4598-84EA-5E33C82026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Rectangle 102">
            <a:extLst>
              <a:ext uri="{FF2B5EF4-FFF2-40B4-BE49-F238E27FC236}">
                <a16:creationId xmlns:a16="http://schemas.microsoft.com/office/drawing/2014/main" xmlns="" id="{EC4BD187-B1B3-44F2-BEFF-8293675161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75" name="AutoShape 103">
            <a:extLst>
              <a:ext uri="{FF2B5EF4-FFF2-40B4-BE49-F238E27FC236}">
                <a16:creationId xmlns:a16="http://schemas.microsoft.com/office/drawing/2014/main" xmlns="" id="{442D971B-60BE-48CA-B011-B56FDC34A0A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19400" y="3657600"/>
            <a:ext cx="5867400" cy="838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" name="Rectangle 105">
            <a:extLst>
              <a:ext uri="{FF2B5EF4-FFF2-40B4-BE49-F238E27FC236}">
                <a16:creationId xmlns:a16="http://schemas.microsoft.com/office/drawing/2014/main" xmlns="" id="{68463882-1090-40EF-AC18-27DC786E6B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96200" y="2286000"/>
            <a:ext cx="533400" cy="8382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" name="Rectangle 106">
            <a:extLst>
              <a:ext uri="{FF2B5EF4-FFF2-40B4-BE49-F238E27FC236}">
                <a16:creationId xmlns:a16="http://schemas.microsoft.com/office/drawing/2014/main" xmlns="" id="{9A28742C-9C23-4586-A848-FED30C4B1C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34200" y="1676400"/>
            <a:ext cx="914400" cy="8382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" name="Rectangle 107">
            <a:extLst>
              <a:ext uri="{FF2B5EF4-FFF2-40B4-BE49-F238E27FC236}">
                <a16:creationId xmlns:a16="http://schemas.microsoft.com/office/drawing/2014/main" xmlns="" id="{37E3AE94-80A5-44BC-9C95-5BB790A128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77200" y="685800"/>
            <a:ext cx="914400" cy="15240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0" name="Rectangle 108">
            <a:extLst>
              <a:ext uri="{FF2B5EF4-FFF2-40B4-BE49-F238E27FC236}">
                <a16:creationId xmlns:a16="http://schemas.microsoft.com/office/drawing/2014/main" xmlns="" id="{65233E4A-AB00-4834-9A96-FFC7CC7540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53200" y="1295400"/>
            <a:ext cx="533400" cy="5334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" name="Rectangle 110">
            <a:extLst>
              <a:ext uri="{FF2B5EF4-FFF2-40B4-BE49-F238E27FC236}">
                <a16:creationId xmlns:a16="http://schemas.microsoft.com/office/drawing/2014/main" xmlns="" id="{3EA0492C-8C78-4FAC-90BB-6A0DDBF1AC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24600" y="3429000"/>
            <a:ext cx="533400" cy="5334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" name="Rectangle 114">
            <a:extLst>
              <a:ext uri="{FF2B5EF4-FFF2-40B4-BE49-F238E27FC236}">
                <a16:creationId xmlns:a16="http://schemas.microsoft.com/office/drawing/2014/main" xmlns="" id="{0A01581C-C514-4596-B8C5-1E4A1C9F02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0" y="3200400"/>
            <a:ext cx="152400" cy="152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2" name="Rectangle 120">
            <a:extLst>
              <a:ext uri="{FF2B5EF4-FFF2-40B4-BE49-F238E27FC236}">
                <a16:creationId xmlns:a16="http://schemas.microsoft.com/office/drawing/2014/main" xmlns="" id="{34F1F9F5-66C8-4C31-9AD9-8BB564510C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67200" y="3200400"/>
            <a:ext cx="152400" cy="152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6" name="Rectangle 124">
            <a:extLst>
              <a:ext uri="{FF2B5EF4-FFF2-40B4-BE49-F238E27FC236}">
                <a16:creationId xmlns:a16="http://schemas.microsoft.com/office/drawing/2014/main" xmlns="" id="{A96B1913-41C9-4D60-BA8F-2553B538FC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95800" y="3200400"/>
            <a:ext cx="152400" cy="152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8" name="Rectangle 126">
            <a:extLst>
              <a:ext uri="{FF2B5EF4-FFF2-40B4-BE49-F238E27FC236}">
                <a16:creationId xmlns:a16="http://schemas.microsoft.com/office/drawing/2014/main" xmlns="" id="{F64D5C94-CCA0-49F6-9DBB-810C87D6C7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400" y="3200400"/>
            <a:ext cx="152400" cy="1524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83" name="Group 211">
            <a:extLst>
              <a:ext uri="{FF2B5EF4-FFF2-40B4-BE49-F238E27FC236}">
                <a16:creationId xmlns:a16="http://schemas.microsoft.com/office/drawing/2014/main" xmlns="" id="{2F868E01-1246-4CEB-A4E7-591105A2FB47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286000"/>
            <a:ext cx="1295400" cy="838200"/>
            <a:chOff x="2976" y="1440"/>
            <a:chExt cx="816" cy="528"/>
          </a:xfrm>
        </p:grpSpPr>
        <p:sp>
          <p:nvSpPr>
            <p:cNvPr id="3176" name="Rectangle 104">
              <a:extLst>
                <a:ext uri="{FF2B5EF4-FFF2-40B4-BE49-F238E27FC236}">
                  <a16:creationId xmlns:a16="http://schemas.microsoft.com/office/drawing/2014/main" xmlns="" id="{F2A0F3D1-05A0-4A75-A130-2F4506DC1B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20" y="144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" name="Rectangle 125">
              <a:extLst>
                <a:ext uri="{FF2B5EF4-FFF2-40B4-BE49-F238E27FC236}">
                  <a16:creationId xmlns:a16="http://schemas.microsoft.com/office/drawing/2014/main" xmlns="" id="{1E83C1F2-901D-4DBD-88A3-FB2DF7A673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76" y="1728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" name="Rectangle 127">
              <a:extLst>
                <a:ext uri="{FF2B5EF4-FFF2-40B4-BE49-F238E27FC236}">
                  <a16:creationId xmlns:a16="http://schemas.microsoft.com/office/drawing/2014/main" xmlns="" id="{A1DFDF3A-555D-4781-B8C9-7D3E054248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20" y="158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" name="Rectangle 128">
              <a:extLst>
                <a:ext uri="{FF2B5EF4-FFF2-40B4-BE49-F238E27FC236}">
                  <a16:creationId xmlns:a16="http://schemas.microsoft.com/office/drawing/2014/main" xmlns="" id="{A8CC59A6-51FA-44F8-8F48-3996B51178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20" y="1728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1" name="Rectangle 129">
              <a:extLst>
                <a:ext uri="{FF2B5EF4-FFF2-40B4-BE49-F238E27FC236}">
                  <a16:creationId xmlns:a16="http://schemas.microsoft.com/office/drawing/2014/main" xmlns="" id="{7FAE9271-BA33-4798-8076-3D53C56A1C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20" y="187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2" name="Rectangle 130">
              <a:extLst>
                <a:ext uri="{FF2B5EF4-FFF2-40B4-BE49-F238E27FC236}">
                  <a16:creationId xmlns:a16="http://schemas.microsoft.com/office/drawing/2014/main" xmlns="" id="{074F311E-FFBB-4049-8360-459EEADBB3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158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3" name="Rectangle 131">
              <a:extLst>
                <a:ext uri="{FF2B5EF4-FFF2-40B4-BE49-F238E27FC236}">
                  <a16:creationId xmlns:a16="http://schemas.microsoft.com/office/drawing/2014/main" xmlns="" id="{A9734D18-BF9C-4C39-AC56-DAA250832C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187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4" name="Rectangle 132">
              <a:extLst>
                <a:ext uri="{FF2B5EF4-FFF2-40B4-BE49-F238E27FC236}">
                  <a16:creationId xmlns:a16="http://schemas.microsoft.com/office/drawing/2014/main" xmlns="" id="{F50BF845-163E-4061-9696-54CFD35F72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08" y="144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" name="Rectangle 133">
              <a:extLst>
                <a:ext uri="{FF2B5EF4-FFF2-40B4-BE49-F238E27FC236}">
                  <a16:creationId xmlns:a16="http://schemas.microsoft.com/office/drawing/2014/main" xmlns="" id="{71C1114B-E3CD-469C-8773-C39EF95716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08" y="158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" name="Rectangle 134">
              <a:extLst>
                <a:ext uri="{FF2B5EF4-FFF2-40B4-BE49-F238E27FC236}">
                  <a16:creationId xmlns:a16="http://schemas.microsoft.com/office/drawing/2014/main" xmlns="" id="{E28FE802-9E1F-423B-AEE7-4DF4EE1437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08" y="1728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" name="Rectangle 135">
              <a:extLst>
                <a:ext uri="{FF2B5EF4-FFF2-40B4-BE49-F238E27FC236}">
                  <a16:creationId xmlns:a16="http://schemas.microsoft.com/office/drawing/2014/main" xmlns="" id="{AE660670-DDD4-409F-A96B-CBD0EC3B85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08" y="187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" name="Rectangle 136">
              <a:extLst>
                <a:ext uri="{FF2B5EF4-FFF2-40B4-BE49-F238E27FC236}">
                  <a16:creationId xmlns:a16="http://schemas.microsoft.com/office/drawing/2014/main" xmlns="" id="{90EF903E-D5EB-402D-AAFC-CAB2D1A036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52" y="144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" name="Rectangle 137">
              <a:extLst>
                <a:ext uri="{FF2B5EF4-FFF2-40B4-BE49-F238E27FC236}">
                  <a16:creationId xmlns:a16="http://schemas.microsoft.com/office/drawing/2014/main" xmlns="" id="{CF94E351-CF08-4DAF-9954-13437AA7DA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52" y="1728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" name="Rectangle 138">
              <a:extLst>
                <a:ext uri="{FF2B5EF4-FFF2-40B4-BE49-F238E27FC236}">
                  <a16:creationId xmlns:a16="http://schemas.microsoft.com/office/drawing/2014/main" xmlns="" id="{79F2C48F-CCD7-4914-80A0-3FD717D4AC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58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" name="Rectangle 139">
              <a:extLst>
                <a:ext uri="{FF2B5EF4-FFF2-40B4-BE49-F238E27FC236}">
                  <a16:creationId xmlns:a16="http://schemas.microsoft.com/office/drawing/2014/main" xmlns="" id="{BD7BB258-B17E-4112-8480-BF96B360A0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728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" name="Rectangle 140">
              <a:extLst>
                <a:ext uri="{FF2B5EF4-FFF2-40B4-BE49-F238E27FC236}">
                  <a16:creationId xmlns:a16="http://schemas.microsoft.com/office/drawing/2014/main" xmlns="" id="{09659B27-F444-4F71-8E6B-32A3158F59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87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4" name="Group 212">
            <a:extLst>
              <a:ext uri="{FF2B5EF4-FFF2-40B4-BE49-F238E27FC236}">
                <a16:creationId xmlns:a16="http://schemas.microsoft.com/office/drawing/2014/main" xmlns="" id="{20D5F588-35EC-4361-BD03-63E85D22518E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514600"/>
            <a:ext cx="1295400" cy="609600"/>
            <a:chOff x="2112" y="1584"/>
            <a:chExt cx="816" cy="384"/>
          </a:xfrm>
        </p:grpSpPr>
        <p:sp>
          <p:nvSpPr>
            <p:cNvPr id="3184" name="Rectangle 112">
              <a:extLst>
                <a:ext uri="{FF2B5EF4-FFF2-40B4-BE49-F238E27FC236}">
                  <a16:creationId xmlns:a16="http://schemas.microsoft.com/office/drawing/2014/main" xmlns="" id="{28E3AAC5-8145-4071-B015-C2422A1A1E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0" y="158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" name="Rectangle 113">
              <a:extLst>
                <a:ext uri="{FF2B5EF4-FFF2-40B4-BE49-F238E27FC236}">
                  <a16:creationId xmlns:a16="http://schemas.microsoft.com/office/drawing/2014/main" xmlns="" id="{EA48E72B-F78B-429B-83C2-753DBAC54E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0" y="1872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" name="Rectangle 115">
              <a:extLst>
                <a:ext uri="{FF2B5EF4-FFF2-40B4-BE49-F238E27FC236}">
                  <a16:creationId xmlns:a16="http://schemas.microsoft.com/office/drawing/2014/main" xmlns="" id="{ACA6E17E-A1BD-442B-94B7-20BC369C0D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44" y="158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" name="Rectangle 116">
              <a:extLst>
                <a:ext uri="{FF2B5EF4-FFF2-40B4-BE49-F238E27FC236}">
                  <a16:creationId xmlns:a16="http://schemas.microsoft.com/office/drawing/2014/main" xmlns="" id="{EB8F3453-FBED-4846-91BF-FF0696E42C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44" y="172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" name="Rectangle 117">
              <a:extLst>
                <a:ext uri="{FF2B5EF4-FFF2-40B4-BE49-F238E27FC236}">
                  <a16:creationId xmlns:a16="http://schemas.microsoft.com/office/drawing/2014/main" xmlns="" id="{8B087278-00A2-4E9C-96BE-1382BE5151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44" y="1872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" name="Rectangle 118">
              <a:extLst>
                <a:ext uri="{FF2B5EF4-FFF2-40B4-BE49-F238E27FC236}">
                  <a16:creationId xmlns:a16="http://schemas.microsoft.com/office/drawing/2014/main" xmlns="" id="{0D1EB9A0-FF16-4DA4-88DA-8C6A0CC531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58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" name="Rectangle 119">
              <a:extLst>
                <a:ext uri="{FF2B5EF4-FFF2-40B4-BE49-F238E27FC236}">
                  <a16:creationId xmlns:a16="http://schemas.microsoft.com/office/drawing/2014/main" xmlns="" id="{4EB665B9-CED5-4F1D-A787-36C000CADF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1872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" name="Rectangle 121">
              <a:extLst>
                <a:ext uri="{FF2B5EF4-FFF2-40B4-BE49-F238E27FC236}">
                  <a16:creationId xmlns:a16="http://schemas.microsoft.com/office/drawing/2014/main" xmlns="" id="{00F68783-400B-433B-B524-F17CD5C207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158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" name="Rectangle 122">
              <a:extLst>
                <a:ext uri="{FF2B5EF4-FFF2-40B4-BE49-F238E27FC236}">
                  <a16:creationId xmlns:a16="http://schemas.microsoft.com/office/drawing/2014/main" xmlns="" id="{D1BEFC88-F845-4576-8A5A-0E9D2D5A2D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172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" name="Rectangle 123">
              <a:extLst>
                <a:ext uri="{FF2B5EF4-FFF2-40B4-BE49-F238E27FC236}">
                  <a16:creationId xmlns:a16="http://schemas.microsoft.com/office/drawing/2014/main" xmlns="" id="{B6DDE115-2D9B-42FD-94EC-8FC813AB01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1872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" name="Rectangle 141">
              <a:extLst>
                <a:ext uri="{FF2B5EF4-FFF2-40B4-BE49-F238E27FC236}">
                  <a16:creationId xmlns:a16="http://schemas.microsoft.com/office/drawing/2014/main" xmlns="" id="{E63B42B6-BBC7-4694-8D12-2DCF13EA1C2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6" y="1872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" name="Rectangle 142">
              <a:extLst>
                <a:ext uri="{FF2B5EF4-FFF2-40B4-BE49-F238E27FC236}">
                  <a16:creationId xmlns:a16="http://schemas.microsoft.com/office/drawing/2014/main" xmlns="" id="{E96B7633-AE7D-42FC-8282-30E6E22A97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12" y="1872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15" name="Group 143">
            <a:extLst>
              <a:ext uri="{FF2B5EF4-FFF2-40B4-BE49-F238E27FC236}">
                <a16:creationId xmlns:a16="http://schemas.microsoft.com/office/drawing/2014/main" xmlns="" id="{66709A54-E30F-461F-8717-8970EBAC6FC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114800"/>
            <a:ext cx="1905000" cy="762000"/>
            <a:chOff x="2112" y="1632"/>
            <a:chExt cx="1680" cy="672"/>
          </a:xfrm>
        </p:grpSpPr>
        <p:sp>
          <p:nvSpPr>
            <p:cNvPr id="3216" name="Rectangle 144">
              <a:extLst>
                <a:ext uri="{FF2B5EF4-FFF2-40B4-BE49-F238E27FC236}">
                  <a16:creationId xmlns:a16="http://schemas.microsoft.com/office/drawing/2014/main" xmlns="" id="{8ACDB35E-E6E1-46B8-A4A3-38CB9A47774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" name="Rectangle 145">
              <a:extLst>
                <a:ext uri="{FF2B5EF4-FFF2-40B4-BE49-F238E27FC236}">
                  <a16:creationId xmlns:a16="http://schemas.microsoft.com/office/drawing/2014/main" xmlns="" id="{52B830D7-DC78-4402-B663-4FA347E50A2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" name="Rectangle 146">
              <a:extLst>
                <a:ext uri="{FF2B5EF4-FFF2-40B4-BE49-F238E27FC236}">
                  <a16:creationId xmlns:a16="http://schemas.microsoft.com/office/drawing/2014/main" xmlns="" id="{4EB26AAE-A006-44CB-8B97-BC38E7C33D9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" name="Rectangle 147">
              <a:extLst>
                <a:ext uri="{FF2B5EF4-FFF2-40B4-BE49-F238E27FC236}">
                  <a16:creationId xmlns:a16="http://schemas.microsoft.com/office/drawing/2014/main" xmlns="" id="{6D446341-C2F7-4602-983A-D676CA4F09F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" name="Rectangle 148">
              <a:extLst>
                <a:ext uri="{FF2B5EF4-FFF2-40B4-BE49-F238E27FC236}">
                  <a16:creationId xmlns:a16="http://schemas.microsoft.com/office/drawing/2014/main" xmlns="" id="{F8025BF8-E4E9-40BE-A1C2-2136190B891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1920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" name="Rectangle 149">
              <a:extLst>
                <a:ext uri="{FF2B5EF4-FFF2-40B4-BE49-F238E27FC236}">
                  <a16:creationId xmlns:a16="http://schemas.microsoft.com/office/drawing/2014/main" xmlns="" id="{D5390289-6D33-42A6-90C2-89D3C5D6C80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" name="Rectangle 150">
              <a:extLst>
                <a:ext uri="{FF2B5EF4-FFF2-40B4-BE49-F238E27FC236}">
                  <a16:creationId xmlns:a16="http://schemas.microsoft.com/office/drawing/2014/main" xmlns="" id="{57839615-608B-4DAA-B043-D47CA4E4FCB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" name="Rectangle 151">
              <a:extLst>
                <a:ext uri="{FF2B5EF4-FFF2-40B4-BE49-F238E27FC236}">
                  <a16:creationId xmlns:a16="http://schemas.microsoft.com/office/drawing/2014/main" xmlns="" id="{8AB433B5-130C-4D1A-94BF-0133B41FF42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" name="Rectangle 152">
              <a:extLst>
                <a:ext uri="{FF2B5EF4-FFF2-40B4-BE49-F238E27FC236}">
                  <a16:creationId xmlns:a16="http://schemas.microsoft.com/office/drawing/2014/main" xmlns="" id="{4CDEDA5A-6476-4A3C-A4BF-3BC2B3FE74C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" name="Rectangle 153">
              <a:extLst>
                <a:ext uri="{FF2B5EF4-FFF2-40B4-BE49-F238E27FC236}">
                  <a16:creationId xmlns:a16="http://schemas.microsoft.com/office/drawing/2014/main" xmlns="" id="{294D6280-63F0-4C89-B179-A389248199B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" name="Rectangle 154">
              <a:extLst>
                <a:ext uri="{FF2B5EF4-FFF2-40B4-BE49-F238E27FC236}">
                  <a16:creationId xmlns:a16="http://schemas.microsoft.com/office/drawing/2014/main" xmlns="" id="{8326354F-82A5-4E91-AB89-52E43E10434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1920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" name="Rectangle 155">
              <a:extLst>
                <a:ext uri="{FF2B5EF4-FFF2-40B4-BE49-F238E27FC236}">
                  <a16:creationId xmlns:a16="http://schemas.microsoft.com/office/drawing/2014/main" xmlns="" id="{93911D13-99DC-42DB-8826-74CE9135BA9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" name="Rectangle 156">
              <a:extLst>
                <a:ext uri="{FF2B5EF4-FFF2-40B4-BE49-F238E27FC236}">
                  <a16:creationId xmlns:a16="http://schemas.microsoft.com/office/drawing/2014/main" xmlns="" id="{0BA64C97-89CD-4644-B05E-64E415C0C68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" name="Rectangle 157">
              <a:extLst>
                <a:ext uri="{FF2B5EF4-FFF2-40B4-BE49-F238E27FC236}">
                  <a16:creationId xmlns:a16="http://schemas.microsoft.com/office/drawing/2014/main" xmlns="" id="{318F231A-3215-4595-A434-D53B5821AF6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76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" name="Rectangle 158">
              <a:extLst>
                <a:ext uri="{FF2B5EF4-FFF2-40B4-BE49-F238E27FC236}">
                  <a16:creationId xmlns:a16="http://schemas.microsoft.com/office/drawing/2014/main" xmlns="" id="{143DC040-5B94-4F25-9D01-C3CE8BBFF67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76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" name="Rectangle 159">
              <a:extLst>
                <a:ext uri="{FF2B5EF4-FFF2-40B4-BE49-F238E27FC236}">
                  <a16:creationId xmlns:a16="http://schemas.microsoft.com/office/drawing/2014/main" xmlns="" id="{7E4FE081-82AF-481F-A315-7B567E85C86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" name="Rectangle 160">
              <a:extLst>
                <a:ext uri="{FF2B5EF4-FFF2-40B4-BE49-F238E27FC236}">
                  <a16:creationId xmlns:a16="http://schemas.microsoft.com/office/drawing/2014/main" xmlns="" id="{8B2C0462-3A98-4CBB-9CE2-13C750E0912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" name="Rectangle 161">
              <a:extLst>
                <a:ext uri="{FF2B5EF4-FFF2-40B4-BE49-F238E27FC236}">
                  <a16:creationId xmlns:a16="http://schemas.microsoft.com/office/drawing/2014/main" xmlns="" id="{921D8394-69FC-49C4-8D44-100BD4F65FF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" name="Rectangle 162">
              <a:extLst>
                <a:ext uri="{FF2B5EF4-FFF2-40B4-BE49-F238E27FC236}">
                  <a16:creationId xmlns:a16="http://schemas.microsoft.com/office/drawing/2014/main" xmlns="" id="{9C2C68AE-1420-4076-A7C6-E5029A2697A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64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" name="Rectangle 163">
              <a:extLst>
                <a:ext uri="{FF2B5EF4-FFF2-40B4-BE49-F238E27FC236}">
                  <a16:creationId xmlns:a16="http://schemas.microsoft.com/office/drawing/2014/main" xmlns="" id="{6DC4077F-0598-486C-B34F-E3F1FA9137F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64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" name="Rectangle 164">
              <a:extLst>
                <a:ext uri="{FF2B5EF4-FFF2-40B4-BE49-F238E27FC236}">
                  <a16:creationId xmlns:a16="http://schemas.microsoft.com/office/drawing/2014/main" xmlns="" id="{14084815-1925-4FAB-9152-E3285FADAD3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63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" name="Rectangle 165">
              <a:extLst>
                <a:ext uri="{FF2B5EF4-FFF2-40B4-BE49-F238E27FC236}">
                  <a16:creationId xmlns:a16="http://schemas.microsoft.com/office/drawing/2014/main" xmlns="" id="{D1F30B46-32DB-406C-9EDE-2813B82679F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8" name="Rectangle 166">
              <a:extLst>
                <a:ext uri="{FF2B5EF4-FFF2-40B4-BE49-F238E27FC236}">
                  <a16:creationId xmlns:a16="http://schemas.microsoft.com/office/drawing/2014/main" xmlns="" id="{8E14CC78-6142-43B7-B7D2-88E925ADD15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9" name="Rectangle 167">
              <a:extLst>
                <a:ext uri="{FF2B5EF4-FFF2-40B4-BE49-F238E27FC236}">
                  <a16:creationId xmlns:a16="http://schemas.microsoft.com/office/drawing/2014/main" xmlns="" id="{6253FFA8-8219-442E-924B-750F6F405E2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0" name="Rectangle 168">
              <a:extLst>
                <a:ext uri="{FF2B5EF4-FFF2-40B4-BE49-F238E27FC236}">
                  <a16:creationId xmlns:a16="http://schemas.microsoft.com/office/drawing/2014/main" xmlns="" id="{EE292894-5744-4275-9C2B-DFCF9CB07A5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52" y="163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1" name="Rectangle 169">
              <a:extLst>
                <a:ext uri="{FF2B5EF4-FFF2-40B4-BE49-F238E27FC236}">
                  <a16:creationId xmlns:a16="http://schemas.microsoft.com/office/drawing/2014/main" xmlns="" id="{B04F43FE-B836-4F91-BD18-3D26A5EDE8F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52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2" name="Rectangle 170">
              <a:extLst>
                <a:ext uri="{FF2B5EF4-FFF2-40B4-BE49-F238E27FC236}">
                  <a16:creationId xmlns:a16="http://schemas.microsoft.com/office/drawing/2014/main" xmlns="" id="{EDBB67E3-B287-4944-A468-303FB763466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" name="Rectangle 171">
              <a:extLst>
                <a:ext uri="{FF2B5EF4-FFF2-40B4-BE49-F238E27FC236}">
                  <a16:creationId xmlns:a16="http://schemas.microsoft.com/office/drawing/2014/main" xmlns="" id="{88141684-1C8F-43CA-B1FA-824B460C4EB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" name="Rectangle 172">
              <a:extLst>
                <a:ext uri="{FF2B5EF4-FFF2-40B4-BE49-F238E27FC236}">
                  <a16:creationId xmlns:a16="http://schemas.microsoft.com/office/drawing/2014/main" xmlns="" id="{5828937E-5AE5-49EF-B00D-B4B84B51874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" name="Rectangle 173">
              <a:extLst>
                <a:ext uri="{FF2B5EF4-FFF2-40B4-BE49-F238E27FC236}">
                  <a16:creationId xmlns:a16="http://schemas.microsoft.com/office/drawing/2014/main" xmlns="" id="{009B4C8E-68F7-4481-B316-0F06BD8B547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256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" name="Rectangle 174">
              <a:extLst>
                <a:ext uri="{FF2B5EF4-FFF2-40B4-BE49-F238E27FC236}">
                  <a16:creationId xmlns:a16="http://schemas.microsoft.com/office/drawing/2014/main" xmlns="" id="{237FC274-B856-4653-ACE1-469F7CD8130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12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47" name="Group 175">
            <a:extLst>
              <a:ext uri="{FF2B5EF4-FFF2-40B4-BE49-F238E27FC236}">
                <a16:creationId xmlns:a16="http://schemas.microsoft.com/office/drawing/2014/main" xmlns="" id="{D89978AE-25AF-41C1-B46F-26BC93BA4DC9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371600"/>
            <a:ext cx="2667000" cy="1066800"/>
            <a:chOff x="2112" y="1632"/>
            <a:chExt cx="1680" cy="672"/>
          </a:xfrm>
        </p:grpSpPr>
        <p:sp>
          <p:nvSpPr>
            <p:cNvPr id="3248" name="Rectangle 176">
              <a:extLst>
                <a:ext uri="{FF2B5EF4-FFF2-40B4-BE49-F238E27FC236}">
                  <a16:creationId xmlns:a16="http://schemas.microsoft.com/office/drawing/2014/main" xmlns="" id="{486DA7BC-4527-472D-822B-B7B14EC94CD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" name="Rectangle 177">
              <a:extLst>
                <a:ext uri="{FF2B5EF4-FFF2-40B4-BE49-F238E27FC236}">
                  <a16:creationId xmlns:a16="http://schemas.microsoft.com/office/drawing/2014/main" xmlns="" id="{52F4C11A-6A70-4953-8D41-C156D4DFAC1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" name="Rectangle 178">
              <a:extLst>
                <a:ext uri="{FF2B5EF4-FFF2-40B4-BE49-F238E27FC236}">
                  <a16:creationId xmlns:a16="http://schemas.microsoft.com/office/drawing/2014/main" xmlns="" id="{A9B5D6FB-8E4A-4D56-A8D7-67F0222E1AB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1" name="Rectangle 179">
              <a:extLst>
                <a:ext uri="{FF2B5EF4-FFF2-40B4-BE49-F238E27FC236}">
                  <a16:creationId xmlns:a16="http://schemas.microsoft.com/office/drawing/2014/main" xmlns="" id="{29FE674F-7615-4087-BE1B-0239370C0F7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2" name="Rectangle 180">
              <a:extLst>
                <a:ext uri="{FF2B5EF4-FFF2-40B4-BE49-F238E27FC236}">
                  <a16:creationId xmlns:a16="http://schemas.microsoft.com/office/drawing/2014/main" xmlns="" id="{27879A96-9E9F-42D3-81D4-1754D31C277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1920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3" name="Rectangle 181">
              <a:extLst>
                <a:ext uri="{FF2B5EF4-FFF2-40B4-BE49-F238E27FC236}">
                  <a16:creationId xmlns:a16="http://schemas.microsoft.com/office/drawing/2014/main" xmlns="" id="{4E110DC6-8E41-4DE3-A26C-69B684A9471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4" name="Rectangle 182">
              <a:extLst>
                <a:ext uri="{FF2B5EF4-FFF2-40B4-BE49-F238E27FC236}">
                  <a16:creationId xmlns:a16="http://schemas.microsoft.com/office/drawing/2014/main" xmlns="" id="{91325CE5-B462-4664-B1D9-A2ADD3009D1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5" name="Rectangle 183">
              <a:extLst>
                <a:ext uri="{FF2B5EF4-FFF2-40B4-BE49-F238E27FC236}">
                  <a16:creationId xmlns:a16="http://schemas.microsoft.com/office/drawing/2014/main" xmlns="" id="{025A1D26-6219-4849-A69D-2230839C843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6" name="Rectangle 184">
              <a:extLst>
                <a:ext uri="{FF2B5EF4-FFF2-40B4-BE49-F238E27FC236}">
                  <a16:creationId xmlns:a16="http://schemas.microsoft.com/office/drawing/2014/main" xmlns="" id="{596BB147-0D70-4654-9E79-F151F4E0E77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7" name="Rectangle 185">
              <a:extLst>
                <a:ext uri="{FF2B5EF4-FFF2-40B4-BE49-F238E27FC236}">
                  <a16:creationId xmlns:a16="http://schemas.microsoft.com/office/drawing/2014/main" xmlns="" id="{F40BB98C-387D-4710-A561-5091A12B841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8" name="Rectangle 186">
              <a:extLst>
                <a:ext uri="{FF2B5EF4-FFF2-40B4-BE49-F238E27FC236}">
                  <a16:creationId xmlns:a16="http://schemas.microsoft.com/office/drawing/2014/main" xmlns="" id="{9FF8F8DD-8608-4DFB-BEE9-E15BA80C334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1920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9" name="Rectangle 187">
              <a:extLst>
                <a:ext uri="{FF2B5EF4-FFF2-40B4-BE49-F238E27FC236}">
                  <a16:creationId xmlns:a16="http://schemas.microsoft.com/office/drawing/2014/main" xmlns="" id="{4BBF475A-735B-4C9D-B2F2-7AAF9224F19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0" name="Rectangle 188">
              <a:extLst>
                <a:ext uri="{FF2B5EF4-FFF2-40B4-BE49-F238E27FC236}">
                  <a16:creationId xmlns:a16="http://schemas.microsoft.com/office/drawing/2014/main" xmlns="" id="{F8523DB3-1F7F-4587-91D0-0EB79F6F9B4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1" name="Rectangle 189">
              <a:extLst>
                <a:ext uri="{FF2B5EF4-FFF2-40B4-BE49-F238E27FC236}">
                  <a16:creationId xmlns:a16="http://schemas.microsoft.com/office/drawing/2014/main" xmlns="" id="{74AAD460-1ADD-4DF5-B747-49043C839A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76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2" name="Rectangle 190">
              <a:extLst>
                <a:ext uri="{FF2B5EF4-FFF2-40B4-BE49-F238E27FC236}">
                  <a16:creationId xmlns:a16="http://schemas.microsoft.com/office/drawing/2014/main" xmlns="" id="{47E2B5AA-2F85-461D-BCC2-D5B5BF894CB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76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3" name="Rectangle 191">
              <a:extLst>
                <a:ext uri="{FF2B5EF4-FFF2-40B4-BE49-F238E27FC236}">
                  <a16:creationId xmlns:a16="http://schemas.microsoft.com/office/drawing/2014/main" xmlns="" id="{97B2F27C-2C11-497B-A722-1ED11B83CB4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4" name="Rectangle 192">
              <a:extLst>
                <a:ext uri="{FF2B5EF4-FFF2-40B4-BE49-F238E27FC236}">
                  <a16:creationId xmlns:a16="http://schemas.microsoft.com/office/drawing/2014/main" xmlns="" id="{CB1A484A-743E-4E76-B179-EB69B2156DE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5" name="Rectangle 193">
              <a:extLst>
                <a:ext uri="{FF2B5EF4-FFF2-40B4-BE49-F238E27FC236}">
                  <a16:creationId xmlns:a16="http://schemas.microsoft.com/office/drawing/2014/main" xmlns="" id="{6F5E2A7F-E1D9-4128-AFC9-0EC59331EBB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6" name="Rectangle 194">
              <a:extLst>
                <a:ext uri="{FF2B5EF4-FFF2-40B4-BE49-F238E27FC236}">
                  <a16:creationId xmlns:a16="http://schemas.microsoft.com/office/drawing/2014/main" xmlns="" id="{CDB25F21-3406-4E42-A5DA-93A88CFEA17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64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7" name="Rectangle 195">
              <a:extLst>
                <a:ext uri="{FF2B5EF4-FFF2-40B4-BE49-F238E27FC236}">
                  <a16:creationId xmlns:a16="http://schemas.microsoft.com/office/drawing/2014/main" xmlns="" id="{B43D8C4E-654A-4F36-B1F9-BA03D1F88CA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64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8" name="Rectangle 196">
              <a:extLst>
                <a:ext uri="{FF2B5EF4-FFF2-40B4-BE49-F238E27FC236}">
                  <a16:creationId xmlns:a16="http://schemas.microsoft.com/office/drawing/2014/main" xmlns="" id="{4F3A2308-54FE-4DE9-9BB5-F9CFC31CB5C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63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9" name="Rectangle 197">
              <a:extLst>
                <a:ext uri="{FF2B5EF4-FFF2-40B4-BE49-F238E27FC236}">
                  <a16:creationId xmlns:a16="http://schemas.microsoft.com/office/drawing/2014/main" xmlns="" id="{7458177E-12A0-49CF-9520-2124AF85F9F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0" name="Rectangle 198">
              <a:extLst>
                <a:ext uri="{FF2B5EF4-FFF2-40B4-BE49-F238E27FC236}">
                  <a16:creationId xmlns:a16="http://schemas.microsoft.com/office/drawing/2014/main" xmlns="" id="{AB03E6F0-137F-4F01-8507-9B39280ADCA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1" name="Rectangle 199">
              <a:extLst>
                <a:ext uri="{FF2B5EF4-FFF2-40B4-BE49-F238E27FC236}">
                  <a16:creationId xmlns:a16="http://schemas.microsoft.com/office/drawing/2014/main" xmlns="" id="{CF7EA2CC-8FCB-4072-ACF4-A5900CA1D87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2" name="Rectangle 200">
              <a:extLst>
                <a:ext uri="{FF2B5EF4-FFF2-40B4-BE49-F238E27FC236}">
                  <a16:creationId xmlns:a16="http://schemas.microsoft.com/office/drawing/2014/main" xmlns="" id="{30BA3DA4-755F-49EC-80E0-1E1B2CA52D6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52" y="163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3" name="Rectangle 201">
              <a:extLst>
                <a:ext uri="{FF2B5EF4-FFF2-40B4-BE49-F238E27FC236}">
                  <a16:creationId xmlns:a16="http://schemas.microsoft.com/office/drawing/2014/main" xmlns="" id="{C5153010-5B3D-4EB3-99C5-874E1D98C8B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52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4" name="Rectangle 202">
              <a:extLst>
                <a:ext uri="{FF2B5EF4-FFF2-40B4-BE49-F238E27FC236}">
                  <a16:creationId xmlns:a16="http://schemas.microsoft.com/office/drawing/2014/main" xmlns="" id="{737B68ED-3EC2-4AFD-8616-D9E0917E278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5" name="Rectangle 203">
              <a:extLst>
                <a:ext uri="{FF2B5EF4-FFF2-40B4-BE49-F238E27FC236}">
                  <a16:creationId xmlns:a16="http://schemas.microsoft.com/office/drawing/2014/main" xmlns="" id="{027758E5-1125-4829-B740-DB018A48F5A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" name="Rectangle 204">
              <a:extLst>
                <a:ext uri="{FF2B5EF4-FFF2-40B4-BE49-F238E27FC236}">
                  <a16:creationId xmlns:a16="http://schemas.microsoft.com/office/drawing/2014/main" xmlns="" id="{59A0D7AE-7877-4B4D-BA26-2975E706C29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" name="Rectangle 205">
              <a:extLst>
                <a:ext uri="{FF2B5EF4-FFF2-40B4-BE49-F238E27FC236}">
                  <a16:creationId xmlns:a16="http://schemas.microsoft.com/office/drawing/2014/main" xmlns="" id="{D927EF98-E52A-4DB8-85A6-687D4FA4A65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256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" name="Rectangle 206">
              <a:extLst>
                <a:ext uri="{FF2B5EF4-FFF2-40B4-BE49-F238E27FC236}">
                  <a16:creationId xmlns:a16="http://schemas.microsoft.com/office/drawing/2014/main" xmlns="" id="{5FFFB744-B069-4FE0-BE3B-3D73E14D9D4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12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9" name="AutoShape 207">
            <a:extLst>
              <a:ext uri="{FF2B5EF4-FFF2-40B4-BE49-F238E27FC236}">
                <a16:creationId xmlns:a16="http://schemas.microsoft.com/office/drawing/2014/main" xmlns="" id="{A41B32F3-A268-47D2-86C9-66B6CD8096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3400" y="3200400"/>
            <a:ext cx="7696200" cy="838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" name="Rectangle 208">
            <a:extLst>
              <a:ext uri="{FF2B5EF4-FFF2-40B4-BE49-F238E27FC236}">
                <a16:creationId xmlns:a16="http://schemas.microsoft.com/office/drawing/2014/main" xmlns="" id="{63824F9A-7389-47FF-9E21-BD6CF3983E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7400" y="4800600"/>
            <a:ext cx="533400" cy="5334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" name="Rectangle 209">
            <a:extLst>
              <a:ext uri="{FF2B5EF4-FFF2-40B4-BE49-F238E27FC236}">
                <a16:creationId xmlns:a16="http://schemas.microsoft.com/office/drawing/2014/main" xmlns="" id="{5C236D57-922E-4D67-8A14-F1A210CFDE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52600" y="5334000"/>
            <a:ext cx="228600" cy="2286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" name="Rectangle 210">
            <a:extLst>
              <a:ext uri="{FF2B5EF4-FFF2-40B4-BE49-F238E27FC236}">
                <a16:creationId xmlns:a16="http://schemas.microsoft.com/office/drawing/2014/main" xmlns="" id="{E5C95955-4FCB-4733-BEDB-26EA840B34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0" y="5486400"/>
            <a:ext cx="304800" cy="3048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67E0FE51-C315-45B6-9749-97A9FB9AB3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461125"/>
            <a:ext cx="19812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AFE94BB9-C0CB-4915-A903-C8EC22D27C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6934200" y="6477000"/>
            <a:ext cx="1839913" cy="244475"/>
          </a:xfrm>
        </p:spPr>
        <p:txBody>
          <a:bodyPr/>
          <a:lstStyle>
            <a:lvl1pPr>
              <a:defRPr b="0" i="1"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FC29E452-3CB6-4C5F-B0E1-8AE41BBF68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" y="6461125"/>
            <a:ext cx="3810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CB4EE63-BC43-49D7-8AC8-226C41FAFA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xmlns="" id="{EB0BC30C-59D1-4BEE-B34B-6855F8A1420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4800" y="228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E9F49049-3A7B-4F47-A62B-F13665028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3276600"/>
            <a:ext cx="66294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309ADC32-B023-4D87-B83B-FFE57876B6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0" y="4038600"/>
            <a:ext cx="56388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6644B-EC07-4236-94F0-418DE783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9E23A9-CE6A-4617-868F-A61598A20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538924-82CE-49A5-BA3C-5CE75BFC10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2F16CF-1A43-46BA-88FB-2508BE652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4C3862-CB7E-496C-8A8E-F02B2D9B0B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2DACBDA4-D0A3-4EBD-8DFD-41F16B274E8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29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62B2048-688F-4CB8-B046-BCC36ABC5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77025" y="304800"/>
            <a:ext cx="2047875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664742-ED0D-497E-8A10-CFCEECE71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991225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566CA2-FCD2-4073-91CE-18E446B99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0D9723-025F-4D53-BCE5-2A545465DB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ADBC31-C1F6-4587-BFBA-045A1ABA3B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02B3A638-3B21-43DB-A4E2-7E367CC013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51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5211A-AE5F-4ECA-A705-02858E41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61A619-C312-4BE4-956B-45DCD377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872918-F009-4E04-9FCF-58098FD2D0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E8AACF-0D62-4F28-AECB-654389AF1E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E4EEF1-8904-43EB-BF47-AD8C9775C2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A7F71E83-4D3F-4963-B46B-EDF8EE0F089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4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A4C27-26F3-4DD4-910E-0EFCFA13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FCA7BF-E72E-4B4C-A3AE-BEDD8C53E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B48F3B-E409-4A9B-A05C-3DA356E19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FCB092-8A46-40C2-9913-9C0F5B657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F61FA4-265D-45CD-AB71-8BBC1E79E7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0327A0C6-54B4-46AA-9CD2-D08AB5BDDD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38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940986-C07E-4CA3-B2D3-6C203F76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531DFF-9791-4FB8-B363-F4C0484C5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6F2540-5016-44E5-AAFA-2809D3482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B89C73-6EDF-455D-996D-B47FFA0E4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D026BB-811B-4BAB-A510-DABD86DCD1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7D0C79-B2A8-4D9B-B5BD-2E5889999F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193C23-07B7-4257-AD06-B71046A51B1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60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E0F00-0C6E-4C86-B70B-C8594C06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B4696B-8FF4-48E7-B981-23F09B973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506218-012A-4C62-AF10-5805D184C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5B3B088-D7B0-4D50-BE15-AF5898ADD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242751-0C4A-4253-AC78-1135C8025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C263BE9-EEBC-4595-A099-F3E7FB44F5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FF47C54C-04B5-42DF-8FC8-D58EE7C93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BC2481-F530-4EB4-A9F4-8F98265090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0F74F6AE-9625-422A-A027-207FD7F64C6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71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BE7F5-A471-4F36-8D5F-D5B794C9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D99F69-D1D4-4149-BC61-B674FB8DB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C1B2A9-1739-414C-B0B4-9FD6FC6249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2B2805-D129-4BC3-AEEE-02F666A59B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A04CC0-9DA6-478C-8983-62F42067513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50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6C904D8-E95B-421C-A1F2-8A100B492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250C527-09D7-4071-A8D8-359AFB2D3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9D5968-44F3-4F31-B29D-26DDE84B5F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01B4EE-DEC1-4F8E-809A-878D0959D0E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67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AA36BE-A10C-4360-B1AE-C254974A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6C813E-B74A-4387-B616-074C9B4BE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DFD7A1-C2F2-4926-9FE6-05158D919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633F9-4515-4078-AAFE-253EFEB862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0BFB63-77B2-4BC7-AF94-49AC3FE1E8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9A55AA-8C19-46F8-BC3A-8081CA857C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66DFAE-E0AB-4E4E-86C2-84B6AFB7EA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7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D403D-B997-4376-8FA8-98A6D232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66F2C9-2A60-460D-8E32-C7AE3AA90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CBAD18-7043-4A8C-B7AA-16F1E4817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06448B-6A2E-4FDE-8908-5CD5863C98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91C281-71CA-4BAC-A04D-A5776EB146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4083B8-AA7E-41C2-A6D7-D789A5C805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C27EFE-8BE7-457C-A788-6CFC0DA292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29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Rectangle 118">
            <a:extLst>
              <a:ext uri="{FF2B5EF4-FFF2-40B4-BE49-F238E27FC236}">
                <a16:creationId xmlns:a16="http://schemas.microsoft.com/office/drawing/2014/main" xmlns="" id="{CDEC4F9B-6E64-40FC-8F31-D8CD8E85A5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10525" y="0"/>
            <a:ext cx="1133475" cy="1044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" name="Rectangle 119">
            <a:extLst>
              <a:ext uri="{FF2B5EF4-FFF2-40B4-BE49-F238E27FC236}">
                <a16:creationId xmlns:a16="http://schemas.microsoft.com/office/drawing/2014/main" xmlns="" id="{E138016C-0B68-46F9-B495-EADD3F977C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8008938" cy="1044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4" name="Group 120">
            <a:extLst>
              <a:ext uri="{FF2B5EF4-FFF2-40B4-BE49-F238E27FC236}">
                <a16:creationId xmlns:a16="http://schemas.microsoft.com/office/drawing/2014/main" xmlns="" id="{F4F5169D-99F6-4E05-BEA4-03137EA465C8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152400"/>
            <a:ext cx="1905000" cy="762000"/>
            <a:chOff x="2112" y="1632"/>
            <a:chExt cx="1680" cy="672"/>
          </a:xfrm>
        </p:grpSpPr>
        <p:sp>
          <p:nvSpPr>
            <p:cNvPr id="1145" name="Rectangle 121">
              <a:extLst>
                <a:ext uri="{FF2B5EF4-FFF2-40B4-BE49-F238E27FC236}">
                  <a16:creationId xmlns:a16="http://schemas.microsoft.com/office/drawing/2014/main" xmlns="" id="{B98AC47A-7DDB-4028-AA99-A1E61A73E5C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" name="Rectangle 122">
              <a:extLst>
                <a:ext uri="{FF2B5EF4-FFF2-40B4-BE49-F238E27FC236}">
                  <a16:creationId xmlns:a16="http://schemas.microsoft.com/office/drawing/2014/main" xmlns="" id="{1E07BA62-D066-4A95-8E01-B010E800FDB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" name="Rectangle 123">
              <a:extLst>
                <a:ext uri="{FF2B5EF4-FFF2-40B4-BE49-F238E27FC236}">
                  <a16:creationId xmlns:a16="http://schemas.microsoft.com/office/drawing/2014/main" xmlns="" id="{C922A493-C88F-496A-862C-4D46780CC4D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400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" name="Rectangle 124">
              <a:extLst>
                <a:ext uri="{FF2B5EF4-FFF2-40B4-BE49-F238E27FC236}">
                  <a16:creationId xmlns:a16="http://schemas.microsoft.com/office/drawing/2014/main" xmlns="" id="{461B5FB9-5C6A-4445-B598-CB742D113D6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9" name="Rectangle 125">
              <a:extLst>
                <a:ext uri="{FF2B5EF4-FFF2-40B4-BE49-F238E27FC236}">
                  <a16:creationId xmlns:a16="http://schemas.microsoft.com/office/drawing/2014/main" xmlns="" id="{0FCBD9C9-9601-4938-AAD2-0C305DD61D6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1920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0" name="Rectangle 126">
              <a:extLst>
                <a:ext uri="{FF2B5EF4-FFF2-40B4-BE49-F238E27FC236}">
                  <a16:creationId xmlns:a16="http://schemas.microsoft.com/office/drawing/2014/main" xmlns="" id="{89C211A4-EF80-4881-A735-A930113EAD7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544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1" name="Rectangle 127">
              <a:extLst>
                <a:ext uri="{FF2B5EF4-FFF2-40B4-BE49-F238E27FC236}">
                  <a16:creationId xmlns:a16="http://schemas.microsoft.com/office/drawing/2014/main" xmlns="" id="{328AC5BA-60CB-4042-A11A-457CE296660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" name="Rectangle 128">
              <a:extLst>
                <a:ext uri="{FF2B5EF4-FFF2-40B4-BE49-F238E27FC236}">
                  <a16:creationId xmlns:a16="http://schemas.microsoft.com/office/drawing/2014/main" xmlns="" id="{1E27C019-5F62-4C17-9F0B-F2420F90281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3" name="Rectangle 129">
              <a:extLst>
                <a:ext uri="{FF2B5EF4-FFF2-40B4-BE49-F238E27FC236}">
                  <a16:creationId xmlns:a16="http://schemas.microsoft.com/office/drawing/2014/main" xmlns="" id="{B0CAE4E0-1635-473D-9D3B-9141F1D1F5D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8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" name="Rectangle 130">
              <a:extLst>
                <a:ext uri="{FF2B5EF4-FFF2-40B4-BE49-F238E27FC236}">
                  <a16:creationId xmlns:a16="http://schemas.microsoft.com/office/drawing/2014/main" xmlns="" id="{D06DD849-A182-418F-980C-2E880BCE662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1776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" name="Rectangle 131">
              <a:extLst>
                <a:ext uri="{FF2B5EF4-FFF2-40B4-BE49-F238E27FC236}">
                  <a16:creationId xmlns:a16="http://schemas.microsoft.com/office/drawing/2014/main" xmlns="" id="{45F6C263-0B80-45A3-AE8B-24C05BF3159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1920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" name="Rectangle 132">
              <a:extLst>
                <a:ext uri="{FF2B5EF4-FFF2-40B4-BE49-F238E27FC236}">
                  <a16:creationId xmlns:a16="http://schemas.microsoft.com/office/drawing/2014/main" xmlns="" id="{FC6FCAA1-B712-4770-9215-CF937CC8B96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" name="Rectangle 133">
              <a:extLst>
                <a:ext uri="{FF2B5EF4-FFF2-40B4-BE49-F238E27FC236}">
                  <a16:creationId xmlns:a16="http://schemas.microsoft.com/office/drawing/2014/main" xmlns="" id="{A3A68B64-FD52-448F-93CD-EF65C7BFA91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832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" name="Rectangle 134">
              <a:extLst>
                <a:ext uri="{FF2B5EF4-FFF2-40B4-BE49-F238E27FC236}">
                  <a16:creationId xmlns:a16="http://schemas.microsoft.com/office/drawing/2014/main" xmlns="" id="{1EB797F5-61A7-49D5-A7F7-4578A15878D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76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9" name="Rectangle 135">
              <a:extLst>
                <a:ext uri="{FF2B5EF4-FFF2-40B4-BE49-F238E27FC236}">
                  <a16:creationId xmlns:a16="http://schemas.microsoft.com/office/drawing/2014/main" xmlns="" id="{EF02D87B-2EA0-4893-9D61-B3BDCDD0765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976" y="2208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0" name="Rectangle 136">
              <a:extLst>
                <a:ext uri="{FF2B5EF4-FFF2-40B4-BE49-F238E27FC236}">
                  <a16:creationId xmlns:a16="http://schemas.microsoft.com/office/drawing/2014/main" xmlns="" id="{7AF73B0B-338A-40D1-B5AB-B68AE9B8793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1" name="Rectangle 137">
              <a:extLst>
                <a:ext uri="{FF2B5EF4-FFF2-40B4-BE49-F238E27FC236}">
                  <a16:creationId xmlns:a16="http://schemas.microsoft.com/office/drawing/2014/main" xmlns="" id="{E260B5C1-2DD9-4A5F-ADA3-2DC710232F9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2" name="Rectangle 138">
              <a:extLst>
                <a:ext uri="{FF2B5EF4-FFF2-40B4-BE49-F238E27FC236}">
                  <a16:creationId xmlns:a16="http://schemas.microsoft.com/office/drawing/2014/main" xmlns="" id="{AA8DEA76-9D60-4669-9172-8B655DAB872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120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3" name="Rectangle 139">
              <a:extLst>
                <a:ext uri="{FF2B5EF4-FFF2-40B4-BE49-F238E27FC236}">
                  <a16:creationId xmlns:a16="http://schemas.microsoft.com/office/drawing/2014/main" xmlns="" id="{BB762D9A-58F9-443B-989C-0CF255FC6C1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64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Rectangle 140">
              <a:extLst>
                <a:ext uri="{FF2B5EF4-FFF2-40B4-BE49-F238E27FC236}">
                  <a16:creationId xmlns:a16="http://schemas.microsoft.com/office/drawing/2014/main" xmlns="" id="{AD222AAB-B05A-434D-B8E0-DE410A7A6DB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64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5" name="Rectangle 141">
              <a:extLst>
                <a:ext uri="{FF2B5EF4-FFF2-40B4-BE49-F238E27FC236}">
                  <a16:creationId xmlns:a16="http://schemas.microsoft.com/office/drawing/2014/main" xmlns="" id="{DBD337F7-A378-4429-BC05-D00C917660B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63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6" name="Rectangle 142">
              <a:extLst>
                <a:ext uri="{FF2B5EF4-FFF2-40B4-BE49-F238E27FC236}">
                  <a16:creationId xmlns:a16="http://schemas.microsoft.com/office/drawing/2014/main" xmlns="" id="{A128B2BA-3736-4D91-8C33-051B0E94D59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" name="Rectangle 143">
              <a:extLst>
                <a:ext uri="{FF2B5EF4-FFF2-40B4-BE49-F238E27FC236}">
                  <a16:creationId xmlns:a16="http://schemas.microsoft.com/office/drawing/2014/main" xmlns="" id="{F362B939-F77D-401B-AA53-1FD6009EC49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" name="Rectangle 144">
              <a:extLst>
                <a:ext uri="{FF2B5EF4-FFF2-40B4-BE49-F238E27FC236}">
                  <a16:creationId xmlns:a16="http://schemas.microsoft.com/office/drawing/2014/main" xmlns="" id="{FDB6A5D5-0CAA-4DCC-A24A-CE97615400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408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" name="Rectangle 145">
              <a:extLst>
                <a:ext uri="{FF2B5EF4-FFF2-40B4-BE49-F238E27FC236}">
                  <a16:creationId xmlns:a16="http://schemas.microsoft.com/office/drawing/2014/main" xmlns="" id="{D0D05F0B-CEC6-459C-97EC-6AE9C702A8F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52" y="1632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" name="Rectangle 146">
              <a:extLst>
                <a:ext uri="{FF2B5EF4-FFF2-40B4-BE49-F238E27FC236}">
                  <a16:creationId xmlns:a16="http://schemas.microsoft.com/office/drawing/2014/main" xmlns="" id="{94397FF8-E716-411D-BAFA-0FFF921AC94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552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" name="Rectangle 147">
              <a:extLst>
                <a:ext uri="{FF2B5EF4-FFF2-40B4-BE49-F238E27FC236}">
                  <a16:creationId xmlns:a16="http://schemas.microsoft.com/office/drawing/2014/main" xmlns="" id="{687946C0-EF8E-47EA-8B5F-5E4E9544567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1776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2" name="Rectangle 148">
              <a:extLst>
                <a:ext uri="{FF2B5EF4-FFF2-40B4-BE49-F238E27FC236}">
                  <a16:creationId xmlns:a16="http://schemas.microsoft.com/office/drawing/2014/main" xmlns="" id="{C2884C77-DF85-4A20-9E77-2C5DCC3785B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1920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3" name="Rectangle 149">
              <a:extLst>
                <a:ext uri="{FF2B5EF4-FFF2-40B4-BE49-F238E27FC236}">
                  <a16:creationId xmlns:a16="http://schemas.microsoft.com/office/drawing/2014/main" xmlns="" id="{EC07AACB-5863-490F-9168-2685A53A1BC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96" y="2064"/>
              <a:ext cx="96" cy="96"/>
            </a:xfrm>
            <a:prstGeom prst="rect">
              <a:avLst/>
            </a:prstGeom>
            <a:solidFill>
              <a:srgbClr val="FFFF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4" name="Rectangle 150">
              <a:extLst>
                <a:ext uri="{FF2B5EF4-FFF2-40B4-BE49-F238E27FC236}">
                  <a16:creationId xmlns:a16="http://schemas.microsoft.com/office/drawing/2014/main" xmlns="" id="{2C6322AC-F96A-4116-9402-953D8A11BDD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256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" name="Rectangle 151">
              <a:extLst>
                <a:ext uri="{FF2B5EF4-FFF2-40B4-BE49-F238E27FC236}">
                  <a16:creationId xmlns:a16="http://schemas.microsoft.com/office/drawing/2014/main" xmlns="" id="{20C2DE81-33DF-4523-950C-63B35BFDDC8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112" y="2064"/>
              <a:ext cx="96" cy="96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6" name="Rectangle 152">
            <a:extLst>
              <a:ext uri="{FF2B5EF4-FFF2-40B4-BE49-F238E27FC236}">
                <a16:creationId xmlns:a16="http://schemas.microsoft.com/office/drawing/2014/main" xmlns="" id="{A27BE71E-FAC3-4C36-ACFA-CB1084479F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53200" y="76200"/>
            <a:ext cx="228600" cy="3810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" name="Rectangle 153">
            <a:extLst>
              <a:ext uri="{FF2B5EF4-FFF2-40B4-BE49-F238E27FC236}">
                <a16:creationId xmlns:a16="http://schemas.microsoft.com/office/drawing/2014/main" xmlns="" id="{D494946E-54CD-4434-8A5A-2A55730B01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05600" y="228600"/>
            <a:ext cx="228600" cy="1524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" name="Rectangle 154">
            <a:extLst>
              <a:ext uri="{FF2B5EF4-FFF2-40B4-BE49-F238E27FC236}">
                <a16:creationId xmlns:a16="http://schemas.microsoft.com/office/drawing/2014/main" xmlns="" id="{84CB5BA7-472B-45C0-8D95-F4FE244693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58000" y="304800"/>
            <a:ext cx="304800" cy="304800"/>
          </a:xfrm>
          <a:prstGeom prst="rect">
            <a:avLst/>
          </a:prstGeom>
          <a:noFill/>
          <a:ln w="9525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A7EA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878753D-07AF-42CD-81BA-6154B6DEC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ACD7516-E75E-45C0-992F-BDAE142FB1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0557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r>
              <a:rPr lang="en-US" altLang="en-US" dirty="0"/>
              <a:t>app.onluyen.vn - school.onluyen.vn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53FADC5-538F-4B8E-93B3-655A8D33EA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A2A023E1-5389-4C7E-B460-A64B7A90F0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0325E02-AADE-46DA-BE85-65A5CB5DF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04800"/>
            <a:ext cx="7086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25D051A-3361-45E4-9E58-4C8A0CDE4F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otro.onluyen.v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B4-QLCM-2022" TargetMode="External"/><Relationship Id="rId3" Type="http://schemas.openxmlformats.org/officeDocument/2006/relationships/hyperlink" Target="https://bit.ly/QT_HD_QLCM" TargetMode="External"/><Relationship Id="rId7" Type="http://schemas.openxmlformats.org/officeDocument/2006/relationships/hyperlink" Target="https://bit.ly/B3-QLCM-20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B2-QLCM-2022" TargetMode="External"/><Relationship Id="rId5" Type="http://schemas.openxmlformats.org/officeDocument/2006/relationships/hyperlink" Target="https://bit.ly/B1-QLCM-2022" TargetMode="External"/><Relationship Id="rId10" Type="http://schemas.openxmlformats.org/officeDocument/2006/relationships/hyperlink" Target="https://bit.ly/B6-QLCM-2022" TargetMode="External"/><Relationship Id="rId4" Type="http://schemas.openxmlformats.org/officeDocument/2006/relationships/hyperlink" Target="https://prnt.sc/QRXCb8_m7v8E" TargetMode="External"/><Relationship Id="rId9" Type="http://schemas.openxmlformats.org/officeDocument/2006/relationships/hyperlink" Target="https://bit.ly/B5-QLCM-20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lcm.haiphong.edu.v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lcm.haiphong.edu.v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>
            <a:extLst>
              <a:ext uri="{FF2B5EF4-FFF2-40B4-BE49-F238E27FC236}">
                <a16:creationId xmlns:a16="http://schemas.microsoft.com/office/drawing/2014/main" xmlns="" id="{4D9AA7CF-FBDA-450B-A54D-6EE6D7A403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3276600"/>
            <a:ext cx="7632848" cy="685800"/>
          </a:xfrm>
        </p:spPr>
        <p:txBody>
          <a:bodyPr/>
          <a:lstStyle/>
          <a:p>
            <a:pPr algn="ctr"/>
            <a:r>
              <a:rPr lang="en-US" altLang="en-US" sz="1800" dirty="0"/>
              <a:t>TẬP HUẤN SỬ DỤNG PHẦN MỀM QUẢN LÝ HỒ SƠ CHUYÊN MÔN</a:t>
            </a: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xmlns="" id="{C6F93374-41A0-470B-85F6-E7DB0F7459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rPr lang="en-US" sz="1800" dirty="0" err="1">
                <a:latin typeface="Tahoma"/>
                <a:ea typeface="Tahoma"/>
                <a:cs typeface="Tahoma"/>
                <a:sym typeface="Tahoma"/>
              </a:rPr>
              <a:t>Dành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  <a:sym typeface="Tahoma"/>
              </a:rPr>
              <a:t>cho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800" dirty="0" smtClean="0">
                <a:latin typeface="Tahoma"/>
                <a:ea typeface="Tahoma"/>
                <a:cs typeface="Tahoma"/>
                <a:sym typeface="Tahoma"/>
              </a:rPr>
              <a:t>BGH, GIÁO VIÊN, TỔ </a:t>
            </a:r>
            <a:r>
              <a:rPr lang="en-US" sz="1800" dirty="0">
                <a:latin typeface="Tahoma"/>
                <a:ea typeface="Tahoma"/>
                <a:cs typeface="Tahoma"/>
                <a:sym typeface="Tahoma"/>
              </a:rPr>
              <a:t>TRƯỞNG</a:t>
            </a: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36635ED-B451-4B08-A76A-50A147ECCA51}"/>
              </a:ext>
            </a:extLst>
          </p:cNvPr>
          <p:cNvSpPr/>
          <p:nvPr/>
        </p:nvSpPr>
        <p:spPr>
          <a:xfrm>
            <a:off x="323528" y="260648"/>
            <a:ext cx="1080120" cy="432048"/>
          </a:xfrm>
          <a:prstGeom prst="rect">
            <a:avLst/>
          </a:prstGeom>
          <a:solidFill>
            <a:srgbClr val="4EA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EE1FFA-5B26-4433-840E-27E4050327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" t="62583" r="69843" b="1718"/>
          <a:stretch/>
        </p:blipFill>
        <p:spPr>
          <a:xfrm>
            <a:off x="3841440" y="133007"/>
            <a:ext cx="955363" cy="90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69C8F20E-6EC9-4A1B-92F8-B51C2DA538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0" y="4114800"/>
            <a:ext cx="5334000" cy="273050"/>
          </a:xfrm>
        </p:spPr>
        <p:txBody>
          <a:bodyPr/>
          <a:lstStyle/>
          <a:p>
            <a:pPr lvl="0" algn="ctr"/>
            <a:r>
              <a:rPr lang="en-US" sz="1400" b="1" dirty="0">
                <a:solidFill>
                  <a:schemeClr val="bg1"/>
                </a:solidFill>
                <a:latin typeface="Tahoma"/>
              </a:rPr>
              <a:t>Hotline: 096.960.2660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063924-F727-48E5-8D2E-80FFC10CC3CE}"/>
              </a:ext>
            </a:extLst>
          </p:cNvPr>
          <p:cNvSpPr/>
          <p:nvPr/>
        </p:nvSpPr>
        <p:spPr>
          <a:xfrm>
            <a:off x="323528" y="260648"/>
            <a:ext cx="108012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108;p1">
            <a:extLst>
              <a:ext uri="{FF2B5EF4-FFF2-40B4-BE49-F238E27FC236}">
                <a16:creationId xmlns:a16="http://schemas.microsoft.com/office/drawing/2014/main" xmlns="" id="{B4659248-BABD-400F-89D9-97D4CF0F30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4" y="260648"/>
            <a:ext cx="3206774" cy="90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95F1D6-28ED-471E-969F-92D80CC99C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" t="62583" r="69843" b="1718"/>
          <a:stretch/>
        </p:blipFill>
        <p:spPr>
          <a:xfrm>
            <a:off x="3985456" y="152102"/>
            <a:ext cx="955363" cy="902287"/>
          </a:xfrm>
          <a:prstGeom prst="rect">
            <a:avLst/>
          </a:prstGeom>
        </p:spPr>
      </p:pic>
      <p:sp>
        <p:nvSpPr>
          <p:cNvPr id="10" name="Google Shape;522;p30">
            <a:extLst>
              <a:ext uri="{FF2B5EF4-FFF2-40B4-BE49-F238E27FC236}">
                <a16:creationId xmlns:a16="http://schemas.microsoft.com/office/drawing/2014/main" xmlns="" id="{379D6344-ADC0-4EF8-B9FB-76D874D6DBFA}"/>
              </a:ext>
            </a:extLst>
          </p:cNvPr>
          <p:cNvSpPr/>
          <p:nvPr/>
        </p:nvSpPr>
        <p:spPr>
          <a:xfrm>
            <a:off x="6660232" y="5073834"/>
            <a:ext cx="3581700" cy="717181"/>
          </a:xfrm>
          <a:prstGeom prst="rect">
            <a:avLst/>
          </a:prstGeom>
        </p:spPr>
        <p:txBody>
          <a:bodyPr>
            <a:prstTxWarp prst="textPlain">
              <a:avLst>
                <a:gd name="adj" fmla="val 50284"/>
              </a:avLst>
            </a:prstTxWarp>
          </a:bodyPr>
          <a:lstStyle/>
          <a:p>
            <a:pPr lvl="0"/>
            <a:endParaRPr b="1" i="0" dirty="0">
              <a:ln>
                <a:noFill/>
              </a:ln>
              <a:solidFill>
                <a:schemeClr val="bg1"/>
              </a:solidFill>
              <a:latin typeface="Tahoma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19D29B88-D635-4991-A8B7-9F4BF7A0127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19400" y="3428816"/>
            <a:ext cx="5334000" cy="36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600" b="1" i="0" dirty="0">
                <a:ln>
                  <a:noFill/>
                </a:ln>
                <a:solidFill>
                  <a:srgbClr val="002060"/>
                </a:solidFill>
                <a:latin typeface="Tahoma"/>
                <a:hlinkClick r:id="rId4"/>
              </a:rPr>
              <a:t>https://hotro.onluyen.vn</a:t>
            </a:r>
            <a:r>
              <a:rPr lang="en-US" sz="1600" b="1" i="0" dirty="0">
                <a:ln>
                  <a:noFill/>
                </a:ln>
                <a:solidFill>
                  <a:srgbClr val="002060"/>
                </a:solidFill>
                <a:latin typeface="Tahoma"/>
              </a:rPr>
              <a:t>  </a:t>
            </a:r>
          </a:p>
        </p:txBody>
      </p:sp>
      <p:sp>
        <p:nvSpPr>
          <p:cNvPr id="15" name="Text Box 37">
            <a:extLst>
              <a:ext uri="{FF2B5EF4-FFF2-40B4-BE49-F238E27FC236}">
                <a16:creationId xmlns:a16="http://schemas.microsoft.com/office/drawing/2014/main" xmlns="" id="{F2BB1E5F-1505-286F-0D11-330FA5F8E69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7584" y="2204864"/>
            <a:ext cx="7200800" cy="10156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000" b="1" dirty="0" err="1" smtClean="0"/>
              <a:t>Nếu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gặp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khó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khăn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vướng</a:t>
            </a:r>
            <a:r>
              <a:rPr lang="en-US" altLang="en-US" sz="2000" b="1" dirty="0"/>
              <a:t> </a:t>
            </a:r>
            <a:r>
              <a:rPr lang="en-US" altLang="en-US" sz="2000" b="1" dirty="0" err="1" smtClean="0"/>
              <a:t>mắc</a:t>
            </a:r>
            <a:r>
              <a:rPr lang="en-US" altLang="en-US" sz="2000" b="1" dirty="0" smtClean="0"/>
              <a:t> hay </a:t>
            </a:r>
            <a:r>
              <a:rPr lang="en-US" altLang="en-US" sz="2000" b="1" dirty="0" err="1" smtClean="0"/>
              <a:t>chưa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hiểu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cách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làm</a:t>
            </a:r>
            <a:r>
              <a:rPr lang="en-US" altLang="en-US" sz="2000" b="1" dirty="0" smtClean="0"/>
              <a:t>, </a:t>
            </a:r>
            <a:r>
              <a:rPr lang="en-US" altLang="en-US" sz="2000" b="1" dirty="0" err="1" smtClean="0"/>
              <a:t>các</a:t>
            </a:r>
            <a:r>
              <a:rPr lang="en-US" altLang="en-US" sz="2000" b="1" dirty="0" smtClean="0"/>
              <a:t> GV </a:t>
            </a:r>
            <a:r>
              <a:rPr lang="en-US" altLang="en-US" sz="2000" b="1" dirty="0" err="1" smtClean="0"/>
              <a:t>có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thể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tìm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xem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các</a:t>
            </a:r>
            <a:r>
              <a:rPr lang="en-US" altLang="en-US" sz="2000" b="1" dirty="0" smtClean="0"/>
              <a:t> Video </a:t>
            </a:r>
            <a:r>
              <a:rPr lang="en-US" altLang="en-US" sz="2000" b="1" dirty="0" err="1" smtClean="0"/>
              <a:t>hướng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dẫn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thực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hiện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tại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đường</a:t>
            </a:r>
            <a:r>
              <a:rPr lang="en-US" altLang="en-US" sz="2000" b="1" dirty="0" smtClean="0"/>
              <a:t> link </a:t>
            </a:r>
            <a:r>
              <a:rPr lang="en-US" altLang="en-US" sz="2000" b="1" dirty="0" err="1" smtClean="0"/>
              <a:t>dưới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đây</a:t>
            </a:r>
            <a:r>
              <a:rPr lang="en-US" altLang="en-US" sz="2000" b="1" dirty="0" smtClean="0"/>
              <a:t>: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191500" cy="5105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b="1" u="sng" dirty="0" err="1" smtClean="0"/>
              <a:t>Gồm</a:t>
            </a:r>
            <a:r>
              <a:rPr lang="en-US" sz="2000" b="1" u="sng" dirty="0" smtClean="0"/>
              <a:t> 4 </a:t>
            </a:r>
            <a:r>
              <a:rPr lang="en-US" sz="2000" b="1" u="sng" dirty="0" err="1" smtClean="0"/>
              <a:t>bước</a:t>
            </a:r>
            <a:r>
              <a:rPr lang="en-US" sz="2000" dirty="0" smtClean="0"/>
              <a:t>: </a:t>
            </a:r>
          </a:p>
          <a:p>
            <a:pPr>
              <a:buFontTx/>
              <a:buChar char="-"/>
            </a:pPr>
            <a:endParaRPr lang="en-US" sz="1050" dirty="0" smtClean="0"/>
          </a:p>
          <a:p>
            <a:pPr marL="0" indent="0" algn="just">
              <a:buNone/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1</a:t>
            </a:r>
            <a:r>
              <a:rPr lang="en-US" sz="2000" dirty="0" smtClean="0"/>
              <a:t>: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trình</a:t>
            </a:r>
            <a:r>
              <a:rPr lang="en-US" sz="2000" dirty="0" smtClean="0"/>
              <a:t> </a:t>
            </a:r>
            <a:r>
              <a:rPr lang="en-US" sz="2000" dirty="0" err="1" smtClean="0"/>
              <a:t>duyệt</a:t>
            </a:r>
            <a:r>
              <a:rPr lang="en-US" sz="2000" dirty="0" smtClean="0"/>
              <a:t> Google </a:t>
            </a:r>
            <a:r>
              <a:rPr lang="en-US" sz="2000" dirty="0" err="1" smtClean="0"/>
              <a:t>Chorm</a:t>
            </a:r>
            <a:r>
              <a:rPr lang="en-US" sz="2000" dirty="0" smtClean="0"/>
              <a:t> </a:t>
            </a:r>
            <a:r>
              <a:rPr lang="en-US" sz="2000" dirty="0" err="1" smtClean="0"/>
              <a:t>gõ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:</a:t>
            </a:r>
          </a:p>
          <a:p>
            <a:pPr marL="0" indent="0" algn="just">
              <a:buNone/>
            </a:pPr>
            <a:r>
              <a:rPr lang="en-US" sz="2000" dirty="0" smtClean="0"/>
              <a:t>qlcm.haiphong.edu.vn</a:t>
            </a:r>
          </a:p>
          <a:p>
            <a:pPr marL="0" indent="0" algn="just">
              <a:buNone/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2</a:t>
            </a:r>
            <a:r>
              <a:rPr lang="en-US" sz="2000" dirty="0" smtClean="0"/>
              <a:t>: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2 </a:t>
            </a:r>
            <a:r>
              <a:rPr lang="en-US" sz="2000" dirty="0" err="1" smtClean="0"/>
              <a:t>Quản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\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mục</a:t>
            </a:r>
            <a:r>
              <a:rPr lang="en-US" sz="2000" dirty="0" smtClean="0"/>
              <a:t> 2.1 </a:t>
            </a:r>
            <a:r>
              <a:rPr lang="en-US" sz="2000" dirty="0" err="1" smtClean="0"/>
              <a:t>Quản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</a:t>
            </a:r>
            <a:r>
              <a:rPr lang="en-US" sz="2000" dirty="0" err="1" smtClean="0"/>
              <a:t>cấp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duyệt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gửi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hoạch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3</a:t>
            </a:r>
            <a:r>
              <a:rPr lang="en-US" sz="2000" dirty="0" smtClean="0"/>
              <a:t>: </a:t>
            </a:r>
            <a:r>
              <a:rPr lang="en-US" sz="2000" dirty="0" err="1" smtClean="0"/>
              <a:t>Đăng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TK </a:t>
            </a:r>
            <a:r>
              <a:rPr lang="en-US" sz="2000" dirty="0" err="1" smtClean="0"/>
              <a:t>quản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\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nộp</a:t>
            </a:r>
            <a:r>
              <a:rPr lang="en-US" sz="2000" dirty="0" smtClean="0"/>
              <a:t> </a:t>
            </a:r>
            <a:r>
              <a:rPr lang="en-US" sz="2000" dirty="0" err="1" smtClean="0"/>
              <a:t>hồ</a:t>
            </a:r>
            <a:r>
              <a:rPr lang="en-US" sz="2000" dirty="0" smtClean="0"/>
              <a:t> </a:t>
            </a:r>
            <a:r>
              <a:rPr lang="en-US" sz="2000" dirty="0" err="1" smtClean="0"/>
              <a:t>sơ</a:t>
            </a:r>
            <a:r>
              <a:rPr lang="en-US" sz="2000" dirty="0" smtClean="0"/>
              <a:t> </a:t>
            </a:r>
            <a:r>
              <a:rPr lang="en-US" sz="2000" dirty="0" err="1" smtClean="0"/>
              <a:t>quản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giáo</a:t>
            </a:r>
            <a:r>
              <a:rPr lang="en-US" sz="2000" dirty="0" smtClean="0"/>
              <a:t> </a:t>
            </a:r>
            <a:r>
              <a:rPr lang="en-US" sz="2000" dirty="0" err="1" smtClean="0"/>
              <a:t>dục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r>
              <a:rPr lang="en-US" sz="2000" b="1" dirty="0" err="1" smtClean="0"/>
              <a:t>Bước</a:t>
            </a:r>
            <a:r>
              <a:rPr lang="en-US" sz="2000" b="1" dirty="0" smtClean="0"/>
              <a:t> 4</a:t>
            </a:r>
            <a:r>
              <a:rPr lang="en-US" sz="2000" dirty="0" smtClean="0"/>
              <a:t>: </a:t>
            </a:r>
            <a:r>
              <a:rPr lang="en-US" sz="2000" dirty="0" err="1" smtClean="0"/>
              <a:t>Nhấn</a:t>
            </a:r>
            <a:r>
              <a:rPr lang="en-US" sz="2000" dirty="0" smtClean="0"/>
              <a:t> </a:t>
            </a:r>
            <a:r>
              <a:rPr lang="en-US" sz="2000" dirty="0" err="1" smtClean="0"/>
              <a:t>thêm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bản</a:t>
            </a:r>
            <a:r>
              <a:rPr lang="en-US" sz="2000" dirty="0" smtClean="0"/>
              <a:t>: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Kế</a:t>
            </a:r>
            <a:r>
              <a:rPr lang="en-US" sz="2000" dirty="0" smtClean="0"/>
              <a:t> </a:t>
            </a:r>
            <a:r>
              <a:rPr lang="en-US" sz="2000" dirty="0" err="1" smtClean="0"/>
              <a:t>hoạch</a:t>
            </a:r>
            <a:r>
              <a:rPr lang="en-US" sz="2000" dirty="0" smtClean="0"/>
              <a:t> </a:t>
            </a:r>
            <a:r>
              <a:rPr lang="en-US" sz="2000" dirty="0" err="1" smtClean="0"/>
              <a:t>giáo</a:t>
            </a:r>
            <a:r>
              <a:rPr lang="en-US" sz="2000" dirty="0" smtClean="0"/>
              <a:t> </a:t>
            </a:r>
            <a:r>
              <a:rPr lang="en-US" sz="2000" dirty="0" err="1" smtClean="0"/>
              <a:t>dục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. </a:t>
            </a:r>
            <a:r>
              <a:rPr lang="en-US" sz="2000" dirty="0" err="1" smtClean="0"/>
              <a:t>Nhấn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 </a:t>
            </a:r>
            <a:r>
              <a:rPr lang="en-US" sz="2000" dirty="0" err="1" smtClean="0"/>
              <a:t>đính</a:t>
            </a:r>
            <a:r>
              <a:rPr lang="en-US" sz="2000" dirty="0" smtClean="0"/>
              <a:t> </a:t>
            </a:r>
            <a:r>
              <a:rPr lang="en-US" sz="2000" dirty="0" err="1" smtClean="0"/>
              <a:t>kèm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kiểu</a:t>
            </a:r>
            <a:r>
              <a:rPr lang="en-US" sz="2000" dirty="0" smtClean="0"/>
              <a:t> </a:t>
            </a:r>
            <a:r>
              <a:rPr lang="en-US" sz="2000" dirty="0" err="1" smtClean="0"/>
              <a:t>tệp</a:t>
            </a:r>
            <a:r>
              <a:rPr lang="en-US" sz="2000" dirty="0" smtClean="0"/>
              <a:t> </a:t>
            </a:r>
            <a:r>
              <a:rPr lang="en-US" sz="2000" dirty="0" err="1" smtClean="0"/>
              <a:t>docx</a:t>
            </a:r>
            <a:r>
              <a:rPr lang="en-US" sz="2000" dirty="0" smtClean="0"/>
              <a:t>, pdf.</a:t>
            </a:r>
          </a:p>
          <a:p>
            <a:pPr marL="0" indent="0" algn="just">
              <a:buNone/>
            </a:pPr>
            <a:r>
              <a:rPr lang="en-US" sz="2000" i="1" dirty="0" err="1" smtClean="0"/>
              <a:t>Lưu</a:t>
            </a:r>
            <a:r>
              <a:rPr lang="en-US" sz="2000" i="1" dirty="0" smtClean="0"/>
              <a:t> ý</a:t>
            </a:r>
            <a:r>
              <a:rPr lang="en-US" sz="2000" dirty="0" smtClean="0"/>
              <a:t>: </a:t>
            </a:r>
            <a:r>
              <a:rPr lang="en-US" sz="2000" i="1" dirty="0" err="1" smtClean="0"/>
              <a:t>Hồ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sơ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nhà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trường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gồm</a:t>
            </a:r>
            <a:r>
              <a:rPr lang="en-US" sz="2000" i="1" dirty="0" smtClean="0"/>
              <a:t> 14 </a:t>
            </a:r>
            <a:r>
              <a:rPr lang="en-US" sz="2000" i="1" dirty="0" err="1" smtClean="0"/>
              <a:t>loại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nhưng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chỉ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nộp</a:t>
            </a:r>
            <a:r>
              <a:rPr lang="en-US" sz="2000" i="1" dirty="0" smtClean="0"/>
              <a:t> </a:t>
            </a:r>
            <a:r>
              <a:rPr lang="en-US" sz="2000" b="1" i="1" dirty="0" err="1" smtClean="0"/>
              <a:t>Kế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hoạch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giáo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dục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nhà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trường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Không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bắt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buộc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nộp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kế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hoạch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còn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lại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35417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  I. HƯỚNG </a:t>
            </a:r>
            <a:r>
              <a:rPr lang="en-US" sz="2000" b="1" dirty="0" smtClean="0"/>
              <a:t>DẪN NỘP </a:t>
            </a:r>
          </a:p>
          <a:p>
            <a:r>
              <a:rPr lang="en-US" sz="2000" b="1" dirty="0" smtClean="0"/>
              <a:t>KẾ HOẠCH GIÁO DỤC CỦA NHÀ TRƯỜNG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399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304800"/>
            <a:ext cx="6264696" cy="487363"/>
          </a:xfrm>
        </p:spPr>
        <p:txBody>
          <a:bodyPr/>
          <a:lstStyle/>
          <a:p>
            <a:r>
              <a:rPr lang="en-US" altLang="en-US" sz="2000"/>
              <a:t> 2. HƯỚNG DẪN QUY TRÌNH QUẢN LÝ HỒ SƠ CHUYÊN MÔN: </a:t>
            </a:r>
            <a:r>
              <a:rPr lang="en-US" sz="200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https://bit.ly/QT_HD_QLCM</a:t>
            </a:r>
            <a:endParaRPr lang="en-US" altLang="en-US" sz="20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6D81CBAC-B512-F59C-5998-6FD3562D1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043566"/>
              </p:ext>
            </p:extLst>
          </p:nvPr>
        </p:nvGraphicFramePr>
        <p:xfrm>
          <a:off x="107504" y="1196752"/>
          <a:ext cx="8928992" cy="501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xmlns="" val="340562246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1024915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79103633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42543822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772551686"/>
                    </a:ext>
                  </a:extLst>
                </a:gridCol>
              </a:tblGrid>
              <a:tr h="4875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việc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Link video hướng dẫn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Giám hiệu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trưởng/Tổ trưởng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FFAA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 viên bộ môn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FFAA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1965231"/>
                  </a:ext>
                </a:extLst>
              </a:tr>
              <a:tr h="157670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sng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1: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nộp “Kế hoạch giáo dục của Tổ chuyên môn” bao gồm: 0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file đính kèm (dạng: .doc, .docx, .pdf …) và Phân phối chương trình (upload từ 1 file .xlsx mẫu) (</a:t>
                      </a: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PPCT tại cột “</a:t>
                      </a: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dạy dự kiến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thày/cô tổ trưởng nhập ở dạng số tại ô của cột này (VD: 3), </a:t>
                      </a:r>
                      <a:r>
                        <a:rPr lang="vi-VN" sz="1200" b="0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được có khoảng trắng trong ô này và là </a:t>
                      </a:r>
                      <a:r>
                        <a:rPr lang="vi-VN" sz="12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nguyên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 1 bài học kéo dài trong nhiều hơn 2 tuần 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 dài, VD từ tuần 4 đến tuần 6 thì Tổ trưởng thì sẽ nhập như sau: 4,5,6 &amp; không nhập số 0 tại cột này.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file ảnh tại đường link sau: </a:t>
                      </a:r>
                      <a:r>
                        <a:rPr lang="vi-VN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https://prnt.sc/QRXCb8_m7v8E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https://bit.ly/B1-QLCM-2022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3390304468"/>
                  </a:ext>
                </a:extLst>
              </a:tr>
              <a:tr h="66847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2: BGH xem xét và phê duyệt “Kế hoạch giáo dục của Tổ chuyên môn” &amp; PPCT (</a:t>
                      </a: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BGH phải duyệt KH của tổ thì GV mới nộp được KHGD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https://bit.ly/B2-QLCM-2022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526495927"/>
                  </a:ext>
                </a:extLst>
              </a:tr>
              <a:tr h="48753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3: nộp KHGD của GV (GV </a:t>
                      </a:r>
                      <a:r>
                        <a:rPr lang="vi-VN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 được phê duyệt KHGD</a:t>
                      </a: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mới nộp được KHBD)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https://bit.ly/B3-QLCM-2022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4013179015"/>
                  </a:ext>
                </a:extLst>
              </a:tr>
              <a:tr h="48753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4: phê duyệt KHGD của GV 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https://bit.ly/B4-QLCM-2022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278675355"/>
                  </a:ext>
                </a:extLst>
              </a:tr>
              <a:tr h="66847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5: nộp KHBD của GV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 viên có thể nộp 1 file áp dụng cho nhiều tuần và các lớp mình giảng dạy.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https://bit.ly/B5-QLCM-2022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4255277879"/>
                  </a:ext>
                </a:extLst>
              </a:tr>
              <a:tr h="59043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6: phê duyệt KHBD của GV</a:t>
                      </a:r>
                      <a:endParaRPr lang="vi-VN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sng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https://bit.ly/B6-QLCM-2022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2095261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5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68" y="304800"/>
            <a:ext cx="6409948" cy="487363"/>
          </a:xfrm>
        </p:spPr>
        <p:txBody>
          <a:bodyPr/>
          <a:lstStyle/>
          <a:p>
            <a:r>
              <a:rPr lang="en-US" altLang="en-US" sz="2000"/>
              <a:t> 1. HƯỚNG DẪN TRUY CẬP</a:t>
            </a:r>
            <a:endParaRPr lang="en-US" altLang="en-US" sz="20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C33119D-05AF-A094-A655-2133C3585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84784"/>
            <a:ext cx="8568951" cy="436708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47BDBF7-DDD1-BCA3-8981-69EBEC56E755}"/>
              </a:ext>
            </a:extLst>
          </p:cNvPr>
          <p:cNvSpPr txBox="1"/>
          <p:nvPr/>
        </p:nvSpPr>
        <p:spPr>
          <a:xfrm>
            <a:off x="251520" y="1115452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Địa chỉ truy cập tại: https://qlcm.haiphong.edu.vn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8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68" y="304800"/>
            <a:ext cx="6409948" cy="487363"/>
          </a:xfrm>
        </p:spPr>
        <p:txBody>
          <a:bodyPr/>
          <a:lstStyle/>
          <a:p>
            <a:r>
              <a:rPr lang="en-US" altLang="en-US" sz="2000"/>
              <a:t> 1. HƯỚNG DẪN TRUY CẬP</a:t>
            </a:r>
            <a:endParaRPr lang="en-US" altLang="en-US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47BDBF7-DDD1-BCA3-8981-69EBEC56E755}"/>
              </a:ext>
            </a:extLst>
          </p:cNvPr>
          <p:cNvSpPr txBox="1"/>
          <p:nvPr/>
        </p:nvSpPr>
        <p:spPr>
          <a:xfrm>
            <a:off x="251520" y="1043444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Địa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chỉ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truy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cập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tại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: https://qlcm.haiphong.edu.vn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ECBF6DE1-726D-4C13-9D66-753C6834F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28184" y="6453337"/>
            <a:ext cx="2534816" cy="296714"/>
          </a:xfrm>
        </p:spPr>
        <p:txBody>
          <a:bodyPr/>
          <a:lstStyle/>
          <a:p>
            <a:r>
              <a:rPr lang="en-US" altLang="en-US" dirty="0" smtClean="0"/>
              <a:t>THCS Tam </a:t>
            </a:r>
            <a:r>
              <a:rPr lang="en-US" altLang="en-US" dirty="0" err="1" smtClean="0"/>
              <a:t>Cường</a:t>
            </a:r>
            <a:r>
              <a:rPr lang="en-US" altLang="en-US" dirty="0" smtClean="0"/>
              <a:t>- </a:t>
            </a:r>
            <a:r>
              <a:rPr lang="en-US" altLang="en-US" dirty="0" err="1" smtClean="0"/>
              <a:t>Vũ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Thị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Hồng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Vân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87" y="1843467"/>
            <a:ext cx="8511480" cy="4785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7BDBF7-DDD1-BCA3-8981-69EBEC56E755}"/>
              </a:ext>
            </a:extLst>
          </p:cNvPr>
          <p:cNvSpPr txBox="1"/>
          <p:nvPr/>
        </p:nvSpPr>
        <p:spPr>
          <a:xfrm>
            <a:off x="1979712" y="1474135"/>
            <a:ext cx="538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Nhập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tên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đăng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nhập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mật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khẩu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cấp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tại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68" y="304800"/>
            <a:ext cx="6409948" cy="487363"/>
          </a:xfrm>
        </p:spPr>
        <p:txBody>
          <a:bodyPr/>
          <a:lstStyle/>
          <a:p>
            <a:r>
              <a:rPr lang="en-US" altLang="en-US" sz="2000"/>
              <a:t> 1. HƯỚNG DẪN TRUY CẬP</a:t>
            </a:r>
            <a:endParaRPr lang="en-US" altLang="en-US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47BDBF7-DDD1-BCA3-8981-69EBEC56E755}"/>
              </a:ext>
            </a:extLst>
          </p:cNvPr>
          <p:cNvSpPr txBox="1"/>
          <p:nvPr/>
        </p:nvSpPr>
        <p:spPr>
          <a:xfrm>
            <a:off x="251520" y="1115452"/>
            <a:ext cx="559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diện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chức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Quản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lý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cấp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(BGH)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921" b="5345"/>
          <a:stretch/>
        </p:blipFill>
        <p:spPr>
          <a:xfrm>
            <a:off x="251520" y="1484784"/>
            <a:ext cx="870654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68" y="304800"/>
            <a:ext cx="6409948" cy="487363"/>
          </a:xfrm>
        </p:spPr>
        <p:txBody>
          <a:bodyPr/>
          <a:lstStyle/>
          <a:p>
            <a:r>
              <a:rPr lang="en-US" altLang="en-US" sz="2000"/>
              <a:t> 1. HƯỚNG DẪN TRUY CẬP</a:t>
            </a:r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667"/>
          <a:stretch/>
        </p:blipFill>
        <p:spPr>
          <a:xfrm>
            <a:off x="179512" y="1628801"/>
            <a:ext cx="8862945" cy="4680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7BDBF7-DDD1-BCA3-8981-69EBEC56E755}"/>
              </a:ext>
            </a:extLst>
          </p:cNvPr>
          <p:cNvSpPr txBox="1"/>
          <p:nvPr/>
        </p:nvSpPr>
        <p:spPr>
          <a:xfrm>
            <a:off x="251520" y="1115452"/>
            <a:ext cx="648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diện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chức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Trưởng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môn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trưởng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Phó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8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68" y="304800"/>
            <a:ext cx="6409948" cy="487363"/>
          </a:xfrm>
        </p:spPr>
        <p:txBody>
          <a:bodyPr/>
          <a:lstStyle/>
          <a:p>
            <a:r>
              <a:rPr lang="en-US" altLang="en-US" sz="2000"/>
              <a:t> 1. HƯỚNG DẪN TRUY CẬP</a:t>
            </a:r>
            <a:endParaRPr lang="en-US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92125"/>
            <a:ext cx="8340432" cy="4689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7BDBF7-DDD1-BCA3-8981-69EBEC56E755}"/>
              </a:ext>
            </a:extLst>
          </p:cNvPr>
          <p:cNvSpPr txBox="1"/>
          <p:nvPr/>
        </p:nvSpPr>
        <p:spPr>
          <a:xfrm>
            <a:off x="251520" y="1115452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diện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chức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viên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bộ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môn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9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25551314-2046-4040-981E-FCB6E674B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304800"/>
            <a:ext cx="6264696" cy="487363"/>
          </a:xfrm>
        </p:spPr>
        <p:txBody>
          <a:bodyPr/>
          <a:lstStyle/>
          <a:p>
            <a:r>
              <a:rPr lang="en-US" altLang="en-US" sz="2000" dirty="0"/>
              <a:t> </a:t>
            </a:r>
            <a:r>
              <a:rPr lang="en-US" altLang="en-US" sz="2000" dirty="0" smtClean="0"/>
              <a:t>4. </a:t>
            </a:r>
            <a:r>
              <a:rPr lang="en-US" altLang="en-US" sz="2000" dirty="0"/>
              <a:t>HƯỚNG DẪN </a:t>
            </a:r>
            <a:r>
              <a:rPr lang="en-US" altLang="en-US" sz="2000" dirty="0" smtClean="0"/>
              <a:t>THỰC HÀNH TRÊN PHẦN MỀM</a:t>
            </a:r>
            <a:endParaRPr lang="en-US" altLang="en-US" sz="2000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142676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b="1" u="sng" dirty="0" err="1" smtClean="0">
                <a:solidFill>
                  <a:srgbClr val="FF0000"/>
                </a:solidFill>
              </a:rPr>
              <a:t>Khâu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chuẩn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bị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Phải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sẵn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File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như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sau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sz="1800" b="1" dirty="0" smtClean="0"/>
              <a:t>1: File </a:t>
            </a:r>
            <a:r>
              <a:rPr lang="en-US" sz="1800" b="1" dirty="0" err="1" smtClean="0"/>
              <a:t>kế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hoạch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giáo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dục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bộ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môn</a:t>
            </a:r>
            <a:r>
              <a:rPr lang="en-US" sz="1800" b="1" dirty="0" smtClean="0"/>
              <a:t>:</a:t>
            </a:r>
            <a:r>
              <a:rPr lang="en-US" sz="2000" b="1" dirty="0" smtClean="0"/>
              <a:t>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Mẫu</a:t>
            </a:r>
            <a:r>
              <a:rPr lang="en-US" sz="1400" b="1" dirty="0" smtClean="0"/>
              <a:t>: </a:t>
            </a:r>
            <a:r>
              <a:rPr lang="en-US" sz="1400" b="1" dirty="0" err="1" smtClean="0"/>
              <a:t>Phụ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lục</a:t>
            </a:r>
            <a:r>
              <a:rPr lang="en-US" sz="1400" b="1" dirty="0" smtClean="0"/>
              <a:t> 1/CV5512)</a:t>
            </a:r>
          </a:p>
          <a:p>
            <a:pPr marL="0" indent="0" algn="just">
              <a:buNone/>
            </a:pPr>
            <a:r>
              <a:rPr lang="en-US" sz="2000" dirty="0" err="1" smtClean="0"/>
              <a:t>Gửi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trưởng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trưởng</a:t>
            </a:r>
            <a:r>
              <a:rPr lang="en-US" sz="2000" dirty="0" smtClean="0"/>
              <a:t> up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gửi</a:t>
            </a:r>
            <a:r>
              <a:rPr lang="en-US" sz="2000" dirty="0" smtClean="0"/>
              <a:t> BGH </a:t>
            </a:r>
            <a:r>
              <a:rPr lang="en-US" sz="2000" dirty="0" err="1" smtClean="0"/>
              <a:t>duyệt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(</a:t>
            </a:r>
            <a:r>
              <a:rPr lang="en-US" sz="1600" i="1" dirty="0" err="1" smtClean="0">
                <a:solidFill>
                  <a:srgbClr val="FF0000"/>
                </a:solidFill>
              </a:rPr>
              <a:t>Mỗi</a:t>
            </a:r>
            <a:r>
              <a:rPr lang="en-US" sz="1600" i="1" dirty="0" smtClean="0">
                <a:solidFill>
                  <a:srgbClr val="FF0000"/>
                </a:solidFill>
              </a:rPr>
              <a:t> 1 </a:t>
            </a:r>
            <a:r>
              <a:rPr lang="en-US" sz="1600" i="1" dirty="0" err="1" smtClean="0">
                <a:solidFill>
                  <a:srgbClr val="FF0000"/>
                </a:solidFill>
              </a:rPr>
              <a:t>môn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chỉ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được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phép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tải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lên</a:t>
            </a:r>
            <a:r>
              <a:rPr lang="en-US" sz="1600" i="1" dirty="0" smtClean="0">
                <a:solidFill>
                  <a:srgbClr val="FF0000"/>
                </a:solidFill>
              </a:rPr>
              <a:t> 1File </a:t>
            </a:r>
            <a:r>
              <a:rPr lang="en-US" sz="1600" i="1" dirty="0" err="1" smtClean="0">
                <a:solidFill>
                  <a:srgbClr val="FF0000"/>
                </a:solidFill>
              </a:rPr>
              <a:t>kế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hoạch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vì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vậy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cần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gom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kế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hoạch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từng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khối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của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môn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này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lại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thành</a:t>
            </a:r>
            <a:r>
              <a:rPr lang="en-US" sz="1600" i="1" dirty="0" smtClean="0">
                <a:solidFill>
                  <a:srgbClr val="FF0000"/>
                </a:solidFill>
              </a:rPr>
              <a:t> 1 file)</a:t>
            </a:r>
          </a:p>
          <a:p>
            <a:pPr marL="0" indent="0" algn="just">
              <a:buNone/>
            </a:pPr>
            <a:r>
              <a:rPr lang="en-US" sz="1800" b="1" dirty="0"/>
              <a:t>2: File </a:t>
            </a:r>
            <a:r>
              <a:rPr lang="en-US" sz="1800" b="1" dirty="0" err="1" smtClean="0"/>
              <a:t>Kế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hoạch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tổ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chức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các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hoạt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động</a:t>
            </a:r>
            <a:r>
              <a:rPr lang="en-US" sz="1800" b="1" dirty="0" smtClean="0"/>
              <a:t>: </a:t>
            </a:r>
            <a:r>
              <a:rPr lang="en-US" sz="1400" b="1" dirty="0"/>
              <a:t>(</a:t>
            </a:r>
            <a:r>
              <a:rPr lang="en-US" sz="1400" b="1" dirty="0" err="1"/>
              <a:t>Mẫu</a:t>
            </a:r>
            <a:r>
              <a:rPr lang="en-US" sz="1400" b="1" dirty="0"/>
              <a:t>: </a:t>
            </a:r>
            <a:r>
              <a:rPr lang="en-US" sz="1400" b="1" dirty="0" err="1"/>
              <a:t>Phụ</a:t>
            </a:r>
            <a:r>
              <a:rPr lang="en-US" sz="1400" b="1" dirty="0"/>
              <a:t> </a:t>
            </a:r>
            <a:r>
              <a:rPr lang="en-US" sz="1400" b="1" dirty="0" err="1"/>
              <a:t>lục</a:t>
            </a:r>
            <a:r>
              <a:rPr lang="en-US" sz="1400" b="1" dirty="0"/>
              <a:t> 2/CV5512)</a:t>
            </a:r>
          </a:p>
          <a:p>
            <a:pPr marL="0" indent="0" algn="just">
              <a:buNone/>
            </a:pPr>
            <a:r>
              <a:rPr lang="en-US" sz="1800" dirty="0" err="1"/>
              <a:t>Gửi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trưởng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trưởng</a:t>
            </a:r>
            <a:r>
              <a:rPr lang="en-US" sz="1800" dirty="0"/>
              <a:t> up </a:t>
            </a:r>
            <a:r>
              <a:rPr lang="en-US" sz="1800" dirty="0" err="1"/>
              <a:t>lên</a:t>
            </a:r>
            <a:r>
              <a:rPr lang="en-US" sz="1800" dirty="0"/>
              <a:t> </a:t>
            </a:r>
            <a:r>
              <a:rPr lang="en-US" sz="1800" dirty="0" err="1"/>
              <a:t>gửi</a:t>
            </a:r>
            <a:r>
              <a:rPr lang="en-US" sz="1800" dirty="0"/>
              <a:t> BGH </a:t>
            </a:r>
            <a:r>
              <a:rPr lang="en-US" sz="1800" dirty="0" err="1" smtClean="0"/>
              <a:t>duyệt</a:t>
            </a:r>
            <a:endParaRPr lang="en-US" sz="1800" dirty="0" smtClean="0"/>
          </a:p>
          <a:p>
            <a:pPr marL="0" indent="0" algn="just"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(</a:t>
            </a:r>
            <a:r>
              <a:rPr lang="en-US" sz="1600" i="1" dirty="0" err="1" smtClean="0">
                <a:solidFill>
                  <a:srgbClr val="FF0000"/>
                </a:solidFill>
              </a:rPr>
              <a:t>Tùy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vào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từng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môn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học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có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thể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có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hoặc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ko</a:t>
            </a:r>
            <a:r>
              <a:rPr lang="en-US" sz="1600" i="1" dirty="0" smtClean="0">
                <a:solidFill>
                  <a:srgbClr val="FF0000"/>
                </a:solidFill>
              </a:rPr>
              <a:t>, </a:t>
            </a:r>
            <a:r>
              <a:rPr lang="en-US" sz="1600" i="1" dirty="0" err="1" smtClean="0">
                <a:solidFill>
                  <a:srgbClr val="FF0000"/>
                </a:solidFill>
              </a:rPr>
              <a:t>nếu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ko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có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</a:rPr>
              <a:t>lấy</a:t>
            </a:r>
            <a:r>
              <a:rPr lang="en-US" sz="1600" i="1" dirty="0" smtClean="0">
                <a:solidFill>
                  <a:srgbClr val="FF0000"/>
                </a:solidFill>
              </a:rPr>
              <a:t> File 1 </a:t>
            </a:r>
            <a:r>
              <a:rPr lang="en-US" sz="1600" i="1" dirty="0" err="1" smtClean="0">
                <a:solidFill>
                  <a:srgbClr val="FF0000"/>
                </a:solidFill>
              </a:rPr>
              <a:t>để</a:t>
            </a:r>
            <a:r>
              <a:rPr lang="en-US" sz="1600" i="1" dirty="0" smtClean="0">
                <a:solidFill>
                  <a:srgbClr val="FF0000"/>
                </a:solidFill>
              </a:rPr>
              <a:t> up </a:t>
            </a:r>
            <a:r>
              <a:rPr lang="en-US" sz="1600" i="1" dirty="0" err="1" smtClean="0">
                <a:solidFill>
                  <a:srgbClr val="FF0000"/>
                </a:solidFill>
              </a:rPr>
              <a:t>lên</a:t>
            </a:r>
            <a:r>
              <a:rPr lang="en-US" sz="1600" i="1" dirty="0" smtClean="0">
                <a:solidFill>
                  <a:srgbClr val="FF0000"/>
                </a:solidFill>
              </a:rPr>
              <a:t>)</a:t>
            </a:r>
            <a:endParaRPr lang="en-US" sz="1600" i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000" b="1" dirty="0" smtClean="0"/>
              <a:t>3: </a:t>
            </a:r>
            <a:r>
              <a:rPr lang="en-US" sz="2000" b="1" dirty="0"/>
              <a:t>File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phối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trình</a:t>
            </a:r>
            <a:r>
              <a:rPr lang="en-US" sz="2000" b="1" dirty="0" smtClean="0"/>
              <a:t>: </a:t>
            </a:r>
            <a:r>
              <a:rPr lang="en-US" sz="1400" b="1" dirty="0" smtClean="0"/>
              <a:t>(File </a:t>
            </a:r>
            <a:r>
              <a:rPr lang="en-US" sz="1400" b="1" dirty="0" err="1" smtClean="0"/>
              <a:t>này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làm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trên</a:t>
            </a:r>
            <a:r>
              <a:rPr lang="en-US" sz="1400" b="1" dirty="0" smtClean="0"/>
              <a:t> Excel </a:t>
            </a:r>
            <a:r>
              <a:rPr lang="en-US" sz="1400" b="1" dirty="0" err="1" smtClean="0"/>
              <a:t>Mẫu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đã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gửi</a:t>
            </a:r>
            <a:r>
              <a:rPr lang="en-US" sz="1400" b="1" dirty="0" smtClean="0"/>
              <a:t>)</a:t>
            </a:r>
          </a:p>
          <a:p>
            <a:pPr marL="0" indent="0" algn="just">
              <a:buNone/>
            </a:pPr>
            <a:r>
              <a:rPr lang="en-US" sz="2000" dirty="0" err="1" smtClean="0"/>
              <a:t>Gửi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trưởng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trưởng</a:t>
            </a:r>
            <a:r>
              <a:rPr lang="en-US" sz="2000" dirty="0" smtClean="0"/>
              <a:t> up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gửi</a:t>
            </a:r>
            <a:r>
              <a:rPr lang="en-US" sz="2000" dirty="0" smtClean="0"/>
              <a:t> BGH </a:t>
            </a:r>
            <a:r>
              <a:rPr lang="en-US" sz="2000" dirty="0" err="1" smtClean="0"/>
              <a:t>duyệt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(</a:t>
            </a:r>
            <a:r>
              <a:rPr lang="en-US" sz="1800" i="1" dirty="0" err="1" smtClean="0">
                <a:solidFill>
                  <a:srgbClr val="FF0000"/>
                </a:solidFill>
              </a:rPr>
              <a:t>Có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thể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có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nhiều</a:t>
            </a:r>
            <a:r>
              <a:rPr lang="en-US" sz="1800" i="1" dirty="0" smtClean="0">
                <a:solidFill>
                  <a:srgbClr val="FF0000"/>
                </a:solidFill>
              </a:rPr>
              <a:t> File </a:t>
            </a:r>
            <a:r>
              <a:rPr lang="en-US" sz="1800" i="1" dirty="0" err="1" smtClean="0">
                <a:solidFill>
                  <a:srgbClr val="FF0000"/>
                </a:solidFill>
              </a:rPr>
              <a:t>cho</a:t>
            </a:r>
            <a:r>
              <a:rPr lang="en-US" sz="1800" i="1" dirty="0" smtClean="0">
                <a:solidFill>
                  <a:srgbClr val="FF0000"/>
                </a:solidFill>
              </a:rPr>
              <a:t> 1 </a:t>
            </a:r>
            <a:r>
              <a:rPr lang="en-US" sz="1800" i="1" dirty="0" err="1" smtClean="0">
                <a:solidFill>
                  <a:srgbClr val="FF0000"/>
                </a:solidFill>
              </a:rPr>
              <a:t>bộ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môn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nên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có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thể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tách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cụ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thể</a:t>
            </a:r>
            <a:r>
              <a:rPr lang="en-US" sz="1800" i="1" dirty="0" smtClean="0">
                <a:solidFill>
                  <a:srgbClr val="FF0000"/>
                </a:solidFill>
              </a:rPr>
              <a:t> PPCT </a:t>
            </a:r>
            <a:r>
              <a:rPr lang="en-US" sz="1800" i="1" dirty="0" err="1" smtClean="0">
                <a:solidFill>
                  <a:srgbClr val="FF0000"/>
                </a:solidFill>
              </a:rPr>
              <a:t>của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bộ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môn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theo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khối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Vd</a:t>
            </a:r>
            <a:r>
              <a:rPr lang="en-US" sz="1800" i="1" dirty="0" smtClean="0">
                <a:solidFill>
                  <a:srgbClr val="FF0000"/>
                </a:solidFill>
              </a:rPr>
              <a:t>: PPCT Tin6, PPCT Tin7) </a:t>
            </a:r>
          </a:p>
          <a:p>
            <a:pPr marL="0" indent="0" algn="just">
              <a:buNone/>
            </a:pPr>
            <a:r>
              <a:rPr lang="en-US" sz="2000" b="1" dirty="0" smtClean="0"/>
              <a:t>4: </a:t>
            </a:r>
            <a:r>
              <a:rPr lang="en-US" sz="2000" b="1" dirty="0"/>
              <a:t>File </a:t>
            </a:r>
            <a:r>
              <a:rPr lang="en-US" sz="2000" b="1" dirty="0" err="1" smtClean="0"/>
              <a:t>Kế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hoạch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Giáo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viên</a:t>
            </a:r>
            <a:r>
              <a:rPr lang="en-US" sz="2000" b="1" dirty="0" smtClean="0"/>
              <a:t>: </a:t>
            </a:r>
            <a:r>
              <a:rPr lang="en-US" sz="1400" b="1" dirty="0"/>
              <a:t>(</a:t>
            </a:r>
            <a:r>
              <a:rPr lang="en-US" sz="1400" b="1" dirty="0" err="1"/>
              <a:t>Mẫu</a:t>
            </a:r>
            <a:r>
              <a:rPr lang="en-US" sz="1400" b="1" dirty="0"/>
              <a:t>: </a:t>
            </a:r>
            <a:r>
              <a:rPr lang="en-US" sz="1400" b="1" dirty="0" err="1"/>
              <a:t>Phụ</a:t>
            </a:r>
            <a:r>
              <a:rPr lang="en-US" sz="1400" b="1" dirty="0"/>
              <a:t> </a:t>
            </a:r>
            <a:r>
              <a:rPr lang="en-US" sz="1400" b="1" dirty="0" err="1"/>
              <a:t>lục</a:t>
            </a:r>
            <a:r>
              <a:rPr lang="en-US" sz="1400" b="1" dirty="0"/>
              <a:t> </a:t>
            </a:r>
            <a:r>
              <a:rPr lang="en-US" sz="1400" b="1" dirty="0" smtClean="0"/>
              <a:t>3/CV5512</a:t>
            </a:r>
            <a:r>
              <a:rPr lang="en-US" sz="1400" b="1" dirty="0"/>
              <a:t>)</a:t>
            </a:r>
          </a:p>
          <a:p>
            <a:pPr marL="0" indent="0" algn="just">
              <a:buNone/>
            </a:pPr>
            <a:r>
              <a:rPr lang="en-US" sz="2000" dirty="0" smtClean="0"/>
              <a:t>GV </a:t>
            </a:r>
            <a:r>
              <a:rPr lang="en-US" sz="2000" dirty="0" err="1" smtClean="0"/>
              <a:t>gửi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trưởng</a:t>
            </a:r>
            <a:r>
              <a:rPr lang="en-US" sz="2000" dirty="0" smtClean="0"/>
              <a:t> </a:t>
            </a:r>
            <a:r>
              <a:rPr lang="en-US" sz="2000" dirty="0" err="1" smtClean="0"/>
              <a:t>duyệt</a:t>
            </a:r>
            <a:endParaRPr lang="en-US" sz="2000" dirty="0"/>
          </a:p>
          <a:p>
            <a:pPr marL="0" indent="0" algn="just">
              <a:buNone/>
            </a:pPr>
            <a:r>
              <a:rPr lang="en-US" sz="1800" b="1" dirty="0" smtClean="0"/>
              <a:t>5: </a:t>
            </a:r>
            <a:r>
              <a:rPr lang="en-US" sz="1800" b="1" dirty="0"/>
              <a:t>File </a:t>
            </a:r>
            <a:r>
              <a:rPr lang="en-US" sz="1800" b="1" dirty="0" err="1"/>
              <a:t>Kế</a:t>
            </a:r>
            <a:r>
              <a:rPr lang="en-US" sz="1800" b="1" dirty="0"/>
              <a:t> </a:t>
            </a:r>
            <a:r>
              <a:rPr lang="en-US" sz="1800" b="1" dirty="0" err="1"/>
              <a:t>hoạch</a:t>
            </a:r>
            <a:r>
              <a:rPr lang="en-US" sz="1800" b="1" dirty="0"/>
              <a:t> </a:t>
            </a:r>
            <a:r>
              <a:rPr lang="en-US" sz="1800" b="1" dirty="0" err="1" smtClean="0"/>
              <a:t>bài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dạy</a:t>
            </a:r>
            <a:r>
              <a:rPr lang="en-US" sz="1800" b="1" dirty="0" smtClean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Giáo</a:t>
            </a:r>
            <a:r>
              <a:rPr lang="en-US" sz="1800" b="1" dirty="0"/>
              <a:t> </a:t>
            </a:r>
            <a:r>
              <a:rPr lang="en-US" sz="1800" b="1" dirty="0" err="1"/>
              <a:t>viên</a:t>
            </a:r>
            <a:r>
              <a:rPr lang="en-US" sz="1800" b="1" dirty="0"/>
              <a:t>: </a:t>
            </a:r>
            <a:r>
              <a:rPr lang="en-US" sz="1400" b="1" dirty="0" smtClean="0"/>
              <a:t>(</a:t>
            </a:r>
            <a:r>
              <a:rPr lang="en-US" sz="1400" b="1" dirty="0" err="1"/>
              <a:t>Mẫu</a:t>
            </a:r>
            <a:r>
              <a:rPr lang="en-US" sz="1400" b="1" dirty="0"/>
              <a:t>: </a:t>
            </a:r>
            <a:r>
              <a:rPr lang="en-US" sz="1400" b="1" dirty="0" err="1"/>
              <a:t>Phụ</a:t>
            </a:r>
            <a:r>
              <a:rPr lang="en-US" sz="1400" b="1" dirty="0"/>
              <a:t> </a:t>
            </a:r>
            <a:r>
              <a:rPr lang="en-US" sz="1400" b="1" dirty="0" err="1"/>
              <a:t>lục</a:t>
            </a:r>
            <a:r>
              <a:rPr lang="en-US" sz="1400" b="1" dirty="0"/>
              <a:t> </a:t>
            </a:r>
            <a:r>
              <a:rPr lang="en-US" sz="1400" b="1" dirty="0" smtClean="0"/>
              <a:t>4/CV5512</a:t>
            </a:r>
            <a:r>
              <a:rPr lang="en-US" sz="1400" b="1" dirty="0"/>
              <a:t>)</a:t>
            </a:r>
          </a:p>
          <a:p>
            <a:pPr marL="0" indent="0" algn="just">
              <a:buNone/>
            </a:pPr>
            <a:r>
              <a:rPr lang="en-US" sz="1800" dirty="0" smtClean="0"/>
              <a:t>GV </a:t>
            </a:r>
            <a:r>
              <a:rPr lang="en-US" sz="1800" dirty="0" err="1"/>
              <a:t>gửi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trưởng</a:t>
            </a:r>
            <a:r>
              <a:rPr lang="en-US" sz="1800" dirty="0"/>
              <a:t> </a:t>
            </a:r>
            <a:r>
              <a:rPr lang="en-US" sz="1800" dirty="0" err="1" smtClean="0"/>
              <a:t>duyệt</a:t>
            </a:r>
            <a:r>
              <a:rPr lang="en-US" sz="1800" dirty="0" smtClean="0"/>
              <a:t> </a:t>
            </a:r>
            <a:r>
              <a:rPr lang="en-US" sz="1800" err="1" smtClean="0"/>
              <a:t>theo</a:t>
            </a:r>
            <a:r>
              <a:rPr lang="en-US" sz="1800" smtClean="0"/>
              <a:t> bài</a:t>
            </a:r>
            <a:endParaRPr lang="en-US" sz="1800" dirty="0"/>
          </a:p>
          <a:p>
            <a:pPr marL="0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455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68TGp_future_light_ani_k">
  <a:themeElements>
    <a:clrScheme name="268TGp_future_light_ani_k 2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68TGp_future_light_ani_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68TGp_future_light_ani_k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8TGp_future_light_ani_k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8TGp_future_light_ani_k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B24242"/>
        </a:accent1>
        <a:accent2>
          <a:srgbClr val="DDA535"/>
        </a:accent2>
        <a:accent3>
          <a:srgbClr val="FFFFFF"/>
        </a:accent3>
        <a:accent4>
          <a:srgbClr val="000000"/>
        </a:accent4>
        <a:accent5>
          <a:srgbClr val="D5B0B0"/>
        </a:accent5>
        <a:accent6>
          <a:srgbClr val="C8952F"/>
        </a:accent6>
        <a:hlink>
          <a:srgbClr val="1662B6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272TGp_report_light_ani</Template>
  <TotalTime>2711</TotalTime>
  <Words>853</Words>
  <Application>Microsoft Office PowerPoint</Application>
  <PresentationFormat>On-screen Show (4:3)</PresentationFormat>
  <Paragraphs>84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268TGp_future_light_ani_k</vt:lpstr>
      <vt:lpstr>TẬP HUẤN SỬ DỤNG PHẦN MỀM QUẢN LÝ HỒ SƠ CHUYÊN MÔN</vt:lpstr>
      <vt:lpstr>PowerPoint Presentation</vt:lpstr>
      <vt:lpstr> 2. HƯỚNG DẪN QUY TRÌNH QUẢN LÝ HỒ SƠ CHUYÊN MÔN: https://bit.ly/QT_HD_QLCM</vt:lpstr>
      <vt:lpstr> 1. HƯỚNG DẪN TRUY CẬP</vt:lpstr>
      <vt:lpstr> 1. HƯỚNG DẪN TRUY CẬP</vt:lpstr>
      <vt:lpstr> 1. HƯỚNG DẪN TRUY CẬP</vt:lpstr>
      <vt:lpstr> 1. HƯỚNG DẪN TRUY CẬP</vt:lpstr>
      <vt:lpstr> 1. HƯỚNG DẪN TRUY CẬP</vt:lpstr>
      <vt:lpstr> 4. HƯỚNG DẪN THỰC HÀNH TRÊN PHẦN MỀM</vt:lpstr>
      <vt:lpstr>PowerPoint Presentation</vt:lpstr>
    </vt:vector>
  </TitlesOfParts>
  <Manager>Nguyễn Tuấn Linh</Manager>
  <Company>Guild 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Onluyen.vn</dc:title>
  <dc:subject>Tài liệu tập huấn</dc:subject>
  <dc:creator>Nguyễn Tuấn Linh</dc:creator>
  <cp:keywords>0935991985</cp:keywords>
  <cp:lastModifiedBy>Admin</cp:lastModifiedBy>
  <cp:revision>132</cp:revision>
  <cp:lastPrinted>2022-07-27T07:48:25Z</cp:lastPrinted>
  <dcterms:created xsi:type="dcterms:W3CDTF">2021-06-01T01:55:00Z</dcterms:created>
  <dcterms:modified xsi:type="dcterms:W3CDTF">2023-03-27T07:27:43Z</dcterms:modified>
</cp:coreProperties>
</file>