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3"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811519-4644-4AB2-8AB0-669BBC0755AC}" type="datetimeFigureOut">
              <a:rPr lang="en-US" smtClean="0"/>
              <a:t>11/20/2022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BC0D0E-AD8A-46DC-B4CC-604AB2584B3E}" type="slidenum">
              <a:rPr lang="en-US" smtClean="0"/>
              <a:t>‹#›</a:t>
            </a:fld>
            <a:endParaRPr lang="en-US"/>
          </a:p>
        </p:txBody>
      </p:sp>
    </p:spTree>
    <p:extLst>
      <p:ext uri="{BB962C8B-B14F-4D97-AF65-F5344CB8AC3E}">
        <p14:creationId xmlns:p14="http://schemas.microsoft.com/office/powerpoint/2010/main" val="262102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1</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752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14</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30013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20</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91345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21</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7901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22</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3876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23</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1938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24</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30799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25</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0868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26</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870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27</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13200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28</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4797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143000" y="685800"/>
            <a:ext cx="4572000" cy="3429000"/>
          </a:xfrm>
          <a:ln/>
        </p:spPr>
      </p:sp>
      <p:sp>
        <p:nvSpPr>
          <p:cNvPr id="129027" name="Notes Placeholder 2"/>
          <p:cNvSpPr>
            <a:spLocks noGrp="1"/>
          </p:cNvSpPr>
          <p:nvPr>
            <p:ph type="body" idx="1"/>
          </p:nvPr>
        </p:nvSpPr>
        <p:spPr>
          <a:noFill/>
        </p:spPr>
        <p:txBody>
          <a:bodyPr/>
          <a:lstStyle/>
          <a:p>
            <a:endParaRPr lang="en-SG" altLang="en-US" smtClean="0">
              <a:latin typeface="Arial" pitchFamily="34" charset="0"/>
            </a:endParaRPr>
          </a:p>
        </p:txBody>
      </p:sp>
      <p:sp>
        <p:nvSpPr>
          <p:cNvPr id="129028"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E345EC7-D805-4F6B-810B-62C197341ADC}" type="slidenum">
              <a:rPr lang="zh-CN" altLang="en-US" smtClean="0">
                <a:solidFill>
                  <a:prstClr val="black"/>
                </a:solidFill>
              </a:rPr>
              <a:pPr/>
              <a:t>2</a:t>
            </a:fld>
            <a:endParaRPr lang="zh-CN" altLang="en-US" smtClean="0">
              <a:solidFill>
                <a:prstClr val="black"/>
              </a:solidFill>
            </a:endParaRPr>
          </a:p>
        </p:txBody>
      </p:sp>
    </p:spTree>
    <p:extLst>
      <p:ext uri="{BB962C8B-B14F-4D97-AF65-F5344CB8AC3E}">
        <p14:creationId xmlns:p14="http://schemas.microsoft.com/office/powerpoint/2010/main" val="4289008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29</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8164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30</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97710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31</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4974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32</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89744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33</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68161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34</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4578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3</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3959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4</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0136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5</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728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6</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728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11</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6205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12</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15277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5"/>
          </p:nvPr>
        </p:nvSpPr>
        <p:spPr/>
        <p:txBody>
          <a:bodyPr/>
          <a:lstStyle/>
          <a:p>
            <a:fld id="{D31B1D58-9E00-4EA0-BE40-E5F3EDE04F04}" type="slidenum">
              <a:rPr lang="en-SG" smtClean="0">
                <a:solidFill>
                  <a:prstClr val="black"/>
                </a:solidFill>
              </a:rPr>
              <a:pPr/>
              <a:t>13</a:t>
            </a:fld>
            <a:endParaRPr lang="en-SG">
              <a:solidFill>
                <a:prstClr val="black"/>
              </a:solidFill>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3001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32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44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88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70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60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37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50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23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71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47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6366D6-058E-46CB-B6D2-81105A2C2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33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DE1C94C-8720-4F7C-97B2-FE0F6F79682F}" type="datetimeFigureOut">
              <a:rPr lang="en-US" smtClean="0">
                <a:solidFill>
                  <a:prstClr val="black">
                    <a:tint val="75000"/>
                  </a:prstClr>
                </a:solidFill>
              </a:rPr>
              <a:pPr defTabSz="457200"/>
              <a:t>11/20/2022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56366D6-058E-46CB-B6D2-81105A2C222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03012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18" Type="http://schemas.openxmlformats.org/officeDocument/2006/relationships/image" Target="../media/image19.png"/><Relationship Id="rId26" Type="http://schemas.openxmlformats.org/officeDocument/2006/relationships/slide" Target="slide3.xml"/><Relationship Id="rId3" Type="http://schemas.openxmlformats.org/officeDocument/2006/relationships/slideLayout" Target="../slideLayouts/slideLayout1.xml"/><Relationship Id="rId21"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16.png"/><Relationship Id="rId17" Type="http://schemas.microsoft.com/office/2007/relationships/hdphoto" Target="../media/hdphoto5.wdp"/><Relationship Id="rId25"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2.png"/><Relationship Id="rId5" Type="http://schemas.openxmlformats.org/officeDocument/2006/relationships/image" Target="../media/image11.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5.png"/><Relationship Id="rId10" Type="http://schemas.openxmlformats.org/officeDocument/2006/relationships/image" Target="../media/image14.png"/><Relationship Id="rId19" Type="http://schemas.microsoft.com/office/2007/relationships/hdphoto" Target="../media/hdphoto6.wdp"/><Relationship Id="rId4" Type="http://schemas.openxmlformats.org/officeDocument/2006/relationships/notesSlide" Target="../notesSlides/notesSlide12.xml"/><Relationship Id="rId9" Type="http://schemas.microsoft.com/office/2007/relationships/hdphoto" Target="../media/hdphoto2.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6.jp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9.wdp"/><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9.png"/><Relationship Id="rId26" Type="http://schemas.openxmlformats.org/officeDocument/2006/relationships/image" Target="../media/image30.png"/><Relationship Id="rId39" Type="http://schemas.openxmlformats.org/officeDocument/2006/relationships/slide" Target="slide2.xml"/><Relationship Id="rId21" Type="http://schemas.microsoft.com/office/2007/relationships/hdphoto" Target="../media/hdphoto7.wdp"/><Relationship Id="rId34" Type="http://schemas.openxmlformats.org/officeDocument/2006/relationships/slide" Target="slide4.xml"/><Relationship Id="rId42" Type="http://schemas.openxmlformats.org/officeDocument/2006/relationships/image" Target="../media/image25.png"/><Relationship Id="rId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33.png"/><Relationship Id="rId41"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slide" Target="slide1.xml"/><Relationship Id="rId40" Type="http://schemas.openxmlformats.org/officeDocument/2006/relationships/slide" Target="slide3.xml"/><Relationship Id="rId5" Type="http://schemas.openxmlformats.org/officeDocument/2006/relationships/image" Target="../media/image11.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32.png"/><Relationship Id="rId36" Type="http://schemas.openxmlformats.org/officeDocument/2006/relationships/slide" Target="slide5.xml"/><Relationship Id="rId10" Type="http://schemas.openxmlformats.org/officeDocument/2006/relationships/image" Target="../media/image14.png"/><Relationship Id="rId19" Type="http://schemas.microsoft.com/office/2007/relationships/hdphoto" Target="../media/hdphoto6.wdp"/><Relationship Id="rId31" Type="http://schemas.openxmlformats.org/officeDocument/2006/relationships/image" Target="../media/image35.png"/><Relationship Id="rId4" Type="http://schemas.openxmlformats.org/officeDocument/2006/relationships/notesSlide" Target="../notesSlides/notesSlide14.xml"/><Relationship Id="rId9" Type="http://schemas.microsoft.com/office/2007/relationships/hdphoto" Target="../media/hdphoto2.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slide" Target="slide23.xml"/><Relationship Id="rId8" Type="http://schemas.openxmlformats.org/officeDocument/2006/relationships/image" Target="../media/image13.png"/><Relationship Id="rId3" Type="http://schemas.openxmlformats.org/officeDocument/2006/relationships/slideLayout" Target="../slideLayouts/slideLayout1.xml"/><Relationship Id="rId12" Type="http://schemas.openxmlformats.org/officeDocument/2006/relationships/image" Target="../media/image16.png"/><Relationship Id="rId17" Type="http://schemas.microsoft.com/office/2007/relationships/hdphoto" Target="../media/hdphoto5.wdp"/><Relationship Id="rId25" Type="http://schemas.microsoft.com/office/2007/relationships/hdphoto" Target="../media/hdphoto10.wdp"/><Relationship Id="rId33" Type="http://schemas.openxmlformats.org/officeDocument/2006/relationships/image" Target="../media/image37.png"/><Relationship Id="rId38" Type="http://schemas.openxmlformats.org/officeDocument/2006/relationships/slide" Target="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11.wdp"/><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3.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9144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875015" y="438140"/>
            <a:ext cx="7789414" cy="2877711"/>
          </a:xfrm>
          <a:prstGeom prst="rect">
            <a:avLst/>
          </a:prstGeom>
          <a:noFill/>
        </p:spPr>
        <p:txBody>
          <a:bodyPr wrap="square" rtlCol="0">
            <a:spAutoFit/>
          </a:bodyPr>
          <a:lstStyle/>
          <a:p>
            <a:pPr algn="ctr" defTabSz="457200"/>
            <a:r>
              <a:rPr lang="en-SG" altLang="zh-CN" sz="6600" b="1" spc="600" dirty="0" err="1"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TiếT</a:t>
            </a:r>
            <a:r>
              <a:rPr lang="en-SG" altLang="zh-CN" sz="6600" b="1" spc="600" dirty="0"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 </a:t>
            </a:r>
            <a:r>
              <a:rPr lang="en-SG" altLang="zh-CN" sz="6600" b="1" spc="600" dirty="0"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4</a:t>
            </a:r>
            <a:r>
              <a:rPr lang="vi-VN" altLang="zh-CN" sz="6600" b="1" spc="600"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7,48</a:t>
            </a:r>
            <a:endParaRPr lang="en-SG" altLang="zh-CN" sz="6600" b="1" spc="600" dirty="0"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endParaRPr>
          </a:p>
          <a:p>
            <a:pPr algn="ctr" defTabSz="457200"/>
            <a:r>
              <a:rPr lang="en-SG" altLang="zh-CN" sz="11500" b="1" spc="600" dirty="0" smtClean="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CÂU </a:t>
            </a:r>
            <a:r>
              <a:rPr lang="en-SG" altLang="zh-CN" sz="115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GHÉP</a:t>
            </a:r>
            <a:endParaRPr lang="zh-CN" altLang="en-US" sz="115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endParaRPr>
          </a:p>
        </p:txBody>
      </p:sp>
    </p:spTree>
    <p:extLst>
      <p:ext uri="{BB962C8B-B14F-4D97-AF65-F5344CB8AC3E}">
        <p14:creationId xmlns:p14="http://schemas.microsoft.com/office/powerpoint/2010/main" val="243954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2"/>
          <p:cNvSpPr txBox="1">
            <a:spLocks noChangeArrowheads="1"/>
          </p:cNvSpPr>
          <p:nvPr/>
        </p:nvSpPr>
        <p:spPr bwMode="auto">
          <a:xfrm>
            <a:off x="1922464" y="344770"/>
            <a:ext cx="55308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3600" b="1" dirty="0" smtClean="0">
                <a:solidFill>
                  <a:prstClr val="black"/>
                </a:solidFill>
                <a:latin typeface="Times New Roman" pitchFamily="18" charset="0"/>
              </a:rPr>
              <a:t>PHIỀU HỌC TẬP</a:t>
            </a:r>
            <a:endParaRPr lang="en-US" altLang="en-US" sz="3600" b="1" dirty="0">
              <a:solidFill>
                <a:prstClr val="black"/>
              </a:solidFill>
              <a:latin typeface="Times New Roman" pitchFamily="18" charset="0"/>
            </a:endParaRPr>
          </a:p>
        </p:txBody>
      </p:sp>
      <p:graphicFrame>
        <p:nvGraphicFramePr>
          <p:cNvPr id="55459" name="Group 163"/>
          <p:cNvGraphicFramePr>
            <a:graphicFrameLocks noGrp="1"/>
          </p:cNvGraphicFramePr>
          <p:nvPr>
            <p:extLst>
              <p:ext uri="{D42A27DB-BD31-4B8C-83A1-F6EECF244321}">
                <p14:modId xmlns:p14="http://schemas.microsoft.com/office/powerpoint/2010/main" val="1297281115"/>
              </p:ext>
            </p:extLst>
          </p:nvPr>
        </p:nvGraphicFramePr>
        <p:xfrm>
          <a:off x="231777" y="1401946"/>
          <a:ext cx="8680449" cy="5076512"/>
        </p:xfrm>
        <a:graphic>
          <a:graphicData uri="http://schemas.openxmlformats.org/drawingml/2006/table">
            <a:tbl>
              <a:tblPr/>
              <a:tblGrid>
                <a:gridCol w="1645742">
                  <a:extLst>
                    <a:ext uri="{9D8B030D-6E8A-4147-A177-3AD203B41FA5}">
                      <a16:colId xmlns:a16="http://schemas.microsoft.com/office/drawing/2014/main" val="20000"/>
                    </a:ext>
                  </a:extLst>
                </a:gridCol>
                <a:gridCol w="3761281">
                  <a:extLst>
                    <a:ext uri="{9D8B030D-6E8A-4147-A177-3AD203B41FA5}">
                      <a16:colId xmlns:a16="http://schemas.microsoft.com/office/drawing/2014/main" val="20001"/>
                    </a:ext>
                  </a:extLst>
                </a:gridCol>
                <a:gridCol w="1295400">
                  <a:extLst>
                    <a:ext uri="{9D8B030D-6E8A-4147-A177-3AD203B41FA5}">
                      <a16:colId xmlns:a16="http://schemas.microsoft.com/office/drawing/2014/main" val="20003"/>
                    </a:ext>
                  </a:extLst>
                </a:gridCol>
                <a:gridCol w="1978026">
                  <a:extLst>
                    <a:ext uri="{9D8B030D-6E8A-4147-A177-3AD203B41FA5}">
                      <a16:colId xmlns:a16="http://schemas.microsoft.com/office/drawing/2014/main" val="20002"/>
                    </a:ext>
                  </a:extLst>
                </a:gridCol>
              </a:tblGrid>
              <a:tr h="1150658">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0" i="0" u="none" strike="noStrike" cap="none" normalizeH="0" baseline="0" dirty="0" err="1" smtClean="0">
                          <a:ln>
                            <a:noFill/>
                          </a:ln>
                          <a:solidFill>
                            <a:schemeClr val="tx1"/>
                          </a:solidFill>
                          <a:effectLst/>
                          <a:latin typeface="Times New Roman" panose="02020603050405020304" pitchFamily="18" charset="0"/>
                        </a:rPr>
                        <a:t>Kiểu</a:t>
                      </a:r>
                      <a:r>
                        <a:rPr kumimoji="0" lang="en-US" altLang="en-US" sz="40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4000" b="0" i="0" u="none" strike="noStrike" cap="none" normalizeH="0" baseline="0" dirty="0" err="1" smtClean="0">
                          <a:ln>
                            <a:noFill/>
                          </a:ln>
                          <a:solidFill>
                            <a:schemeClr val="tx1"/>
                          </a:solidFill>
                          <a:effectLst/>
                          <a:latin typeface="Times New Roman" panose="02020603050405020304" pitchFamily="18" charset="0"/>
                        </a:rPr>
                        <a:t>cấu</a:t>
                      </a:r>
                      <a:r>
                        <a:rPr kumimoji="0" lang="en-US" altLang="en-US" sz="40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4000" b="0" i="0" u="none" strike="noStrike" cap="none" normalizeH="0" baseline="0" dirty="0" err="1" smtClean="0">
                          <a:ln>
                            <a:noFill/>
                          </a:ln>
                          <a:solidFill>
                            <a:schemeClr val="tx1"/>
                          </a:solidFill>
                          <a:effectLst/>
                          <a:latin typeface="Times New Roman" panose="02020603050405020304" pitchFamily="18" charset="0"/>
                        </a:rPr>
                        <a:t>tạo</a:t>
                      </a:r>
                      <a:r>
                        <a:rPr kumimoji="0" lang="en-US" altLang="en-US" sz="40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4000" b="0" i="0" u="none" strike="noStrike" cap="none" normalizeH="0" baseline="0" dirty="0" err="1" smtClean="0">
                          <a:ln>
                            <a:noFill/>
                          </a:ln>
                          <a:solidFill>
                            <a:schemeClr val="tx1"/>
                          </a:solidFill>
                          <a:effectLst/>
                          <a:latin typeface="Times New Roman" panose="02020603050405020304" pitchFamily="18" charset="0"/>
                        </a:rPr>
                        <a:t>câu</a:t>
                      </a:r>
                      <a:endParaRPr kumimoji="0" lang="en-US" altLang="en-US" sz="4000" b="0"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err="1" smtClean="0">
                          <a:ln>
                            <a:noFill/>
                          </a:ln>
                          <a:solidFill>
                            <a:schemeClr val="tx1"/>
                          </a:solidFill>
                          <a:effectLst/>
                          <a:latin typeface="Times New Roman" panose="02020603050405020304" pitchFamily="18" charset="0"/>
                        </a:rPr>
                        <a:t>Câu</a:t>
                      </a:r>
                      <a:r>
                        <a:rPr kumimoji="0" lang="en-US" altLang="en-US" sz="36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600" b="0" i="0" u="none" strike="noStrike" cap="none" normalizeH="0" baseline="0" dirty="0" err="1" smtClean="0">
                          <a:ln>
                            <a:noFill/>
                          </a:ln>
                          <a:solidFill>
                            <a:schemeClr val="tx1"/>
                          </a:solidFill>
                          <a:effectLst/>
                          <a:latin typeface="Times New Roman" panose="02020603050405020304" pitchFamily="18" charset="0"/>
                        </a:rPr>
                        <a:t>cụ</a:t>
                      </a:r>
                      <a:r>
                        <a:rPr kumimoji="0" lang="en-US" altLang="en-US" sz="36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600" b="0" i="0" u="none" strike="noStrike" cap="none" normalizeH="0" baseline="0" dirty="0" err="1" smtClean="0">
                          <a:ln>
                            <a:noFill/>
                          </a:ln>
                          <a:solidFill>
                            <a:schemeClr val="tx1"/>
                          </a:solidFill>
                          <a:effectLst/>
                          <a:latin typeface="Times New Roman" panose="02020603050405020304" pitchFamily="18" charset="0"/>
                        </a:rPr>
                        <a:t>thể</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endParaRPr lang="en-US" dirty="0" smtClean="0"/>
                    </a:p>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Kiểu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5932">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Times New Roman" panose="02020603050405020304" pitchFamily="18" charset="0"/>
                        </a:rPr>
                        <a:t>Câu có một cụm </a:t>
                      </a:r>
                      <a:r>
                        <a:rPr kumimoji="0" lang="en-US" altLang="en-US" sz="2800" b="1" i="0" u="none" strike="noStrike" cap="none" normalizeH="0" baseline="0" smtClean="0">
                          <a:ln>
                            <a:noFill/>
                          </a:ln>
                          <a:solidFill>
                            <a:srgbClr val="CC0000"/>
                          </a:solidFill>
                          <a:effectLst/>
                          <a:latin typeface="Times New Roman" panose="02020603050405020304" pitchFamily="18" charset="0"/>
                        </a:rPr>
                        <a:t>C -V</a:t>
                      </a:r>
                      <a:endParaRPr kumimoji="0" lang="en-US" altLang="en-US" sz="2800" b="1" i="0" u="none" strike="noStrike" cap="none" normalizeH="0" baseline="0" smtClean="0">
                        <a:ln>
                          <a:noFill/>
                        </a:ln>
                        <a:solidFill>
                          <a:srgbClr val="CC0000"/>
                        </a:solidFill>
                        <a:effectLst/>
                        <a:latin typeface="Arial" panose="020B0604020202020204" pitchFamily="34"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083">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Câu</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có</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hai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hoặc</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nhiều</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1" i="0" u="none" strike="noStrike" cap="none" normalizeH="0" baseline="0" dirty="0" smtClean="0">
                          <a:ln>
                            <a:noFill/>
                          </a:ln>
                          <a:solidFill>
                            <a:srgbClr val="CC0000"/>
                          </a:solidFill>
                          <a:effectLst/>
                          <a:latin typeface="Times New Roman" panose="02020603050405020304" pitchFamily="18" charset="0"/>
                        </a:rPr>
                        <a:t>C - V</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nhỏ</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nằm</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lớn</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5753">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không</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bao</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chứa</a:t>
                      </a:r>
                      <a:r>
                        <a:rPr kumimoji="0" lang="en-US" altLang="en-US" sz="28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rPr>
                        <a:t>nhau</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16" name="Text Box 117"/>
          <p:cNvSpPr txBox="1">
            <a:spLocks noChangeArrowheads="1"/>
          </p:cNvSpPr>
          <p:nvPr/>
        </p:nvSpPr>
        <p:spPr bwMode="auto">
          <a:xfrm>
            <a:off x="3343275" y="6416679"/>
            <a:ext cx="1036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endParaRPr lang="en-US" altLang="en-US" sz="1800">
              <a:solidFill>
                <a:prstClr val="black"/>
              </a:solidFill>
            </a:endParaRPr>
          </a:p>
        </p:txBody>
      </p:sp>
      <p:sp>
        <p:nvSpPr>
          <p:cNvPr id="55414" name="Text Box 118"/>
          <p:cNvSpPr txBox="1">
            <a:spLocks noChangeArrowheads="1"/>
          </p:cNvSpPr>
          <p:nvPr/>
        </p:nvSpPr>
        <p:spPr bwMode="auto">
          <a:xfrm>
            <a:off x="5966841" y="2742474"/>
            <a:ext cx="728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buFontTx/>
              <a:buNone/>
            </a:pPr>
            <a:r>
              <a:rPr lang="en-US" altLang="en-US" dirty="0">
                <a:solidFill>
                  <a:srgbClr val="CC0000"/>
                </a:solidFill>
                <a:latin typeface="Times New Roman" pitchFamily="18" charset="0"/>
              </a:rPr>
              <a:t>(5)</a:t>
            </a:r>
          </a:p>
        </p:txBody>
      </p:sp>
      <p:sp>
        <p:nvSpPr>
          <p:cNvPr id="55417" name="Text Box 121"/>
          <p:cNvSpPr txBox="1">
            <a:spLocks noChangeArrowheads="1"/>
          </p:cNvSpPr>
          <p:nvPr/>
        </p:nvSpPr>
        <p:spPr bwMode="auto">
          <a:xfrm>
            <a:off x="5885592" y="5243713"/>
            <a:ext cx="8911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dirty="0">
                <a:solidFill>
                  <a:srgbClr val="CC0000"/>
                </a:solidFill>
                <a:latin typeface="Times New Roman" pitchFamily="18" charset="0"/>
              </a:rPr>
              <a:t>(7)</a:t>
            </a:r>
          </a:p>
        </p:txBody>
      </p:sp>
      <p:sp>
        <p:nvSpPr>
          <p:cNvPr id="55418" name="Text Box 122"/>
          <p:cNvSpPr txBox="1">
            <a:spLocks noChangeArrowheads="1"/>
          </p:cNvSpPr>
          <p:nvPr/>
        </p:nvSpPr>
        <p:spPr bwMode="auto">
          <a:xfrm>
            <a:off x="5923692" y="3822412"/>
            <a:ext cx="8149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dirty="0">
                <a:solidFill>
                  <a:srgbClr val="CC0000"/>
                </a:solidFill>
                <a:latin typeface="Times New Roman" pitchFamily="18" charset="0"/>
              </a:rPr>
              <a:t>(2)</a:t>
            </a:r>
          </a:p>
        </p:txBody>
      </p:sp>
      <p:sp>
        <p:nvSpPr>
          <p:cNvPr id="10" name="Text Box 108"/>
          <p:cNvSpPr txBox="1">
            <a:spLocks noChangeArrowheads="1"/>
          </p:cNvSpPr>
          <p:nvPr/>
        </p:nvSpPr>
        <p:spPr bwMode="auto">
          <a:xfrm>
            <a:off x="7238249" y="2742474"/>
            <a:ext cx="1585897" cy="584775"/>
          </a:xfrm>
          <a:prstGeom prst="rect">
            <a:avLst/>
          </a:prstGeom>
          <a:solidFill>
            <a:schemeClr val="tx1"/>
          </a:solidFill>
          <a:ln w="12700" algn="ctr">
            <a:solidFill>
              <a:srgbClr val="000000"/>
            </a:solidFill>
            <a:miter lim="800000"/>
            <a:headEnd/>
            <a:tailEnd/>
          </a:ln>
          <a:effectLst>
            <a:outerShdw dist="45791" dir="2021404" algn="ctr" rotWithShape="0">
              <a:schemeClr val="bg2">
                <a:alpha val="80000"/>
              </a:schemeClr>
            </a:outerShdw>
          </a:effectLst>
        </p:spPr>
        <p:txBody>
          <a:bodyPr wrap="square">
            <a:spAutoFit/>
          </a:bodyPr>
          <a:lstStyle/>
          <a:p>
            <a:pPr defTabSz="457200">
              <a:spcBef>
                <a:spcPct val="50000"/>
              </a:spcBef>
            </a:pPr>
            <a:r>
              <a:rPr lang="en-US" altLang="en-US" sz="3200" dirty="0" err="1">
                <a:solidFill>
                  <a:prstClr val="white"/>
                </a:solidFill>
              </a:rPr>
              <a:t>Câu</a:t>
            </a:r>
            <a:r>
              <a:rPr lang="en-US" altLang="en-US" sz="3200" dirty="0">
                <a:solidFill>
                  <a:prstClr val="white"/>
                </a:solidFill>
              </a:rPr>
              <a:t> </a:t>
            </a:r>
            <a:r>
              <a:rPr lang="en-US" altLang="en-US" sz="3200" dirty="0" err="1">
                <a:solidFill>
                  <a:prstClr val="white"/>
                </a:solidFill>
              </a:rPr>
              <a:t>đơn</a:t>
            </a:r>
            <a:endParaRPr lang="en-US" altLang="en-US" sz="3200" dirty="0">
              <a:solidFill>
                <a:prstClr val="white"/>
              </a:solidFill>
            </a:endParaRPr>
          </a:p>
        </p:txBody>
      </p:sp>
      <p:sp>
        <p:nvSpPr>
          <p:cNvPr id="11" name="Text Box 110"/>
          <p:cNvSpPr txBox="1">
            <a:spLocks noChangeArrowheads="1"/>
          </p:cNvSpPr>
          <p:nvPr/>
        </p:nvSpPr>
        <p:spPr bwMode="auto">
          <a:xfrm>
            <a:off x="7121392" y="3514635"/>
            <a:ext cx="1737923" cy="1200329"/>
          </a:xfrm>
          <a:prstGeom prst="rect">
            <a:avLst/>
          </a:prstGeom>
          <a:solidFill>
            <a:srgbClr val="FFFF99"/>
          </a:solidFill>
          <a:ln w="12700" algn="ctr">
            <a:solidFill>
              <a:schemeClr val="tx1"/>
            </a:solidFill>
            <a:miter lim="800000"/>
            <a:headEnd/>
            <a:tailEnd/>
          </a:ln>
          <a:effectLst>
            <a:outerShdw dist="45791" dir="2021404" algn="ctr" rotWithShape="0">
              <a:schemeClr val="bg2">
                <a:alpha val="80000"/>
              </a:schemeClr>
            </a:outerShdw>
          </a:effectLst>
        </p:spPr>
        <p:txBody>
          <a:bodyPr wrap="square">
            <a:spAutoFit/>
          </a:bodyPr>
          <a:lstStyle/>
          <a:p>
            <a:pPr defTabSz="457200">
              <a:spcBef>
                <a:spcPct val="50000"/>
              </a:spcBef>
            </a:pPr>
            <a:r>
              <a:rPr lang="en-US" altLang="en-US" sz="2400" dirty="0" err="1">
                <a:solidFill>
                  <a:srgbClr val="000000"/>
                </a:solidFill>
              </a:rPr>
              <a:t>Câu</a:t>
            </a:r>
            <a:r>
              <a:rPr lang="en-US" altLang="en-US" sz="2400" dirty="0">
                <a:solidFill>
                  <a:srgbClr val="000000"/>
                </a:solidFill>
              </a:rPr>
              <a:t> </a:t>
            </a:r>
            <a:r>
              <a:rPr lang="en-US" altLang="en-US" sz="2400" dirty="0" err="1">
                <a:solidFill>
                  <a:srgbClr val="000000"/>
                </a:solidFill>
              </a:rPr>
              <a:t>đơn</a:t>
            </a:r>
            <a:r>
              <a:rPr lang="en-US" altLang="en-US" sz="2400" dirty="0">
                <a:solidFill>
                  <a:srgbClr val="000000"/>
                </a:solidFill>
              </a:rPr>
              <a:t> </a:t>
            </a:r>
            <a:r>
              <a:rPr lang="en-US" altLang="en-US" sz="2400" dirty="0" err="1">
                <a:solidFill>
                  <a:srgbClr val="000000"/>
                </a:solidFill>
              </a:rPr>
              <a:t>mở</a:t>
            </a:r>
            <a:r>
              <a:rPr lang="en-US" altLang="en-US" sz="2400" dirty="0">
                <a:solidFill>
                  <a:srgbClr val="000000"/>
                </a:solidFill>
              </a:rPr>
              <a:t> </a:t>
            </a:r>
            <a:r>
              <a:rPr lang="en-US" altLang="en-US" sz="2400" dirty="0" err="1">
                <a:solidFill>
                  <a:srgbClr val="000000"/>
                </a:solidFill>
              </a:rPr>
              <a:t>rộng</a:t>
            </a:r>
            <a:r>
              <a:rPr lang="en-US" altLang="en-US" sz="2400" dirty="0">
                <a:solidFill>
                  <a:srgbClr val="000000"/>
                </a:solidFill>
              </a:rPr>
              <a:t> </a:t>
            </a:r>
            <a:r>
              <a:rPr lang="en-US" altLang="en-US" sz="2400" dirty="0" err="1">
                <a:solidFill>
                  <a:srgbClr val="000000"/>
                </a:solidFill>
              </a:rPr>
              <a:t>thành</a:t>
            </a:r>
            <a:r>
              <a:rPr lang="en-US" altLang="en-US" sz="2400" dirty="0">
                <a:solidFill>
                  <a:srgbClr val="000000"/>
                </a:solidFill>
              </a:rPr>
              <a:t> </a:t>
            </a:r>
            <a:r>
              <a:rPr lang="en-US" altLang="en-US" sz="2400" dirty="0" err="1">
                <a:solidFill>
                  <a:srgbClr val="000000"/>
                </a:solidFill>
              </a:rPr>
              <a:t>phần</a:t>
            </a:r>
            <a:endParaRPr lang="en-US" altLang="en-US" sz="2400" dirty="0">
              <a:solidFill>
                <a:srgbClr val="000000"/>
              </a:solidFill>
            </a:endParaRPr>
          </a:p>
        </p:txBody>
      </p:sp>
      <p:sp>
        <p:nvSpPr>
          <p:cNvPr id="12" name="Text Box 108"/>
          <p:cNvSpPr txBox="1">
            <a:spLocks noChangeArrowheads="1"/>
          </p:cNvSpPr>
          <p:nvPr/>
        </p:nvSpPr>
        <p:spPr bwMode="auto">
          <a:xfrm>
            <a:off x="7168110" y="5324602"/>
            <a:ext cx="1732051" cy="523220"/>
          </a:xfrm>
          <a:prstGeom prst="rect">
            <a:avLst/>
          </a:prstGeom>
          <a:solidFill>
            <a:schemeClr val="tx1"/>
          </a:solidFill>
          <a:ln w="12700" algn="ctr">
            <a:solidFill>
              <a:srgbClr val="000000"/>
            </a:solidFill>
            <a:miter lim="800000"/>
            <a:headEnd/>
            <a:tailEnd/>
          </a:ln>
          <a:effectLst>
            <a:outerShdw dist="45791" dir="2021404" algn="ctr" rotWithShape="0">
              <a:schemeClr val="bg2">
                <a:alpha val="80000"/>
              </a:schemeClr>
            </a:outerShdw>
          </a:effectLst>
        </p:spPr>
        <p:txBody>
          <a:bodyPr wrap="square">
            <a:spAutoFit/>
          </a:bodyPr>
          <a:lstStyle/>
          <a:p>
            <a:pPr defTabSz="457200">
              <a:spcBef>
                <a:spcPct val="50000"/>
              </a:spcBef>
            </a:pPr>
            <a:r>
              <a:rPr lang="en-US" altLang="en-US" sz="2800" dirty="0" err="1">
                <a:solidFill>
                  <a:prstClr val="white"/>
                </a:solidFill>
              </a:rPr>
              <a:t>Câu</a:t>
            </a:r>
            <a:r>
              <a:rPr lang="en-US" altLang="en-US" sz="2800" dirty="0">
                <a:solidFill>
                  <a:prstClr val="white"/>
                </a:solidFill>
              </a:rPr>
              <a:t> </a:t>
            </a:r>
            <a:r>
              <a:rPr lang="en-US" altLang="en-US" sz="2800" dirty="0" err="1" smtClean="0">
                <a:solidFill>
                  <a:prstClr val="white"/>
                </a:solidFill>
              </a:rPr>
              <a:t>ghép</a:t>
            </a:r>
            <a:endParaRPr lang="en-US" altLang="en-US" sz="2800" dirty="0">
              <a:solidFill>
                <a:prstClr val="white"/>
              </a:solidFill>
            </a:endParaRPr>
          </a:p>
        </p:txBody>
      </p:sp>
    </p:spTree>
    <p:extLst>
      <p:ext uri="{BB962C8B-B14F-4D97-AF65-F5344CB8AC3E}">
        <p14:creationId xmlns:p14="http://schemas.microsoft.com/office/powerpoint/2010/main" val="9832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blinds(horizontal)">
                                      <p:cBhvr>
                                        <p:cTn id="7" dur="500"/>
                                        <p:tgtEl>
                                          <p:spTgt spid="55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414"/>
                                        </p:tgtEl>
                                        <p:attrNameLst>
                                          <p:attrName>style.visibility</p:attrName>
                                        </p:attrNameLst>
                                      </p:cBhvr>
                                      <p:to>
                                        <p:strVal val="visible"/>
                                      </p:to>
                                    </p:set>
                                    <p:animEffect transition="in" filter="blinds(horizontal)">
                                      <p:cBhvr>
                                        <p:cTn id="12" dur="500"/>
                                        <p:tgtEl>
                                          <p:spTgt spid="554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iterate type="lt">
                                    <p:tmAbs val="75"/>
                                  </p:iterate>
                                  <p:childTnLst>
                                    <p:set>
                                      <p:cBhvr>
                                        <p:cTn id="16" dur="1" fill="hold">
                                          <p:stCondLst>
                                            <p:cond delay="74"/>
                                          </p:stCondLst>
                                        </p:cTn>
                                        <p:tgtEl>
                                          <p:spTgt spid="554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54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14" grpId="0" autoUpdateAnimBg="0"/>
      <p:bldP spid="55417" grpId="0" autoUpdateAnimBg="0"/>
      <p:bldP spid="55418" grpId="0" autoUpdateAnimBg="0"/>
      <p:bldP spid="10" grpId="0" animBg="1" autoUpdateAnimBg="0"/>
      <p:bldP spid="11" grpId="0" animBg="1" autoUpdateAnimBg="0"/>
      <p:bldP spid="1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9" name="Rectangle 8">
            <a:extLst>
              <a:ext uri="{FF2B5EF4-FFF2-40B4-BE49-F238E27FC236}">
                <a16:creationId xmlns:a16="http://schemas.microsoft.com/office/drawing/2014/main" id="{5B666EA2-DC6F-4EA5-8D13-6DC7846BC303}"/>
              </a:ext>
            </a:extLst>
          </p:cNvPr>
          <p:cNvSpPr/>
          <p:nvPr/>
        </p:nvSpPr>
        <p:spPr>
          <a:xfrm>
            <a:off x="3983051" y="2254197"/>
            <a:ext cx="4776087" cy="4023089"/>
          </a:xfrm>
          <a:prstGeom prst="rect">
            <a:avLst/>
          </a:prstGeom>
        </p:spPr>
        <p:txBody>
          <a:bodyPr wrap="square">
            <a:spAutoFit/>
          </a:bodyPr>
          <a:lstStyle/>
          <a:p>
            <a:pPr algn="just" defTabSz="457200">
              <a:lnSpc>
                <a:spcPct val="120000"/>
              </a:lnSpc>
              <a:spcBef>
                <a:spcPct val="20000"/>
              </a:spcBef>
              <a:buClr>
                <a:srgbClr val="0563C1"/>
              </a:buClr>
            </a:pP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là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do </a:t>
            </a:r>
            <a:r>
              <a:rPr lang="en-US" altLang="en-US" sz="3600" b="1" dirty="0" err="1">
                <a:solidFill>
                  <a:srgbClr val="000000"/>
                </a:solidFill>
                <a:latin typeface="Times New Roman" panose="02020603050405020304" pitchFamily="18" charset="0"/>
                <a:cs typeface="Times New Roman" panose="02020603050405020304" pitchFamily="18" charset="0"/>
              </a:rPr>
              <a:t>hai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nhiều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cụm</a:t>
            </a:r>
            <a:r>
              <a:rPr lang="en-US" altLang="en-US" sz="3600" b="1" dirty="0">
                <a:solidFill>
                  <a:srgbClr val="000000"/>
                </a:solidFill>
                <a:latin typeface="Times New Roman" panose="02020603050405020304" pitchFamily="18" charset="0"/>
                <a:cs typeface="Times New Roman" panose="02020603050405020304" pitchFamily="18" charset="0"/>
              </a:rPr>
              <a:t> C-V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bao </a:t>
            </a:r>
            <a:r>
              <a:rPr lang="en-US" altLang="en-US" sz="3600" b="1" dirty="0" err="1">
                <a:solidFill>
                  <a:srgbClr val="000000"/>
                </a:solidFill>
                <a:latin typeface="Times New Roman" panose="02020603050405020304" pitchFamily="18" charset="0"/>
                <a:cs typeface="Times New Roman" panose="02020603050405020304" pitchFamily="18" charset="0"/>
              </a:rPr>
              <a:t>chứa</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nhau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tạo</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thành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Mỗi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cụm</a:t>
            </a:r>
            <a:r>
              <a:rPr lang="en-US" altLang="en-US" sz="3600" b="1" dirty="0">
                <a:solidFill>
                  <a:srgbClr val="000000"/>
                </a:solidFill>
                <a:latin typeface="Times New Roman" panose="02020603050405020304" pitchFamily="18" charset="0"/>
                <a:cs typeface="Times New Roman" panose="02020603050405020304" pitchFamily="18" charset="0"/>
              </a:rPr>
              <a:t> C-V </a:t>
            </a:r>
            <a:r>
              <a:rPr lang="en-US" altLang="en-US" sz="3600" b="1" dirty="0" err="1">
                <a:solidFill>
                  <a:srgbClr val="000000"/>
                </a:solidFill>
                <a:latin typeface="Times New Roman" panose="02020603050405020304" pitchFamily="18" charset="0"/>
                <a:cs typeface="Times New Roman" panose="02020603050405020304" pitchFamily="18" charset="0"/>
              </a:rPr>
              <a:t>này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gọi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là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vế</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92E48222-4B0E-4D3F-948D-2A746523A25B}"/>
              </a:ext>
            </a:extLst>
          </p:cNvPr>
          <p:cNvGrpSpPr/>
          <p:nvPr/>
        </p:nvGrpSpPr>
        <p:grpSpPr>
          <a:xfrm>
            <a:off x="2362200" y="480982"/>
            <a:ext cx="5715000" cy="1796995"/>
            <a:chOff x="4395573" y="446811"/>
            <a:chExt cx="3400851" cy="1796995"/>
          </a:xfrm>
        </p:grpSpPr>
        <p:pic>
          <p:nvPicPr>
            <p:cNvPr id="13" name="Picture 12">
              <a:extLst>
                <a:ext uri="{FF2B5EF4-FFF2-40B4-BE49-F238E27FC236}">
                  <a16:creationId xmlns:a16="http://schemas.microsoft.com/office/drawing/2014/main" id="{D248962C-97BE-4537-9D00-0AF896AAD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79" t="10985" r="17901" b="10808"/>
            <a:stretch/>
          </p:blipFill>
          <p:spPr>
            <a:xfrm rot="5400000">
              <a:off x="5407945" y="-565561"/>
              <a:ext cx="1376107" cy="3400851"/>
            </a:xfrm>
            <a:prstGeom prst="rect">
              <a:avLst/>
            </a:prstGeom>
          </p:spPr>
        </p:pic>
        <p:sp>
          <p:nvSpPr>
            <p:cNvPr id="14" name="Rectangle 13">
              <a:extLst>
                <a:ext uri="{FF2B5EF4-FFF2-40B4-BE49-F238E27FC236}">
                  <a16:creationId xmlns:a16="http://schemas.microsoft.com/office/drawing/2014/main" id="{ECB0C48C-D7C5-479E-AD56-B82945B47F91}"/>
                </a:ext>
              </a:extLst>
            </p:cNvPr>
            <p:cNvSpPr/>
            <p:nvPr/>
          </p:nvSpPr>
          <p:spPr>
            <a:xfrm>
              <a:off x="4537807" y="674146"/>
              <a:ext cx="3057948" cy="1569660"/>
            </a:xfrm>
            <a:prstGeom prst="rect">
              <a:avLst/>
            </a:prstGeom>
          </p:spPr>
          <p:txBody>
            <a:bodyPr wrap="square">
              <a:spAutoFit/>
            </a:bodyPr>
            <a:lstStyle/>
            <a:p>
              <a:pPr algn="ctr" defTabSz="457200">
                <a:lnSpc>
                  <a:spcPct val="120000"/>
                </a:lnSpc>
                <a:spcBef>
                  <a:spcPct val="20000"/>
                </a:spcBef>
                <a:buClr>
                  <a:srgbClr val="0563C1"/>
                </a:buClr>
              </a:pPr>
              <a:r>
                <a:rPr lang="en-US" altLang="en-US" sz="4000" b="1" dirty="0" smtClean="0">
                  <a:solidFill>
                    <a:srgbClr val="000000"/>
                  </a:solidFill>
                  <a:latin typeface="Times New Roman" panose="02020603050405020304" pitchFamily="18" charset="0"/>
                  <a:cs typeface="Times New Roman" panose="02020603050405020304" pitchFamily="18" charset="0"/>
                </a:rPr>
                <a:t>2. </a:t>
              </a:r>
              <a:r>
                <a:rPr lang="en-US" altLang="en-US" sz="4000" b="1" dirty="0" err="1" smtClean="0">
                  <a:solidFill>
                    <a:srgbClr val="000000"/>
                  </a:solidFill>
                  <a:latin typeface="Times New Roman" panose="02020603050405020304" pitchFamily="18" charset="0"/>
                  <a:cs typeface="Times New Roman" panose="02020603050405020304" pitchFamily="18" charset="0"/>
                </a:rPr>
                <a:t>Ghi</a:t>
              </a:r>
              <a:r>
                <a:rPr lang="en-US" altLang="en-US" sz="4000" b="1" dirty="0" smtClean="0">
                  <a:solidFill>
                    <a:srgbClr val="000000"/>
                  </a:solidFill>
                  <a:latin typeface="Times New Roman" panose="02020603050405020304" pitchFamily="18" charset="0"/>
                  <a:cs typeface="Times New Roman" panose="02020603050405020304" pitchFamily="18" charset="0"/>
                </a:rPr>
                <a:t> </a:t>
              </a:r>
              <a:r>
                <a:rPr lang="en-US" altLang="en-US" sz="4000" b="1" dirty="0" err="1" smtClean="0">
                  <a:solidFill>
                    <a:srgbClr val="000000"/>
                  </a:solidFill>
                  <a:latin typeface="Times New Roman" panose="02020603050405020304" pitchFamily="18" charset="0"/>
                  <a:cs typeface="Times New Roman" panose="02020603050405020304" pitchFamily="18" charset="0"/>
                </a:rPr>
                <a:t>nhớ</a:t>
              </a:r>
              <a:r>
                <a:rPr lang="en-US" altLang="en-US" sz="4000" b="1" dirty="0" smtClean="0">
                  <a:solidFill>
                    <a:srgbClr val="000000"/>
                  </a:solidFill>
                  <a:latin typeface="Times New Roman" panose="02020603050405020304" pitchFamily="18" charset="0"/>
                  <a:cs typeface="Times New Roman" panose="02020603050405020304" pitchFamily="18" charset="0"/>
                </a:rPr>
                <a:t> </a:t>
              </a:r>
              <a:r>
                <a:rPr lang="en-US" altLang="en-US" sz="4000" b="1" dirty="0" err="1" smtClean="0">
                  <a:solidFill>
                    <a:srgbClr val="000000"/>
                  </a:solidFill>
                  <a:latin typeface="Times New Roman" panose="02020603050405020304" pitchFamily="18" charset="0"/>
                  <a:cs typeface="Times New Roman" panose="02020603050405020304" pitchFamily="18" charset="0"/>
                </a:rPr>
                <a:t>sgk</a:t>
              </a:r>
              <a:r>
                <a:rPr lang="en-US" altLang="en-US" sz="4000" b="1" dirty="0" smtClean="0">
                  <a:solidFill>
                    <a:srgbClr val="000000"/>
                  </a:solidFill>
                  <a:latin typeface="Times New Roman" panose="02020603050405020304" pitchFamily="18" charset="0"/>
                  <a:cs typeface="Times New Roman" panose="02020603050405020304" pitchFamily="18" charset="0"/>
                </a:rPr>
                <a:t>/T111</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grpSp>
      <p:sp>
        <p:nvSpPr>
          <p:cNvPr id="10" name="Thought Bubble: Cloud 3"/>
          <p:cNvSpPr/>
          <p:nvPr/>
        </p:nvSpPr>
        <p:spPr>
          <a:xfrm>
            <a:off x="152400" y="1883475"/>
            <a:ext cx="3433998" cy="3735388"/>
          </a:xfrm>
          <a:prstGeom prst="cloudCallou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vi-VN" sz="3200" i="1" dirty="0" smtClean="0">
                <a:solidFill>
                  <a:prstClr val="black"/>
                </a:solidFill>
              </a:rPr>
              <a:t> </a:t>
            </a:r>
            <a:r>
              <a:rPr lang="fr-FR" sz="3600" b="1" dirty="0" smtClean="0">
                <a:solidFill>
                  <a:prstClr val="black"/>
                </a:solidFill>
                <a:latin typeface="Times New Roman" panose="02020603050405020304" pitchFamily="18" charset="0"/>
                <a:cs typeface="Times New Roman" panose="02020603050405020304" pitchFamily="18" charset="0"/>
              </a:rPr>
              <a:t>?</a:t>
            </a:r>
            <a:r>
              <a:rPr lang="pt-BR" sz="3600" b="1" dirty="0" smtClean="0">
                <a:solidFill>
                  <a:prstClr val="black"/>
                </a:solidFill>
                <a:latin typeface="Times New Roman" panose="02020603050405020304" pitchFamily="18" charset="0"/>
                <a:cs typeface="Times New Roman" panose="02020603050405020304" pitchFamily="18" charset="0"/>
              </a:rPr>
              <a:t>Vậy thế nào là câu ghép?</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915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9144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4838875" y="2231433"/>
            <a:ext cx="3226850" cy="954107"/>
          </a:xfrm>
          <a:prstGeom prst="rect">
            <a:avLst/>
          </a:prstGeom>
          <a:noFill/>
          <a:ln w="19050">
            <a:noFill/>
            <a:prstDash val="dash"/>
          </a:ln>
        </p:spPr>
        <p:txBody>
          <a:bodyPr wrap="square" rtlCol="0">
            <a:spAutoFit/>
          </a:bodyPr>
          <a:lstStyle/>
          <a:p>
            <a:pPr defTabSz="457200"/>
            <a:r>
              <a:rPr lang="en-US" altLang="zh-CN" sz="2800" dirty="0">
                <a:solidFill>
                  <a:prstClr val="white"/>
                </a:solidFill>
                <a:latin typeface="Times New Roman" pitchFamily="18" charset="0"/>
                <a:cs typeface="Times New Roman" pitchFamily="18" charset="0"/>
              </a:rPr>
              <a:t>ADD YOUR TITTLE HERE</a:t>
            </a:r>
            <a:endParaRPr lang="zh-CN" altLang="en-US" sz="2800" dirty="0">
              <a:solidFill>
                <a:prstClr val="white"/>
              </a:solidFill>
              <a:latin typeface="Times New Roman" pitchFamily="18" charset="0"/>
              <a:cs typeface="Times New Roman" pitchFamily="18" charset="0"/>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6"/>
            <a:ext cx="9144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14" name="矩形 2">
            <a:extLst>
              <a:ext uri="{FF2B5EF4-FFF2-40B4-BE49-F238E27FC236}">
                <a16:creationId xmlns:a16="http://schemas.microsoft.com/office/drawing/2014/main" id="{0DAEA6F7-AD42-43B3-BB55-82958BB841AA}"/>
              </a:ext>
            </a:extLst>
          </p:cNvPr>
          <p:cNvSpPr/>
          <p:nvPr/>
        </p:nvSpPr>
        <p:spPr>
          <a:xfrm>
            <a:off x="822961" y="616421"/>
            <a:ext cx="7617656"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Times New Roman" pitchFamily="18" charset="0"/>
              <a:ea typeface="微软雅黑" pitchFamily="34" charset="-122"/>
              <a:cs typeface="Times New Roman" pitchFamily="18" charset="0"/>
            </a:endParaRPr>
          </a:p>
        </p:txBody>
      </p:sp>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1143000" y="954159"/>
            <a:ext cx="6713549" cy="769441"/>
          </a:xfrm>
          <a:prstGeom prst="rect">
            <a:avLst/>
          </a:prstGeom>
          <a:noFill/>
          <a:ln>
            <a:noFill/>
          </a:ln>
        </p:spPr>
        <p:txBody>
          <a:bodyPr wrap="square">
            <a:spAutoFit/>
          </a:bodyPr>
          <a:lstStyle>
            <a:lvl1pPr/>
            <a:lvl2pPr marL="742950" indent="-285750"/>
            <a:lvl3pPr/>
            <a:lvl4pPr/>
            <a:lvl5pPr/>
            <a:lvl6pPr/>
            <a:lvl7pPr/>
            <a:lvl8pPr/>
            <a:lvl9pPr/>
          </a:lstStyle>
          <a:p>
            <a:pPr defTabSz="457200"/>
            <a:r>
              <a:rPr lang="en-US" altLang="zh-CN" sz="44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II. </a:t>
            </a:r>
            <a:r>
              <a:rPr lang="en-US" altLang="zh-CN" sz="44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Cách</a:t>
            </a:r>
            <a:r>
              <a:rPr lang="en-US" altLang="zh-CN" sz="44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nối</a:t>
            </a:r>
            <a:r>
              <a:rPr lang="en-US" altLang="zh-CN" sz="44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các</a:t>
            </a:r>
            <a:r>
              <a:rPr lang="en-US" altLang="zh-CN" sz="44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vế</a:t>
            </a:r>
            <a:r>
              <a:rPr lang="en-US" altLang="zh-CN" sz="44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4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câu</a:t>
            </a:r>
            <a:endParaRPr lang="zh-CN" altLang="en-US" sz="4400" b="1" dirty="0">
              <a:solidFill>
                <a:prstClr val="black"/>
              </a:solidFill>
              <a:latin typeface="Times New Roman" pitchFamily="18" charset="0"/>
              <a:ea typeface="微软雅黑" pitchFamily="34" charset="-122"/>
              <a:cs typeface="Times New Roman" pitchFamily="18" charset="0"/>
            </a:endParaRPr>
          </a:p>
        </p:txBody>
      </p:sp>
      <p:sp>
        <p:nvSpPr>
          <p:cNvPr id="10" name="文本框 4">
            <a:extLst>
              <a:ext uri="{FF2B5EF4-FFF2-40B4-BE49-F238E27FC236}">
                <a16:creationId xmlns:a16="http://schemas.microsoft.com/office/drawing/2014/main" id="{2733CF7E-1F1A-4B9A-8F6F-5404BF54AABD}"/>
              </a:ext>
            </a:extLst>
          </p:cNvPr>
          <p:cNvSpPr txBox="1"/>
          <p:nvPr/>
        </p:nvSpPr>
        <p:spPr>
          <a:xfrm>
            <a:off x="1295400" y="1657208"/>
            <a:ext cx="4265582" cy="707886"/>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4000" b="1" dirty="0" smtClean="0">
                <a:solidFill>
                  <a:prstClr val="black"/>
                </a:solidFill>
                <a:latin typeface="Times New Roman" panose="02020603050405020304" pitchFamily="18" charset="0"/>
                <a:ea typeface="微软雅黑" pitchFamily="34" charset="-122"/>
                <a:cs typeface="Times New Roman" panose="02020603050405020304" pitchFamily="18" charset="0"/>
              </a:rPr>
              <a:t>1. </a:t>
            </a:r>
            <a:r>
              <a:rPr lang="en-US" altLang="zh-CN" sz="40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Tìm</a:t>
            </a:r>
            <a:r>
              <a:rPr lang="en-US" altLang="zh-CN" sz="40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40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hiểu</a:t>
            </a:r>
            <a:r>
              <a:rPr lang="en-US" altLang="zh-CN" sz="40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40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ví</a:t>
            </a:r>
            <a:r>
              <a:rPr lang="en-US" altLang="zh-CN" sz="40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40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dụ</a:t>
            </a:r>
            <a:endParaRPr lang="zh-CN" altLang="en-US" sz="40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85924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3" name="Rectangle: Rounded Corners 2">
            <a:extLst>
              <a:ext uri="{FF2B5EF4-FFF2-40B4-BE49-F238E27FC236}">
                <a16:creationId xmlns:a16="http://schemas.microsoft.com/office/drawing/2014/main" id="{09C175F9-7E8F-47F2-B54A-90C41B08AA97}"/>
              </a:ext>
            </a:extLst>
          </p:cNvPr>
          <p:cNvSpPr/>
          <p:nvPr/>
        </p:nvSpPr>
        <p:spPr>
          <a:xfrm>
            <a:off x="5602574" y="1375996"/>
            <a:ext cx="340276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FF"/>
                </a:solidFill>
                <a:latin typeface="Times New Roman" panose="02020603050405020304" pitchFamily="18" charset="0"/>
                <a:cs typeface="Times New Roman" panose="02020603050405020304" pitchFamily="18" charset="0"/>
              </a:rPr>
              <a:t>a.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1 </a:t>
            </a:r>
            <a:r>
              <a:rPr lang="en-US" sz="2400" b="1" dirty="0" err="1">
                <a:solidFill>
                  <a:srgbClr val="0000FF"/>
                </a:solidFill>
                <a:latin typeface="Times New Roman" panose="02020603050405020304" pitchFamily="18" charset="0"/>
                <a:cs typeface="Times New Roman" panose="02020603050405020304" pitchFamily="18" charset="0"/>
              </a:rPr>
              <a:t>quan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hệ</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từ</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5D393E1-812E-400B-97CF-7C678ABB36C6}"/>
              </a:ext>
            </a:extLst>
          </p:cNvPr>
          <p:cNvSpPr/>
          <p:nvPr/>
        </p:nvSpPr>
        <p:spPr>
          <a:xfrm>
            <a:off x="5602574" y="2257051"/>
            <a:ext cx="3402767"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FF"/>
                </a:solidFill>
                <a:latin typeface="Times New Roman" panose="02020603050405020304" pitchFamily="18" charset="0"/>
                <a:cs typeface="Times New Roman" panose="02020603050405020304" pitchFamily="18" charset="0"/>
              </a:rPr>
              <a:t>b.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1 </a:t>
            </a:r>
            <a:r>
              <a:rPr lang="en-US" sz="2400" b="1" dirty="0" err="1">
                <a:solidFill>
                  <a:srgbClr val="0000FF"/>
                </a:solidFill>
                <a:latin typeface="Times New Roman" panose="02020603050405020304" pitchFamily="18" charset="0"/>
                <a:cs typeface="Times New Roman" panose="02020603050405020304" pitchFamily="18" charset="0"/>
              </a:rPr>
              <a:t>cặp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QHT</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4C3946-E9C8-4A74-8822-12D444AFACAA}"/>
              </a:ext>
            </a:extLst>
          </p:cNvPr>
          <p:cNvSpPr/>
          <p:nvPr/>
        </p:nvSpPr>
        <p:spPr>
          <a:xfrm>
            <a:off x="5610082" y="3073202"/>
            <a:ext cx="3395258"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FF"/>
                </a:solidFill>
                <a:latin typeface="Times New Roman" panose="02020603050405020304" pitchFamily="18" charset="0"/>
                <a:cs typeface="Times New Roman" panose="02020603050405020304" pitchFamily="18" charset="0"/>
              </a:rPr>
              <a:t>c.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1 </a:t>
            </a:r>
            <a:r>
              <a:rPr lang="en-US" sz="2400" b="1" dirty="0" err="1">
                <a:solidFill>
                  <a:srgbClr val="0000FF"/>
                </a:solidFill>
                <a:latin typeface="Times New Roman" panose="02020603050405020304" pitchFamily="18" charset="0"/>
                <a:cs typeface="Times New Roman" panose="02020603050405020304" pitchFamily="18" charset="0"/>
              </a:rPr>
              <a:t>cặp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a:t>
            </a:r>
            <a:r>
              <a:rPr lang="en-US" sz="2400" b="1" dirty="0" err="1" smtClean="0">
                <a:solidFill>
                  <a:srgbClr val="0000FF"/>
                </a:solidFill>
                <a:latin typeface="Times New Roman" panose="02020603050405020304" pitchFamily="18" charset="0"/>
                <a:cs typeface="Times New Roman" panose="02020603050405020304" pitchFamily="18" charset="0"/>
              </a:rPr>
              <a:t>hó</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BC0CC70-E272-4E92-9BB0-64041B6B0F50}"/>
              </a:ext>
            </a:extLst>
          </p:cNvPr>
          <p:cNvSpPr/>
          <p:nvPr/>
        </p:nvSpPr>
        <p:spPr>
          <a:xfrm>
            <a:off x="5610082" y="3936762"/>
            <a:ext cx="3395257"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d</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dấu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câu</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46A8608-DDE8-4BBA-AD6F-88AB06241B6D}"/>
              </a:ext>
            </a:extLst>
          </p:cNvPr>
          <p:cNvSpPr/>
          <p:nvPr/>
        </p:nvSpPr>
        <p:spPr>
          <a:xfrm>
            <a:off x="180976" y="1219200"/>
            <a:ext cx="4772025" cy="70081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00"/>
                </a:solidFill>
                <a:latin typeface="Times New Roman" panose="02020603050405020304" pitchFamily="18" charset="0"/>
                <a:cs typeface="Times New Roman" panose="02020603050405020304" pitchFamily="18" charset="0"/>
              </a:rPr>
              <a:t>1. </a:t>
            </a:r>
            <a:r>
              <a:rPr lang="en-US" sz="2400" b="1" dirty="0" err="1" smtClean="0">
                <a:solidFill>
                  <a:srgbClr val="000000"/>
                </a:solidFill>
                <a:latin typeface="Times New Roman" panose="02020603050405020304" pitchFamily="18" charset="0"/>
                <a:cs typeface="Times New Roman" panose="02020603050405020304" pitchFamily="18" charset="0"/>
              </a:rPr>
              <a:t>Vì</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trời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mưa</a:t>
            </a:r>
            <a:r>
              <a:rPr lang="en-US" sz="2400" b="1" dirty="0">
                <a:solidFill>
                  <a:srgbClr val="000000"/>
                </a:solidFill>
                <a:latin typeface="Times New Roman" panose="02020603050405020304" pitchFamily="18" charset="0"/>
                <a:cs typeface="Times New Roman" panose="02020603050405020304" pitchFamily="18" charset="0"/>
              </a:rPr>
              <a:t> to </a:t>
            </a:r>
            <a:r>
              <a:rPr lang="en-US" sz="2400" b="1" dirty="0" err="1">
                <a:solidFill>
                  <a:srgbClr val="000000"/>
                </a:solidFill>
                <a:latin typeface="Times New Roman" panose="02020603050405020304" pitchFamily="18" charset="0"/>
                <a:cs typeface="Times New Roman" panose="02020603050405020304" pitchFamily="18" charset="0"/>
              </a:rPr>
              <a:t>nên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đường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trơn</a:t>
            </a:r>
            <a:r>
              <a:rPr lang="en-US" sz="2400" b="1" dirty="0">
                <a:solidFill>
                  <a:srgbClr val="000066"/>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30C134B-9179-4E19-B2C0-388258A3FD1E}"/>
              </a:ext>
            </a:extLst>
          </p:cNvPr>
          <p:cNvSpPr/>
          <p:nvPr/>
        </p:nvSpPr>
        <p:spPr>
          <a:xfrm>
            <a:off x="180976" y="2112148"/>
            <a:ext cx="4772025" cy="94583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spcBef>
                <a:spcPct val="50000"/>
              </a:spcBef>
            </a:pPr>
            <a:r>
              <a:rPr lang="en-US" altLang="en-US" sz="2400" b="1" dirty="0" smtClean="0">
                <a:solidFill>
                  <a:srgbClr val="000000"/>
                </a:solidFill>
                <a:latin typeface="Times New Roman" panose="02020603050405020304" pitchFamily="18" charset="0"/>
                <a:cs typeface="Times New Roman" panose="02020603050405020304" pitchFamily="18" charset="0"/>
              </a:rPr>
              <a:t>2. </a:t>
            </a:r>
            <a:r>
              <a:rPr lang="en-US" altLang="en-US" sz="2400" b="1" dirty="0" err="1" smtClean="0">
                <a:solidFill>
                  <a:srgbClr val="000000"/>
                </a:solidFill>
                <a:latin typeface="Times New Roman" panose="02020603050405020304" pitchFamily="18" charset="0"/>
                <a:cs typeface="Times New Roman" panose="02020603050405020304" pitchFamily="18" charset="0"/>
              </a:rPr>
              <a:t>Tôi</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im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lặng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cúi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xuống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đất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lòng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tôi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thắt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lại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khóe</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mắt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tôi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đã</a:t>
            </a:r>
            <a:r>
              <a:rPr lang="en-US" altLang="en-US" sz="2400" b="1" dirty="0">
                <a:solidFill>
                  <a:srgbClr val="000000"/>
                </a:solidFill>
                <a:latin typeface="Times New Roman" panose="02020603050405020304" pitchFamily="18" charset="0"/>
                <a:cs typeface="Times New Roman" panose="02020603050405020304" pitchFamily="18" charset="0"/>
              </a:rPr>
              <a:t> cay </a:t>
            </a:r>
            <a:r>
              <a:rPr lang="en-US" altLang="en-US" sz="2400" b="1" dirty="0" err="1">
                <a:solidFill>
                  <a:srgbClr val="000000"/>
                </a:solidFill>
                <a:latin typeface="Times New Roman" panose="02020603050405020304" pitchFamily="18" charset="0"/>
                <a:cs typeface="Times New Roman" panose="02020603050405020304" pitchFamily="18" charset="0"/>
              </a:rPr>
              <a:t>cay</a:t>
            </a:r>
            <a:r>
              <a:rPr lang="en-US" altLang="en-US" sz="2400" b="1" dirty="0">
                <a:solidFill>
                  <a:srgbClr val="000000"/>
                </a:solidFill>
                <a:latin typeface="Times New Roman" panose="02020603050405020304" pitchFamily="18" charset="0"/>
                <a:cs typeface="Times New Roman" panose="02020603050405020304" pitchFamily="18" charset="0"/>
              </a:rPr>
              <a:t>.</a:t>
            </a:r>
            <a:endParaRPr lang="en-US" altLang="en-US" sz="2400" b="1" dirty="0">
              <a:solidFill>
                <a:srgbClr val="000000"/>
              </a:solidFill>
              <a:latin typeface=".VnArial Narrow" panose="020B7200000000000000" pitchFamily="34" charset="0"/>
            </a:endParaRPr>
          </a:p>
        </p:txBody>
      </p:sp>
      <p:sp>
        <p:nvSpPr>
          <p:cNvPr id="12" name="Rectangle: Rounded Corners 11">
            <a:extLst>
              <a:ext uri="{FF2B5EF4-FFF2-40B4-BE49-F238E27FC236}">
                <a16:creationId xmlns:a16="http://schemas.microsoft.com/office/drawing/2014/main" id="{1CD592A6-7671-44A1-8B9E-651A00FF1225}"/>
              </a:ext>
            </a:extLst>
          </p:cNvPr>
          <p:cNvSpPr/>
          <p:nvPr/>
        </p:nvSpPr>
        <p:spPr>
          <a:xfrm>
            <a:off x="180974" y="3121486"/>
            <a:ext cx="4772025" cy="76618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3. </a:t>
            </a:r>
            <a:r>
              <a:rPr lang="en-US" sz="2400" b="1" dirty="0" err="1" smtClean="0">
                <a:solidFill>
                  <a:prstClr val="black"/>
                </a:solidFill>
                <a:latin typeface="Times New Roman" panose="02020603050405020304" pitchFamily="18" charset="0"/>
                <a:cs typeface="Times New Roman" panose="02020603050405020304" pitchFamily="18" charset="0"/>
              </a:rPr>
              <a:t>Trời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chưa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sáng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nó</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dậy</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EDC2FF4-3AB9-4922-BDED-DB5B4091A59D}"/>
              </a:ext>
            </a:extLst>
          </p:cNvPr>
          <p:cNvSpPr/>
          <p:nvPr/>
        </p:nvSpPr>
        <p:spPr>
          <a:xfrm>
            <a:off x="180974" y="3913544"/>
            <a:ext cx="4772025" cy="808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4. </a:t>
            </a:r>
            <a:r>
              <a:rPr lang="en-US" sz="2400" b="1" dirty="0" err="1" smtClean="0">
                <a:solidFill>
                  <a:prstClr val="black"/>
                </a:solidFill>
                <a:latin typeface="Times New Roman" panose="02020603050405020304" pitchFamily="18" charset="0"/>
                <a:cs typeface="Times New Roman" panose="02020603050405020304" pitchFamily="18" charset="0"/>
              </a:rPr>
              <a:t>Em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gỏi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mọi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ng</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yêu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quý</a:t>
            </a:r>
            <a:r>
              <a:rPr lang="en-US" sz="2400" b="1" dirty="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B5284E69-B074-4B89-AFFF-005FA3602211}"/>
              </a:ext>
            </a:extLst>
          </p:cNvPr>
          <p:cNvSpPr/>
          <p:nvPr/>
        </p:nvSpPr>
        <p:spPr>
          <a:xfrm>
            <a:off x="180976" y="4760097"/>
            <a:ext cx="4772025" cy="71131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5. Anh </a:t>
            </a: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đ</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đ</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nọ</a:t>
            </a:r>
            <a:r>
              <a:rPr lang="en-US" sz="2400" b="1" dirty="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25" name="Rectangle: Rounded Corners 43">
            <a:extLst>
              <a:ext uri="{FF2B5EF4-FFF2-40B4-BE49-F238E27FC236}">
                <a16:creationId xmlns:a16="http://schemas.microsoft.com/office/drawing/2014/main" id="{B5284E69-B074-4B89-AFFF-005FA3602211}"/>
              </a:ext>
            </a:extLst>
          </p:cNvPr>
          <p:cNvSpPr/>
          <p:nvPr/>
        </p:nvSpPr>
        <p:spPr>
          <a:xfrm>
            <a:off x="180974" y="5486400"/>
            <a:ext cx="4772025" cy="117173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6. </a:t>
            </a:r>
            <a:r>
              <a:rPr lang="en-US" sz="2400" b="1" dirty="0" err="1">
                <a:solidFill>
                  <a:prstClr val="black"/>
                </a:solidFill>
                <a:latin typeface="Times New Roman" panose="02020603050405020304" pitchFamily="18" charset="0"/>
                <a:cs typeface="Times New Roman" panose="02020603050405020304" pitchFamily="18" charset="0"/>
              </a:rPr>
              <a:t>N</a:t>
            </a:r>
            <a:r>
              <a:rPr lang="en-US" sz="2400" b="1" dirty="0" err="1" smtClean="0">
                <a:solidFill>
                  <a:prstClr val="black"/>
                </a:solidFill>
                <a:latin typeface="Times New Roman" panose="02020603050405020304" pitchFamily="18" charset="0"/>
                <a:cs typeface="Times New Roman" panose="02020603050405020304" pitchFamily="18" charset="0"/>
              </a:rPr>
              <a:t>ước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dâng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nhiêu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đồi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núi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bấy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nhiêu</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32" name="Rectangle: Rounded Corners 8">
            <a:extLst>
              <a:ext uri="{FF2B5EF4-FFF2-40B4-BE49-F238E27FC236}">
                <a16:creationId xmlns:a16="http://schemas.microsoft.com/office/drawing/2014/main" id="{ABC0CC70-E272-4E92-9BB0-64041B6B0F50}"/>
              </a:ext>
            </a:extLst>
          </p:cNvPr>
          <p:cNvSpPr/>
          <p:nvPr/>
        </p:nvSpPr>
        <p:spPr>
          <a:xfrm>
            <a:off x="5610082" y="4693031"/>
            <a:ext cx="339525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FF"/>
                </a:solidFill>
                <a:latin typeface="Times New Roman" panose="02020603050405020304" pitchFamily="18" charset="0"/>
                <a:cs typeface="Times New Roman" panose="02020603050405020304" pitchFamily="18" charset="0"/>
              </a:rPr>
              <a:t>e.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cặp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Rounded Corners 8">
            <a:extLst>
              <a:ext uri="{FF2B5EF4-FFF2-40B4-BE49-F238E27FC236}">
                <a16:creationId xmlns:a16="http://schemas.microsoft.com/office/drawing/2014/main" id="{ABC0CC70-E272-4E92-9BB0-64041B6B0F50}"/>
              </a:ext>
            </a:extLst>
          </p:cNvPr>
          <p:cNvSpPr/>
          <p:nvPr/>
        </p:nvSpPr>
        <p:spPr>
          <a:xfrm>
            <a:off x="5602574" y="5486400"/>
            <a:ext cx="3402767"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FF"/>
                </a:solidFill>
                <a:latin typeface="Times New Roman" panose="02020603050405020304" pitchFamily="18" charset="0"/>
                <a:cs typeface="Times New Roman" panose="02020603050405020304" pitchFamily="18" charset="0"/>
              </a:rPr>
              <a:t>g.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bằng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bằng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cặp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chỉ</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endParaRPr lang="en-SG" sz="2400" b="1" dirty="0">
              <a:solidFill>
                <a:srgbClr val="0000FF"/>
              </a:solidFill>
              <a:latin typeface="Times New Roman" panose="02020603050405020304" pitchFamily="18" charset="0"/>
              <a:cs typeface="Times New Roman" panose="02020603050405020304" pitchFamily="18" charset="0"/>
            </a:endParaRPr>
          </a:p>
        </p:txBody>
      </p:sp>
      <p:sp>
        <p:nvSpPr>
          <p:cNvPr id="21" name="文本框 4">
            <a:extLst>
              <a:ext uri="{FF2B5EF4-FFF2-40B4-BE49-F238E27FC236}">
                <a16:creationId xmlns:a16="http://schemas.microsoft.com/office/drawing/2014/main" id="{2733CF7E-1F1A-4B9A-8F6F-5404BF54AABD}"/>
              </a:ext>
            </a:extLst>
          </p:cNvPr>
          <p:cNvSpPr txBox="1"/>
          <p:nvPr/>
        </p:nvSpPr>
        <p:spPr>
          <a:xfrm>
            <a:off x="1223629" y="346040"/>
            <a:ext cx="2686716" cy="523220"/>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defTabSz="457200"/>
            <a:r>
              <a:rPr lang="en-US" altLang="zh-CN" sz="28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Câu</a:t>
            </a:r>
            <a:r>
              <a:rPr lang="en-US" altLang="zh-CN" sz="28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ghép</a:t>
            </a:r>
            <a:endParaRPr lang="zh-CN" altLang="en-US" sz="28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22" name="文本框 4">
            <a:extLst>
              <a:ext uri="{FF2B5EF4-FFF2-40B4-BE49-F238E27FC236}">
                <a16:creationId xmlns:a16="http://schemas.microsoft.com/office/drawing/2014/main" id="{2733CF7E-1F1A-4B9A-8F6F-5404BF54AABD}"/>
              </a:ext>
            </a:extLst>
          </p:cNvPr>
          <p:cNvSpPr txBox="1"/>
          <p:nvPr/>
        </p:nvSpPr>
        <p:spPr>
          <a:xfrm>
            <a:off x="5410200" y="378521"/>
            <a:ext cx="3505200" cy="523220"/>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defTabSz="457200"/>
            <a:r>
              <a:rPr lang="en-US" altLang="zh-CN" sz="28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Cách</a:t>
            </a:r>
            <a:r>
              <a:rPr lang="en-US" altLang="zh-CN" sz="28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nối</a:t>
            </a:r>
            <a:r>
              <a:rPr lang="en-US" altLang="zh-CN" sz="2800" b="1"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endParaRPr lang="zh-CN" altLang="en-US" sz="28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022004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3" name="Rectangle: Rounded Corners 2">
            <a:extLst>
              <a:ext uri="{FF2B5EF4-FFF2-40B4-BE49-F238E27FC236}">
                <a16:creationId xmlns:a16="http://schemas.microsoft.com/office/drawing/2014/main" id="{09C175F9-7E8F-47F2-B54A-90C41B08AA97}"/>
              </a:ext>
            </a:extLst>
          </p:cNvPr>
          <p:cNvSpPr/>
          <p:nvPr/>
        </p:nvSpPr>
        <p:spPr>
          <a:xfrm>
            <a:off x="5602574" y="296716"/>
            <a:ext cx="3222912"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a.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5D393E1-812E-400B-97CF-7C678ABB36C6}"/>
              </a:ext>
            </a:extLst>
          </p:cNvPr>
          <p:cNvSpPr/>
          <p:nvPr/>
        </p:nvSpPr>
        <p:spPr>
          <a:xfrm>
            <a:off x="5602574" y="1282701"/>
            <a:ext cx="3402767"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b.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QHT</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4C3946-E9C8-4A74-8822-12D444AFACAA}"/>
              </a:ext>
            </a:extLst>
          </p:cNvPr>
          <p:cNvSpPr/>
          <p:nvPr/>
        </p:nvSpPr>
        <p:spPr>
          <a:xfrm>
            <a:off x="5610082" y="2263742"/>
            <a:ext cx="3222912"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c.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a:t>
            </a:r>
            <a:r>
              <a:rPr lang="en-US" sz="2800" b="1" dirty="0" err="1" smtClean="0">
                <a:solidFill>
                  <a:srgbClr val="0000FF"/>
                </a:solidFill>
                <a:latin typeface="Times New Roman" panose="02020603050405020304" pitchFamily="18" charset="0"/>
                <a:cs typeface="Times New Roman" panose="02020603050405020304" pitchFamily="18" charset="0"/>
              </a:rPr>
              <a:t>hó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BC0CC70-E272-4E92-9BB0-64041B6B0F50}"/>
              </a:ext>
            </a:extLst>
          </p:cNvPr>
          <p:cNvSpPr/>
          <p:nvPr/>
        </p:nvSpPr>
        <p:spPr>
          <a:xfrm>
            <a:off x="5610082" y="3322172"/>
            <a:ext cx="3222912"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d.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dấu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46A8608-DDE8-4BBA-AD6F-88AB06241B6D}"/>
              </a:ext>
            </a:extLst>
          </p:cNvPr>
          <p:cNvSpPr/>
          <p:nvPr/>
        </p:nvSpPr>
        <p:spPr>
          <a:xfrm>
            <a:off x="180976" y="296716"/>
            <a:ext cx="4772025" cy="70081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srgbClr val="000000"/>
                </a:solidFill>
                <a:latin typeface="Times New Roman" panose="02020603050405020304" pitchFamily="18" charset="0"/>
                <a:cs typeface="Times New Roman" panose="02020603050405020304" pitchFamily="18" charset="0"/>
              </a:rPr>
              <a:t>1. </a:t>
            </a:r>
            <a:r>
              <a:rPr lang="en-US" sz="2400" b="1" dirty="0" err="1" smtClean="0">
                <a:solidFill>
                  <a:srgbClr val="000000"/>
                </a:solidFill>
                <a:latin typeface="Times New Roman" panose="02020603050405020304" pitchFamily="18" charset="0"/>
                <a:cs typeface="Times New Roman" panose="02020603050405020304" pitchFamily="18" charset="0"/>
              </a:rPr>
              <a:t>Vì</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trời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mưa</a:t>
            </a:r>
            <a:r>
              <a:rPr lang="en-US" sz="2400" b="1" dirty="0">
                <a:solidFill>
                  <a:srgbClr val="000000"/>
                </a:solidFill>
                <a:latin typeface="Times New Roman" panose="02020603050405020304" pitchFamily="18" charset="0"/>
                <a:cs typeface="Times New Roman" panose="02020603050405020304" pitchFamily="18" charset="0"/>
              </a:rPr>
              <a:t> to </a:t>
            </a:r>
            <a:r>
              <a:rPr lang="en-US" sz="2400" b="1" dirty="0" err="1">
                <a:solidFill>
                  <a:srgbClr val="000000"/>
                </a:solidFill>
                <a:latin typeface="Times New Roman" panose="02020603050405020304" pitchFamily="18" charset="0"/>
                <a:cs typeface="Times New Roman" panose="02020603050405020304" pitchFamily="18" charset="0"/>
              </a:rPr>
              <a:t>nên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đường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trơn</a:t>
            </a:r>
            <a:r>
              <a:rPr lang="en-US" sz="2400" b="1" dirty="0">
                <a:solidFill>
                  <a:srgbClr val="000066"/>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30C134B-9179-4E19-B2C0-388258A3FD1E}"/>
              </a:ext>
            </a:extLst>
          </p:cNvPr>
          <p:cNvSpPr/>
          <p:nvPr/>
        </p:nvSpPr>
        <p:spPr>
          <a:xfrm>
            <a:off x="180976" y="1287698"/>
            <a:ext cx="4772025" cy="94583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spcBef>
                <a:spcPct val="50000"/>
              </a:spcBef>
            </a:pPr>
            <a:r>
              <a:rPr lang="en-US" altLang="en-US" sz="2400" b="1" dirty="0" smtClean="0">
                <a:solidFill>
                  <a:srgbClr val="000000"/>
                </a:solidFill>
                <a:latin typeface="Times New Roman" panose="02020603050405020304" pitchFamily="18" charset="0"/>
                <a:cs typeface="Times New Roman" panose="02020603050405020304" pitchFamily="18" charset="0"/>
              </a:rPr>
              <a:t>2. </a:t>
            </a:r>
            <a:r>
              <a:rPr lang="en-US" altLang="en-US" sz="2400" b="1" dirty="0" err="1" smtClean="0">
                <a:solidFill>
                  <a:srgbClr val="000000"/>
                </a:solidFill>
                <a:latin typeface="Times New Roman" panose="02020603050405020304" pitchFamily="18" charset="0"/>
                <a:cs typeface="Times New Roman" panose="02020603050405020304" pitchFamily="18" charset="0"/>
              </a:rPr>
              <a:t>Tôi</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im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lặng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cúi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xuống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đất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lòng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tôi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thắt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lại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khóe</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mắt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tôi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đã</a:t>
            </a:r>
            <a:r>
              <a:rPr lang="en-US" altLang="en-US" sz="2400" b="1" dirty="0">
                <a:solidFill>
                  <a:srgbClr val="000000"/>
                </a:solidFill>
                <a:latin typeface="Times New Roman" panose="02020603050405020304" pitchFamily="18" charset="0"/>
                <a:cs typeface="Times New Roman" panose="02020603050405020304" pitchFamily="18" charset="0"/>
              </a:rPr>
              <a:t> cay </a:t>
            </a:r>
            <a:r>
              <a:rPr lang="en-US" altLang="en-US" sz="2400" b="1" dirty="0" err="1">
                <a:solidFill>
                  <a:srgbClr val="000000"/>
                </a:solidFill>
                <a:latin typeface="Times New Roman" panose="02020603050405020304" pitchFamily="18" charset="0"/>
                <a:cs typeface="Times New Roman" panose="02020603050405020304" pitchFamily="18" charset="0"/>
              </a:rPr>
              <a:t>cay</a:t>
            </a:r>
            <a:r>
              <a:rPr lang="en-US" altLang="en-US" sz="2400" b="1" dirty="0">
                <a:solidFill>
                  <a:srgbClr val="000000"/>
                </a:solidFill>
                <a:latin typeface="Times New Roman" panose="02020603050405020304" pitchFamily="18" charset="0"/>
                <a:cs typeface="Times New Roman" panose="02020603050405020304" pitchFamily="18" charset="0"/>
              </a:rPr>
              <a:t>.</a:t>
            </a:r>
            <a:endParaRPr lang="en-US" altLang="en-US" sz="2400" b="1" dirty="0">
              <a:solidFill>
                <a:srgbClr val="000000"/>
              </a:solidFill>
              <a:latin typeface=".VnArial Narrow" panose="020B7200000000000000" pitchFamily="34" charset="0"/>
            </a:endParaRPr>
          </a:p>
        </p:txBody>
      </p:sp>
      <p:sp>
        <p:nvSpPr>
          <p:cNvPr id="12" name="Rectangle: Rounded Corners 11">
            <a:extLst>
              <a:ext uri="{FF2B5EF4-FFF2-40B4-BE49-F238E27FC236}">
                <a16:creationId xmlns:a16="http://schemas.microsoft.com/office/drawing/2014/main" id="{1CD592A6-7671-44A1-8B9E-651A00FF1225}"/>
              </a:ext>
            </a:extLst>
          </p:cNvPr>
          <p:cNvSpPr/>
          <p:nvPr/>
        </p:nvSpPr>
        <p:spPr>
          <a:xfrm>
            <a:off x="180974" y="2461926"/>
            <a:ext cx="4772025" cy="76618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3. </a:t>
            </a:r>
            <a:r>
              <a:rPr lang="en-US" sz="2400" b="1" dirty="0" err="1" smtClean="0">
                <a:solidFill>
                  <a:prstClr val="black"/>
                </a:solidFill>
                <a:latin typeface="Times New Roman" panose="02020603050405020304" pitchFamily="18" charset="0"/>
                <a:cs typeface="Times New Roman" panose="02020603050405020304" pitchFamily="18" charset="0"/>
              </a:rPr>
              <a:t>Trời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chưa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sáng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nó</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dậy</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EDC2FF4-3AB9-4922-BDED-DB5B4091A59D}"/>
              </a:ext>
            </a:extLst>
          </p:cNvPr>
          <p:cNvSpPr/>
          <p:nvPr/>
        </p:nvSpPr>
        <p:spPr>
          <a:xfrm>
            <a:off x="180974" y="3538794"/>
            <a:ext cx="4772025" cy="808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4. </a:t>
            </a:r>
            <a:r>
              <a:rPr lang="en-US" sz="2400" b="1" dirty="0" err="1" smtClean="0">
                <a:solidFill>
                  <a:prstClr val="black"/>
                </a:solidFill>
                <a:latin typeface="Times New Roman" panose="02020603050405020304" pitchFamily="18" charset="0"/>
                <a:cs typeface="Times New Roman" panose="02020603050405020304" pitchFamily="18" charset="0"/>
              </a:rPr>
              <a:t>Em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học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gỏi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mọi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ng</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yêu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quý</a:t>
            </a:r>
            <a:r>
              <a:rPr lang="en-US" sz="2400" b="1" dirty="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7AD6296E-92AD-4D10-943A-0C36D587C651}"/>
              </a:ext>
            </a:extLst>
          </p:cNvPr>
          <p:cNvCxnSpPr>
            <a:cxnSpLocks/>
            <a:stCxn id="10" idx="3"/>
            <a:endCxn id="7" idx="1"/>
          </p:cNvCxnSpPr>
          <p:nvPr/>
        </p:nvCxnSpPr>
        <p:spPr>
          <a:xfrm>
            <a:off x="4953001" y="647125"/>
            <a:ext cx="649573" cy="10304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6D8442-491E-4416-B687-469FF3CE4D47}"/>
              </a:ext>
            </a:extLst>
          </p:cNvPr>
          <p:cNvCxnSpPr>
            <a:cxnSpLocks/>
            <a:stCxn id="11" idx="3"/>
            <a:endCxn id="9" idx="1"/>
          </p:cNvCxnSpPr>
          <p:nvPr/>
        </p:nvCxnSpPr>
        <p:spPr>
          <a:xfrm>
            <a:off x="4953000" y="1760616"/>
            <a:ext cx="657082" cy="1956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5C95A-608F-4B20-9613-D19C3A6B0C64}"/>
              </a:ext>
            </a:extLst>
          </p:cNvPr>
          <p:cNvCxnSpPr>
            <a:cxnSpLocks/>
            <a:stCxn id="12" idx="3"/>
            <a:endCxn id="8" idx="1"/>
          </p:cNvCxnSpPr>
          <p:nvPr/>
        </p:nvCxnSpPr>
        <p:spPr>
          <a:xfrm flipV="1">
            <a:off x="4953000" y="2658596"/>
            <a:ext cx="657083" cy="186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6AAC932-2221-4E70-811C-8AB1C4809976}"/>
              </a:ext>
            </a:extLst>
          </p:cNvPr>
          <p:cNvCxnSpPr>
            <a:cxnSpLocks/>
            <a:stCxn id="13" idx="3"/>
            <a:endCxn id="3" idx="1"/>
          </p:cNvCxnSpPr>
          <p:nvPr/>
        </p:nvCxnSpPr>
        <p:spPr>
          <a:xfrm flipV="1">
            <a:off x="4953001" y="691570"/>
            <a:ext cx="649574" cy="3251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B5284E69-B074-4B89-AFFF-005FA3602211}"/>
              </a:ext>
            </a:extLst>
          </p:cNvPr>
          <p:cNvSpPr/>
          <p:nvPr/>
        </p:nvSpPr>
        <p:spPr>
          <a:xfrm>
            <a:off x="180976" y="4625187"/>
            <a:ext cx="4772025" cy="71131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5. Anh </a:t>
            </a: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đ</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a:t>
            </a:r>
            <a:r>
              <a:rPr lang="en-US" sz="2400" b="1" dirty="0">
                <a:solidFill>
                  <a:prstClr val="black"/>
                </a:solidFill>
                <a:latin typeface="Times New Roman" panose="02020603050405020304" pitchFamily="18" charset="0"/>
                <a:cs typeface="Times New Roman" panose="02020603050405020304" pitchFamily="18" charset="0"/>
              </a:rPr>
              <a:t> đ</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nọ</a:t>
            </a:r>
            <a:r>
              <a:rPr lang="en-US" sz="2400" b="1" dirty="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FA1A5B75-72CE-4D08-BBE2-34665A5C6560}"/>
              </a:ext>
            </a:extLst>
          </p:cNvPr>
          <p:cNvCxnSpPr>
            <a:cxnSpLocks/>
            <a:stCxn id="44" idx="3"/>
            <a:endCxn id="33" idx="1"/>
          </p:cNvCxnSpPr>
          <p:nvPr/>
        </p:nvCxnSpPr>
        <p:spPr>
          <a:xfrm>
            <a:off x="4953001" y="4980846"/>
            <a:ext cx="649574" cy="900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43">
            <a:extLst>
              <a:ext uri="{FF2B5EF4-FFF2-40B4-BE49-F238E27FC236}">
                <a16:creationId xmlns:a16="http://schemas.microsoft.com/office/drawing/2014/main" id="{B5284E69-B074-4B89-AFFF-005FA3602211}"/>
              </a:ext>
            </a:extLst>
          </p:cNvPr>
          <p:cNvSpPr/>
          <p:nvPr/>
        </p:nvSpPr>
        <p:spPr>
          <a:xfrm>
            <a:off x="180974" y="5486400"/>
            <a:ext cx="4772025" cy="117173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6. </a:t>
            </a:r>
            <a:r>
              <a:rPr lang="en-US" sz="2400" b="1" dirty="0" err="1">
                <a:solidFill>
                  <a:prstClr val="black"/>
                </a:solidFill>
                <a:latin typeface="Times New Roman" panose="02020603050405020304" pitchFamily="18" charset="0"/>
                <a:cs typeface="Times New Roman" panose="02020603050405020304" pitchFamily="18" charset="0"/>
              </a:rPr>
              <a:t>N</a:t>
            </a:r>
            <a:r>
              <a:rPr lang="en-US" sz="2400" b="1" dirty="0" err="1" smtClean="0">
                <a:solidFill>
                  <a:prstClr val="black"/>
                </a:solidFill>
                <a:latin typeface="Times New Roman" panose="02020603050405020304" pitchFamily="18" charset="0"/>
                <a:cs typeface="Times New Roman" panose="02020603050405020304" pitchFamily="18" charset="0"/>
              </a:rPr>
              <a:t>ước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sông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dâng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nhiêu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đồi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núi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lên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bấy</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nhiêu</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SG" sz="2400" b="1" dirty="0">
              <a:solidFill>
                <a:prstClr val="black"/>
              </a:solidFill>
              <a:latin typeface="Times New Roman" panose="02020603050405020304" pitchFamily="18" charset="0"/>
              <a:cs typeface="Times New Roman" panose="02020603050405020304" pitchFamily="18" charset="0"/>
            </a:endParaRPr>
          </a:p>
        </p:txBody>
      </p:sp>
      <p:sp>
        <p:nvSpPr>
          <p:cNvPr id="32" name="Rectangle: Rounded Corners 8">
            <a:extLst>
              <a:ext uri="{FF2B5EF4-FFF2-40B4-BE49-F238E27FC236}">
                <a16:creationId xmlns:a16="http://schemas.microsoft.com/office/drawing/2014/main" id="{ABC0CC70-E272-4E92-9BB0-64041B6B0F50}"/>
              </a:ext>
            </a:extLst>
          </p:cNvPr>
          <p:cNvSpPr/>
          <p:nvPr/>
        </p:nvSpPr>
        <p:spPr>
          <a:xfrm>
            <a:off x="5610082" y="4378241"/>
            <a:ext cx="3222912"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e.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cặp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đại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33" name="Rectangle: Rounded Corners 8">
            <a:extLst>
              <a:ext uri="{FF2B5EF4-FFF2-40B4-BE49-F238E27FC236}">
                <a16:creationId xmlns:a16="http://schemas.microsoft.com/office/drawing/2014/main" id="{ABC0CC70-E272-4E92-9BB0-64041B6B0F50}"/>
              </a:ext>
            </a:extLst>
          </p:cNvPr>
          <p:cNvSpPr/>
          <p:nvPr/>
        </p:nvSpPr>
        <p:spPr>
          <a:xfrm>
            <a:off x="5602574" y="5486400"/>
            <a:ext cx="3402767"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457200"/>
            <a:r>
              <a:rPr lang="en-US" sz="2800" b="1" dirty="0" smtClean="0">
                <a:solidFill>
                  <a:srgbClr val="0000FF"/>
                </a:solidFill>
                <a:latin typeface="Times New Roman" panose="02020603050405020304" pitchFamily="18" charset="0"/>
                <a:cs typeface="Times New Roman" panose="02020603050405020304" pitchFamily="18" charset="0"/>
              </a:rPr>
              <a:t>g. </a:t>
            </a:r>
            <a:r>
              <a:rPr lang="en-US" sz="2800" b="1" dirty="0" err="1" smtClean="0">
                <a:solidFill>
                  <a:srgbClr val="0000FF"/>
                </a:solidFill>
                <a:latin typeface="Times New Roman" panose="02020603050405020304" pitchFamily="18" charset="0"/>
                <a:cs typeface="Times New Roman" panose="02020603050405020304" pitchFamily="18" charset="0"/>
              </a:rPr>
              <a:t>Nối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bằng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cặp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chỉ</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FA1A5B75-72CE-4D08-BBE2-34665A5C6560}"/>
              </a:ext>
            </a:extLst>
          </p:cNvPr>
          <p:cNvCxnSpPr>
            <a:cxnSpLocks/>
          </p:cNvCxnSpPr>
          <p:nvPr/>
        </p:nvCxnSpPr>
        <p:spPr>
          <a:xfrm flipV="1">
            <a:off x="4953000" y="4773098"/>
            <a:ext cx="649574" cy="1264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58"/>
          <p:cNvSpPr>
            <a:spLocks noChangeArrowheads="1"/>
          </p:cNvSpPr>
          <p:nvPr/>
        </p:nvSpPr>
        <p:spPr bwMode="auto">
          <a:xfrm>
            <a:off x="704850" y="457200"/>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2" name="Oval 58"/>
          <p:cNvSpPr>
            <a:spLocks noChangeArrowheads="1"/>
          </p:cNvSpPr>
          <p:nvPr/>
        </p:nvSpPr>
        <p:spPr bwMode="auto">
          <a:xfrm>
            <a:off x="2687455" y="501070"/>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3" name="Oval 58"/>
          <p:cNvSpPr>
            <a:spLocks noChangeArrowheads="1"/>
          </p:cNvSpPr>
          <p:nvPr/>
        </p:nvSpPr>
        <p:spPr bwMode="auto">
          <a:xfrm>
            <a:off x="4429124" y="1228124"/>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5" name="Oval 58"/>
          <p:cNvSpPr>
            <a:spLocks noChangeArrowheads="1"/>
          </p:cNvSpPr>
          <p:nvPr/>
        </p:nvSpPr>
        <p:spPr bwMode="auto">
          <a:xfrm>
            <a:off x="2201587" y="1667657"/>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6" name="Oval 58"/>
          <p:cNvSpPr>
            <a:spLocks noChangeArrowheads="1"/>
          </p:cNvSpPr>
          <p:nvPr/>
        </p:nvSpPr>
        <p:spPr bwMode="auto">
          <a:xfrm>
            <a:off x="1280488" y="2723831"/>
            <a:ext cx="49327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7" name="Oval 58"/>
          <p:cNvSpPr>
            <a:spLocks noChangeArrowheads="1"/>
          </p:cNvSpPr>
          <p:nvPr/>
        </p:nvSpPr>
        <p:spPr bwMode="auto">
          <a:xfrm>
            <a:off x="3204616" y="2703379"/>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8" name="Oval 58"/>
          <p:cNvSpPr>
            <a:spLocks noChangeArrowheads="1"/>
          </p:cNvSpPr>
          <p:nvPr/>
        </p:nvSpPr>
        <p:spPr bwMode="auto">
          <a:xfrm>
            <a:off x="2201587" y="3572436"/>
            <a:ext cx="477499"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49" name="Oval 58"/>
          <p:cNvSpPr>
            <a:spLocks noChangeArrowheads="1"/>
          </p:cNvSpPr>
          <p:nvPr/>
        </p:nvSpPr>
        <p:spPr bwMode="auto">
          <a:xfrm>
            <a:off x="2487337" y="4632207"/>
            <a:ext cx="428625"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50" name="Oval 58"/>
          <p:cNvSpPr>
            <a:spLocks noChangeArrowheads="1"/>
          </p:cNvSpPr>
          <p:nvPr/>
        </p:nvSpPr>
        <p:spPr bwMode="auto">
          <a:xfrm>
            <a:off x="394560" y="5013207"/>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51" name="Oval 58"/>
          <p:cNvSpPr>
            <a:spLocks noChangeArrowheads="1"/>
          </p:cNvSpPr>
          <p:nvPr/>
        </p:nvSpPr>
        <p:spPr bwMode="auto">
          <a:xfrm>
            <a:off x="3251928" y="5704608"/>
            <a:ext cx="1320071"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52" name="Oval 58"/>
          <p:cNvSpPr>
            <a:spLocks noChangeArrowheads="1"/>
          </p:cNvSpPr>
          <p:nvPr/>
        </p:nvSpPr>
        <p:spPr bwMode="auto">
          <a:xfrm>
            <a:off x="2321601" y="6085608"/>
            <a:ext cx="1303208"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7637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par>
                                <p:cTn id="43" presetID="14"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par>
                                <p:cTn id="46" presetID="14" presetClass="entr" presetSubtype="1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randombar(horizontal)">
                                      <p:cBhvr>
                                        <p:cTn id="48" dur="500"/>
                                        <p:tgtEl>
                                          <p:spTgt spid="6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0"/>
                                        <p:tgtEl>
                                          <p:spTgt spid="43"/>
                                        </p:tgtEl>
                                      </p:cBhvr>
                                    </p:animEffect>
                                    <p:anim calcmode="lin" valueType="num">
                                      <p:cBhvr>
                                        <p:cTn id="80" dur="1000" fill="hold"/>
                                        <p:tgtEl>
                                          <p:spTgt spid="43"/>
                                        </p:tgtEl>
                                        <p:attrNameLst>
                                          <p:attrName>ppt_x</p:attrName>
                                        </p:attrNameLst>
                                      </p:cBhvr>
                                      <p:tavLst>
                                        <p:tav tm="0">
                                          <p:val>
                                            <p:strVal val="#ppt_x"/>
                                          </p:val>
                                        </p:tav>
                                        <p:tav tm="100000">
                                          <p:val>
                                            <p:strVal val="#ppt_x"/>
                                          </p:val>
                                        </p:tav>
                                      </p:tavLst>
                                    </p:anim>
                                    <p:anim calcmode="lin" valueType="num">
                                      <p:cBhvr>
                                        <p:cTn id="8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1000"/>
                                        <p:tgtEl>
                                          <p:spTgt spid="47"/>
                                        </p:tgtEl>
                                      </p:cBhvr>
                                    </p:animEffect>
                                    <p:anim calcmode="lin" valueType="num">
                                      <p:cBhvr>
                                        <p:cTn id="101" dur="1000" fill="hold"/>
                                        <p:tgtEl>
                                          <p:spTgt spid="47"/>
                                        </p:tgtEl>
                                        <p:attrNameLst>
                                          <p:attrName>ppt_x</p:attrName>
                                        </p:attrNameLst>
                                      </p:cBhvr>
                                      <p:tavLst>
                                        <p:tav tm="0">
                                          <p:val>
                                            <p:strVal val="#ppt_x"/>
                                          </p:val>
                                        </p:tav>
                                        <p:tav tm="100000">
                                          <p:val>
                                            <p:strVal val="#ppt_x"/>
                                          </p:val>
                                        </p:tav>
                                      </p:tavLst>
                                    </p:anim>
                                    <p:anim calcmode="lin" valueType="num">
                                      <p:cBhvr>
                                        <p:cTn id="10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0"/>
                                        <p:tgtEl>
                                          <p:spTgt spid="49"/>
                                        </p:tgtEl>
                                      </p:cBhvr>
                                    </p:animEffect>
                                    <p:anim calcmode="lin" valueType="num">
                                      <p:cBhvr>
                                        <p:cTn id="115" dur="1000" fill="hold"/>
                                        <p:tgtEl>
                                          <p:spTgt spid="49"/>
                                        </p:tgtEl>
                                        <p:attrNameLst>
                                          <p:attrName>ppt_x</p:attrName>
                                        </p:attrNameLst>
                                      </p:cBhvr>
                                      <p:tavLst>
                                        <p:tav tm="0">
                                          <p:val>
                                            <p:strVal val="#ppt_x"/>
                                          </p:val>
                                        </p:tav>
                                        <p:tav tm="100000">
                                          <p:val>
                                            <p:strVal val="#ppt_x"/>
                                          </p:val>
                                        </p:tav>
                                      </p:tavLst>
                                    </p:anim>
                                    <p:anim calcmode="lin" valueType="num">
                                      <p:cBhvr>
                                        <p:cTn id="1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1000"/>
                                        <p:tgtEl>
                                          <p:spTgt spid="50"/>
                                        </p:tgtEl>
                                      </p:cBhvr>
                                    </p:animEffect>
                                    <p:anim calcmode="lin" valueType="num">
                                      <p:cBhvr>
                                        <p:cTn id="122" dur="1000" fill="hold"/>
                                        <p:tgtEl>
                                          <p:spTgt spid="50"/>
                                        </p:tgtEl>
                                        <p:attrNameLst>
                                          <p:attrName>ppt_x</p:attrName>
                                        </p:attrNameLst>
                                      </p:cBhvr>
                                      <p:tavLst>
                                        <p:tav tm="0">
                                          <p:val>
                                            <p:strVal val="#ppt_x"/>
                                          </p:val>
                                        </p:tav>
                                        <p:tav tm="100000">
                                          <p:val>
                                            <p:strVal val="#ppt_x"/>
                                          </p:val>
                                        </p:tav>
                                      </p:tavLst>
                                    </p:anim>
                                    <p:anim calcmode="lin" valueType="num">
                                      <p:cBhvr>
                                        <p:cTn id="1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1000"/>
                                        <p:tgtEl>
                                          <p:spTgt spid="51"/>
                                        </p:tgtEl>
                                      </p:cBhvr>
                                    </p:animEffect>
                                    <p:anim calcmode="lin" valueType="num">
                                      <p:cBhvr>
                                        <p:cTn id="129" dur="1000" fill="hold"/>
                                        <p:tgtEl>
                                          <p:spTgt spid="51"/>
                                        </p:tgtEl>
                                        <p:attrNameLst>
                                          <p:attrName>ppt_x</p:attrName>
                                        </p:attrNameLst>
                                      </p:cBhvr>
                                      <p:tavLst>
                                        <p:tav tm="0">
                                          <p:val>
                                            <p:strVal val="#ppt_x"/>
                                          </p:val>
                                        </p:tav>
                                        <p:tav tm="100000">
                                          <p:val>
                                            <p:strVal val="#ppt_x"/>
                                          </p:val>
                                        </p:tav>
                                      </p:tavLst>
                                    </p:anim>
                                    <p:anim calcmode="lin" valueType="num">
                                      <p:cBhvr>
                                        <p:cTn id="1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fade">
                                      <p:cBhvr>
                                        <p:cTn id="135" dur="1000"/>
                                        <p:tgtEl>
                                          <p:spTgt spid="52"/>
                                        </p:tgtEl>
                                      </p:cBhvr>
                                    </p:animEffect>
                                    <p:anim calcmode="lin" valueType="num">
                                      <p:cBhvr>
                                        <p:cTn id="136" dur="1000" fill="hold"/>
                                        <p:tgtEl>
                                          <p:spTgt spid="52"/>
                                        </p:tgtEl>
                                        <p:attrNameLst>
                                          <p:attrName>ppt_x</p:attrName>
                                        </p:attrNameLst>
                                      </p:cBhvr>
                                      <p:tavLst>
                                        <p:tav tm="0">
                                          <p:val>
                                            <p:strVal val="#ppt_x"/>
                                          </p:val>
                                        </p:tav>
                                        <p:tav tm="100000">
                                          <p:val>
                                            <p:strVal val="#ppt_x"/>
                                          </p:val>
                                        </p:tav>
                                      </p:tavLst>
                                    </p:anim>
                                    <p:anim calcmode="lin" valueType="num">
                                      <p:cBhvr>
                                        <p:cTn id="1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44" grpId="0" animBg="1"/>
      <p:bldP spid="25" grpId="0" animBg="1"/>
      <p:bldP spid="32" grpId="0" animBg="1"/>
      <p:bldP spid="33"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Text Box 11"/>
          <p:cNvSpPr txBox="1">
            <a:spLocks noChangeArrowheads="1"/>
          </p:cNvSpPr>
          <p:nvPr/>
        </p:nvSpPr>
        <p:spPr bwMode="auto">
          <a:xfrm>
            <a:off x="577850" y="1814624"/>
            <a:ext cx="7848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ts val="0"/>
              </a:spcBef>
              <a:buFontTx/>
              <a:buNone/>
            </a:pPr>
            <a:r>
              <a:rPr lang="en-US" altLang="en-US" sz="3000" b="1" dirty="0" err="1">
                <a:solidFill>
                  <a:srgbClr val="0070C0"/>
                </a:solidFill>
                <a:latin typeface="Times New Roman" pitchFamily="18" charset="0"/>
              </a:rPr>
              <a:t>Có</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hai</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cách</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nối</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các</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vế</a:t>
            </a:r>
            <a:r>
              <a:rPr lang="en-US" altLang="en-US" sz="3000" b="1" dirty="0">
                <a:solidFill>
                  <a:srgbClr val="0070C0"/>
                </a:solidFill>
                <a:latin typeface="Times New Roman" pitchFamily="18" charset="0"/>
              </a:rPr>
              <a:t> </a:t>
            </a:r>
            <a:r>
              <a:rPr lang="en-US" altLang="en-US" sz="3000" b="1" dirty="0" err="1">
                <a:solidFill>
                  <a:srgbClr val="0070C0"/>
                </a:solidFill>
                <a:latin typeface="Times New Roman" pitchFamily="18" charset="0"/>
              </a:rPr>
              <a:t>câu</a:t>
            </a:r>
            <a:r>
              <a:rPr lang="en-US" altLang="en-US" sz="3000" b="1" dirty="0">
                <a:solidFill>
                  <a:srgbClr val="0070C0"/>
                </a:solidFill>
                <a:latin typeface="Times New Roman" pitchFamily="18" charset="0"/>
              </a:rPr>
              <a:t>:</a:t>
            </a:r>
          </a:p>
          <a:p>
            <a:pPr defTabSz="457200">
              <a:spcBef>
                <a:spcPts val="0"/>
              </a:spcBef>
              <a:buFontTx/>
              <a:buNone/>
            </a:pP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Dùng</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những</a:t>
            </a:r>
            <a:r>
              <a:rPr lang="en-US" altLang="en-US" sz="3000" b="1" i="1" dirty="0">
                <a:solidFill>
                  <a:prstClr val="black"/>
                </a:solidFill>
              </a:rPr>
              <a:t> </a:t>
            </a:r>
            <a:r>
              <a:rPr lang="en-US" altLang="en-US" sz="3000" b="1" i="1" dirty="0" err="1">
                <a:solidFill>
                  <a:prstClr val="black"/>
                </a:solidFill>
                <a:latin typeface="Times New Roman" pitchFamily="18" charset="0"/>
              </a:rPr>
              <a:t>từ</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có</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tác</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dụng</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nối</a:t>
            </a:r>
            <a:r>
              <a:rPr lang="en-US" altLang="en-US" sz="3000" b="1" i="1" dirty="0">
                <a:solidFill>
                  <a:prstClr val="black"/>
                </a:solidFill>
                <a:latin typeface="Times New Roman" pitchFamily="18" charset="0"/>
              </a:rPr>
              <a:t>:</a:t>
            </a:r>
          </a:p>
          <a:p>
            <a:pPr defTabSz="457200">
              <a:spcBef>
                <a:spcPts val="0"/>
              </a:spcBef>
              <a:buFontTx/>
              <a:buNone/>
            </a:pPr>
            <a:r>
              <a:rPr lang="en-US" altLang="en-US" sz="3000" dirty="0">
                <a:solidFill>
                  <a:prstClr val="black"/>
                </a:solidFill>
                <a:latin typeface="Times New Roman" pitchFamily="18" charset="0"/>
              </a:rPr>
              <a:t>    + </a:t>
            </a:r>
            <a:r>
              <a:rPr lang="en-US" altLang="en-US" sz="3000" dirty="0" err="1">
                <a:solidFill>
                  <a:prstClr val="black"/>
                </a:solidFill>
                <a:latin typeface="Times New Roman" pitchFamily="18" charset="0"/>
              </a:rPr>
              <a:t>Nối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bằng</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một</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quan</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hệ</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a:t>
            </a:r>
          </a:p>
          <a:p>
            <a:pPr defTabSz="457200">
              <a:spcBef>
                <a:spcPts val="0"/>
              </a:spcBef>
              <a:buFontTx/>
              <a:buNone/>
            </a:pPr>
            <a:r>
              <a:rPr lang="en-US" altLang="en-US" sz="3000" dirty="0">
                <a:solidFill>
                  <a:prstClr val="black"/>
                </a:solidFill>
                <a:latin typeface="Times New Roman" pitchFamily="18" charset="0"/>
              </a:rPr>
              <a:t>    + </a:t>
            </a:r>
            <a:r>
              <a:rPr lang="en-US" altLang="en-US" sz="3000" dirty="0" err="1">
                <a:solidFill>
                  <a:prstClr val="black"/>
                </a:solidFill>
                <a:latin typeface="Times New Roman" pitchFamily="18" charset="0"/>
              </a:rPr>
              <a:t>Nối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bằng</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một</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cặp</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quan</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hệ</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a:t>
            </a:r>
          </a:p>
          <a:p>
            <a:pPr defTabSz="457200">
              <a:spcBef>
                <a:spcPts val="0"/>
              </a:spcBef>
              <a:buFontTx/>
              <a:buNone/>
            </a:pPr>
            <a:r>
              <a:rPr lang="en-US" altLang="en-US" sz="3000" dirty="0">
                <a:solidFill>
                  <a:prstClr val="black"/>
                </a:solidFill>
                <a:latin typeface="Times New Roman" pitchFamily="18" charset="0"/>
              </a:rPr>
              <a:t>    + </a:t>
            </a:r>
            <a:r>
              <a:rPr lang="en-US" altLang="en-US" sz="3000" dirty="0" err="1">
                <a:solidFill>
                  <a:prstClr val="black"/>
                </a:solidFill>
                <a:latin typeface="Times New Roman" pitchFamily="18" charset="0"/>
              </a:rPr>
              <a:t>Nối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bằng</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một</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cặp</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phó</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đại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 hay </a:t>
            </a:r>
            <a:r>
              <a:rPr lang="en-US" altLang="en-US" sz="3000" dirty="0" err="1">
                <a:solidFill>
                  <a:prstClr val="black"/>
                </a:solidFill>
                <a:latin typeface="Times New Roman" pitchFamily="18" charset="0"/>
              </a:rPr>
              <a:t>chỉ</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thường</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đi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đôi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với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nhau</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cặp</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từ</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hô</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ứng</a:t>
            </a:r>
            <a:r>
              <a:rPr lang="en-US" altLang="en-US" sz="3000" dirty="0">
                <a:solidFill>
                  <a:prstClr val="black"/>
                </a:solidFill>
                <a:latin typeface="Times New Roman" pitchFamily="18" charset="0"/>
              </a:rPr>
              <a:t>).</a:t>
            </a:r>
          </a:p>
          <a:p>
            <a:pPr marL="0" indent="0" defTabSz="457200">
              <a:spcBef>
                <a:spcPts val="0"/>
              </a:spcBef>
              <a:buFontTx/>
              <a:buNone/>
            </a:pPr>
            <a:r>
              <a:rPr lang="en-US" altLang="en-US" sz="3000" b="1" i="1" dirty="0" smtClean="0">
                <a:solidFill>
                  <a:prstClr val="black"/>
                </a:solidFill>
                <a:latin typeface="Times New Roman" pitchFamily="18" charset="0"/>
              </a:rPr>
              <a:t>- </a:t>
            </a:r>
            <a:r>
              <a:rPr lang="en-US" altLang="en-US" sz="3000" b="1" i="1" dirty="0" err="1" smtClean="0">
                <a:solidFill>
                  <a:prstClr val="black"/>
                </a:solidFill>
                <a:latin typeface="Times New Roman" pitchFamily="18" charset="0"/>
              </a:rPr>
              <a:t>Không</a:t>
            </a:r>
            <a:r>
              <a:rPr lang="en-US" altLang="en-US" sz="3000" b="1" i="1" dirty="0" smtClean="0">
                <a:solidFill>
                  <a:prstClr val="black"/>
                </a:solidFill>
                <a:latin typeface="Times New Roman" pitchFamily="18" charset="0"/>
              </a:rPr>
              <a:t> </a:t>
            </a:r>
            <a:r>
              <a:rPr lang="en-US" altLang="en-US" sz="3000" b="1" i="1" dirty="0" err="1">
                <a:solidFill>
                  <a:prstClr val="black"/>
                </a:solidFill>
                <a:latin typeface="Times New Roman" pitchFamily="18" charset="0"/>
              </a:rPr>
              <a:t>dùng</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từ</a:t>
            </a:r>
            <a:r>
              <a:rPr lang="en-US" altLang="en-US" sz="3000" b="1" i="1" dirty="0">
                <a:solidFill>
                  <a:prstClr val="black"/>
                </a:solidFill>
                <a:latin typeface="Times New Roman" pitchFamily="18" charset="0"/>
              </a:rPr>
              <a:t> </a:t>
            </a:r>
            <a:r>
              <a:rPr lang="en-US" altLang="en-US" sz="3000" b="1" i="1" dirty="0" err="1">
                <a:solidFill>
                  <a:prstClr val="black"/>
                </a:solidFill>
                <a:latin typeface="Times New Roman" pitchFamily="18" charset="0"/>
              </a:rPr>
              <a:t>nối</a:t>
            </a:r>
            <a:r>
              <a:rPr lang="en-US" altLang="en-US" sz="3000" b="1" i="1" dirty="0">
                <a:solidFill>
                  <a:prstClr val="black"/>
                </a:solidFill>
                <a:latin typeface="Times New Roman" pitchFamily="18" charset="0"/>
              </a:rPr>
              <a:t>: </a:t>
            </a:r>
          </a:p>
          <a:p>
            <a:pPr defTabSz="457200">
              <a:spcBef>
                <a:spcPts val="0"/>
              </a:spcBef>
              <a:buFontTx/>
              <a:buNone/>
            </a:pPr>
            <a:r>
              <a:rPr lang="en-US" altLang="en-US" sz="3000" dirty="0" smtClean="0">
                <a:solidFill>
                  <a:prstClr val="black"/>
                </a:solidFill>
                <a:latin typeface="Times New Roman" pitchFamily="18" charset="0"/>
              </a:rPr>
              <a:t>     </a:t>
            </a:r>
            <a:r>
              <a:rPr lang="en-US" altLang="en-US" sz="3000" dirty="0" err="1" smtClean="0">
                <a:solidFill>
                  <a:prstClr val="black"/>
                </a:solidFill>
                <a:latin typeface="Times New Roman" pitchFamily="18" charset="0"/>
              </a:rPr>
              <a:t>Dùng</a:t>
            </a:r>
            <a:r>
              <a:rPr lang="en-US" altLang="en-US" sz="3000" dirty="0" smtClean="0">
                <a:solidFill>
                  <a:prstClr val="black"/>
                </a:solidFill>
                <a:latin typeface="Times New Roman" pitchFamily="18" charset="0"/>
              </a:rPr>
              <a:t> </a:t>
            </a:r>
            <a:r>
              <a:rPr lang="en-US" altLang="en-US" sz="3000" dirty="0" err="1">
                <a:solidFill>
                  <a:prstClr val="black"/>
                </a:solidFill>
                <a:latin typeface="Times New Roman" pitchFamily="18" charset="0"/>
              </a:rPr>
              <a:t>dấu</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phẩy</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dấu</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chấm</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phẩy</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hoặc</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dấu</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hai</a:t>
            </a:r>
            <a:r>
              <a:rPr lang="en-US" altLang="en-US" sz="3000" dirty="0">
                <a:solidFill>
                  <a:prstClr val="black"/>
                </a:solidFill>
                <a:latin typeface="Times New Roman" pitchFamily="18" charset="0"/>
              </a:rPr>
              <a:t> </a:t>
            </a:r>
            <a:r>
              <a:rPr lang="en-US" altLang="en-US" sz="3000" dirty="0" err="1">
                <a:solidFill>
                  <a:prstClr val="black"/>
                </a:solidFill>
                <a:latin typeface="Times New Roman" pitchFamily="18" charset="0"/>
              </a:rPr>
              <a:t>chấm</a:t>
            </a:r>
            <a:r>
              <a:rPr lang="en-US" altLang="en-US" sz="3000" dirty="0" smtClean="0">
                <a:solidFill>
                  <a:prstClr val="black"/>
                </a:solidFill>
                <a:latin typeface="Times New Roman" pitchFamily="18" charset="0"/>
              </a:rPr>
              <a:t>.</a:t>
            </a:r>
            <a:endParaRPr lang="en-US" altLang="en-US" sz="3000" dirty="0">
              <a:solidFill>
                <a:prstClr val="black"/>
              </a:solidFill>
              <a:latin typeface="Times New Roman" pitchFamily="18" charset="0"/>
            </a:endParaRPr>
          </a:p>
        </p:txBody>
      </p:sp>
      <p:sp>
        <p:nvSpPr>
          <p:cNvPr id="2" name="Rectangle 1"/>
          <p:cNvSpPr/>
          <p:nvPr/>
        </p:nvSpPr>
        <p:spPr>
          <a:xfrm>
            <a:off x="457289" y="5897598"/>
            <a:ext cx="4079771" cy="584775"/>
          </a:xfrm>
          <a:prstGeom prst="rect">
            <a:avLst/>
          </a:prstGeom>
        </p:spPr>
        <p:txBody>
          <a:bodyPr wrap="none">
            <a:spAutoFit/>
          </a:bodyPr>
          <a:lstStyle/>
          <a:p>
            <a:pPr defTabSz="457200"/>
            <a:r>
              <a:rPr lang="en-US" altLang="en-US" sz="3200" b="1" dirty="0" smtClean="0">
                <a:solidFill>
                  <a:prstClr val="black"/>
                </a:solidFill>
                <a:latin typeface="Times New Roman" pitchFamily="18" charset="0"/>
              </a:rPr>
              <a:t>2. </a:t>
            </a:r>
            <a:r>
              <a:rPr lang="en-US" altLang="en-US" sz="3200" b="1" dirty="0" err="1">
                <a:solidFill>
                  <a:prstClr val="black"/>
                </a:solidFill>
                <a:latin typeface="Times New Roman" pitchFamily="18" charset="0"/>
              </a:rPr>
              <a:t>Ghi</a:t>
            </a:r>
            <a:r>
              <a:rPr lang="en-US" altLang="en-US" sz="3200" b="1" dirty="0">
                <a:solidFill>
                  <a:prstClr val="black"/>
                </a:solidFill>
                <a:latin typeface="Times New Roman" pitchFamily="18" charset="0"/>
              </a:rPr>
              <a:t> </a:t>
            </a:r>
            <a:r>
              <a:rPr lang="en-US" altLang="en-US" sz="3200" b="1" dirty="0" err="1" smtClean="0">
                <a:solidFill>
                  <a:prstClr val="black"/>
                </a:solidFill>
                <a:latin typeface="Times New Roman" pitchFamily="18" charset="0"/>
              </a:rPr>
              <a:t>nhớ</a:t>
            </a:r>
            <a:r>
              <a:rPr lang="en-US" altLang="en-US" sz="3200" b="1" dirty="0">
                <a:solidFill>
                  <a:prstClr val="black"/>
                </a:solidFill>
                <a:latin typeface="Times New Roman" pitchFamily="18" charset="0"/>
              </a:rPr>
              <a:t> </a:t>
            </a:r>
            <a:r>
              <a:rPr lang="en-US" altLang="en-US" sz="3200" b="1" dirty="0" smtClean="0">
                <a:solidFill>
                  <a:prstClr val="black"/>
                </a:solidFill>
                <a:latin typeface="Times New Roman" pitchFamily="18" charset="0"/>
              </a:rPr>
              <a:t>SGK/T112</a:t>
            </a:r>
            <a:r>
              <a:rPr lang="en-US" altLang="en-US" sz="2800" b="1" dirty="0" smtClean="0">
                <a:solidFill>
                  <a:prstClr val="black"/>
                </a:solidFill>
                <a:latin typeface="Times New Roman" pitchFamily="18" charset="0"/>
              </a:rPr>
              <a:t>.</a:t>
            </a:r>
            <a:endParaRPr lang="en-US" altLang="en-US" sz="2800" b="1" dirty="0">
              <a:solidFill>
                <a:prstClr val="black"/>
              </a:solidFill>
              <a:latin typeface="Times New Roman" pitchFamily="18" charset="0"/>
            </a:endParaRPr>
          </a:p>
        </p:txBody>
      </p:sp>
      <p:sp>
        <p:nvSpPr>
          <p:cNvPr id="4" name="Thought Bubble: Cloud 3"/>
          <p:cNvSpPr/>
          <p:nvPr/>
        </p:nvSpPr>
        <p:spPr>
          <a:xfrm>
            <a:off x="5316516" y="76199"/>
            <a:ext cx="3522683" cy="3200401"/>
          </a:xfrm>
          <a:prstGeom prst="cloudCallout">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r>
              <a:rPr lang="vi-VN" sz="3200" i="1" dirty="0" smtClean="0">
                <a:solidFill>
                  <a:prstClr val="black"/>
                </a:solidFill>
              </a:rPr>
              <a:t> </a:t>
            </a:r>
            <a:r>
              <a:rPr lang="fr-FR" sz="3200" b="1" dirty="0" smtClean="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dụ</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nối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ghép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033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4"/>
                                        </p:tgtEl>
                                        <p:attrNameLst>
                                          <p:attrName>ppt_w</p:attrName>
                                        </p:attrNameLst>
                                      </p:cBhvr>
                                      <p:tavLst>
                                        <p:tav tm="0">
                                          <p:val>
                                            <p:strVal val="ppt_w"/>
                                          </p:val>
                                        </p:tav>
                                        <p:tav tm="100000">
                                          <p:val>
                                            <p:fltVal val="0"/>
                                          </p:val>
                                        </p:tav>
                                      </p:tavLst>
                                    </p:anim>
                                    <p:anim calcmode="lin" valueType="num">
                                      <p:cBhvr>
                                        <p:cTn id="13" dur="1000"/>
                                        <p:tgtEl>
                                          <p:spTgt spid="4"/>
                                        </p:tgtEl>
                                        <p:attrNameLst>
                                          <p:attrName>ppt_h</p:attrName>
                                        </p:attrNameLst>
                                      </p:cBhvr>
                                      <p:tavLst>
                                        <p:tav tm="0">
                                          <p:val>
                                            <p:strVal val="ppt_h"/>
                                          </p:val>
                                        </p:tav>
                                        <p:tav tm="100000">
                                          <p:val>
                                            <p:fltVal val="0"/>
                                          </p:val>
                                        </p:tav>
                                      </p:tavLst>
                                    </p:anim>
                                    <p:anim calcmode="lin" valueType="num">
                                      <p:cBhvr>
                                        <p:cTn id="14" dur="1000"/>
                                        <p:tgtEl>
                                          <p:spTgt spid="4"/>
                                        </p:tgtEl>
                                        <p:attrNameLst>
                                          <p:attrName>style.rotation</p:attrName>
                                        </p:attrNameLst>
                                      </p:cBhvr>
                                      <p:tavLst>
                                        <p:tav tm="0">
                                          <p:val>
                                            <p:fltVal val="0"/>
                                          </p:val>
                                        </p:tav>
                                        <p:tav tm="100000">
                                          <p:val>
                                            <p:fltVal val="90"/>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3803">
                                            <p:txEl>
                                              <p:pRg st="0" end="0"/>
                                            </p:txEl>
                                          </p:spTgt>
                                        </p:tgtEl>
                                        <p:attrNameLst>
                                          <p:attrName>style.visibility</p:attrName>
                                        </p:attrNameLst>
                                      </p:cBhvr>
                                      <p:to>
                                        <p:strVal val="visible"/>
                                      </p:to>
                                    </p:set>
                                    <p:animEffect transition="in" filter="blinds(horizontal)">
                                      <p:cBhvr>
                                        <p:cTn id="21" dur="500"/>
                                        <p:tgtEl>
                                          <p:spTgt spid="3380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33803">
                                            <p:txEl>
                                              <p:pRg st="1" end="1"/>
                                            </p:txEl>
                                          </p:spTgt>
                                        </p:tgtEl>
                                        <p:attrNameLst>
                                          <p:attrName>style.visibility</p:attrName>
                                        </p:attrNameLst>
                                      </p:cBhvr>
                                      <p:to>
                                        <p:strVal val="visible"/>
                                      </p:to>
                                    </p:set>
                                    <p:animEffect transition="in" filter="blinds(horizontal)">
                                      <p:cBhvr>
                                        <p:cTn id="26" dur="500"/>
                                        <p:tgtEl>
                                          <p:spTgt spid="3380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33803">
                                            <p:txEl>
                                              <p:pRg st="2" end="2"/>
                                            </p:txEl>
                                          </p:spTgt>
                                        </p:tgtEl>
                                        <p:attrNameLst>
                                          <p:attrName>style.visibility</p:attrName>
                                        </p:attrNameLst>
                                      </p:cBhvr>
                                      <p:to>
                                        <p:strVal val="visible"/>
                                      </p:to>
                                    </p:set>
                                    <p:animEffect transition="in" filter="blinds(horizontal)">
                                      <p:cBhvr>
                                        <p:cTn id="31" dur="500"/>
                                        <p:tgtEl>
                                          <p:spTgt spid="33803">
                                            <p:txEl>
                                              <p:pRg st="2" end="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3803">
                                            <p:txEl>
                                              <p:pRg st="3" end="3"/>
                                            </p:txEl>
                                          </p:spTgt>
                                        </p:tgtEl>
                                        <p:attrNameLst>
                                          <p:attrName>style.visibility</p:attrName>
                                        </p:attrNameLst>
                                      </p:cBhvr>
                                      <p:to>
                                        <p:strVal val="visible"/>
                                      </p:to>
                                    </p:set>
                                    <p:animEffect transition="in" filter="blinds(horizontal)">
                                      <p:cBhvr>
                                        <p:cTn id="34" dur="500"/>
                                        <p:tgtEl>
                                          <p:spTgt spid="33803">
                                            <p:txEl>
                                              <p:pRg st="3" end="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3803">
                                            <p:txEl>
                                              <p:pRg st="4" end="4"/>
                                            </p:txEl>
                                          </p:spTgt>
                                        </p:tgtEl>
                                        <p:attrNameLst>
                                          <p:attrName>style.visibility</p:attrName>
                                        </p:attrNameLst>
                                      </p:cBhvr>
                                      <p:to>
                                        <p:strVal val="visible"/>
                                      </p:to>
                                    </p:set>
                                    <p:animEffect transition="in" filter="blinds(horizontal)">
                                      <p:cBhvr>
                                        <p:cTn id="37" dur="500"/>
                                        <p:tgtEl>
                                          <p:spTgt spid="3380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3803">
                                            <p:txEl>
                                              <p:pRg st="5" end="5"/>
                                            </p:txEl>
                                          </p:spTgt>
                                        </p:tgtEl>
                                        <p:attrNameLst>
                                          <p:attrName>style.visibility</p:attrName>
                                        </p:attrNameLst>
                                      </p:cBhvr>
                                      <p:to>
                                        <p:strVal val="visible"/>
                                      </p:to>
                                    </p:set>
                                    <p:animEffect transition="in" filter="blinds(horizontal)">
                                      <p:cBhvr>
                                        <p:cTn id="42" dur="500"/>
                                        <p:tgtEl>
                                          <p:spTgt spid="33803">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3803">
                                            <p:txEl>
                                              <p:pRg st="6" end="6"/>
                                            </p:txEl>
                                          </p:spTgt>
                                        </p:tgtEl>
                                        <p:attrNameLst>
                                          <p:attrName>style.visibility</p:attrName>
                                        </p:attrNameLst>
                                      </p:cBhvr>
                                      <p:to>
                                        <p:strVal val="visible"/>
                                      </p:to>
                                    </p:set>
                                    <p:animEffect transition="in" filter="blinds(horizontal)">
                                      <p:cBhvr>
                                        <p:cTn id="47" dur="500"/>
                                        <p:tgtEl>
                                          <p:spTgt spid="3380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NH\đuổ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22" y="314793"/>
            <a:ext cx="5523441" cy="6175948"/>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5879893" y="954159"/>
            <a:ext cx="2979295" cy="5139869"/>
          </a:xfrm>
          <a:prstGeom prst="rect">
            <a:avLst/>
          </a:prstGeom>
          <a:noFill/>
          <a:ln>
            <a:noFill/>
          </a:ln>
        </p:spPr>
        <p:txBody>
          <a:bodyPr wrap="square">
            <a:spAutoFit/>
          </a:bodyPr>
          <a:lstStyle>
            <a:lvl1pPr/>
            <a:lvl2pPr marL="742950" indent="-285750"/>
            <a:lvl3pPr/>
            <a:lvl4pPr/>
            <a:lvl5pPr/>
            <a:lvl6pPr/>
            <a:lvl7pPr/>
            <a:lvl8pPr/>
            <a:lvl9pPr/>
          </a:lstStyle>
          <a:p>
            <a:pPr algn="just" defTabSz="457200"/>
            <a:r>
              <a:rPr lang="en-US" altLang="zh-CN" sz="3200" b="1" dirty="0" err="1" smtClean="0">
                <a:solidFill>
                  <a:srgbClr val="FF0000"/>
                </a:solidFill>
                <a:latin typeface="Times New Roman" pitchFamily="18" charset="0"/>
                <a:ea typeface="微软雅黑" pitchFamily="34" charset="-122"/>
                <a:cs typeface="Times New Roman" pitchFamily="18" charset="0"/>
              </a:rPr>
              <a:t>Luật</a:t>
            </a:r>
            <a:r>
              <a:rPr lang="en-US" altLang="zh-CN" sz="3200" b="1" dirty="0" smtClean="0">
                <a:solidFill>
                  <a:srgbClr val="FF0000"/>
                </a:solidFill>
                <a:latin typeface="Times New Roman" pitchFamily="18" charset="0"/>
                <a:ea typeface="微软雅黑" pitchFamily="34" charset="-122"/>
                <a:cs typeface="Times New Roman" pitchFamily="18" charset="0"/>
              </a:rPr>
              <a:t> </a:t>
            </a:r>
            <a:r>
              <a:rPr lang="en-US" altLang="zh-CN" sz="3200" b="1" dirty="0" err="1" smtClean="0">
                <a:solidFill>
                  <a:srgbClr val="FF0000"/>
                </a:solidFill>
                <a:latin typeface="Times New Roman" pitchFamily="18" charset="0"/>
                <a:ea typeface="微软雅黑" pitchFamily="34" charset="-122"/>
                <a:cs typeface="Times New Roman" pitchFamily="18" charset="0"/>
              </a:rPr>
              <a:t>chơi</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Dựa</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vào</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các</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hình</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ảnh</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và</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vế</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câu</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cho</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trước</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em</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hãy</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điền</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vế</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câu</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thích</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hợp</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vào</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chỗ</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chấm</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để</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tạo</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thành</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câu</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ghép</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có</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cặp</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từ</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hô</a:t>
            </a:r>
            <a:r>
              <a:rPr lang="en-US" altLang="zh-CN" sz="3200" b="1" dirty="0" smtClean="0">
                <a:solidFill>
                  <a:prstClr val="black"/>
                </a:solidFill>
                <a:latin typeface="Times New Roman" pitchFamily="18" charset="0"/>
                <a:ea typeface="微软雅黑" pitchFamily="34" charset="-122"/>
                <a:cs typeface="Times New Roman" pitchFamily="18" charset="0"/>
              </a:rPr>
              <a:t> </a:t>
            </a:r>
            <a:r>
              <a:rPr lang="en-US" altLang="zh-CN" sz="3200" b="1" dirty="0" err="1" smtClean="0">
                <a:solidFill>
                  <a:prstClr val="black"/>
                </a:solidFill>
                <a:latin typeface="Times New Roman" pitchFamily="18" charset="0"/>
                <a:ea typeface="微软雅黑" pitchFamily="34" charset="-122"/>
                <a:cs typeface="Times New Roman" pitchFamily="18" charset="0"/>
              </a:rPr>
              <a:t>ứng</a:t>
            </a:r>
            <a:r>
              <a:rPr lang="en-US" altLang="zh-CN" sz="3200" b="1" dirty="0" smtClean="0">
                <a:solidFill>
                  <a:prstClr val="black"/>
                </a:solidFill>
                <a:latin typeface="Times New Roman" pitchFamily="18" charset="0"/>
                <a:ea typeface="微软雅黑" pitchFamily="34" charset="-122"/>
                <a:cs typeface="Times New Roman" pitchFamily="18" charset="0"/>
              </a:rPr>
              <a:t>.</a:t>
            </a:r>
            <a:endParaRPr lang="zh-CN" altLang="en-US" sz="3200" b="1" dirty="0">
              <a:solidFill>
                <a:prstClr val="black"/>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6674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NH\mẹ và b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352" y="279853"/>
            <a:ext cx="7015397" cy="468189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4">
            <a:extLst>
              <a:ext uri="{FF2B5EF4-FFF2-40B4-BE49-F238E27FC236}">
                <a16:creationId xmlns:a16="http://schemas.microsoft.com/office/drawing/2014/main" id="{2733CF7E-1F1A-4B9A-8F6F-5404BF54AABD}"/>
              </a:ext>
            </a:extLst>
          </p:cNvPr>
          <p:cNvSpPr txBox="1"/>
          <p:nvPr/>
        </p:nvSpPr>
        <p:spPr>
          <a:xfrm>
            <a:off x="730904" y="5592599"/>
            <a:ext cx="8413096" cy="64633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36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6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6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600" dirty="0" smtClean="0">
                <a:solidFill>
                  <a:prstClr val="black"/>
                </a:solidFill>
                <a:latin typeface="Times New Roman" panose="02020603050405020304" pitchFamily="18" charset="0"/>
                <a:ea typeface="微软雅黑" pitchFamily="34" charset="-122"/>
                <a:cs typeface="Times New Roman" panose="02020603050405020304" pitchFamily="18" charset="0"/>
              </a:rPr>
              <a:t> ………………,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em</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bé</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cũng</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đi</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theo</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đến</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đấy</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a:t>
            </a:r>
            <a:endParaRPr lang="zh-CN" altLang="en-US" sz="36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 name="文本框 4">
            <a:extLst>
              <a:ext uri="{FF2B5EF4-FFF2-40B4-BE49-F238E27FC236}">
                <a16:creationId xmlns:a16="http://schemas.microsoft.com/office/drawing/2014/main" id="{2733CF7E-1F1A-4B9A-8F6F-5404BF54AABD}"/>
              </a:ext>
            </a:extLst>
          </p:cNvPr>
          <p:cNvSpPr txBox="1"/>
          <p:nvPr/>
        </p:nvSpPr>
        <p:spPr>
          <a:xfrm>
            <a:off x="968872" y="5565119"/>
            <a:ext cx="3222128" cy="646331"/>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36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Mẹ</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đi</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đến</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đâu</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endParaRPr lang="zh-CN" altLang="en-US" sz="36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5740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au nhà.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570" y="224852"/>
            <a:ext cx="6596082" cy="4961744"/>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4">
            <a:extLst>
              <a:ext uri="{FF2B5EF4-FFF2-40B4-BE49-F238E27FC236}">
                <a16:creationId xmlns:a16="http://schemas.microsoft.com/office/drawing/2014/main" id="{2733CF7E-1F1A-4B9A-8F6F-5404BF54AABD}"/>
              </a:ext>
            </a:extLst>
          </p:cNvPr>
          <p:cNvSpPr txBox="1"/>
          <p:nvPr/>
        </p:nvSpPr>
        <p:spPr>
          <a:xfrm>
            <a:off x="595995" y="5592598"/>
            <a:ext cx="8776605" cy="584775"/>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nhà</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cửa</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càng</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sạch</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a:t>
            </a:r>
            <a:endParaRPr lang="zh-CN" altLang="en-US" sz="32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 name="文本框 4">
            <a:extLst>
              <a:ext uri="{FF2B5EF4-FFF2-40B4-BE49-F238E27FC236}">
                <a16:creationId xmlns:a16="http://schemas.microsoft.com/office/drawing/2014/main" id="{2733CF7E-1F1A-4B9A-8F6F-5404BF54AABD}"/>
              </a:ext>
            </a:extLst>
          </p:cNvPr>
          <p:cNvSpPr txBox="1"/>
          <p:nvPr/>
        </p:nvSpPr>
        <p:spPr>
          <a:xfrm>
            <a:off x="228600" y="5562600"/>
            <a:ext cx="5727360" cy="584775"/>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Chúng</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ta </a:t>
            </a:r>
            <a:r>
              <a:rPr lang="en-US" altLang="zh-CN" sz="32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càng</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chăm</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chỉ</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quét</a:t>
            </a:r>
            <a:r>
              <a:rPr lang="en-US"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dọn</a:t>
            </a:r>
            <a:endParaRPr lang="zh-CN" altLang="en-US" sz="32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9797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cov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660" y="960373"/>
            <a:ext cx="6430780" cy="449604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4">
            <a:extLst>
              <a:ext uri="{FF2B5EF4-FFF2-40B4-BE49-F238E27FC236}">
                <a16:creationId xmlns:a16="http://schemas.microsoft.com/office/drawing/2014/main" id="{2733CF7E-1F1A-4B9A-8F6F-5404BF54AABD}"/>
              </a:ext>
            </a:extLst>
          </p:cNvPr>
          <p:cNvSpPr txBox="1"/>
          <p:nvPr/>
        </p:nvSpPr>
        <p:spPr>
          <a:xfrm>
            <a:off x="179882" y="5592597"/>
            <a:ext cx="9649918" cy="461665"/>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Chúng</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ta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thực</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hiện</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phòng</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chống</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dịch</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Covid</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tốt</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bao</a:t>
            </a:r>
            <a:r>
              <a:rPr lang="en-US" altLang="zh-CN" sz="2400" b="1" dirty="0" smtClean="0">
                <a:solidFill>
                  <a:srgbClr val="FF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nhiêu</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endParaRPr lang="zh-CN" altLang="en-US" sz="24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 name="文本框 4">
            <a:extLst>
              <a:ext uri="{FF2B5EF4-FFF2-40B4-BE49-F238E27FC236}">
                <a16:creationId xmlns:a16="http://schemas.microsoft.com/office/drawing/2014/main" id="{2733CF7E-1F1A-4B9A-8F6F-5404BF54AABD}"/>
              </a:ext>
            </a:extLst>
          </p:cNvPr>
          <p:cNvSpPr txBox="1"/>
          <p:nvPr/>
        </p:nvSpPr>
        <p:spPr>
          <a:xfrm>
            <a:off x="179882" y="5562600"/>
            <a:ext cx="9345118" cy="892552"/>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defTabSz="457200"/>
            <a:r>
              <a:rPr lang="en-US" altLang="zh-CN" sz="28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dịch</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bệnh</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nhanh</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được</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đẩy</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lùi</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bấy</a:t>
            </a:r>
            <a:r>
              <a:rPr lang="en-US" altLang="zh-CN" sz="2400" b="1" dirty="0" smtClean="0">
                <a:solidFill>
                  <a:srgbClr val="FF0000"/>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微软雅黑" pitchFamily="34" charset="-122"/>
                <a:cs typeface="Times New Roman" panose="02020603050405020304" pitchFamily="18" charset="0"/>
              </a:rPr>
              <a:t>nhiêu</a:t>
            </a:r>
            <a:r>
              <a:rPr lang="en-US" altLang="zh-CN" sz="24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endParaRPr lang="zh-CN" altLang="en-US" sz="24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2733CF7E-1F1A-4B9A-8F6F-5404BF54AABD}"/>
              </a:ext>
            </a:extLst>
          </p:cNvPr>
          <p:cNvSpPr txBox="1"/>
          <p:nvPr/>
        </p:nvSpPr>
        <p:spPr>
          <a:xfrm>
            <a:off x="764499" y="312844"/>
            <a:ext cx="7884827" cy="523220"/>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defTabSz="457200"/>
            <a:r>
              <a:rPr lang="en-US" altLang="zh-CN" sz="2800" b="1" dirty="0" smtClean="0">
                <a:solidFill>
                  <a:prstClr val="black"/>
                </a:solidFill>
                <a:latin typeface="Times New Roman" panose="02020603050405020304" pitchFamily="18" charset="0"/>
                <a:ea typeface="微软雅黑" pitchFamily="34" charset="-122"/>
                <a:cs typeface="Times New Roman" panose="02020603050405020304" pitchFamily="18" charset="0"/>
              </a:rPr>
              <a:t>VIỆT NAM CHUNG TAY ĐẨY LÙI COVID</a:t>
            </a:r>
            <a:endParaRPr lang="zh-CN" altLang="en-US" sz="2800" b="1"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36004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Káº¿t quáº£ hÃ¬nh áº£nh cho ná»n tráº¯ng"/>
          <p:cNvPicPr>
            <a:picLocks noChangeAspect="1" noChangeArrowheads="1"/>
          </p:cNvPicPr>
          <p:nvPr/>
        </p:nvPicPr>
        <p:blipFill>
          <a:blip r:embed="rId3">
            <a:extLst>
              <a:ext uri="{28A0092B-C50C-407E-A947-70E740481C1C}">
                <a14:useLocalDpi xmlns:a14="http://schemas.microsoft.com/office/drawing/2010/main" val="0"/>
              </a:ext>
            </a:extLst>
          </a:blip>
          <a:srcRect r="26888" b="30499"/>
          <a:stretch>
            <a:fillRect/>
          </a:stretch>
        </p:blipFill>
        <p:spPr bwMode="auto">
          <a:xfrm>
            <a:off x="296865" y="396875"/>
            <a:ext cx="85391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TextBox 143"/>
          <p:cNvSpPr txBox="1">
            <a:spLocks noChangeArrowheads="1"/>
          </p:cNvSpPr>
          <p:nvPr/>
        </p:nvSpPr>
        <p:spPr bwMode="auto">
          <a:xfrm>
            <a:off x="942977" y="388366"/>
            <a:ext cx="67976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a:spcBef>
                <a:spcPct val="0"/>
              </a:spcBef>
              <a:buFontTx/>
              <a:buNone/>
            </a:pPr>
            <a:r>
              <a:rPr lang="en-US" altLang="en-US" sz="6000" b="1" dirty="0" smtClean="0">
                <a:solidFill>
                  <a:prstClr val="black"/>
                </a:solidFill>
                <a:latin typeface="Times New Roman" pitchFamily="18" charset="0"/>
                <a:cs typeface="Times New Roman" pitchFamily="18" charset="0"/>
              </a:rPr>
              <a:t>CÂU GHÉP</a:t>
            </a:r>
            <a:endParaRPr lang="en-US" altLang="en-US" sz="6000" b="1" dirty="0">
              <a:solidFill>
                <a:prstClr val="black"/>
              </a:solidFill>
              <a:latin typeface="Times New Roman" pitchFamily="18" charset="0"/>
              <a:cs typeface="Times New Roman" pitchFamily="18" charset="0"/>
            </a:endParaRPr>
          </a:p>
        </p:txBody>
      </p:sp>
      <p:sp>
        <p:nvSpPr>
          <p:cNvPr id="145" name="椭圆 28"/>
          <p:cNvSpPr/>
          <p:nvPr/>
        </p:nvSpPr>
        <p:spPr>
          <a:xfrm>
            <a:off x="3821113" y="5624513"/>
            <a:ext cx="1257300" cy="539750"/>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a:defRPr/>
            </a:pPr>
            <a:endParaRPr lang="zh-CN" altLang="en-US" sz="1600" smtClean="0">
              <a:solidFill>
                <a:srgbClr val="FFFFFF"/>
              </a:solidFill>
              <a:latin typeface="Microsoft YaHei" pitchFamily="34" charset="-122"/>
              <a:ea typeface="Microsoft YaHei" pitchFamily="34" charset="-122"/>
            </a:endParaRPr>
          </a:p>
        </p:txBody>
      </p:sp>
      <p:sp>
        <p:nvSpPr>
          <p:cNvPr id="146" name="圆角矩形 34"/>
          <p:cNvSpPr/>
          <p:nvPr/>
        </p:nvSpPr>
        <p:spPr>
          <a:xfrm>
            <a:off x="4386264" y="1860550"/>
            <a:ext cx="119062" cy="4051300"/>
          </a:xfrm>
          <a:prstGeom prst="roundRect">
            <a:avLst>
              <a:gd name="adj" fmla="val 50000"/>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a:defRPr/>
            </a:pPr>
            <a:endParaRPr lang="zh-CN" altLang="en-US" sz="1600" smtClean="0">
              <a:solidFill>
                <a:srgbClr val="FFFFFF"/>
              </a:solidFill>
              <a:latin typeface="Microsoft YaHei" pitchFamily="34" charset="-122"/>
              <a:ea typeface="Microsoft YaHei" pitchFamily="34" charset="-122"/>
            </a:endParaRPr>
          </a:p>
        </p:txBody>
      </p:sp>
      <p:sp>
        <p:nvSpPr>
          <p:cNvPr id="147" name="五边形 35"/>
          <p:cNvSpPr/>
          <p:nvPr/>
        </p:nvSpPr>
        <p:spPr>
          <a:xfrm rot="201853">
            <a:off x="4248150" y="2159004"/>
            <a:ext cx="990600" cy="600075"/>
          </a:xfrm>
          <a:prstGeom prst="homePlate">
            <a:avLst/>
          </a:prstGeom>
          <a:solidFill>
            <a:schemeClr val="accent4"/>
          </a:solidFill>
          <a:ln>
            <a:noFill/>
          </a:ln>
          <a:effectLst>
            <a:outerShdw dist="38100" dir="3000000" algn="tl" rotWithShape="0">
              <a:schemeClr val="accent4">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altLang="zh-CN" sz="3200" b="1" dirty="0">
                <a:solidFill>
                  <a:srgbClr val="FFFF00"/>
                </a:solidFill>
                <a:latin typeface="Times New Roman" pitchFamily="18" charset="0"/>
                <a:ea typeface="微软雅黑" panose="020B0503020204020204" pitchFamily="34" charset="-122"/>
                <a:cs typeface="Times New Roman" pitchFamily="18" charset="0"/>
              </a:rPr>
              <a:t> </a:t>
            </a:r>
            <a:r>
              <a:rPr lang="en-US" altLang="zh-CN" sz="4000" b="1" dirty="0" smtClean="0">
                <a:solidFill>
                  <a:srgbClr val="FFFF00"/>
                </a:solidFill>
                <a:latin typeface="Times New Roman" pitchFamily="18" charset="0"/>
                <a:ea typeface="微软雅黑" panose="020B0503020204020204" pitchFamily="34" charset="-122"/>
                <a:cs typeface="Times New Roman" pitchFamily="18" charset="0"/>
              </a:rPr>
              <a:t>I</a:t>
            </a:r>
            <a:endParaRPr lang="zh-CN" altLang="en-US" sz="4000" b="1" dirty="0">
              <a:solidFill>
                <a:srgbClr val="FFFF00"/>
              </a:solidFill>
              <a:latin typeface="Times New Roman" pitchFamily="18" charset="0"/>
              <a:ea typeface="微软雅黑" panose="020B0503020204020204" pitchFamily="34" charset="-122"/>
              <a:cs typeface="Times New Roman" pitchFamily="18" charset="0"/>
            </a:endParaRPr>
          </a:p>
        </p:txBody>
      </p:sp>
      <p:sp>
        <p:nvSpPr>
          <p:cNvPr id="148" name="五边形 37"/>
          <p:cNvSpPr/>
          <p:nvPr/>
        </p:nvSpPr>
        <p:spPr>
          <a:xfrm rot="21347357" flipH="1">
            <a:off x="3656014" y="3469129"/>
            <a:ext cx="989012" cy="600075"/>
          </a:xfrm>
          <a:prstGeom prst="homePlate">
            <a:avLst/>
          </a:prstGeom>
          <a:solidFill>
            <a:schemeClr val="accent1"/>
          </a:solidFill>
          <a:ln>
            <a:noFill/>
          </a:ln>
          <a:effectLst>
            <a:outerShdw dist="38100" dir="78000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altLang="zh-CN" sz="4000" b="1" dirty="0" smtClean="0">
                <a:solidFill>
                  <a:srgbClr val="FFFF00"/>
                </a:solidFill>
                <a:latin typeface="Times New Roman" pitchFamily="18" charset="0"/>
                <a:ea typeface="微软雅黑" panose="020B0503020204020204" pitchFamily="34" charset="-122"/>
                <a:cs typeface="Times New Roman" pitchFamily="18" charset="0"/>
              </a:rPr>
              <a:t>II</a:t>
            </a:r>
            <a:endParaRPr lang="zh-CN" altLang="en-US" sz="4000" b="1" dirty="0">
              <a:solidFill>
                <a:srgbClr val="FFFF00"/>
              </a:solidFill>
              <a:latin typeface="Times New Roman" pitchFamily="18" charset="0"/>
              <a:ea typeface="微软雅黑" panose="020B0503020204020204" pitchFamily="34" charset="-122"/>
              <a:cs typeface="Times New Roman" pitchFamily="18" charset="0"/>
            </a:endParaRPr>
          </a:p>
        </p:txBody>
      </p:sp>
      <p:sp>
        <p:nvSpPr>
          <p:cNvPr id="149" name="五边形 39"/>
          <p:cNvSpPr/>
          <p:nvPr/>
        </p:nvSpPr>
        <p:spPr>
          <a:xfrm rot="201853">
            <a:off x="4248150" y="4582975"/>
            <a:ext cx="990600" cy="598488"/>
          </a:xfrm>
          <a:prstGeom prst="homePlate">
            <a:avLst/>
          </a:prstGeom>
          <a:solidFill>
            <a:schemeClr val="accent3"/>
          </a:solidFill>
          <a:ln>
            <a:noFill/>
          </a:ln>
          <a:effectLst>
            <a:outerShdw dist="38100" dir="30000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altLang="zh-CN" sz="4000" b="1" dirty="0" smtClean="0">
                <a:solidFill>
                  <a:srgbClr val="FFFF00"/>
                </a:solidFill>
                <a:latin typeface="Times New Roman" pitchFamily="18" charset="0"/>
                <a:ea typeface="微软雅黑" panose="020B0503020204020204" pitchFamily="34" charset="-122"/>
                <a:cs typeface="Times New Roman" pitchFamily="18" charset="0"/>
              </a:rPr>
              <a:t>III</a:t>
            </a:r>
            <a:endParaRPr lang="zh-CN" altLang="en-US" sz="4000" b="1" dirty="0">
              <a:solidFill>
                <a:srgbClr val="FFFF00"/>
              </a:solidFill>
              <a:latin typeface="Times New Roman" pitchFamily="18" charset="0"/>
              <a:ea typeface="微软雅黑" panose="020B0503020204020204" pitchFamily="34" charset="-122"/>
              <a:cs typeface="Times New Roman" pitchFamily="18" charset="0"/>
            </a:endParaRPr>
          </a:p>
        </p:txBody>
      </p:sp>
      <p:sp>
        <p:nvSpPr>
          <p:cNvPr id="151" name="Rectangle 150"/>
          <p:cNvSpPr>
            <a:spLocks noChangeArrowheads="1"/>
          </p:cNvSpPr>
          <p:nvPr/>
        </p:nvSpPr>
        <p:spPr bwMode="auto">
          <a:xfrm>
            <a:off x="5651502" y="2087563"/>
            <a:ext cx="28733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a:buFont typeface="Arial" pitchFamily="34" charset="0"/>
              <a:buNone/>
            </a:pP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Đặc</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điểm</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của</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câu</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ghép</a:t>
            </a:r>
            <a:endParaRPr lang="zh-CN" altLang="en-US" sz="4800" b="1" i="1" dirty="0">
              <a:solidFill>
                <a:prstClr val="black"/>
              </a:solidFill>
              <a:latin typeface="Times New Roman" pitchFamily="18" charset="0"/>
              <a:ea typeface="微软雅黑" pitchFamily="34" charset="-122"/>
              <a:cs typeface="Times New Roman" pitchFamily="18" charset="0"/>
            </a:endParaRPr>
          </a:p>
        </p:txBody>
      </p:sp>
      <p:sp>
        <p:nvSpPr>
          <p:cNvPr id="152" name="Rectangle 151"/>
          <p:cNvSpPr>
            <a:spLocks noChangeArrowheads="1"/>
          </p:cNvSpPr>
          <p:nvPr/>
        </p:nvSpPr>
        <p:spPr bwMode="auto">
          <a:xfrm>
            <a:off x="614365" y="2936119"/>
            <a:ext cx="27035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a:buFont typeface="Arial" pitchFamily="34" charset="0"/>
              <a:buNone/>
            </a:pP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Cách</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nối</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các</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vế</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câu</a:t>
            </a:r>
            <a:endParaRPr lang="zh-CN" altLang="en-US" sz="4800" b="1" i="1" dirty="0">
              <a:solidFill>
                <a:prstClr val="black"/>
              </a:solidFill>
              <a:latin typeface="Times New Roman" pitchFamily="18" charset="0"/>
              <a:ea typeface="微软雅黑" pitchFamily="34" charset="-122"/>
              <a:cs typeface="Times New Roman" pitchFamily="18" charset="0"/>
            </a:endParaRPr>
          </a:p>
        </p:txBody>
      </p:sp>
      <p:sp>
        <p:nvSpPr>
          <p:cNvPr id="153" name="Rectangle 152"/>
          <p:cNvSpPr>
            <a:spLocks noChangeArrowheads="1"/>
          </p:cNvSpPr>
          <p:nvPr/>
        </p:nvSpPr>
        <p:spPr bwMode="auto">
          <a:xfrm>
            <a:off x="5475289" y="4467766"/>
            <a:ext cx="3179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a:buFont typeface="Arial" pitchFamily="34" charset="0"/>
              <a:buNone/>
            </a:pP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Luyện</a:t>
            </a:r>
            <a:r>
              <a:rPr lang="en-US" altLang="zh-CN" sz="4800" b="1" i="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4800" b="1" i="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tập</a:t>
            </a:r>
            <a:endParaRPr lang="zh-CN" altLang="en-US" sz="4800" b="1" i="1" dirty="0">
              <a:solidFill>
                <a:prstClr val="black"/>
              </a:solidFill>
              <a:latin typeface="Times New Roman" pitchFamily="18" charset="0"/>
              <a:ea typeface="微软雅黑" pitchFamily="34" charset="-122"/>
              <a:cs typeface="Times New Roman" pitchFamily="18" charset="0"/>
            </a:endParaRPr>
          </a:p>
        </p:txBody>
      </p:sp>
      <p:pic>
        <p:nvPicPr>
          <p:cNvPr id="61454" name="Picture 12" descr="Kết quả hình ảnh cho hình bàn tay cầm v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7" y="681038"/>
            <a:ext cx="698500" cy="431800"/>
          </a:xfrm>
          <a:prstGeom prst="rect">
            <a:avLst/>
          </a:prstGeom>
          <a:solidFill>
            <a:schemeClr val="tx1"/>
          </a:solidFill>
          <a:ln w="9525">
            <a:solidFill>
              <a:schemeClr val="bg1"/>
            </a:solidFill>
            <a:miter lim="800000"/>
            <a:headEnd/>
            <a:tailEnd/>
          </a:ln>
        </p:spPr>
      </p:pic>
    </p:spTree>
    <p:extLst>
      <p:ext uri="{BB962C8B-B14F-4D97-AF65-F5344CB8AC3E}">
        <p14:creationId xmlns:p14="http://schemas.microsoft.com/office/powerpoint/2010/main" val="1985194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barn(inHorizontal)">
                                      <p:cBhvr>
                                        <p:cTn id="14" dur="500"/>
                                        <p:tgtEl>
                                          <p:spTgt spid="145"/>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barn(inHorizontal)">
                                      <p:cBhvr>
                                        <p:cTn id="17" dur="500"/>
                                        <p:tgtEl>
                                          <p:spTgt spid="14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147"/>
                                        </p:tgtEl>
                                        <p:attrNameLst>
                                          <p:attrName>style.visibility</p:attrName>
                                        </p:attrNameLst>
                                      </p:cBhvr>
                                      <p:to>
                                        <p:strVal val="visible"/>
                                      </p:to>
                                    </p:set>
                                    <p:animEffect transition="in" filter="barn(inHorizontal)">
                                      <p:cBhvr>
                                        <p:cTn id="20" dur="500"/>
                                        <p:tgtEl>
                                          <p:spTgt spid="147"/>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barn(inHorizontal)">
                                      <p:cBhvr>
                                        <p:cTn id="23" dur="500"/>
                                        <p:tgtEl>
                                          <p:spTgt spid="148"/>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barn(inHorizontal)">
                                      <p:cBhvr>
                                        <p:cTn id="26" dur="500"/>
                                        <p:tgtEl>
                                          <p:spTgt spid="1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51"/>
                                        </p:tgtEl>
                                        <p:attrNameLst>
                                          <p:attrName>style.visibility</p:attrName>
                                        </p:attrNameLst>
                                      </p:cBhvr>
                                      <p:to>
                                        <p:strVal val="visible"/>
                                      </p:to>
                                    </p:set>
                                    <p:anim calcmode="lin" valueType="num">
                                      <p:cBhvr>
                                        <p:cTn id="31" dur="1000" fill="hold"/>
                                        <p:tgtEl>
                                          <p:spTgt spid="151"/>
                                        </p:tgtEl>
                                        <p:attrNameLst>
                                          <p:attrName>ppt_w</p:attrName>
                                        </p:attrNameLst>
                                      </p:cBhvr>
                                      <p:tavLst>
                                        <p:tav tm="0">
                                          <p:val>
                                            <p:strVal val="#ppt_w*0.70"/>
                                          </p:val>
                                        </p:tav>
                                        <p:tav tm="100000">
                                          <p:val>
                                            <p:strVal val="#ppt_w"/>
                                          </p:val>
                                        </p:tav>
                                      </p:tavLst>
                                    </p:anim>
                                    <p:anim calcmode="lin" valueType="num">
                                      <p:cBhvr>
                                        <p:cTn id="32" dur="1000" fill="hold"/>
                                        <p:tgtEl>
                                          <p:spTgt spid="151"/>
                                        </p:tgtEl>
                                        <p:attrNameLst>
                                          <p:attrName>ppt_h</p:attrName>
                                        </p:attrNameLst>
                                      </p:cBhvr>
                                      <p:tavLst>
                                        <p:tav tm="0">
                                          <p:val>
                                            <p:strVal val="#ppt_h"/>
                                          </p:val>
                                        </p:tav>
                                        <p:tav tm="100000">
                                          <p:val>
                                            <p:strVal val="#ppt_h"/>
                                          </p:val>
                                        </p:tav>
                                      </p:tavLst>
                                    </p:anim>
                                    <p:animEffect transition="in" filter="fade">
                                      <p:cBhvr>
                                        <p:cTn id="33" dur="1000"/>
                                        <p:tgtEl>
                                          <p:spTgt spid="1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52"/>
                                        </p:tgtEl>
                                        <p:attrNameLst>
                                          <p:attrName>style.visibility</p:attrName>
                                        </p:attrNameLst>
                                      </p:cBhvr>
                                      <p:to>
                                        <p:strVal val="visible"/>
                                      </p:to>
                                    </p:set>
                                    <p:anim calcmode="lin" valueType="num">
                                      <p:cBhvr>
                                        <p:cTn id="38" dur="1000" fill="hold"/>
                                        <p:tgtEl>
                                          <p:spTgt spid="152"/>
                                        </p:tgtEl>
                                        <p:attrNameLst>
                                          <p:attrName>ppt_w</p:attrName>
                                        </p:attrNameLst>
                                      </p:cBhvr>
                                      <p:tavLst>
                                        <p:tav tm="0">
                                          <p:val>
                                            <p:strVal val="#ppt_w*0.70"/>
                                          </p:val>
                                        </p:tav>
                                        <p:tav tm="100000">
                                          <p:val>
                                            <p:strVal val="#ppt_w"/>
                                          </p:val>
                                        </p:tav>
                                      </p:tavLst>
                                    </p:anim>
                                    <p:anim calcmode="lin" valueType="num">
                                      <p:cBhvr>
                                        <p:cTn id="39" dur="1000" fill="hold"/>
                                        <p:tgtEl>
                                          <p:spTgt spid="152"/>
                                        </p:tgtEl>
                                        <p:attrNameLst>
                                          <p:attrName>ppt_h</p:attrName>
                                        </p:attrNameLst>
                                      </p:cBhvr>
                                      <p:tavLst>
                                        <p:tav tm="0">
                                          <p:val>
                                            <p:strVal val="#ppt_h"/>
                                          </p:val>
                                        </p:tav>
                                        <p:tav tm="100000">
                                          <p:val>
                                            <p:strVal val="#ppt_h"/>
                                          </p:val>
                                        </p:tav>
                                      </p:tavLst>
                                    </p:anim>
                                    <p:animEffect transition="in" filter="fade">
                                      <p:cBhvr>
                                        <p:cTn id="40" dur="1000"/>
                                        <p:tgtEl>
                                          <p:spTgt spid="15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53"/>
                                        </p:tgtEl>
                                        <p:attrNameLst>
                                          <p:attrName>style.visibility</p:attrName>
                                        </p:attrNameLst>
                                      </p:cBhvr>
                                      <p:to>
                                        <p:strVal val="visible"/>
                                      </p:to>
                                    </p:set>
                                    <p:anim calcmode="lin" valueType="num">
                                      <p:cBhvr>
                                        <p:cTn id="45" dur="1000" fill="hold"/>
                                        <p:tgtEl>
                                          <p:spTgt spid="153"/>
                                        </p:tgtEl>
                                        <p:attrNameLst>
                                          <p:attrName>ppt_w</p:attrName>
                                        </p:attrNameLst>
                                      </p:cBhvr>
                                      <p:tavLst>
                                        <p:tav tm="0">
                                          <p:val>
                                            <p:strVal val="#ppt_w*0.70"/>
                                          </p:val>
                                        </p:tav>
                                        <p:tav tm="100000">
                                          <p:val>
                                            <p:strVal val="#ppt_w"/>
                                          </p:val>
                                        </p:tav>
                                      </p:tavLst>
                                    </p:anim>
                                    <p:anim calcmode="lin" valueType="num">
                                      <p:cBhvr>
                                        <p:cTn id="46" dur="1000" fill="hold"/>
                                        <p:tgtEl>
                                          <p:spTgt spid="153"/>
                                        </p:tgtEl>
                                        <p:attrNameLst>
                                          <p:attrName>ppt_h</p:attrName>
                                        </p:attrNameLst>
                                      </p:cBhvr>
                                      <p:tavLst>
                                        <p:tav tm="0">
                                          <p:val>
                                            <p:strVal val="#ppt_h"/>
                                          </p:val>
                                        </p:tav>
                                        <p:tav tm="100000">
                                          <p:val>
                                            <p:strVal val="#ppt_h"/>
                                          </p:val>
                                        </p:tav>
                                      </p:tavLst>
                                    </p:anim>
                                    <p:animEffect transition="in" filter="fade">
                                      <p:cBhvr>
                                        <p:cTn id="4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animBg="1"/>
      <p:bldP spid="146" grpId="0" animBg="1"/>
      <p:bldP spid="147" grpId="0" animBg="1"/>
      <p:bldP spid="148" grpId="0" animBg="1"/>
      <p:bldP spid="149" grpId="0" animBg="1"/>
      <p:bldP spid="151" grpId="0"/>
      <p:bldP spid="152" grpId="0"/>
      <p:bldP spid="1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9144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4838875" y="2231433"/>
            <a:ext cx="3226850" cy="954107"/>
          </a:xfrm>
          <a:prstGeom prst="rect">
            <a:avLst/>
          </a:prstGeom>
          <a:noFill/>
          <a:ln w="19050">
            <a:noFill/>
            <a:prstDash val="dash"/>
          </a:ln>
        </p:spPr>
        <p:txBody>
          <a:bodyPr wrap="square" rtlCol="0">
            <a:spAutoFit/>
          </a:bodyPr>
          <a:lstStyle/>
          <a:p>
            <a:pPr defTabSz="457200"/>
            <a:r>
              <a:rPr lang="en-US" altLang="zh-CN" sz="2800" dirty="0">
                <a:solidFill>
                  <a:prstClr val="white"/>
                </a:solidFill>
                <a:latin typeface="Times New Roman" pitchFamily="18" charset="0"/>
                <a:cs typeface="Times New Roman" pitchFamily="18" charset="0"/>
              </a:rPr>
              <a:t>ADD YOUR TITTLE HERE</a:t>
            </a:r>
            <a:endParaRPr lang="zh-CN" altLang="en-US" sz="2800" dirty="0">
              <a:solidFill>
                <a:prstClr val="white"/>
              </a:solidFill>
              <a:latin typeface="Times New Roman" pitchFamily="18" charset="0"/>
              <a:cs typeface="Times New Roman" pitchFamily="18" charset="0"/>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6"/>
            <a:ext cx="9144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14" name="矩形 2">
            <a:extLst>
              <a:ext uri="{FF2B5EF4-FFF2-40B4-BE49-F238E27FC236}">
                <a16:creationId xmlns:a16="http://schemas.microsoft.com/office/drawing/2014/main" id="{0DAEA6F7-AD42-43B3-BB55-82958BB841AA}"/>
              </a:ext>
            </a:extLst>
          </p:cNvPr>
          <p:cNvSpPr/>
          <p:nvPr/>
        </p:nvSpPr>
        <p:spPr>
          <a:xfrm>
            <a:off x="822961" y="616421"/>
            <a:ext cx="7617656"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Times New Roman" pitchFamily="18" charset="0"/>
              <a:ea typeface="微软雅黑" pitchFamily="34" charset="-122"/>
              <a:cs typeface="Times New Roman" pitchFamily="18" charset="0"/>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961" y="616421"/>
            <a:ext cx="2598822"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3544670" y="1908267"/>
            <a:ext cx="4200525" cy="2308324"/>
          </a:xfrm>
          <a:prstGeom prst="rect">
            <a:avLst/>
          </a:prstGeom>
          <a:noFill/>
          <a:ln>
            <a:noFill/>
          </a:ln>
        </p:spPr>
        <p:txBody>
          <a:bodyPr wrap="square">
            <a:spAutoFit/>
          </a:bodyPr>
          <a:lstStyle>
            <a:lvl1pPr/>
            <a:lvl2pPr marL="742950" indent="-285750"/>
            <a:lvl3pPr/>
            <a:lvl4pPr/>
            <a:lvl5pPr/>
            <a:lvl6pPr/>
            <a:lvl7pPr/>
            <a:lvl8pPr/>
            <a:lvl9pPr/>
          </a:lstStyle>
          <a:p>
            <a:pPr algn="ctr" defTabSz="457200"/>
            <a:r>
              <a:rPr lang="en-US" altLang="zh-CN" sz="7200"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III. </a:t>
            </a:r>
            <a:r>
              <a:rPr lang="en-US" altLang="zh-CN" sz="7200"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Luyện</a:t>
            </a:r>
            <a:r>
              <a:rPr lang="en-US" altLang="zh-CN" sz="7200"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7200"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tập</a:t>
            </a:r>
            <a:endParaRPr lang="zh-CN" altLang="en-US" sz="7200" dirty="0">
              <a:solidFill>
                <a:prstClr val="black"/>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17307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817840"/>
            <a:ext cx="404961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9" y="523104"/>
            <a:ext cx="4484915"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7" y="-38506"/>
            <a:ext cx="519647"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525" y="3036364"/>
            <a:ext cx="837797"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849173"/>
            <a:ext cx="97137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3183001"/>
            <a:ext cx="920774"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9" y="3286225"/>
            <a:ext cx="581396"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6" y="3286223"/>
            <a:ext cx="411818"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3" y="-420092"/>
            <a:ext cx="4178962"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4105863"/>
            <a:ext cx="2728491" cy="22387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4595919"/>
            <a:ext cx="3011193" cy="2470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11196" y="4456602"/>
            <a:ext cx="941914" cy="2658086"/>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08508" y="-1700892"/>
            <a:ext cx="5168204" cy="30599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1" y="356512"/>
            <a:ext cx="4542538" cy="461665"/>
          </a:xfrm>
          <a:prstGeom prst="rect">
            <a:avLst/>
          </a:prstGeom>
          <a:noFill/>
        </p:spPr>
        <p:txBody>
          <a:bodyPr wrap="square" rtlCol="0">
            <a:spAutoFit/>
          </a:bodyPr>
          <a:lstStyle/>
          <a:p>
            <a:pPr defTabSz="457200"/>
            <a:r>
              <a:rPr lang="en-US" sz="2400" b="1" dirty="0">
                <a:solidFill>
                  <a:prstClr val="white"/>
                </a:solidFill>
                <a:latin typeface="Arial" panose="020B0604020202020204" pitchFamily="34" charset="0"/>
                <a:cs typeface="Arial" panose="020B0604020202020204" pitchFamily="34" charset="0"/>
              </a:rPr>
              <a:t>NGÔI NHÀ TÌNH THƯƠNG </a:t>
            </a:r>
          </a:p>
        </p:txBody>
      </p:sp>
      <p:pic>
        <p:nvPicPr>
          <p:cNvPr id="20" name="Picture 19" descr="C:\Users\ADMIN\Desktop\Tai nguyen thiet ke tro choi\Angry birds epic birds\1505573783630 (2).png">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31949" y="5238060"/>
            <a:ext cx="949427" cy="69308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9376388" y="3496263"/>
            <a:ext cx="457200" cy="609600"/>
          </a:xfrm>
          <a:prstGeom prst="rect">
            <a:avLst/>
          </a:prstGeom>
        </p:spPr>
      </p:pic>
    </p:spTree>
    <p:extLst>
      <p:ext uri="{BB962C8B-B14F-4D97-AF65-F5344CB8AC3E}">
        <p14:creationId xmlns:p14="http://schemas.microsoft.com/office/powerpoint/2010/main" val="255857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108060"/>
            <a:ext cx="8226186" cy="741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7" y="4804728"/>
            <a:ext cx="942091" cy="2656226"/>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6132845"/>
            <a:ext cx="1004814" cy="6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4151086"/>
            <a:ext cx="6819534" cy="7550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1" y="417255"/>
            <a:ext cx="5993957" cy="2554545"/>
          </a:xfrm>
          <a:prstGeom prst="rect">
            <a:avLst/>
          </a:prstGeom>
          <a:noFill/>
        </p:spPr>
        <p:txBody>
          <a:bodyPr wrap="square" rtlCol="0">
            <a:spAutoFit/>
          </a:bodyPr>
          <a:lstStyle/>
          <a:p>
            <a:pPr algn="ctr" defTabSz="457200"/>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một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bão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lớn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ngôi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nhà</a:t>
            </a:r>
            <a:endParaRPr lang="en-US" sz="3200" b="1" dirty="0">
              <a:solidFill>
                <a:prstClr val="white"/>
              </a:solidFill>
              <a:latin typeface="Times New Roman" panose="02020603050405020304" pitchFamily="18" charset="0"/>
              <a:cs typeface="Times New Roman" panose="02020603050405020304" pitchFamily="18" charset="0"/>
            </a:endParaRPr>
          </a:p>
          <a:p>
            <a:pPr algn="ctr" defTabSz="457200"/>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bác</a:t>
            </a:r>
            <a:r>
              <a:rPr lang="en-US" sz="3200" b="1" dirty="0">
                <a:solidFill>
                  <a:prstClr val="white"/>
                </a:solidFill>
                <a:latin typeface="Times New Roman" panose="02020603050405020304" pitchFamily="18" charset="0"/>
                <a:cs typeface="Times New Roman" panose="02020603050405020304" pitchFamily="18" charset="0"/>
              </a:rPr>
              <a:t> Ba </a:t>
            </a:r>
            <a:r>
              <a:rPr lang="en-US" sz="3200" b="1" dirty="0" err="1">
                <a:solidFill>
                  <a:prstClr val="white"/>
                </a:solidFill>
                <a:latin typeface="Times New Roman" panose="02020603050405020304" pitchFamily="18" charset="0"/>
                <a:cs typeface="Times New Roman" panose="02020603050405020304" pitchFamily="18" charset="0"/>
              </a:rPr>
              <a:t>đã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bão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phá</a:t>
            </a:r>
            <a:r>
              <a:rPr lang="en-US" sz="3200" b="1" dirty="0">
                <a:solidFill>
                  <a:prstClr val="white"/>
                </a:solidFill>
                <a:latin typeface="Times New Roman" panose="02020603050405020304" pitchFamily="18" charset="0"/>
                <a:cs typeface="Times New Roman" panose="02020603050405020304" pitchFamily="18" charset="0"/>
              </a:rPr>
              <a:t>.</a:t>
            </a:r>
          </a:p>
          <a:p>
            <a:pPr algn="ctr" defTabSz="457200"/>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em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hãy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giúp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bác</a:t>
            </a:r>
            <a:r>
              <a:rPr lang="en-US" sz="3200" b="1" dirty="0">
                <a:solidFill>
                  <a:prstClr val="white"/>
                </a:solidFill>
                <a:latin typeface="Times New Roman" panose="02020603050405020304" pitchFamily="18" charset="0"/>
                <a:cs typeface="Times New Roman" panose="02020603050405020304" pitchFamily="18" charset="0"/>
              </a:rPr>
              <a:t> Ba </a:t>
            </a:r>
          </a:p>
          <a:p>
            <a:pPr algn="ctr" defTabSz="457200"/>
            <a:r>
              <a:rPr lang="en-US" sz="3200" b="1" dirty="0" err="1">
                <a:solidFill>
                  <a:prstClr val="white"/>
                </a:solidFill>
                <a:latin typeface="Times New Roman" panose="02020603050405020304" pitchFamily="18" charset="0"/>
                <a:cs typeface="Times New Roman" panose="02020603050405020304" pitchFamily="18" charset="0"/>
              </a:rPr>
              <a:t>xây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ngôi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bằng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cách</a:t>
            </a:r>
            <a:r>
              <a:rPr lang="en-US" sz="3200" b="1" dirty="0">
                <a:solidFill>
                  <a:prstClr val="white"/>
                </a:solidFill>
                <a:latin typeface="Times New Roman" panose="02020603050405020304" pitchFamily="18" charset="0"/>
                <a:cs typeface="Times New Roman" panose="02020603050405020304" pitchFamily="18" charset="0"/>
              </a:rPr>
              <a:t> </a:t>
            </a:r>
          </a:p>
          <a:p>
            <a:pPr algn="ctr" defTabSz="457200"/>
            <a:r>
              <a:rPr lang="en-US" sz="3200" b="1" dirty="0" err="1">
                <a:solidFill>
                  <a:prstClr val="white"/>
                </a:solidFill>
                <a:latin typeface="Times New Roman" panose="02020603050405020304" pitchFamily="18" charset="0"/>
                <a:cs typeface="Times New Roman" panose="02020603050405020304" pitchFamily="18" charset="0"/>
              </a:rPr>
              <a:t>trả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đúng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36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817840"/>
            <a:ext cx="404961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9" y="523104"/>
            <a:ext cx="4484915"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7" y="-38506"/>
            <a:ext cx="519647"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525" y="3036364"/>
            <a:ext cx="837797"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849173"/>
            <a:ext cx="97137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3183001"/>
            <a:ext cx="920774"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9" y="3286225"/>
            <a:ext cx="581396"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6" y="3286223"/>
            <a:ext cx="411818"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3" y="-420092"/>
            <a:ext cx="4178962"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4105863"/>
            <a:ext cx="2728491"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9" y="4949871"/>
            <a:ext cx="942091" cy="2656226"/>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4595919"/>
            <a:ext cx="3011193"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80778" y="3996448"/>
            <a:ext cx="676307" cy="410652"/>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7" y="167264"/>
            <a:ext cx="747488" cy="473434"/>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7" y="1305165"/>
            <a:ext cx="419216" cy="644735"/>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1291945"/>
            <a:ext cx="589532" cy="692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3858887"/>
            <a:ext cx="812385" cy="665875"/>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7" y="2485400"/>
            <a:ext cx="347429" cy="888508"/>
          </a:xfrm>
          <a:prstGeom prst="rect">
            <a:avLst/>
          </a:prstGeom>
        </p:spPr>
      </p:pic>
      <p:pic>
        <p:nvPicPr>
          <p:cNvPr id="9" name="Pictur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41192" y="-86229"/>
            <a:ext cx="393671" cy="812888"/>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2559821"/>
            <a:ext cx="576362" cy="888568"/>
          </a:xfrm>
          <a:prstGeom prst="rect">
            <a:avLst/>
          </a:prstGeom>
        </p:spPr>
      </p:pic>
      <p:sp>
        <p:nvSpPr>
          <p:cNvPr id="11" name="Oval 10">
            <a:hlinkClick r:id="rId34" action="ppaction://hlinksldjump"/>
          </p:cNvPr>
          <p:cNvSpPr/>
          <p:nvPr/>
        </p:nvSpPr>
        <p:spPr>
          <a:xfrm>
            <a:off x="1335478" y="697635"/>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1</a:t>
            </a:r>
          </a:p>
        </p:txBody>
      </p:sp>
      <p:sp>
        <p:nvSpPr>
          <p:cNvPr id="31" name="Oval 30">
            <a:hlinkClick r:id="rId35" action="ppaction://hlinksldjump"/>
          </p:cNvPr>
          <p:cNvSpPr/>
          <p:nvPr/>
        </p:nvSpPr>
        <p:spPr>
          <a:xfrm>
            <a:off x="2735995" y="751086"/>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5</a:t>
            </a:r>
          </a:p>
        </p:txBody>
      </p:sp>
      <p:sp>
        <p:nvSpPr>
          <p:cNvPr id="32" name="Oval 31">
            <a:hlinkClick r:id="rId36" action="ppaction://hlinksldjump"/>
          </p:cNvPr>
          <p:cNvSpPr/>
          <p:nvPr/>
        </p:nvSpPr>
        <p:spPr>
          <a:xfrm>
            <a:off x="1318889" y="1938155"/>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2</a:t>
            </a:r>
          </a:p>
        </p:txBody>
      </p:sp>
      <p:sp>
        <p:nvSpPr>
          <p:cNvPr id="33" name="Oval 32">
            <a:hlinkClick r:id="rId37" action="ppaction://hlinksldjump"/>
          </p:cNvPr>
          <p:cNvSpPr/>
          <p:nvPr/>
        </p:nvSpPr>
        <p:spPr>
          <a:xfrm>
            <a:off x="2728198" y="2037910"/>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6</a:t>
            </a:r>
          </a:p>
        </p:txBody>
      </p:sp>
      <p:sp>
        <p:nvSpPr>
          <p:cNvPr id="34" name="Oval 33">
            <a:hlinkClick r:id="rId38" action="ppaction://hlinksldjump"/>
          </p:cNvPr>
          <p:cNvSpPr/>
          <p:nvPr/>
        </p:nvSpPr>
        <p:spPr>
          <a:xfrm>
            <a:off x="1309324" y="3428620"/>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3</a:t>
            </a:r>
          </a:p>
        </p:txBody>
      </p:sp>
      <p:sp>
        <p:nvSpPr>
          <p:cNvPr id="35" name="Oval 34">
            <a:hlinkClick r:id="rId37" action="ppaction://hlinksldjump"/>
          </p:cNvPr>
          <p:cNvSpPr/>
          <p:nvPr/>
        </p:nvSpPr>
        <p:spPr>
          <a:xfrm>
            <a:off x="1277812" y="4422324"/>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4</a:t>
            </a:r>
          </a:p>
        </p:txBody>
      </p:sp>
      <p:sp>
        <p:nvSpPr>
          <p:cNvPr id="36" name="Oval 35">
            <a:hlinkClick r:id="rId39" action="ppaction://hlinksldjump"/>
          </p:cNvPr>
          <p:cNvSpPr/>
          <p:nvPr/>
        </p:nvSpPr>
        <p:spPr>
          <a:xfrm>
            <a:off x="2719240" y="3490440"/>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7</a:t>
            </a:r>
          </a:p>
        </p:txBody>
      </p:sp>
      <p:sp>
        <p:nvSpPr>
          <p:cNvPr id="37" name="Oval 36">
            <a:hlinkClick r:id="rId40" action="ppaction://hlinksldjump"/>
          </p:cNvPr>
          <p:cNvSpPr/>
          <p:nvPr/>
        </p:nvSpPr>
        <p:spPr>
          <a:xfrm>
            <a:off x="2732265" y="4479679"/>
            <a:ext cx="419216"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a:solidFill>
                  <a:srgbClr val="FF0000"/>
                </a:solidFill>
              </a:rPr>
              <a:t>8</a:t>
            </a:r>
          </a:p>
        </p:txBody>
      </p:sp>
      <p:pic>
        <p:nvPicPr>
          <p:cNvPr id="12" name="Picture 11"/>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695981" y="4942941"/>
            <a:ext cx="941914" cy="2658086"/>
          </a:xfrm>
          <a:prstGeom prst="rect">
            <a:avLst/>
          </a:prstGeom>
        </p:spPr>
      </p:pic>
      <p:sp>
        <p:nvSpPr>
          <p:cNvPr id="13" name="Oval Callout 12"/>
          <p:cNvSpPr/>
          <p:nvPr/>
        </p:nvSpPr>
        <p:spPr>
          <a:xfrm>
            <a:off x="3134864" y="5049058"/>
            <a:ext cx="2441243" cy="1448662"/>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err="1">
                <a:solidFill>
                  <a:prstClr val="black"/>
                </a:solidFill>
                <a:latin typeface="Times New Roman" panose="02020603050405020304" pitchFamily="18" charset="0"/>
                <a:cs typeface="Times New Roman" panose="02020603050405020304" pitchFamily="18" charset="0"/>
              </a:rPr>
              <a:t>Cảm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cháu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giúp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ngôi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nhà</a:t>
            </a:r>
            <a:r>
              <a:rPr lang="en-US" sz="2400" b="1" dirty="0">
                <a:solidFill>
                  <a:prstClr val="black"/>
                </a:solidFill>
                <a:latin typeface="Times New Roman" panose="02020603050405020304" pitchFamily="18" charset="0"/>
                <a:cs typeface="Times New Roman" panose="02020603050405020304" pitchFamily="18" charset="0"/>
              </a:rPr>
              <a:t>!</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9321658" y="2564935"/>
            <a:ext cx="4572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9316330" y="3311557"/>
            <a:ext cx="4572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9368272" y="4009585"/>
            <a:ext cx="4572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9381816" y="4764006"/>
            <a:ext cx="4572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0187336" y="2584950"/>
            <a:ext cx="4572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0187336" y="3362894"/>
            <a:ext cx="4572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0187336" y="4238863"/>
            <a:ext cx="4572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0187336" y="4944160"/>
            <a:ext cx="457200" cy="609600"/>
          </a:xfrm>
          <a:prstGeom prst="rect">
            <a:avLst/>
          </a:prstGeom>
        </p:spPr>
      </p:pic>
    </p:spTree>
    <p:extLst>
      <p:ext uri="{BB962C8B-B14F-4D97-AF65-F5344CB8AC3E}">
        <p14:creationId xmlns:p14="http://schemas.microsoft.com/office/powerpoint/2010/main" val="2565499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595"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595"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595"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595"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595"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595"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595"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595"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1" y="1070886"/>
            <a:ext cx="5610225" cy="3231654"/>
          </a:xfrm>
          <a:prstGeom prst="rect">
            <a:avLst/>
          </a:prstGeom>
          <a:noFill/>
        </p:spPr>
        <p:txBody>
          <a:bodyPr wrap="square" rtlCol="0">
            <a:spAutoFit/>
          </a:bodyPr>
          <a:lstStyle/>
          <a:p>
            <a:pPr algn="ctr" defTabSz="457200"/>
            <a:r>
              <a:rPr lang="vi-VN" sz="2800" b="1" dirty="0">
                <a:solidFill>
                  <a:srgbClr val="FF0000"/>
                </a:solidFill>
                <a:latin typeface="Times New Roman"/>
              </a:rPr>
              <a:t>Tìm câu ghép trong đoạn trích </a:t>
            </a:r>
            <a:endParaRPr lang="en-US" sz="2800" b="1" dirty="0">
              <a:solidFill>
                <a:srgbClr val="FF0000"/>
              </a:solidFill>
              <a:latin typeface="Calibri Light"/>
            </a:endParaRPr>
          </a:p>
          <a:p>
            <a:pPr algn="ctr" defTabSz="457200"/>
            <a:r>
              <a:rPr lang="vi-VN" sz="2800" b="1" dirty="0">
                <a:solidFill>
                  <a:srgbClr val="FF0000"/>
                </a:solidFill>
                <a:latin typeface="Times New Roman"/>
              </a:rPr>
              <a:t>dưới đây</a:t>
            </a:r>
            <a:r>
              <a:rPr lang="en-US" sz="2800" b="1" dirty="0">
                <a:solidFill>
                  <a:srgbClr val="FF0000"/>
                </a:solidFill>
                <a:latin typeface="Calibri Light"/>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a:rPr>
              <a:t>biết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nối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a:rPr>
              <a:t>các vế câu</a:t>
            </a:r>
            <a:r>
              <a:rPr lang="en-US" sz="2800" b="1" dirty="0">
                <a:solidFill>
                  <a:srgbClr val="FF0000"/>
                </a:solidFill>
                <a:latin typeface="Calibri Light"/>
              </a:rPr>
              <a:t>: </a:t>
            </a:r>
            <a:r>
              <a:rPr lang="en-US" sz="2800" b="1" dirty="0">
                <a:solidFill>
                  <a:prstClr val="black"/>
                </a:solidFill>
                <a:latin typeface="Times New Roman" panose="02020603050405020304" pitchFamily="18" charset="0"/>
                <a:cs typeface="Times New Roman" panose="02020603050405020304" pitchFamily="18" charset="0"/>
              </a:rPr>
              <a:t>(</a:t>
            </a:r>
            <a:r>
              <a:rPr lang="en-US" sz="2800" b="1" dirty="0" smtClean="0">
                <a:solidFill>
                  <a:prstClr val="black"/>
                </a:solidFill>
                <a:latin typeface="Times New Roman" panose="02020603050405020304" pitchFamily="18" charset="0"/>
                <a:cs typeface="Times New Roman" panose="02020603050405020304" pitchFamily="18" charset="0"/>
              </a:rPr>
              <a:t>1)</a:t>
            </a:r>
            <a:r>
              <a:rPr lang="vi-VN" sz="2400" dirty="0" smtClean="0">
                <a:solidFill>
                  <a:prstClr val="black"/>
                </a:solidFill>
                <a:latin typeface="Times New Roman"/>
              </a:rPr>
              <a:t>Cô </a:t>
            </a:r>
            <a:r>
              <a:rPr lang="vi-VN" sz="2400" dirty="0">
                <a:solidFill>
                  <a:prstClr val="black"/>
                </a:solidFill>
                <a:latin typeface="Times New Roman"/>
              </a:rPr>
              <a:t>tôi chưa dứt câu, cổ họng tôi đã nghẹn ứ khóc không ra tiếng. </a:t>
            </a:r>
            <a:r>
              <a:rPr lang="en-US" sz="2400" b="1" dirty="0" smtClean="0">
                <a:solidFill>
                  <a:prstClr val="black"/>
                </a:solidFill>
                <a:latin typeface="Times New Roman" panose="02020603050405020304" pitchFamily="18" charset="0"/>
                <a:cs typeface="Times New Roman" panose="02020603050405020304" pitchFamily="18" charset="0"/>
              </a:rPr>
              <a:t>(2) </a:t>
            </a:r>
            <a:r>
              <a:rPr lang="vi-VN" sz="2400" dirty="0" smtClean="0">
                <a:solidFill>
                  <a:prstClr val="black"/>
                </a:solidFill>
                <a:latin typeface="Times New Roman"/>
              </a:rPr>
              <a:t>Giá </a:t>
            </a:r>
            <a:r>
              <a:rPr lang="vi-VN" sz="2400" dirty="0">
                <a:solidFill>
                  <a:prstClr val="black"/>
                </a:solidFill>
                <a:latin typeface="Times New Roman"/>
              </a:rPr>
              <a:t>những cổ tục đã đày đọa mẹ tôi là một vật như hòn đá hay cục thủy tinh, đầu mẩu gỗ, tôi quyết vồ ngay lấy mà cắn, mà nhai, mà nghiến cho kì nát vụn mới thôi.</a:t>
            </a:r>
            <a:endParaRPr lang="vi-VN" sz="2800" dirty="0">
              <a:solidFill>
                <a:srgbClr val="FF0000"/>
              </a:solidFill>
              <a:latin typeface="Times New Roman"/>
            </a:endParaRP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238377" y="4901978"/>
            <a:ext cx="4952999" cy="1569660"/>
          </a:xfrm>
          <a:prstGeom prst="rect">
            <a:avLst/>
          </a:prstGeom>
          <a:noFill/>
        </p:spPr>
        <p:txBody>
          <a:bodyPr wrap="square" rtlCol="0">
            <a:spAutoFit/>
          </a:bodyPr>
          <a:lstStyle/>
          <a:p>
            <a:pPr defTabSz="45720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1: </a:t>
            </a:r>
            <a:r>
              <a:rPr lang="en-US" sz="3200" dirty="0" err="1">
                <a:solidFill>
                  <a:prstClr val="black"/>
                </a:solidFill>
                <a:latin typeface="Times New Roman" panose="02020603050405020304" pitchFamily="18" charset="0"/>
                <a:cs typeface="Times New Roman" panose="02020603050405020304" pitchFamily="18" charset="0"/>
              </a:rPr>
              <a:t>Nối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dấu</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câu</a:t>
            </a:r>
            <a:endParaRPr lang="en-US" sz="3200" b="1" u="sng" dirty="0">
              <a:latin typeface="Times New Roman" panose="02020603050405020304" pitchFamily="18" charset="0"/>
              <a:cs typeface="Times New Roman" panose="02020603050405020304" pitchFamily="18" charset="0"/>
            </a:endParaRPr>
          </a:p>
          <a:p>
            <a:pPr defTabSz="45720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2: </a:t>
            </a:r>
            <a:r>
              <a:rPr lang="en-US" sz="3200" dirty="0" err="1">
                <a:solidFill>
                  <a:prstClr val="black"/>
                </a:solidFill>
                <a:latin typeface="Times New Roman" panose="02020603050405020304" pitchFamily="18" charset="0"/>
                <a:cs typeface="Times New Roman" panose="02020603050405020304" pitchFamily="18" charset="0"/>
              </a:rPr>
              <a:t>Nối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r>
              <a:rPr lang="en-US" sz="3200" dirty="0">
                <a:solidFill>
                  <a:prstClr val="black"/>
                </a:solidFill>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quan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hệ</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từ</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giá</a:t>
            </a:r>
            <a:r>
              <a:rPr lang="en-US" sz="3200" b="1" u="sng" dirty="0">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dấu</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phẩy</a:t>
            </a:r>
            <a:endParaRPr lang="vi-VN" sz="3200" b="1" u="sng"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
        <p:nvSpPr>
          <p:cNvPr id="9" name="Oval 58"/>
          <p:cNvSpPr>
            <a:spLocks noChangeArrowheads="1"/>
          </p:cNvSpPr>
          <p:nvPr/>
        </p:nvSpPr>
        <p:spPr bwMode="auto">
          <a:xfrm>
            <a:off x="5924550" y="2069465"/>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10" name="Oval 58"/>
          <p:cNvSpPr>
            <a:spLocks noChangeArrowheads="1"/>
          </p:cNvSpPr>
          <p:nvPr/>
        </p:nvSpPr>
        <p:spPr bwMode="auto">
          <a:xfrm>
            <a:off x="7037511" y="3238500"/>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274822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01141"/>
            <a:ext cx="86106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1016969"/>
            <a:ext cx="7239000" cy="3231654"/>
          </a:xfrm>
          <a:prstGeom prst="rect">
            <a:avLst/>
          </a:prstGeom>
          <a:noFill/>
        </p:spPr>
        <p:txBody>
          <a:bodyPr wrap="square" rtlCol="0">
            <a:spAutoFit/>
          </a:bodyPr>
          <a:lstStyle/>
          <a:p>
            <a:pPr algn="ctr" defTabSz="457200"/>
            <a:r>
              <a:rPr lang="vi-VN" sz="3600" b="1" dirty="0">
                <a:solidFill>
                  <a:srgbClr val="FF0000"/>
                </a:solidFill>
                <a:latin typeface="Times New Roman"/>
              </a:rPr>
              <a:t>Tìm câu ghép trong đoạn </a:t>
            </a:r>
            <a:endParaRPr lang="en-US" sz="3600" b="1" dirty="0">
              <a:solidFill>
                <a:srgbClr val="FF0000"/>
              </a:solidFill>
              <a:latin typeface="Calibri Light"/>
            </a:endParaRPr>
          </a:p>
          <a:p>
            <a:pPr algn="ctr" defTabSz="457200"/>
            <a:r>
              <a:rPr lang="vi-VN" sz="3600" b="1" dirty="0">
                <a:solidFill>
                  <a:srgbClr val="FF0000"/>
                </a:solidFill>
                <a:latin typeface="Times New Roman"/>
              </a:rPr>
              <a:t>trích dưới đây</a:t>
            </a:r>
            <a:r>
              <a:rPr lang="en-US" sz="3600" b="1" dirty="0">
                <a:solidFill>
                  <a:srgbClr val="FF0000"/>
                </a:solidFill>
                <a:latin typeface="Calibri Light"/>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a:rPr>
              <a:t>biết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a:rPr>
              <a:t>các vế câu</a:t>
            </a:r>
            <a:r>
              <a:rPr lang="en-US" sz="3600" b="1" dirty="0">
                <a:solidFill>
                  <a:srgbClr val="FF0000"/>
                </a:solidFill>
                <a:latin typeface="Calibri Light"/>
              </a:rPr>
              <a:t>: </a:t>
            </a:r>
            <a:r>
              <a:rPr lang="en-US" sz="3200" b="1" dirty="0" smtClean="0">
                <a:solidFill>
                  <a:prstClr val="black"/>
                </a:solidFill>
                <a:latin typeface="Times New Roman" panose="02020603050405020304" pitchFamily="18" charset="0"/>
                <a:cs typeface="Times New Roman" panose="02020603050405020304" pitchFamily="18" charset="0"/>
              </a:rPr>
              <a:t>(1) </a:t>
            </a:r>
            <a:r>
              <a:rPr lang="en-US" sz="3200" dirty="0" err="1" smtClean="0">
                <a:solidFill>
                  <a:prstClr val="black"/>
                </a:solidFill>
                <a:latin typeface="Times New Roman" panose="02020603050405020304" pitchFamily="18" charset="0"/>
                <a:cs typeface="Times New Roman" panose="02020603050405020304" pitchFamily="18" charset="0"/>
              </a:rPr>
              <a:t>Rồi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long </a:t>
            </a:r>
            <a:r>
              <a:rPr lang="en-US" sz="3200" dirty="0" err="1">
                <a:solidFill>
                  <a:prstClr val="black"/>
                </a:solidFill>
                <a:latin typeface="Times New Roman" panose="02020603050405020304" pitchFamily="18" charset="0"/>
                <a:cs typeface="Times New Roman" panose="02020603050405020304" pitchFamily="18" charset="0"/>
              </a:rPr>
              <a:t>lanh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chằm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chặp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nhìn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(2) </a:t>
            </a:r>
            <a:r>
              <a:rPr lang="en-US" sz="3200" dirty="0" err="1" smtClean="0">
                <a:solidFill>
                  <a:prstClr val="black"/>
                </a:solidFill>
                <a:latin typeface="Times New Roman" panose="02020603050405020304" pitchFamily="18" charset="0"/>
                <a:cs typeface="Times New Roman" panose="02020603050405020304" pitchFamily="18" charset="0"/>
              </a:rPr>
              <a:t>Tôi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khóe</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cay </a:t>
            </a:r>
            <a:r>
              <a:rPr lang="en-US" sz="3200" dirty="0" err="1">
                <a:solidFill>
                  <a:prstClr val="black"/>
                </a:solidFill>
                <a:latin typeface="Times New Roman" panose="02020603050405020304" pitchFamily="18" charset="0"/>
                <a:cs typeface="Times New Roman" panose="02020603050405020304" pitchFamily="18" charset="0"/>
              </a:rPr>
              <a:t>cay</a:t>
            </a:r>
            <a:r>
              <a:rPr lang="en-US" sz="3200" dirty="0">
                <a:solidFill>
                  <a:prstClr val="black"/>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246096" y="5031382"/>
            <a:ext cx="4651810" cy="1200329"/>
          </a:xfrm>
          <a:prstGeom prst="rect">
            <a:avLst/>
          </a:prstGeom>
          <a:noFill/>
        </p:spPr>
        <p:txBody>
          <a:bodyPr wrap="square" rtlCol="0">
            <a:spAutoFit/>
          </a:bodyPr>
          <a:lstStyle/>
          <a:p>
            <a:pPr algn="ctr" defTabSz="457200"/>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2: </a:t>
            </a:r>
            <a:r>
              <a:rPr lang="en-US" sz="3600" dirty="0" err="1">
                <a:solidFill>
                  <a:prstClr val="black"/>
                </a:solidFill>
                <a:latin typeface="Times New Roman" panose="02020603050405020304" pitchFamily="18" charset="0"/>
                <a:cs typeface="Times New Roman" panose="02020603050405020304" pitchFamily="18" charset="0"/>
              </a:rPr>
              <a:t>Nối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dấu</a:t>
            </a:r>
            <a:r>
              <a:rPr lang="en-US" sz="3600" dirty="0">
                <a:solidFill>
                  <a:prstClr val="black"/>
                </a:solidFill>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hai</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chấm</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v</a:t>
            </a:r>
            <a:r>
              <a:rPr lang="en-US" sz="3600" dirty="0" err="1">
                <a:solidFill>
                  <a:prstClr val="black"/>
                </a:solidFill>
                <a:latin typeface="Times New Roman" panose="02020603050405020304" pitchFamily="18" charset="0"/>
                <a:cs typeface="Times New Roman" panose="02020603050405020304" pitchFamily="18" charset="0"/>
              </a:rPr>
              <a:t>à</a:t>
            </a:r>
            <a:r>
              <a:rPr lang="en-US" sz="3600" dirty="0">
                <a:solidFill>
                  <a:prstClr val="black"/>
                </a:solidFill>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dấu</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phẩy</a:t>
            </a:r>
            <a:endParaRPr lang="vi-VN" sz="3600" b="1" u="sng"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
        <p:nvSpPr>
          <p:cNvPr id="9" name="Oval 58"/>
          <p:cNvSpPr>
            <a:spLocks noChangeArrowheads="1"/>
          </p:cNvSpPr>
          <p:nvPr/>
        </p:nvSpPr>
        <p:spPr bwMode="auto">
          <a:xfrm>
            <a:off x="6324600" y="3276600"/>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
        <p:nvSpPr>
          <p:cNvPr id="10" name="Oval 58"/>
          <p:cNvSpPr>
            <a:spLocks noChangeArrowheads="1"/>
          </p:cNvSpPr>
          <p:nvPr/>
        </p:nvSpPr>
        <p:spPr bwMode="auto">
          <a:xfrm>
            <a:off x="3597872" y="3867623"/>
            <a:ext cx="285750" cy="381000"/>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296339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3" y="1148033"/>
            <a:ext cx="5734714" cy="3108543"/>
          </a:xfrm>
          <a:prstGeom prst="rect">
            <a:avLst/>
          </a:prstGeom>
          <a:noFill/>
        </p:spPr>
        <p:txBody>
          <a:bodyPr wrap="square" rtlCol="0">
            <a:spAutoFit/>
          </a:bodyPr>
          <a:lstStyle/>
          <a:p>
            <a:pPr algn="ctr" defTabSz="457200"/>
            <a:r>
              <a:rPr lang="vi-VN" sz="2800" b="1" dirty="0">
                <a:solidFill>
                  <a:srgbClr val="FF0000"/>
                </a:solidFill>
                <a:latin typeface="Times New Roman"/>
              </a:rPr>
              <a:t>Tìm câu ghép trong đoạn trích </a:t>
            </a:r>
            <a:endParaRPr lang="en-US" sz="2800" b="1" dirty="0">
              <a:solidFill>
                <a:srgbClr val="FF0000"/>
              </a:solidFill>
              <a:latin typeface="Calibri Light"/>
            </a:endParaRPr>
          </a:p>
          <a:p>
            <a:pPr algn="ctr" defTabSz="457200"/>
            <a:r>
              <a:rPr lang="vi-VN" sz="2800" b="1" dirty="0">
                <a:solidFill>
                  <a:srgbClr val="FF0000"/>
                </a:solidFill>
                <a:latin typeface="Times New Roman"/>
              </a:rPr>
              <a:t>dưới đây</a:t>
            </a:r>
            <a:r>
              <a:rPr lang="en-US" sz="2800" b="1" dirty="0">
                <a:solidFill>
                  <a:srgbClr val="FF0000"/>
                </a:solidFill>
                <a:latin typeface="Calibri Light"/>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a:rPr>
              <a:t>biết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nối</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a:rPr>
              <a:t>các vế câu</a:t>
            </a:r>
            <a:r>
              <a:rPr lang="en-US" sz="2800" b="1" dirty="0">
                <a:solidFill>
                  <a:srgbClr val="FF0000"/>
                </a:solidFill>
                <a:latin typeface="Calibri Light"/>
              </a:rPr>
              <a:t>: </a:t>
            </a:r>
            <a:r>
              <a:rPr lang="en-US" sz="2800" b="1" dirty="0" smtClean="0">
                <a:solidFill>
                  <a:prstClr val="black"/>
                </a:solidFill>
                <a:latin typeface="Times New Roman" panose="02020603050405020304" pitchFamily="18" charset="0"/>
                <a:cs typeface="Times New Roman" panose="02020603050405020304" pitchFamily="18" charset="0"/>
              </a:rPr>
              <a:t>(1) </a:t>
            </a:r>
            <a:r>
              <a:rPr lang="vi-VN" sz="2800" dirty="0" smtClean="0">
                <a:solidFill>
                  <a:prstClr val="black"/>
                </a:solidFill>
                <a:latin typeface="Times New Roman"/>
              </a:rPr>
              <a:t>Một </a:t>
            </a:r>
            <a:r>
              <a:rPr lang="vi-VN" sz="2800" dirty="0">
                <a:solidFill>
                  <a:prstClr val="black"/>
                </a:solidFill>
                <a:latin typeface="Times New Roman"/>
              </a:rPr>
              <a:t>hôm, tôi phàn nàn việc ấy với Binh Tư. </a:t>
            </a:r>
            <a:r>
              <a:rPr lang="en-US" sz="2800" b="1" dirty="0">
                <a:solidFill>
                  <a:prstClr val="black"/>
                </a:solidFill>
                <a:latin typeface="Times New Roman" panose="02020603050405020304" pitchFamily="18" charset="0"/>
                <a:cs typeface="Times New Roman" panose="02020603050405020304" pitchFamily="18" charset="0"/>
              </a:rPr>
              <a:t>(2) </a:t>
            </a:r>
            <a:r>
              <a:rPr lang="vi-VN" sz="2800" dirty="0" smtClean="0">
                <a:solidFill>
                  <a:prstClr val="black"/>
                </a:solidFill>
                <a:latin typeface="Times New Roman"/>
              </a:rPr>
              <a:t>Binh </a:t>
            </a:r>
            <a:r>
              <a:rPr lang="vi-VN" sz="2800" dirty="0">
                <a:solidFill>
                  <a:prstClr val="black"/>
                </a:solidFill>
                <a:latin typeface="Times New Roman"/>
              </a:rPr>
              <a:t>Tư là một người láng giềng khác của tôi. </a:t>
            </a:r>
            <a:r>
              <a:rPr lang="en-US" sz="2800" b="1" dirty="0" smtClean="0">
                <a:solidFill>
                  <a:prstClr val="black"/>
                </a:solidFill>
                <a:latin typeface="Times New Roman" panose="02020603050405020304" pitchFamily="18" charset="0"/>
                <a:cs typeface="Times New Roman" panose="02020603050405020304" pitchFamily="18" charset="0"/>
              </a:rPr>
              <a:t>(3) </a:t>
            </a:r>
            <a:r>
              <a:rPr lang="vi-VN" sz="2800" dirty="0" smtClean="0">
                <a:solidFill>
                  <a:prstClr val="black"/>
                </a:solidFill>
                <a:latin typeface="Times New Roman"/>
              </a:rPr>
              <a:t>Hắn </a:t>
            </a:r>
            <a:r>
              <a:rPr lang="vi-VN" sz="2800" dirty="0">
                <a:solidFill>
                  <a:prstClr val="black"/>
                </a:solidFill>
                <a:latin typeface="Times New Roman"/>
              </a:rPr>
              <a:t>làm nghề ăn trộm nên vốn không ưa lão Hạc bởi vì lão lương thiện quá. </a:t>
            </a:r>
            <a:endParaRPr lang="vi-VN" sz="3200" dirty="0">
              <a:solidFill>
                <a:srgbClr val="FF0000"/>
              </a:solidFill>
              <a:latin typeface="Times New Roman"/>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257426" y="5054381"/>
            <a:ext cx="4638675" cy="1200329"/>
          </a:xfrm>
          <a:prstGeom prst="rect">
            <a:avLst/>
          </a:prstGeom>
          <a:noFill/>
        </p:spPr>
        <p:txBody>
          <a:bodyPr wrap="square" rtlCol="0">
            <a:spAutoFit/>
          </a:bodyPr>
          <a:lstStyle/>
          <a:p>
            <a:pPr algn="ctr" defTabSz="457200"/>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3: </a:t>
            </a:r>
            <a:r>
              <a:rPr lang="en-US" sz="3600" dirty="0" err="1">
                <a:solidFill>
                  <a:prstClr val="black"/>
                </a:solidFill>
                <a:latin typeface="Times New Roman" panose="02020603050405020304" pitchFamily="18" charset="0"/>
                <a:cs typeface="Times New Roman" panose="02020603050405020304" pitchFamily="18" charset="0"/>
              </a:rPr>
              <a:t>Nối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b="1" u="sng" dirty="0">
                <a:latin typeface="Times New Roman" panose="02020603050405020304" pitchFamily="18" charset="0"/>
                <a:cs typeface="Times New Roman" panose="02020603050405020304" pitchFamily="18" charset="0"/>
              </a:rPr>
              <a:t>“</a:t>
            </a:r>
            <a:r>
              <a:rPr lang="en-US" sz="3600" b="1" u="sng" dirty="0" err="1">
                <a:latin typeface="Times New Roman" panose="02020603050405020304" pitchFamily="18" charset="0"/>
                <a:cs typeface="Times New Roman" panose="02020603050405020304" pitchFamily="18" charset="0"/>
              </a:rPr>
              <a:t>bởi</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vì</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
        <p:nvSpPr>
          <p:cNvPr id="9" name="Oval 58"/>
          <p:cNvSpPr>
            <a:spLocks noChangeArrowheads="1"/>
          </p:cNvSpPr>
          <p:nvPr/>
        </p:nvSpPr>
        <p:spPr bwMode="auto">
          <a:xfrm>
            <a:off x="3276601" y="3814600"/>
            <a:ext cx="882774" cy="441976"/>
          </a:xfrm>
          <a:prstGeom prst="ellipse">
            <a:avLst/>
          </a:prstGeom>
          <a:noFill/>
          <a:ln w="28575" algn="ctr">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5791" dir="2021404" algn="ctr" rotWithShape="0">
                    <a:schemeClr val="bg2">
                      <a:alpha val="80000"/>
                    </a:schemeClr>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270014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870984"/>
            <a:ext cx="5029200" cy="2123658"/>
          </a:xfrm>
          <a:prstGeom prst="rect">
            <a:avLst/>
          </a:prstGeom>
          <a:noFill/>
        </p:spPr>
        <p:txBody>
          <a:bodyPr wrap="square" rtlCol="0">
            <a:spAutoFit/>
          </a:bodyPr>
          <a:lstStyle/>
          <a:p>
            <a:pPr algn="ctr" defTabSz="457200"/>
            <a:r>
              <a:rPr lang="en-US" altLang="en-US" sz="3200" b="1" dirty="0" err="1">
                <a:solidFill>
                  <a:srgbClr val="000000"/>
                </a:solidFill>
                <a:latin typeface="Times New Roman" panose="02020603050405020304" pitchFamily="18" charset="0"/>
                <a:cs typeface="Times New Roman" panose="02020603050405020304" pitchFamily="18" charset="0"/>
              </a:rPr>
              <a:t>Đặt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một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ghép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với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cặp</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quan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hệ</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từ</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Không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những</a:t>
            </a:r>
            <a:r>
              <a:rPr lang="en-US" altLang="en-US" sz="3200" b="1" dirty="0">
                <a:solidFill>
                  <a:srgbClr val="000000"/>
                </a:solidFill>
                <a:latin typeface="Times New Roman" panose="02020603050405020304" pitchFamily="18" charset="0"/>
                <a:cs typeface="Times New Roman" panose="02020603050405020304" pitchFamily="18" charset="0"/>
              </a:rPr>
              <a:t>…</a:t>
            </a:r>
            <a:r>
              <a:rPr lang="en-US" altLang="en-US" sz="3200" b="1" dirty="0" err="1">
                <a:solidFill>
                  <a:srgbClr val="000000"/>
                </a:solidFill>
                <a:latin typeface="Times New Roman" panose="02020603050405020304" pitchFamily="18" charset="0"/>
                <a:cs typeface="Times New Roman" panose="02020603050405020304" pitchFamily="18" charset="0"/>
              </a:rPr>
              <a:t>mà</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hoặc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không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chỉ</a:t>
            </a:r>
            <a:r>
              <a:rPr lang="en-US" altLang="en-US" sz="3200" b="1" dirty="0">
                <a:solidFill>
                  <a:srgbClr val="000000"/>
                </a:solidFill>
                <a:latin typeface="Times New Roman" panose="02020603050405020304" pitchFamily="18" charset="0"/>
                <a:cs typeface="Times New Roman" panose="02020603050405020304" pitchFamily="18" charset="0"/>
              </a:rPr>
              <a:t>…</a:t>
            </a:r>
            <a:r>
              <a:rPr lang="en-US" altLang="en-US" sz="3200" b="1" dirty="0" err="1">
                <a:solidFill>
                  <a:srgbClr val="000000"/>
                </a:solidFill>
                <a:latin typeface="Times New Roman" panose="02020603050405020304" pitchFamily="18" charset="0"/>
                <a:cs typeface="Times New Roman" panose="02020603050405020304" pitchFamily="18" charset="0"/>
              </a:rPr>
              <a:t>mà</a:t>
            </a:r>
            <a:r>
              <a:rPr lang="en-US" altLang="en-US" sz="32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488282" y="4528457"/>
            <a:ext cx="6131718"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1828800" y="5041680"/>
            <a:ext cx="5486400" cy="1077218"/>
          </a:xfrm>
          <a:prstGeom prst="rect">
            <a:avLst/>
          </a:prstGeom>
          <a:noFill/>
        </p:spPr>
        <p:txBody>
          <a:bodyPr wrap="square" rtlCol="0">
            <a:spAutoFit/>
          </a:bodyPr>
          <a:lstStyle/>
          <a:p>
            <a:pPr algn="ctr"/>
            <a:r>
              <a:rPr lang="en-US" altLang="vi-VN" sz="3200" dirty="0" err="1">
                <a:latin typeface="Times New Roman" pitchFamily="18" charset="0"/>
                <a:cs typeface="Times New Roman" pitchFamily="18" charset="0"/>
              </a:rPr>
              <a:t>Hải</a:t>
            </a:r>
            <a:r>
              <a:rPr lang="en-US" altLang="vi-VN" sz="3200" dirty="0">
                <a:latin typeface="Times New Roman" pitchFamily="18" charset="0"/>
                <a:cs typeface="Times New Roman" pitchFamily="18" charset="0"/>
              </a:rPr>
              <a:t> </a:t>
            </a:r>
            <a:r>
              <a:rPr lang="en-US" altLang="vi-VN" sz="3200" b="1" u="sng" dirty="0" err="1">
                <a:latin typeface="Times New Roman" pitchFamily="18" charset="0"/>
                <a:cs typeface="Times New Roman" pitchFamily="18" charset="0"/>
              </a:rPr>
              <a:t>không</a:t>
            </a:r>
            <a:r>
              <a:rPr lang="en-US" altLang="vi-VN" sz="3200" b="1" u="sng" dirty="0">
                <a:latin typeface="Times New Roman" pitchFamily="18" charset="0"/>
                <a:cs typeface="Times New Roman" pitchFamily="18" charset="0"/>
              </a:rPr>
              <a:t> </a:t>
            </a:r>
            <a:r>
              <a:rPr lang="en-US" altLang="vi-VN" sz="3200" b="1" u="sng" dirty="0" err="1">
                <a:latin typeface="Times New Roman" pitchFamily="18" charset="0"/>
                <a:cs typeface="Times New Roman" pitchFamily="18" charset="0"/>
              </a:rPr>
              <a:t>những</a:t>
            </a:r>
            <a:r>
              <a:rPr lang="en-US" altLang="vi-VN" sz="3200" b="1" u="sng"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học</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giỏi</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toán</a:t>
            </a:r>
            <a:r>
              <a:rPr lang="en-US" altLang="vi-VN" sz="3200" dirty="0">
                <a:latin typeface="Times New Roman" pitchFamily="18" charset="0"/>
                <a:cs typeface="Times New Roman" pitchFamily="18" charset="0"/>
              </a:rPr>
              <a:t> </a:t>
            </a:r>
            <a:r>
              <a:rPr lang="en-US" altLang="vi-VN" sz="3200" b="1" u="sng" dirty="0" err="1">
                <a:latin typeface="Times New Roman" pitchFamily="18" charset="0"/>
                <a:cs typeface="Times New Roman" pitchFamily="18" charset="0"/>
              </a:rPr>
              <a:t>mà</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Hải</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còn</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học</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giỏi</a:t>
            </a:r>
            <a:r>
              <a:rPr lang="en-US" altLang="vi-VN" sz="3200" dirty="0">
                <a:latin typeface="Times New Roman" pitchFamily="18" charset="0"/>
                <a:cs typeface="Times New Roman" pitchFamily="18" charset="0"/>
              </a:rPr>
              <a:t> </a:t>
            </a:r>
            <a:r>
              <a:rPr lang="en-US" altLang="vi-VN" sz="3200" dirty="0" err="1">
                <a:latin typeface="Times New Roman" pitchFamily="18" charset="0"/>
                <a:cs typeface="Times New Roman" pitchFamily="18" charset="0"/>
              </a:rPr>
              <a:t>văn</a:t>
            </a:r>
            <a:r>
              <a:rPr lang="en-US" altLang="vi-VN" sz="3200" dirty="0">
                <a:latin typeface="Times New Roman" pitchFamily="18"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5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3" y="1781526"/>
            <a:ext cx="5141119" cy="2431435"/>
          </a:xfrm>
          <a:prstGeom prst="rect">
            <a:avLst/>
          </a:prstGeom>
          <a:noFill/>
        </p:spPr>
        <p:txBody>
          <a:bodyPr wrap="square" rtlCol="0">
            <a:spAutoFit/>
          </a:bodyPr>
          <a:lstStyle/>
          <a:p>
            <a:pPr algn="ctr" defTabSz="457200"/>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Vì</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nên</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bởi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a:t>
            </a:r>
            <a:r>
              <a:rPr lang="en-US" altLang="en-US" sz="4000" b="1" dirty="0" err="1">
                <a:solidFill>
                  <a:srgbClr val="000000"/>
                </a:solidFill>
                <a:latin typeface="Times New Roman" panose="02020603050405020304" pitchFamily="18" charset="0"/>
                <a:cs typeface="Times New Roman" panose="02020603050405020304" pitchFamily="18" charset="0"/>
              </a:rPr>
              <a:t>cho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317415" y="4969826"/>
            <a:ext cx="4509172" cy="1077218"/>
          </a:xfrm>
          <a:prstGeom prst="rect">
            <a:avLst/>
          </a:prstGeom>
          <a:noFill/>
        </p:spPr>
        <p:txBody>
          <a:bodyPr wrap="square" rtlCol="0">
            <a:spAutoFit/>
          </a:bodyPr>
          <a:lstStyle/>
          <a:p>
            <a:pPr algn="ctr" defTabSz="457200"/>
            <a:r>
              <a:rPr lang="en-US" altLang="en-US" sz="3200" b="1" dirty="0" err="1">
                <a:solidFill>
                  <a:srgbClr val="A50021"/>
                </a:solidFill>
                <a:latin typeface="Times New Roman" panose="02020603050405020304" pitchFamily="18" charset="0"/>
                <a:cs typeface="Times New Roman" panose="02020603050405020304" pitchFamily="18" charset="0"/>
              </a:rPr>
              <a:t>Vì</a:t>
            </a:r>
            <a:r>
              <a:rPr lang="en-US" altLang="en-US" sz="3200" b="1" dirty="0">
                <a:solidFill>
                  <a:srgbClr val="000000"/>
                </a:solidFill>
                <a:latin typeface="Times New Roman" panose="02020603050405020304" pitchFamily="18" charset="0"/>
                <a:cs typeface="Times New Roman" panose="02020603050405020304" pitchFamily="18" charset="0"/>
              </a:rPr>
              <a:t> Nam </a:t>
            </a:r>
            <a:r>
              <a:rPr lang="en-US" altLang="en-US" sz="3200" b="1" dirty="0" err="1">
                <a:solidFill>
                  <a:srgbClr val="000000"/>
                </a:solidFill>
                <a:latin typeface="Times New Roman" panose="02020603050405020304" pitchFamily="18" charset="0"/>
                <a:cs typeface="Times New Roman" panose="02020603050405020304" pitchFamily="18" charset="0"/>
              </a:rPr>
              <a:t>chăm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học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A50021"/>
                </a:solidFill>
                <a:latin typeface="Times New Roman" panose="02020603050405020304" pitchFamily="18" charset="0"/>
                <a:cs typeface="Times New Roman" panose="02020603050405020304" pitchFamily="18" charset="0"/>
              </a:rPr>
              <a:t>nên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bạn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ấy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đạt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kết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quả</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cao</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3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6919" y="1820185"/>
            <a:ext cx="5212556" cy="1815882"/>
          </a:xfrm>
          <a:prstGeom prst="rect">
            <a:avLst/>
          </a:prstGeom>
          <a:noFill/>
        </p:spPr>
        <p:txBody>
          <a:bodyPr wrap="square" rtlCol="0">
            <a:spAutoFit/>
          </a:bodyPr>
          <a:lstStyle/>
          <a:p>
            <a:pPr algn="ctr" defTabSz="457200"/>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Nếu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thì</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giá</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thì</a:t>
            </a:r>
            <a:r>
              <a:rPr lang="en-US" altLang="en-US" sz="36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247900" y="5054380"/>
            <a:ext cx="4657488" cy="1569660"/>
          </a:xfrm>
          <a:prstGeom prst="rect">
            <a:avLst/>
          </a:prstGeom>
          <a:noFill/>
        </p:spPr>
        <p:txBody>
          <a:bodyPr wrap="square" rtlCol="0">
            <a:spAutoFit/>
          </a:bodyPr>
          <a:lstStyle/>
          <a:p>
            <a:pPr algn="ctr" defTabSz="457200"/>
            <a:r>
              <a:rPr lang="en-US" altLang="en-US" sz="3200" b="1" dirty="0" err="1">
                <a:solidFill>
                  <a:srgbClr val="A50021"/>
                </a:solidFill>
                <a:latin typeface="Times New Roman" panose="02020603050405020304" pitchFamily="18" charset="0"/>
                <a:cs typeface="Times New Roman" panose="02020603050405020304" pitchFamily="18" charset="0"/>
              </a:rPr>
              <a:t>Nếu</a:t>
            </a:r>
            <a:r>
              <a:rPr lang="en-US" altLang="en-US" sz="3200" b="1" dirty="0">
                <a:solidFill>
                  <a:srgbClr val="000000"/>
                </a:solidFill>
                <a:latin typeface="Times New Roman" panose="02020603050405020304" pitchFamily="18" charset="0"/>
                <a:cs typeface="Times New Roman" panose="02020603050405020304" pitchFamily="18" charset="0"/>
              </a:rPr>
              <a:t> Nam </a:t>
            </a:r>
            <a:r>
              <a:rPr lang="en-US" altLang="en-US" sz="3200" b="1" dirty="0" err="1">
                <a:solidFill>
                  <a:srgbClr val="000000"/>
                </a:solidFill>
                <a:latin typeface="Times New Roman" panose="02020603050405020304" pitchFamily="18" charset="0"/>
                <a:cs typeface="Times New Roman" panose="02020603050405020304" pitchFamily="18" charset="0"/>
              </a:rPr>
              <a:t>được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học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sinh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giỏi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A50021"/>
                </a:solidFill>
                <a:latin typeface="Times New Roman" panose="02020603050405020304" pitchFamily="18" charset="0"/>
                <a:cs typeface="Times New Roman" panose="02020603050405020304" pitchFamily="18" charset="0"/>
              </a:rPr>
              <a:t>thì</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bạn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ấy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sẽ</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được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mẹ</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thưởng</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9144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4838875" y="2231433"/>
            <a:ext cx="3226850" cy="954107"/>
          </a:xfrm>
          <a:prstGeom prst="rect">
            <a:avLst/>
          </a:prstGeom>
          <a:noFill/>
          <a:ln w="19050">
            <a:noFill/>
            <a:prstDash val="dash"/>
          </a:ln>
        </p:spPr>
        <p:txBody>
          <a:bodyPr wrap="square" rtlCol="0">
            <a:spAutoFit/>
          </a:bodyPr>
          <a:lstStyle/>
          <a:p>
            <a:pPr defTabSz="457200"/>
            <a:r>
              <a:rPr lang="en-US" altLang="zh-CN" sz="2800" dirty="0">
                <a:solidFill>
                  <a:prstClr val="white"/>
                </a:solidFill>
                <a:latin typeface="Times New Roman" pitchFamily="18" charset="0"/>
                <a:cs typeface="Times New Roman" pitchFamily="18" charset="0"/>
              </a:rPr>
              <a:t>ADD YOUR TITTLE HERE</a:t>
            </a:r>
            <a:endParaRPr lang="zh-CN" altLang="en-US" sz="2800" dirty="0">
              <a:solidFill>
                <a:prstClr val="white"/>
              </a:solidFill>
              <a:latin typeface="Times New Roman" pitchFamily="18" charset="0"/>
              <a:cs typeface="Times New Roman" pitchFamily="18" charset="0"/>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6"/>
            <a:ext cx="9144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14" name="矩形 2">
            <a:extLst>
              <a:ext uri="{FF2B5EF4-FFF2-40B4-BE49-F238E27FC236}">
                <a16:creationId xmlns:a16="http://schemas.microsoft.com/office/drawing/2014/main" id="{0DAEA6F7-AD42-43B3-BB55-82958BB841AA}"/>
              </a:ext>
            </a:extLst>
          </p:cNvPr>
          <p:cNvSpPr/>
          <p:nvPr/>
        </p:nvSpPr>
        <p:spPr>
          <a:xfrm>
            <a:off x="822961" y="616421"/>
            <a:ext cx="7617656"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Times New Roman" pitchFamily="18" charset="0"/>
              <a:ea typeface="微软雅黑" pitchFamily="34" charset="-122"/>
              <a:cs typeface="Times New Roman" pitchFamily="18" charset="0"/>
            </a:endParaRPr>
          </a:p>
        </p:txBody>
      </p:sp>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1516317" y="2079875"/>
            <a:ext cx="5097725" cy="584775"/>
          </a:xfrm>
          <a:prstGeom prst="rect">
            <a:avLst/>
          </a:prstGeom>
          <a:noFill/>
          <a:ln>
            <a:noFill/>
          </a:ln>
        </p:spPr>
        <p:txBody>
          <a:bodyPr wrap="square">
            <a:spAutoFit/>
          </a:bodyPr>
          <a:lstStyle>
            <a:lvl1pPr/>
            <a:lvl2pPr marL="742950" indent="-285750"/>
            <a:lvl3pPr/>
            <a:lvl4pPr/>
            <a:lvl5pPr/>
            <a:lvl6pPr/>
            <a:lvl7pPr/>
            <a:lvl8pPr/>
            <a:lvl9pPr/>
          </a:lstStyle>
          <a:p>
            <a:pPr defTabSz="457200"/>
            <a:r>
              <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I. </a:t>
            </a:r>
            <a:r>
              <a:rPr lang="en-US" altLang="zh-CN" sz="32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Đặc</a:t>
            </a:r>
            <a:r>
              <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điểm</a:t>
            </a:r>
            <a:r>
              <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của</a:t>
            </a:r>
            <a:r>
              <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câu</a:t>
            </a:r>
            <a:r>
              <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ghép</a:t>
            </a:r>
            <a:endParaRPr lang="en-US" altLang="zh-CN" sz="3200" b="1" dirty="0" smtClean="0">
              <a:solidFill>
                <a:prstClr val="black"/>
              </a:solidFill>
              <a:latin typeface="Times New Roman" pitchFamily="18" charset="0"/>
              <a:ea typeface="微软雅黑" pitchFamily="34" charset="-122"/>
              <a:cs typeface="Times New Roman" pitchFamily="18" charset="0"/>
              <a:sym typeface="微软雅黑" panose="020B0503020204020204" pitchFamily="34" charset="-122"/>
            </a:endParaRPr>
          </a:p>
        </p:txBody>
      </p:sp>
      <p:sp>
        <p:nvSpPr>
          <p:cNvPr id="2" name="Rectangle 1"/>
          <p:cNvSpPr/>
          <p:nvPr/>
        </p:nvSpPr>
        <p:spPr>
          <a:xfrm>
            <a:off x="1419287" y="2862374"/>
            <a:ext cx="4804713" cy="584775"/>
          </a:xfrm>
          <a:prstGeom prst="rect">
            <a:avLst/>
          </a:prstGeom>
        </p:spPr>
        <p:txBody>
          <a:bodyPr wrap="none">
            <a:spAutoFit/>
          </a:bodyPr>
          <a:lstStyle/>
          <a:p>
            <a:pPr defTabSz="457200"/>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1. </a:t>
            </a:r>
            <a:r>
              <a:rPr lang="en-US" altLang="zh-CN" sz="3200" b="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Tìm</a:t>
            </a:r>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hiểu</a:t>
            </a:r>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ví</a:t>
            </a:r>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dụ</a:t>
            </a:r>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 </a:t>
            </a:r>
            <a:r>
              <a:rPr lang="en-US" altLang="zh-CN" sz="3200" b="1" dirty="0" err="1">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sgk</a:t>
            </a:r>
            <a:r>
              <a:rPr lang="en-US" altLang="zh-CN" sz="3200" b="1" dirty="0">
                <a:solidFill>
                  <a:prstClr val="black"/>
                </a:solidFill>
                <a:latin typeface="Times New Roman" pitchFamily="18" charset="0"/>
                <a:ea typeface="微软雅黑" pitchFamily="34" charset="-122"/>
                <a:cs typeface="Times New Roman" pitchFamily="18" charset="0"/>
                <a:sym typeface="微软雅黑" panose="020B0503020204020204" pitchFamily="34" charset="-122"/>
              </a:rPr>
              <a:t>/T111</a:t>
            </a:r>
          </a:p>
        </p:txBody>
      </p:sp>
    </p:spTree>
    <p:extLst>
      <p:ext uri="{BB962C8B-B14F-4D97-AF65-F5344CB8AC3E}">
        <p14:creationId xmlns:p14="http://schemas.microsoft.com/office/powerpoint/2010/main" val="10714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3" y="1747990"/>
            <a:ext cx="5098256" cy="2492990"/>
          </a:xfrm>
          <a:prstGeom prst="rect">
            <a:avLst/>
          </a:prstGeom>
          <a:noFill/>
        </p:spPr>
        <p:txBody>
          <a:bodyPr wrap="square" rtlCol="0">
            <a:spAutoFit/>
          </a:bodyPr>
          <a:lstStyle/>
          <a:p>
            <a:pPr algn="ctr" defTabSz="457200"/>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Tuy</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nhưng</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dù</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373982" y="4528457"/>
            <a:ext cx="653622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1488281" y="4940080"/>
            <a:ext cx="6421921" cy="1261884"/>
          </a:xfrm>
          <a:prstGeom prst="rect">
            <a:avLst/>
          </a:prstGeom>
          <a:noFill/>
        </p:spPr>
        <p:txBody>
          <a:bodyPr wrap="square" rtlCol="0">
            <a:spAutoFit/>
          </a:bodyPr>
          <a:lstStyle/>
          <a:p>
            <a:pPr algn="ctr" defTabSz="457200"/>
            <a:r>
              <a:rPr lang="en-US" altLang="en-US" sz="3600" b="1" dirty="0" err="1" smtClean="0">
                <a:solidFill>
                  <a:srgbClr val="A50021"/>
                </a:solidFill>
                <a:latin typeface="Times New Roman" panose="02020603050405020304" pitchFamily="18" charset="0"/>
                <a:cs typeface="Times New Roman" panose="02020603050405020304" pitchFamily="18" charset="0"/>
              </a:rPr>
              <a:t>Mặc</a:t>
            </a:r>
            <a:r>
              <a:rPr lang="en-US" altLang="en-US" sz="3600" b="1" dirty="0" smtClean="0">
                <a:solidFill>
                  <a:srgbClr val="A50021"/>
                </a:solidFill>
                <a:latin typeface="Times New Roman" panose="02020603050405020304" pitchFamily="18" charset="0"/>
                <a:cs typeface="Times New Roman" panose="02020603050405020304" pitchFamily="18" charset="0"/>
              </a:rPr>
              <a:t> </a:t>
            </a:r>
            <a:r>
              <a:rPr lang="en-US" altLang="en-US" sz="3600" b="1" dirty="0" err="1" smtClean="0">
                <a:solidFill>
                  <a:srgbClr val="A50021"/>
                </a:solidFill>
                <a:latin typeface="Times New Roman" panose="02020603050405020304" pitchFamily="18" charset="0"/>
                <a:cs typeface="Times New Roman" panose="02020603050405020304" pitchFamily="18" charset="0"/>
              </a:rPr>
              <a:t>dù</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trời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mưa</a:t>
            </a:r>
            <a:r>
              <a:rPr lang="en-US" altLang="en-US" sz="3600" b="1" dirty="0">
                <a:solidFill>
                  <a:srgbClr val="000000"/>
                </a:solidFill>
                <a:latin typeface="Times New Roman" panose="02020603050405020304" pitchFamily="18" charset="0"/>
                <a:cs typeface="Times New Roman" panose="02020603050405020304" pitchFamily="18" charset="0"/>
              </a:rPr>
              <a:t> to </a:t>
            </a:r>
            <a:r>
              <a:rPr lang="en-US" altLang="en-US" sz="3600" b="1" dirty="0" err="1">
                <a:solidFill>
                  <a:srgbClr val="A50021"/>
                </a:solidFill>
                <a:latin typeface="Times New Roman" panose="02020603050405020304" pitchFamily="18" charset="0"/>
                <a:cs typeface="Times New Roman" panose="02020603050405020304" pitchFamily="18" charset="0"/>
              </a:rPr>
              <a:t>nhưng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chúng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em</a:t>
            </a:r>
            <a:r>
              <a:rPr lang="en-US" altLang="en-US" sz="4000" b="1" dirty="0" smtClean="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vẫn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phải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3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7937"/>
            <a:ext cx="9160536"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90721"/>
            <a:ext cx="6858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7900" y="1934485"/>
            <a:ext cx="4781550" cy="2923877"/>
          </a:xfrm>
          <a:prstGeom prst="rect">
            <a:avLst/>
          </a:prstGeom>
          <a:noFill/>
        </p:spPr>
        <p:txBody>
          <a:bodyPr wrap="square" rtlCol="0">
            <a:spAutoFit/>
          </a:bodyPr>
          <a:lstStyle/>
          <a:p>
            <a:pPr algn="ctr" defTabSz="457200"/>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ứng</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vừa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mới</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 </a:t>
            </a:r>
            <a:r>
              <a:rPr lang="en-US" altLang="en-US" sz="3600" b="1" dirty="0" err="1">
                <a:solidFill>
                  <a:srgbClr val="000000"/>
                </a:solidFill>
                <a:latin typeface="Times New Roman" panose="02020603050405020304" pitchFamily="18" charset="0"/>
                <a:cs typeface="Times New Roman" panose="02020603050405020304" pitchFamily="18" charset="0"/>
              </a:rPr>
              <a:t>chưa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5" name="Rounded Rectangle 4"/>
          <p:cNvSpPr/>
          <p:nvPr/>
        </p:nvSpPr>
        <p:spPr>
          <a:xfrm>
            <a:off x="1978820" y="4528457"/>
            <a:ext cx="5229225"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2324100" y="5143281"/>
            <a:ext cx="4495800" cy="1200329"/>
          </a:xfrm>
          <a:prstGeom prst="rect">
            <a:avLst/>
          </a:prstGeom>
          <a:noFill/>
        </p:spPr>
        <p:txBody>
          <a:bodyPr wrap="square" rtlCol="0">
            <a:spAutoFit/>
          </a:bodyPr>
          <a:lstStyle/>
          <a:p>
            <a:pPr algn="ctr" defTabSz="457200"/>
            <a:r>
              <a:rPr lang="en-US" altLang="en-US" sz="3600" b="1" dirty="0" err="1">
                <a:solidFill>
                  <a:prstClr val="black"/>
                </a:solidFill>
                <a:latin typeface="Times New Roman" panose="02020603050405020304" pitchFamily="18" charset="0"/>
                <a:cs typeface="Times New Roman" panose="02020603050405020304" pitchFamily="18" charset="0"/>
              </a:rPr>
              <a:t>Trời</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vừa</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tạnh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cầu</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vồng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đã</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lên</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ngay</a:t>
            </a:r>
            <a:r>
              <a:rPr lang="en-US" altLang="en-US" sz="3600" b="1"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90721"/>
            <a:ext cx="1004814"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a:extLst>
              <a:ext uri="{FF2B5EF4-FFF2-40B4-BE49-F238E27FC236}">
                <a16:creationId xmlns:a16="http://schemas.microsoft.com/office/drawing/2014/main" id="{ADC81037-340F-4270-A463-5E0EA355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75" y="1440953"/>
            <a:ext cx="2802945" cy="105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4110DCD9-4134-4CE8-97EF-E3B2606EB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68" y="229112"/>
            <a:ext cx="2948210" cy="155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C3EF3D6B-651D-40D4-8C93-C12D79C27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504" y="1276088"/>
            <a:ext cx="1835843" cy="2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20EB3B7-E00F-4B0A-AE6C-DC1E71E92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210" y="5158695"/>
            <a:ext cx="2277053" cy="162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99E59B9-7905-4943-AFA5-E4AB4DA8D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525" y="4368361"/>
            <a:ext cx="2397135" cy="1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31513EDF-813E-4C21-B935-A9CD4FB64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328" y="4887202"/>
            <a:ext cx="3707585" cy="12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36BC289-436D-4D66-BC5F-84CA2E2DED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064" y="4359525"/>
            <a:ext cx="2030250" cy="23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98648DA-ACE9-429A-96D3-E49D7E65A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02" y="4131209"/>
            <a:ext cx="2083242" cy="13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A03C734-7525-4479-BACF-BF293084E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074" y="2989738"/>
            <a:ext cx="2255465" cy="16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9C08EB5-2E8F-468B-A10F-E2265E16CB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8559"/>
          <a:stretch/>
        </p:blipFill>
        <p:spPr bwMode="auto">
          <a:xfrm>
            <a:off x="2206694" y="4199942"/>
            <a:ext cx="1260179" cy="10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040F5338-6A6E-49F6-92E1-5F034EF7D4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3315" y="3324373"/>
            <a:ext cx="2030249" cy="21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F0F2D1F-6B5A-4CC5-8597-67DC07E05D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9350" y="1600203"/>
            <a:ext cx="2875673" cy="22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546C8C5-6243-47DB-8296-0011886F32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6493" y="1223013"/>
            <a:ext cx="2825770" cy="10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772A9D8-609A-4E06-9E63-CDEDAA1E21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7902" y="76202"/>
            <a:ext cx="2992634" cy="17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A9A96BCE-89D7-47D0-A75A-E65BBF0BBB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0528" y="1421540"/>
            <a:ext cx="2094548" cy="242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EC796832-E848-4694-BB6E-A1C22287B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20490" y="2699386"/>
            <a:ext cx="1165860" cy="19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256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left)">
                                      <p:cBhvr>
                                        <p:cTn id="16" dur="500"/>
                                        <p:tgtEl>
                                          <p:spTgt spid="215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wipe(left)">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1521"/>
                                        </p:tgtEl>
                                        <p:attrNameLst>
                                          <p:attrName>style.visibility</p:attrName>
                                        </p:attrNameLst>
                                      </p:cBhvr>
                                      <p:to>
                                        <p:strVal val="visible"/>
                                      </p:to>
                                    </p:set>
                                    <p:animEffect transition="in" filter="wipe(right)">
                                      <p:cBhvr>
                                        <p:cTn id="29" dur="500"/>
                                        <p:tgtEl>
                                          <p:spTgt spid="21521"/>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1522"/>
                                        </p:tgtEl>
                                        <p:attrNameLst>
                                          <p:attrName>style.visibility</p:attrName>
                                        </p:attrNameLst>
                                      </p:cBhvr>
                                      <p:to>
                                        <p:strVal val="visible"/>
                                      </p:to>
                                    </p:set>
                                    <p:animEffect transition="in" filter="wipe(right)">
                                      <p:cBhvr>
                                        <p:cTn id="33" dur="500"/>
                                        <p:tgtEl>
                                          <p:spTgt spid="21522"/>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right)">
                                      <p:cBhvr>
                                        <p:cTn id="37" dur="500"/>
                                        <p:tgtEl>
                                          <p:spTgt spid="215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right)">
                                      <p:cBhvr>
                                        <p:cTn id="42" dur="500"/>
                                        <p:tgtEl>
                                          <p:spTgt spid="21513"/>
                                        </p:tgtEl>
                                      </p:cBhvr>
                                    </p:animEffect>
                                  </p:childTnLst>
                                </p:cTn>
                              </p:par>
                            </p:childTnLst>
                          </p:cTn>
                        </p:par>
                        <p:par>
                          <p:cTn id="43" fill="hold" nodeType="afterGroup">
                            <p:stCondLst>
                              <p:cond delay="500"/>
                            </p:stCondLst>
                            <p:childTnLst>
                              <p:par>
                                <p:cTn id="44" presetID="22" presetClass="entr" presetSubtype="2" fill="hold" nodeType="afterEffect">
                                  <p:stCondLst>
                                    <p:cond delay="0"/>
                                  </p:stCondLst>
                                  <p:childTnLst>
                                    <p:set>
                                      <p:cBhvr>
                                        <p:cTn id="45" dur="1" fill="hold">
                                          <p:stCondLst>
                                            <p:cond delay="0"/>
                                          </p:stCondLst>
                                        </p:cTn>
                                        <p:tgtEl>
                                          <p:spTgt spid="21514"/>
                                        </p:tgtEl>
                                        <p:attrNameLst>
                                          <p:attrName>style.visibility</p:attrName>
                                        </p:attrNameLst>
                                      </p:cBhvr>
                                      <p:to>
                                        <p:strVal val="visible"/>
                                      </p:to>
                                    </p:set>
                                    <p:animEffect transition="in" filter="wipe(right)">
                                      <p:cBhvr>
                                        <p:cTn id="46" dur="500"/>
                                        <p:tgtEl>
                                          <p:spTgt spid="21514"/>
                                        </p:tgtEl>
                                      </p:cBhvr>
                                    </p:animEffect>
                                  </p:childTnLst>
                                </p:cTn>
                              </p:par>
                            </p:childTnLst>
                          </p:cTn>
                        </p:par>
                        <p:par>
                          <p:cTn id="47" fill="hold" nodeType="afterGroup">
                            <p:stCondLst>
                              <p:cond delay="1000"/>
                            </p:stCondLst>
                            <p:childTnLst>
                              <p:par>
                                <p:cTn id="48" presetID="22" presetClass="entr" presetSubtype="2" fill="hold" nodeType="afterEffect">
                                  <p:stCondLst>
                                    <p:cond delay="0"/>
                                  </p:stCondLst>
                                  <p:childTnLst>
                                    <p:set>
                                      <p:cBhvr>
                                        <p:cTn id="49" dur="1" fill="hold">
                                          <p:stCondLst>
                                            <p:cond delay="0"/>
                                          </p:stCondLst>
                                        </p:cTn>
                                        <p:tgtEl>
                                          <p:spTgt spid="21515"/>
                                        </p:tgtEl>
                                        <p:attrNameLst>
                                          <p:attrName>style.visibility</p:attrName>
                                        </p:attrNameLst>
                                      </p:cBhvr>
                                      <p:to>
                                        <p:strVal val="visible"/>
                                      </p:to>
                                    </p:set>
                                    <p:animEffect transition="in" filter="wipe(right)">
                                      <p:cBhvr>
                                        <p:cTn id="50" dur="500"/>
                                        <p:tgtEl>
                                          <p:spTgt spid="21515"/>
                                        </p:tgtEl>
                                      </p:cBhvr>
                                    </p:animEffect>
                                  </p:childTnLst>
                                </p:cTn>
                              </p:par>
                            </p:childTnLst>
                          </p:cTn>
                        </p:par>
                        <p:par>
                          <p:cTn id="51" fill="hold" nodeType="afterGroup">
                            <p:stCondLst>
                              <p:cond delay="1500"/>
                            </p:stCondLst>
                            <p:childTnLst>
                              <p:par>
                                <p:cTn id="52" presetID="22" presetClass="entr" presetSubtype="2" fill="hold" nodeType="after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right)">
                                      <p:cBhvr>
                                        <p:cTn id="54" dur="500"/>
                                        <p:tgtEl>
                                          <p:spTgt spid="21516"/>
                                        </p:tgtEl>
                                      </p:cBhvr>
                                    </p:animEffect>
                                  </p:childTnLst>
                                </p:cTn>
                              </p:par>
                            </p:childTnLst>
                          </p:cTn>
                        </p:par>
                        <p:par>
                          <p:cTn id="55" fill="hold" nodeType="afterGroup">
                            <p:stCondLst>
                              <p:cond delay="2000"/>
                            </p:stCondLst>
                            <p:childTnLst>
                              <p:par>
                                <p:cTn id="56" presetID="22" presetClass="entr" presetSubtype="2" fill="hold" nodeType="after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right)">
                                      <p:cBhvr>
                                        <p:cTn id="58" dur="500"/>
                                        <p:tgtEl>
                                          <p:spTgt spid="215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21518"/>
                                        </p:tgtEl>
                                        <p:attrNameLst>
                                          <p:attrName>style.visibility</p:attrName>
                                        </p:attrNameLst>
                                      </p:cBhvr>
                                      <p:to>
                                        <p:strVal val="visible"/>
                                      </p:to>
                                    </p:set>
                                    <p:animEffect transition="in" filter="wipe(left)">
                                      <p:cBhvr>
                                        <p:cTn id="63" dur="500"/>
                                        <p:tgtEl>
                                          <p:spTgt spid="21518"/>
                                        </p:tgtEl>
                                      </p:cBhvr>
                                    </p:animEffect>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par>
                          <p:cTn id="68" fill="hold" nodeType="afterGroup">
                            <p:stCondLst>
                              <p:cond delay="1000"/>
                            </p:stCondLst>
                            <p:childTnLst>
                              <p:par>
                                <p:cTn id="69" presetID="22" presetClass="entr" presetSubtype="8" fill="hold" nodeType="after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16" name="图片 1">
            <a:extLst>
              <a:ext uri="{FF2B5EF4-FFF2-40B4-BE49-F238E27FC236}">
                <a16:creationId xmlns:a16="http://schemas.microsoft.com/office/drawing/2014/main" id="{B65A158C-3B05-4AB9-9F0D-F94A49DAE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7048" y="0"/>
            <a:ext cx="3826953" cy="6858000"/>
          </a:xfrm>
          <a:prstGeom prst="rect">
            <a:avLst/>
          </a:prstGeom>
        </p:spPr>
      </p:pic>
      <p:sp>
        <p:nvSpPr>
          <p:cNvPr id="17" name="矩形 2">
            <a:extLst>
              <a:ext uri="{FF2B5EF4-FFF2-40B4-BE49-F238E27FC236}">
                <a16:creationId xmlns:a16="http://schemas.microsoft.com/office/drawing/2014/main" id="{FEF4D8D8-BE77-4F26-9B01-01A6B553317F}"/>
              </a:ext>
            </a:extLst>
          </p:cNvPr>
          <p:cNvSpPr/>
          <p:nvPr/>
        </p:nvSpPr>
        <p:spPr>
          <a:xfrm>
            <a:off x="642938" y="842963"/>
            <a:ext cx="7704535" cy="5272087"/>
          </a:xfrm>
          <a:prstGeom prst="rect">
            <a:avLst/>
          </a:prstGeom>
          <a:solidFill>
            <a:schemeClr val="bg1"/>
          </a:solidFill>
          <a:ln w="28575">
            <a:solidFill>
              <a:srgbClr val="FABBC8"/>
            </a:solid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Times New Roman" pitchFamily="18" charset="0"/>
              <a:ea typeface="微软雅黑" pitchFamily="34" charset="-122"/>
              <a:cs typeface="Times New Roman" pitchFamily="18" charset="0"/>
            </a:endParaRPr>
          </a:p>
        </p:txBody>
      </p:sp>
      <p:sp>
        <p:nvSpPr>
          <p:cNvPr id="18" name="不完整圆 3">
            <a:extLst>
              <a:ext uri="{FF2B5EF4-FFF2-40B4-BE49-F238E27FC236}">
                <a16:creationId xmlns:a16="http://schemas.microsoft.com/office/drawing/2014/main" id="{56BA7BE6-7179-40FD-AD8D-ADCB1B709C25}"/>
              </a:ext>
            </a:extLst>
          </p:cNvPr>
          <p:cNvSpPr/>
          <p:nvPr/>
        </p:nvSpPr>
        <p:spPr>
          <a:xfrm>
            <a:off x="964403" y="2753096"/>
            <a:ext cx="257175"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black"/>
              </a:solidFill>
              <a:latin typeface="Times New Roman" pitchFamily="18" charset="0"/>
              <a:ea typeface="微软雅黑" pitchFamily="34" charset="-122"/>
              <a:cs typeface="Times New Roman" pitchFamily="18" charset="0"/>
            </a:endParaRPr>
          </a:p>
        </p:txBody>
      </p:sp>
      <p:sp>
        <p:nvSpPr>
          <p:cNvPr id="19" name="矩形 4">
            <a:extLst>
              <a:ext uri="{FF2B5EF4-FFF2-40B4-BE49-F238E27FC236}">
                <a16:creationId xmlns:a16="http://schemas.microsoft.com/office/drawing/2014/main" id="{1E255FAD-8229-4250-B7FE-E30BA826D744}"/>
              </a:ext>
            </a:extLst>
          </p:cNvPr>
          <p:cNvSpPr/>
          <p:nvPr/>
        </p:nvSpPr>
        <p:spPr>
          <a:xfrm>
            <a:off x="1371128" y="1928842"/>
            <a:ext cx="6780335" cy="2262158"/>
          </a:xfrm>
          <a:prstGeom prst="rect">
            <a:avLst/>
          </a:prstGeom>
        </p:spPr>
        <p:txBody>
          <a:bodyPr wrap="square">
            <a:spAutoFit/>
          </a:bodyPr>
          <a:lstStyle/>
          <a:p>
            <a:pPr>
              <a:spcBef>
                <a:spcPts val="600"/>
              </a:spcBef>
              <a:buClr>
                <a:schemeClr val="hlink"/>
              </a:buClr>
            </a:pP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Hiểu</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được</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đặc</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điểm</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của</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câu</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ghép</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cách</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nối</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các</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vế</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câu</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ghép</a:t>
            </a:r>
            <a:r>
              <a:rPr lang="en-US" altLang="vi-VN" sz="3400" dirty="0">
                <a:latin typeface="Times New Roman" pitchFamily="18" charset="0"/>
                <a:cs typeface="Times New Roman" pitchFamily="18" charset="0"/>
              </a:rPr>
              <a:t>.</a:t>
            </a:r>
          </a:p>
          <a:p>
            <a:pPr algn="just">
              <a:spcBef>
                <a:spcPts val="600"/>
              </a:spcBef>
              <a:buClr>
                <a:schemeClr val="hlink"/>
              </a:buClr>
            </a:pP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Phân</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biệt</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câu</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ghép</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với</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câu</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đơn</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mở</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rộng</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thành</a:t>
            </a:r>
            <a:r>
              <a:rPr lang="en-US" altLang="vi-VN" sz="3400" dirty="0">
                <a:latin typeface="Times New Roman" pitchFamily="18" charset="0"/>
                <a:cs typeface="Times New Roman" pitchFamily="18" charset="0"/>
              </a:rPr>
              <a:t> </a:t>
            </a:r>
            <a:r>
              <a:rPr lang="en-US" altLang="vi-VN" sz="3400" dirty="0" err="1">
                <a:latin typeface="Times New Roman" pitchFamily="18" charset="0"/>
                <a:cs typeface="Times New Roman" pitchFamily="18" charset="0"/>
              </a:rPr>
              <a:t>phần</a:t>
            </a:r>
            <a:r>
              <a:rPr lang="en-US" altLang="vi-VN" sz="3400" dirty="0">
                <a:latin typeface="Times New Roman" pitchFamily="18" charset="0"/>
                <a:cs typeface="Times New Roman" pitchFamily="18" charset="0"/>
              </a:rPr>
              <a:t>.</a:t>
            </a:r>
          </a:p>
        </p:txBody>
      </p:sp>
      <p:sp>
        <p:nvSpPr>
          <p:cNvPr id="20" name="不完整圆 5">
            <a:extLst>
              <a:ext uri="{FF2B5EF4-FFF2-40B4-BE49-F238E27FC236}">
                <a16:creationId xmlns:a16="http://schemas.microsoft.com/office/drawing/2014/main" id="{BE6E03A6-6E94-4829-A159-678D148E3E9D}"/>
              </a:ext>
            </a:extLst>
          </p:cNvPr>
          <p:cNvSpPr/>
          <p:nvPr/>
        </p:nvSpPr>
        <p:spPr>
          <a:xfrm>
            <a:off x="964403" y="3910625"/>
            <a:ext cx="257175"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black"/>
              </a:solidFill>
              <a:latin typeface="Times New Roman" pitchFamily="18" charset="0"/>
              <a:ea typeface="微软雅黑" pitchFamily="34" charset="-122"/>
              <a:cs typeface="Times New Roman" pitchFamily="18" charset="0"/>
            </a:endParaRPr>
          </a:p>
        </p:txBody>
      </p:sp>
      <p:sp>
        <p:nvSpPr>
          <p:cNvPr id="21" name="矩形 6">
            <a:extLst>
              <a:ext uri="{FF2B5EF4-FFF2-40B4-BE49-F238E27FC236}">
                <a16:creationId xmlns:a16="http://schemas.microsoft.com/office/drawing/2014/main" id="{4C6B5B36-C376-4C0E-994A-2F40983F3CCE}"/>
              </a:ext>
            </a:extLst>
          </p:cNvPr>
          <p:cNvSpPr/>
          <p:nvPr/>
        </p:nvSpPr>
        <p:spPr>
          <a:xfrm>
            <a:off x="1271006" y="4094276"/>
            <a:ext cx="6729994" cy="830997"/>
          </a:xfrm>
          <a:prstGeom prst="rect">
            <a:avLst/>
          </a:prstGeom>
        </p:spPr>
        <p:txBody>
          <a:bodyPr wrap="square">
            <a:spAutoFit/>
          </a:bodyPr>
          <a:lstStyle/>
          <a:p>
            <a:pPr defTabSz="457200">
              <a:lnSpc>
                <a:spcPct val="150000"/>
              </a:lnSpc>
            </a:pPr>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 </a:t>
            </a:r>
            <a:r>
              <a:rPr lang="en-SG"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Hoàn</a:t>
            </a:r>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thiện</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bài</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tập</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còn</a:t>
            </a:r>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lại</a:t>
            </a:r>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sgk</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-tr114)</a:t>
            </a:r>
            <a:endParaRPr lang="en-US" altLang="zh-CN" sz="34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24" name="不完整圆 9">
            <a:extLst>
              <a:ext uri="{FF2B5EF4-FFF2-40B4-BE49-F238E27FC236}">
                <a16:creationId xmlns:a16="http://schemas.microsoft.com/office/drawing/2014/main" id="{091B0A7B-2C88-45AC-A095-58B86473511B}"/>
              </a:ext>
            </a:extLst>
          </p:cNvPr>
          <p:cNvSpPr/>
          <p:nvPr/>
        </p:nvSpPr>
        <p:spPr>
          <a:xfrm>
            <a:off x="964403" y="5096528"/>
            <a:ext cx="257175"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black"/>
              </a:solidFill>
              <a:latin typeface="Times New Roman" pitchFamily="18" charset="0"/>
              <a:ea typeface="微软雅黑" pitchFamily="34" charset="-122"/>
              <a:cs typeface="Times New Roman" pitchFamily="18" charset="0"/>
            </a:endParaRPr>
          </a:p>
        </p:txBody>
      </p:sp>
      <p:sp>
        <p:nvSpPr>
          <p:cNvPr id="25" name="矩形 10">
            <a:extLst>
              <a:ext uri="{FF2B5EF4-FFF2-40B4-BE49-F238E27FC236}">
                <a16:creationId xmlns:a16="http://schemas.microsoft.com/office/drawing/2014/main" id="{67F19A71-8CE3-44E6-86AF-E688E4DA69D9}"/>
              </a:ext>
            </a:extLst>
          </p:cNvPr>
          <p:cNvSpPr/>
          <p:nvPr/>
        </p:nvSpPr>
        <p:spPr>
          <a:xfrm>
            <a:off x="1399265" y="4800801"/>
            <a:ext cx="6780334" cy="1077218"/>
          </a:xfrm>
          <a:prstGeom prst="rect">
            <a:avLst/>
          </a:prstGeom>
        </p:spPr>
        <p:txBody>
          <a:bodyPr wrap="square">
            <a:spAutoFit/>
          </a:bodyPr>
          <a:lstStyle/>
          <a:p>
            <a:pPr defTabSz="457200"/>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smtClean="0">
                <a:solidFill>
                  <a:prstClr val="black"/>
                </a:solidFill>
                <a:latin typeface="Times New Roman" panose="02020603050405020304" pitchFamily="18" charset="0"/>
                <a:ea typeface="微软雅黑" pitchFamily="34" charset="-122"/>
                <a:cs typeface="Times New Roman" panose="02020603050405020304" pitchFamily="18" charset="0"/>
              </a:rPr>
              <a:t>Soạn</a:t>
            </a:r>
            <a:r>
              <a:rPr lang="en-SG" altLang="zh-CN" sz="3200" dirty="0" smtClean="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bài</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Tìm</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hiểu</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chung</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về</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văn</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bản</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SG" altLang="zh-CN" sz="3200" dirty="0" err="1">
                <a:solidFill>
                  <a:prstClr val="black"/>
                </a:solidFill>
                <a:latin typeface="Times New Roman" panose="02020603050405020304" pitchFamily="18" charset="0"/>
                <a:ea typeface="微软雅黑" pitchFamily="34" charset="-122"/>
                <a:cs typeface="Times New Roman" panose="02020603050405020304" pitchFamily="18" charset="0"/>
              </a:rPr>
              <a:t>thuyết</a:t>
            </a:r>
            <a:r>
              <a:rPr lang="en-SG" altLang="zh-CN" sz="3200" dirty="0">
                <a:solidFill>
                  <a:prstClr val="black"/>
                </a:solidFill>
                <a:latin typeface="Times New Roman" panose="02020603050405020304" pitchFamily="18" charset="0"/>
                <a:ea typeface="微软雅黑" pitchFamily="34" charset="-122"/>
                <a:cs typeface="Times New Roman" panose="02020603050405020304" pitchFamily="18" charset="0"/>
              </a:rPr>
              <a:t> minh”</a:t>
            </a:r>
            <a:endParaRPr lang="en-US" altLang="zh-CN" sz="320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B50D2219-27BC-4936-8AE1-64FD952D975B}"/>
              </a:ext>
            </a:extLst>
          </p:cNvPr>
          <p:cNvSpPr txBox="1"/>
          <p:nvPr/>
        </p:nvSpPr>
        <p:spPr>
          <a:xfrm>
            <a:off x="1631271" y="955642"/>
            <a:ext cx="5246915" cy="769441"/>
          </a:xfrm>
          <a:prstGeom prst="rect">
            <a:avLst/>
          </a:prstGeom>
          <a:noFill/>
        </p:spPr>
        <p:txBody>
          <a:bodyPr wrap="square" rtlCol="0">
            <a:spAutoFit/>
          </a:bodyPr>
          <a:lstStyle/>
          <a:p>
            <a:pPr algn="ctr" defTabSz="457200"/>
            <a:r>
              <a:rPr lang="en-SG" sz="4400" b="1" dirty="0">
                <a:latin typeface="Times New Roman" pitchFamily="18" charset="0"/>
                <a:cs typeface="Times New Roman" pitchFamily="18" charset="0"/>
              </a:rPr>
              <a:t>H</a:t>
            </a:r>
            <a:r>
              <a:rPr lang="vi-VN" sz="4400" b="1" dirty="0">
                <a:latin typeface="Times New Roman" pitchFamily="18" charset="0"/>
                <a:cs typeface="Times New Roman" pitchFamily="18" charset="0"/>
              </a:rPr>
              <a:t>ư</a:t>
            </a:r>
            <a:r>
              <a:rPr lang="en-SG" sz="4400" b="1" dirty="0" err="1">
                <a:latin typeface="Times New Roman" pitchFamily="18" charset="0"/>
                <a:cs typeface="Times New Roman" pitchFamily="18" charset="0"/>
              </a:rPr>
              <a:t>ớng</a:t>
            </a:r>
            <a:r>
              <a:rPr lang="en-SG" sz="4400" b="1" dirty="0">
                <a:latin typeface="Times New Roman" pitchFamily="18" charset="0"/>
                <a:cs typeface="Times New Roman" pitchFamily="18" charset="0"/>
              </a:rPr>
              <a:t> </a:t>
            </a:r>
            <a:r>
              <a:rPr lang="en-SG" sz="4400" b="1" dirty="0" err="1">
                <a:latin typeface="Times New Roman" pitchFamily="18" charset="0"/>
                <a:cs typeface="Times New Roman" pitchFamily="18" charset="0"/>
              </a:rPr>
              <a:t>dẫn</a:t>
            </a:r>
            <a:r>
              <a:rPr lang="en-SG" sz="4400" b="1" dirty="0">
                <a:latin typeface="Times New Roman" pitchFamily="18" charset="0"/>
                <a:cs typeface="Times New Roman" pitchFamily="18" charset="0"/>
              </a:rPr>
              <a:t> </a:t>
            </a:r>
            <a:r>
              <a:rPr lang="en-SG" sz="4400" b="1" dirty="0" err="1" smtClean="0">
                <a:latin typeface="Times New Roman" pitchFamily="18" charset="0"/>
                <a:cs typeface="Times New Roman" pitchFamily="18" charset="0"/>
              </a:rPr>
              <a:t>về</a:t>
            </a:r>
            <a:r>
              <a:rPr lang="en-SG" sz="4400" b="1" dirty="0" smtClean="0">
                <a:latin typeface="Times New Roman" pitchFamily="18" charset="0"/>
                <a:cs typeface="Times New Roman" pitchFamily="18" charset="0"/>
              </a:rPr>
              <a:t> </a:t>
            </a:r>
            <a:r>
              <a:rPr lang="en-SG" sz="4400" b="1" dirty="0" err="1" smtClean="0">
                <a:latin typeface="Times New Roman" pitchFamily="18" charset="0"/>
                <a:cs typeface="Times New Roman" pitchFamily="18" charset="0"/>
              </a:rPr>
              <a:t>nhà</a:t>
            </a:r>
            <a:endParaRPr lang="en-SG"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75516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style.rotation</p:attrName>
                                        </p:attrNameLst>
                                      </p:cBhvr>
                                      <p:tavLst>
                                        <p:tav tm="0">
                                          <p:val>
                                            <p:fltVal val="90"/>
                                          </p:val>
                                        </p:tav>
                                        <p:tav tm="100000">
                                          <p:val>
                                            <p:fltVal val="0"/>
                                          </p:val>
                                        </p:tav>
                                      </p:tavLst>
                                    </p:anim>
                                    <p:animEffect transition="in" filter="fade">
                                      <p:cBhvr>
                                        <p:cTn id="21" dur="1000"/>
                                        <p:tgtEl>
                                          <p:spTgt spid="1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90"/>
                                          </p:val>
                                        </p:tav>
                                        <p:tav tm="100000">
                                          <p:val>
                                            <p:fltVal val="0"/>
                                          </p:val>
                                        </p:tav>
                                      </p:tavLst>
                                    </p:anim>
                                    <p:animEffect transition="in" filter="fade">
                                      <p:cBhvr>
                                        <p:cTn id="27" dur="1000"/>
                                        <p:tgtEl>
                                          <p:spTgt spid="2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9144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1101437" y="1921616"/>
            <a:ext cx="6941127" cy="1323439"/>
          </a:xfrm>
          <a:prstGeom prst="rect">
            <a:avLst/>
          </a:prstGeom>
          <a:noFill/>
        </p:spPr>
        <p:txBody>
          <a:bodyPr wrap="square" rtlCol="0">
            <a:spAutoFit/>
          </a:bodyPr>
          <a:lstStyle/>
          <a:p>
            <a:pPr algn="ctr" defTabSz="457200"/>
            <a:r>
              <a:rPr lang="zh-CN" altLang="en-US" sz="8000" dirty="0">
                <a:blipFill dpi="0" rotWithShape="1">
                  <a:blip r:embed="rId4">
                    <a:extLst>
                      <a:ext uri="{28A0092B-C50C-407E-A947-70E740481C1C}">
                        <a14:useLocalDpi xmlns:a14="http://schemas.microsoft.com/office/drawing/2010/main" val="0"/>
                      </a:ext>
                    </a:extLst>
                  </a:blip>
                  <a:srcRect/>
                  <a:stretch>
                    <a:fillRect/>
                  </a:stretch>
                </a:blipFill>
                <a:latin typeface="#9Slide03 Arima Madurai Black" panose="00000A00000000000000" pitchFamily="2" charset="0"/>
                <a:ea typeface="微软雅黑" pitchFamily="34" charset="-122"/>
                <a:cs typeface="#9Slide03 Arima Madurai Black" panose="00000A00000000000000" pitchFamily="2" charset="0"/>
              </a:rPr>
              <a:t>Thank </a:t>
            </a:r>
            <a:r>
              <a:rPr lang="zh-CN" altLang="en-US" sz="8000" dirty="0" smtClean="0">
                <a:blipFill dpi="0" rotWithShape="1">
                  <a:blip r:embed="rId4">
                    <a:extLst>
                      <a:ext uri="{28A0092B-C50C-407E-A947-70E740481C1C}">
                        <a14:useLocalDpi xmlns:a14="http://schemas.microsoft.com/office/drawing/2010/main" val="0"/>
                      </a:ext>
                    </a:extLst>
                  </a:blip>
                  <a:srcRect/>
                  <a:stretch>
                    <a:fillRect/>
                  </a:stretch>
                </a:blipFill>
                <a:latin typeface="#9Slide03 Arima Madurai Black" panose="00000A00000000000000" pitchFamily="2" charset="0"/>
                <a:ea typeface="微软雅黑" pitchFamily="34" charset="-122"/>
                <a:cs typeface="#9Slide03 Arima Madurai Black" panose="00000A00000000000000" pitchFamily="2" charset="0"/>
              </a:rPr>
              <a:t>you</a:t>
            </a:r>
            <a:endParaRPr lang="zh-CN" altLang="en-US" sz="8000" dirty="0">
              <a:blipFill dpi="0" rotWithShape="1">
                <a:blip r:embed="rId4">
                  <a:extLst>
                    <a:ext uri="{28A0092B-C50C-407E-A947-70E740481C1C}">
                      <a14:useLocalDpi xmlns:a14="http://schemas.microsoft.com/office/drawing/2010/main" val="0"/>
                    </a:ext>
                  </a:extLst>
                </a:blip>
                <a:srcRect/>
                <a:stretch>
                  <a:fillRect/>
                </a:stretch>
              </a:blipFill>
              <a:latin typeface="#9Slide03 Arima Madurai Black" panose="00000A00000000000000" pitchFamily="2" charset="0"/>
              <a:ea typeface="微软雅黑" pitchFamily="34" charset="-122"/>
              <a:cs typeface="#9Slide03 Arima Madurai Black" panose="00000A00000000000000" pitchFamily="2" charset="0"/>
            </a:endParaRPr>
          </a:p>
        </p:txBody>
      </p:sp>
    </p:spTree>
    <p:extLst>
      <p:ext uri="{BB962C8B-B14F-4D97-AF65-F5344CB8AC3E}">
        <p14:creationId xmlns:p14="http://schemas.microsoft.com/office/powerpoint/2010/main" val="36510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149495" y="-252742"/>
            <a:ext cx="2297597" cy="148995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008060" y="-201656"/>
            <a:ext cx="1706590" cy="1106693"/>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7089241" y="-240043"/>
            <a:ext cx="2297597" cy="148995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6639987" y="-188957"/>
            <a:ext cx="1706590" cy="1106693"/>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latin typeface="Times New Roman" pitchFamily="18" charset="0"/>
              <a:cs typeface="Times New Roman" pitchFamily="18"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349790" y="1507402"/>
            <a:ext cx="2313473"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smtClean="0">
                <a:solidFill>
                  <a:prstClr val="black"/>
                </a:solidFill>
                <a:latin typeface="Times New Roman" panose="02020603050405020304" pitchFamily="18" charset="0"/>
                <a:cs typeface="Times New Roman" panose="02020603050405020304" pitchFamily="18" charset="0"/>
              </a:rPr>
              <a:t>ví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dụ</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sgk</a:t>
            </a:r>
            <a:endParaRPr lang="en-SG" sz="4400"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3242952" y="1664698"/>
            <a:ext cx="2313473"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err="1">
                <a:solidFill>
                  <a:prstClr val="black"/>
                </a:solidFill>
                <a:latin typeface="Times New Roman" panose="02020603050405020304" pitchFamily="18" charset="0"/>
                <a:cs typeface="Times New Roman" panose="02020603050405020304" pitchFamily="18" charset="0"/>
              </a:rPr>
              <a:t>Hoàn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học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tập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theo</a:t>
            </a:r>
            <a:endParaRPr lang="en-SG" sz="4400" b="1" dirty="0">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6001688" y="1600128"/>
            <a:ext cx="2313473"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quả</a:t>
            </a:r>
            <a:endParaRPr lang="en-SG"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7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3"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11" name="文本框 4">
            <a:extLst>
              <a:ext uri="{FF2B5EF4-FFF2-40B4-BE49-F238E27FC236}">
                <a16:creationId xmlns:a16="http://schemas.microsoft.com/office/drawing/2014/main" id="{1D43C987-D711-42B5-8C20-8DBE1ACCF99A}"/>
              </a:ext>
            </a:extLst>
          </p:cNvPr>
          <p:cNvSpPr txBox="1"/>
          <p:nvPr/>
        </p:nvSpPr>
        <p:spPr>
          <a:xfrm>
            <a:off x="4838875" y="2231432"/>
            <a:ext cx="3226850" cy="954107"/>
          </a:xfrm>
          <a:prstGeom prst="rect">
            <a:avLst/>
          </a:prstGeom>
          <a:noFill/>
          <a:ln w="19050">
            <a:noFill/>
            <a:prstDash val="dash"/>
          </a:ln>
        </p:spPr>
        <p:txBody>
          <a:bodyPr wrap="square" rtlCol="0">
            <a:spAutoFit/>
          </a:bodyPr>
          <a:lstStyle/>
          <a:p>
            <a:pPr defTabSz="457200"/>
            <a:r>
              <a:rPr lang="en-US" altLang="zh-CN" sz="2800" dirty="0">
                <a:solidFill>
                  <a:prstClr val="white"/>
                </a:solidFill>
                <a:latin typeface="等线"/>
              </a:rPr>
              <a:t>ADD YOUR TITTLE HERE</a:t>
            </a:r>
            <a:endParaRPr lang="zh-CN" altLang="en-US" sz="2800" dirty="0">
              <a:solidFill>
                <a:prstClr val="white"/>
              </a:solidFill>
              <a:latin typeface="等线"/>
            </a:endParaRPr>
          </a:p>
        </p:txBody>
      </p:sp>
      <p:sp>
        <p:nvSpPr>
          <p:cNvPr id="10" name="Rectangle 10">
            <a:extLst>
              <a:ext uri="{FF2B5EF4-FFF2-40B4-BE49-F238E27FC236}">
                <a16:creationId xmlns:a16="http://schemas.microsoft.com/office/drawing/2014/main" id="{B6B1FDA7-FA3A-4878-8CDC-77565ED70EF7}"/>
              </a:ext>
            </a:extLst>
          </p:cNvPr>
          <p:cNvSpPr>
            <a:spLocks noRot="1" noChangeArrowheads="1"/>
          </p:cNvSpPr>
          <p:nvPr/>
        </p:nvSpPr>
        <p:spPr bwMode="auto">
          <a:xfrm>
            <a:off x="335107" y="228600"/>
            <a:ext cx="85023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defRPr u="sng">
                <a:solidFill>
                  <a:schemeClr val="tx1"/>
                </a:solidFill>
                <a:latin typeface="Times New Roman" panose="02020603050405020304" pitchFamily="18" charset="0"/>
              </a:defRPr>
            </a:lvl1pPr>
            <a:lvl2pPr marL="742950" indent="-285750">
              <a:defRPr u="sng">
                <a:solidFill>
                  <a:schemeClr val="tx1"/>
                </a:solidFill>
                <a:latin typeface="Times New Roman" panose="02020603050405020304" pitchFamily="18" charset="0"/>
              </a:defRPr>
            </a:lvl2pPr>
            <a:lvl3pPr marL="1143000" indent="-228600">
              <a:defRPr u="sng">
                <a:solidFill>
                  <a:schemeClr val="tx1"/>
                </a:solidFill>
                <a:latin typeface="Times New Roman" panose="02020603050405020304" pitchFamily="18" charset="0"/>
              </a:defRPr>
            </a:lvl3pPr>
            <a:lvl4pPr marL="1600200" indent="-228600">
              <a:defRPr u="sng">
                <a:solidFill>
                  <a:schemeClr val="tx1"/>
                </a:solidFill>
                <a:latin typeface="Times New Roman" panose="02020603050405020304" pitchFamily="18" charset="0"/>
              </a:defRPr>
            </a:lvl4pPr>
            <a:lvl5pPr marL="2057400" indent="-228600">
              <a:defRPr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u="sng">
                <a:solidFill>
                  <a:schemeClr val="tx1"/>
                </a:solidFill>
                <a:latin typeface="Times New Roman" panose="02020603050405020304" pitchFamily="18" charset="0"/>
              </a:defRPr>
            </a:lvl9pPr>
          </a:lstStyle>
          <a:p>
            <a:pPr marL="0" indent="0" algn="just" defTabSz="457200">
              <a:spcBef>
                <a:spcPct val="20000"/>
              </a:spcBef>
              <a:buClr>
                <a:srgbClr val="0563C1"/>
              </a:buClr>
              <a:buFont typeface="Wingdings" panose="05000000000000000000" pitchFamily="2" charset="2"/>
              <a:buNone/>
            </a:pPr>
            <a:r>
              <a:rPr lang="en-US" altLang="en-US" sz="2800" u="none" dirty="0">
                <a:solidFill>
                  <a:srgbClr val="000000"/>
                </a:solidFill>
                <a:cs typeface="Times New Roman" panose="02020603050405020304" pitchFamily="18" charset="0"/>
              </a:rPr>
              <a:t>	</a:t>
            </a:r>
            <a:r>
              <a:rPr lang="en-US" altLang="en-US" sz="2400" u="none" dirty="0">
                <a:solidFill>
                  <a:srgbClr val="000000"/>
                </a:solidFill>
                <a:cs typeface="Times New Roman" panose="02020603050405020304" pitchFamily="18" charset="0"/>
              </a:rPr>
              <a:t>(1) </a:t>
            </a:r>
            <a:r>
              <a:rPr lang="en-US" altLang="en-US" sz="2400" u="none" dirty="0" err="1">
                <a:solidFill>
                  <a:srgbClr val="000000"/>
                </a:solidFill>
                <a:cs typeface="Times New Roman" panose="02020603050405020304" pitchFamily="18" charset="0"/>
              </a:rPr>
              <a:t>Hàng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năm</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cứ</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vào</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cuối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thu</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lá</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ngoài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đường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rụng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nhiều</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và</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trên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không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có</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những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đám</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mây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bàng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bạc</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lòng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lại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nao</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nức</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những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kỷ</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niệm</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mơn</a:t>
            </a:r>
            <a:r>
              <a:rPr lang="en-US" altLang="en-US" sz="2400" u="none" dirty="0">
                <a:solidFill>
                  <a:srgbClr val="000000"/>
                </a:solidFill>
                <a:cs typeface="Times New Roman" panose="02020603050405020304" pitchFamily="18" charset="0"/>
              </a:rPr>
              <a:t> man </a:t>
            </a:r>
            <a:r>
              <a:rPr lang="en-US" altLang="en-US" sz="2400" u="none" dirty="0" err="1">
                <a:solidFill>
                  <a:srgbClr val="000000"/>
                </a:solidFill>
                <a:cs typeface="Times New Roman" panose="02020603050405020304" pitchFamily="18" charset="0"/>
              </a:rPr>
              <a:t>của</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buổi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tựu</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trường</a:t>
            </a:r>
            <a:r>
              <a:rPr lang="en-US" altLang="en-US" sz="2400" u="none" dirty="0">
                <a:solidFill>
                  <a:srgbClr val="000000"/>
                </a:solidFill>
                <a:cs typeface="Times New Roman" panose="02020603050405020304" pitchFamily="18" charset="0"/>
              </a:rPr>
              <a:t>.</a:t>
            </a:r>
          </a:p>
          <a:p>
            <a:pPr marL="0" indent="0" algn="just" defTabSz="457200">
              <a:spcBef>
                <a:spcPct val="20000"/>
              </a:spcBef>
              <a:buClr>
                <a:srgbClr val="0563C1"/>
              </a:buClr>
              <a:buFont typeface="Wingdings" panose="05000000000000000000" pitchFamily="2" charset="2"/>
              <a:buNone/>
            </a:pPr>
            <a:r>
              <a:rPr lang="en-US" altLang="en-US" sz="2400" b="1" u="none" dirty="0">
                <a:solidFill>
                  <a:srgbClr val="000000"/>
                </a:solidFill>
                <a:cs typeface="Times New Roman" panose="02020603050405020304" pitchFamily="18" charset="0"/>
              </a:rPr>
              <a:t>	(2)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quên</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thế</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nào</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được</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những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cảm</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giác</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trong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sáng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ấy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nảy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nở</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trong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lòng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như</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mấy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cành</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hoa</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tươi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mỉm</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cười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giữa</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bầu</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trời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quang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đãng</a:t>
            </a:r>
            <a:r>
              <a:rPr lang="en-US" altLang="en-US" sz="2400" b="1" u="none" dirty="0">
                <a:solidFill>
                  <a:srgbClr val="000000"/>
                </a:solidFill>
                <a:cs typeface="Times New Roman" panose="02020603050405020304" pitchFamily="18" charset="0"/>
              </a:rPr>
              <a:t>.</a:t>
            </a:r>
          </a:p>
          <a:p>
            <a:pPr marL="0" indent="0" algn="just" defTabSz="457200">
              <a:spcBef>
                <a:spcPct val="20000"/>
              </a:spcBef>
              <a:buClr>
                <a:srgbClr val="0563C1"/>
              </a:buClr>
              <a:buFont typeface="Wingdings" panose="05000000000000000000" pitchFamily="2" charset="2"/>
              <a:buNone/>
            </a:pPr>
            <a:r>
              <a:rPr lang="en-US" altLang="en-US" sz="2400" u="none" dirty="0">
                <a:solidFill>
                  <a:srgbClr val="000000"/>
                </a:solidFill>
                <a:cs typeface="Times New Roman" panose="02020603050405020304" pitchFamily="18" charset="0"/>
              </a:rPr>
              <a:t>	(3) </a:t>
            </a:r>
            <a:r>
              <a:rPr lang="en-US" altLang="en-US" sz="2400" u="none" dirty="0" err="1">
                <a:solidFill>
                  <a:srgbClr val="000000"/>
                </a:solidFill>
                <a:cs typeface="Times New Roman" panose="02020603050405020304" pitchFamily="18" charset="0"/>
              </a:rPr>
              <a:t>Những</a:t>
            </a:r>
            <a:r>
              <a:rPr lang="en-US" altLang="en-US" sz="2400" u="none" dirty="0">
                <a:solidFill>
                  <a:srgbClr val="000000"/>
                </a:solidFill>
                <a:cs typeface="Times New Roman" panose="02020603050405020304" pitchFamily="18" charset="0"/>
              </a:rPr>
              <a:t> ý </a:t>
            </a:r>
            <a:r>
              <a:rPr lang="en-US" altLang="en-US" sz="2400" u="none" dirty="0" err="1">
                <a:solidFill>
                  <a:srgbClr val="000000"/>
                </a:solidFill>
                <a:cs typeface="Times New Roman" panose="02020603050405020304" pitchFamily="18" charset="0"/>
              </a:rPr>
              <a:t>tưởng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chưa</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lần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nào</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ghi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lên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giấy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vì</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hồi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không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biết</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ghi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và</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ngày</a:t>
            </a:r>
            <a:r>
              <a:rPr lang="en-US" altLang="en-US" sz="2400" u="none" dirty="0">
                <a:solidFill>
                  <a:srgbClr val="000000"/>
                </a:solidFill>
                <a:cs typeface="Times New Roman" panose="02020603050405020304" pitchFamily="18" charset="0"/>
              </a:rPr>
              <a:t> nay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không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nhớ</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hết</a:t>
            </a:r>
            <a:r>
              <a:rPr lang="en-US" altLang="en-US" sz="2400" u="none" dirty="0">
                <a:solidFill>
                  <a:srgbClr val="000000"/>
                </a:solidFill>
                <a:cs typeface="Times New Roman" panose="02020603050405020304" pitchFamily="18" charset="0"/>
              </a:rPr>
              <a:t>. (4) </a:t>
            </a:r>
            <a:r>
              <a:rPr lang="en-US" altLang="en-US" sz="2400" u="none" dirty="0" err="1">
                <a:solidFill>
                  <a:srgbClr val="000000"/>
                </a:solidFill>
                <a:cs typeface="Times New Roman" panose="02020603050405020304" pitchFamily="18" charset="0"/>
              </a:rPr>
              <a:t>Nhưng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mỗi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lần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thấy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mấy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em</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nhỏ</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rụt</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rè</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núp</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dưới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nón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mẹ</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lần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đầu</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tiên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đến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trường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lòng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lại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tưng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bừng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rộn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rã</a:t>
            </a:r>
            <a:r>
              <a:rPr lang="en-US" altLang="en-US" sz="2400" u="none" dirty="0">
                <a:solidFill>
                  <a:srgbClr val="000000"/>
                </a:solidFill>
                <a:cs typeface="Times New Roman" panose="02020603050405020304" pitchFamily="18" charset="0"/>
              </a:rPr>
              <a:t>. </a:t>
            </a:r>
            <a:r>
              <a:rPr lang="en-US" altLang="en-US" sz="2400" b="1" u="none" dirty="0">
                <a:solidFill>
                  <a:srgbClr val="000000"/>
                </a:solidFill>
                <a:cs typeface="Times New Roman" panose="02020603050405020304" pitchFamily="18" charset="0"/>
              </a:rPr>
              <a:t>(5) </a:t>
            </a:r>
            <a:r>
              <a:rPr lang="en-US" altLang="en-US" sz="2400" b="1" u="none" dirty="0" err="1">
                <a:solidFill>
                  <a:srgbClr val="000000"/>
                </a:solidFill>
                <a:cs typeface="Times New Roman" panose="02020603050405020304" pitchFamily="18" charset="0"/>
              </a:rPr>
              <a:t>Buổi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mai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hôm</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ấy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một</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buổi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mai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đầy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sương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thu</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và</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gió</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lạnh</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mẹ</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âu</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yếm</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nắm</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tay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dẫn</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trên</a:t>
            </a:r>
            <a:r>
              <a:rPr lang="en-US" altLang="en-US" sz="2400" b="1" u="none" dirty="0">
                <a:solidFill>
                  <a:srgbClr val="000000"/>
                </a:solidFill>
                <a:cs typeface="Times New Roman" panose="02020603050405020304" pitchFamily="18" charset="0"/>
              </a:rPr>
              <a:t> con </a:t>
            </a:r>
            <a:r>
              <a:rPr lang="en-US" altLang="en-US" sz="2400" b="1" u="none" dirty="0" err="1">
                <a:solidFill>
                  <a:srgbClr val="000000"/>
                </a:solidFill>
                <a:cs typeface="Times New Roman" panose="02020603050405020304" pitchFamily="18" charset="0"/>
              </a:rPr>
              <a:t>đường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làng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dài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và</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hẹp</a:t>
            </a:r>
            <a:r>
              <a:rPr lang="en-US" altLang="en-US" sz="2400" u="none" dirty="0">
                <a:solidFill>
                  <a:srgbClr val="000000"/>
                </a:solidFill>
                <a:cs typeface="Times New Roman" panose="02020603050405020304" pitchFamily="18" charset="0"/>
              </a:rPr>
              <a:t>. (6) Con </a:t>
            </a:r>
            <a:r>
              <a:rPr lang="en-US" altLang="en-US" sz="2400" u="none" dirty="0" err="1">
                <a:solidFill>
                  <a:srgbClr val="000000"/>
                </a:solidFill>
                <a:cs typeface="Times New Roman" panose="02020603050405020304" pitchFamily="18" charset="0"/>
              </a:rPr>
              <a:t>đường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này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tôi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đã</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quen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đi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lại</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lắm</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lần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nhưng</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lần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này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tự</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nhiên</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thấy</a:t>
            </a:r>
            <a:r>
              <a:rPr lang="en-US" altLang="en-US" sz="2400" u="none" dirty="0">
                <a:solidFill>
                  <a:srgbClr val="000000"/>
                </a:solidFill>
                <a:cs typeface="Times New Roman" panose="02020603050405020304" pitchFamily="18" charset="0"/>
              </a:rPr>
              <a:t> </a:t>
            </a:r>
            <a:r>
              <a:rPr lang="en-US" altLang="en-US" sz="2400" u="none" dirty="0" err="1">
                <a:solidFill>
                  <a:srgbClr val="000000"/>
                </a:solidFill>
                <a:cs typeface="Times New Roman" panose="02020603050405020304" pitchFamily="18" charset="0"/>
              </a:rPr>
              <a:t>lạ</a:t>
            </a:r>
            <a:r>
              <a:rPr lang="en-US" altLang="en-US" sz="2400" u="none" dirty="0">
                <a:solidFill>
                  <a:srgbClr val="000000"/>
                </a:solidFill>
                <a:cs typeface="Times New Roman" panose="02020603050405020304" pitchFamily="18" charset="0"/>
              </a:rPr>
              <a:t>.(</a:t>
            </a:r>
            <a:r>
              <a:rPr lang="en-US" altLang="en-US" sz="2400" b="1" u="none" dirty="0">
                <a:solidFill>
                  <a:srgbClr val="000000"/>
                </a:solidFill>
                <a:cs typeface="Times New Roman" panose="02020603050405020304" pitchFamily="18" charset="0"/>
              </a:rPr>
              <a:t>7) </a:t>
            </a:r>
            <a:r>
              <a:rPr lang="en-US" altLang="en-US" sz="2400" b="1" u="none" dirty="0" err="1">
                <a:solidFill>
                  <a:srgbClr val="000000"/>
                </a:solidFill>
                <a:cs typeface="Times New Roman" panose="02020603050405020304" pitchFamily="18" charset="0"/>
              </a:rPr>
              <a:t>Cảnh</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vật</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chung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quanh</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đều</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thay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đổi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vì</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chính</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lòng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đang</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có</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sự</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thay</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đổi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lớn</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hôm</a:t>
            </a:r>
            <a:r>
              <a:rPr lang="en-US" altLang="en-US" sz="2400" b="1" u="none" dirty="0">
                <a:solidFill>
                  <a:srgbClr val="000000"/>
                </a:solidFill>
                <a:cs typeface="Times New Roman" panose="02020603050405020304" pitchFamily="18" charset="0"/>
              </a:rPr>
              <a:t> nay </a:t>
            </a:r>
            <a:r>
              <a:rPr lang="en-US" altLang="en-US" sz="2400" b="1" u="none" dirty="0" err="1">
                <a:solidFill>
                  <a:srgbClr val="000000"/>
                </a:solidFill>
                <a:cs typeface="Times New Roman" panose="02020603050405020304" pitchFamily="18" charset="0"/>
              </a:rPr>
              <a:t>tôi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đi</a:t>
            </a:r>
            <a:r>
              <a:rPr lang="en-US" altLang="en-US" sz="2400" b="1" u="none" dirty="0">
                <a:solidFill>
                  <a:srgbClr val="000000"/>
                </a:solidFill>
                <a:cs typeface="Times New Roman" panose="02020603050405020304" pitchFamily="18" charset="0"/>
              </a:rPr>
              <a:t> </a:t>
            </a:r>
            <a:r>
              <a:rPr lang="en-US" altLang="en-US" sz="2400" b="1" u="none" dirty="0" err="1">
                <a:solidFill>
                  <a:srgbClr val="000000"/>
                </a:solidFill>
                <a:cs typeface="Times New Roman" panose="02020603050405020304" pitchFamily="18" charset="0"/>
              </a:rPr>
              <a:t>học</a:t>
            </a:r>
            <a:r>
              <a:rPr lang="en-US" altLang="en-US" sz="2400" b="1" u="none" dirty="0">
                <a:solidFill>
                  <a:srgbClr val="000000"/>
                </a:solidFill>
                <a:cs typeface="Times New Roman" panose="02020603050405020304" pitchFamily="18" charset="0"/>
              </a:rPr>
              <a:t>.</a:t>
            </a:r>
          </a:p>
          <a:p>
            <a:pPr algn="just" defTabSz="457200">
              <a:spcBef>
                <a:spcPct val="20000"/>
              </a:spcBef>
              <a:buClr>
                <a:srgbClr val="0563C1"/>
              </a:buClr>
              <a:buFont typeface="Wingdings" panose="05000000000000000000" pitchFamily="2" charset="2"/>
              <a:buNone/>
            </a:pPr>
            <a:r>
              <a:rPr lang="en-US" altLang="en-US" sz="2400" u="none" dirty="0">
                <a:solidFill>
                  <a:srgbClr val="0000CC"/>
                </a:solidFill>
                <a:cs typeface="Times New Roman" panose="02020603050405020304" pitchFamily="18" charset="0"/>
              </a:rPr>
              <a:t>				     						 </a:t>
            </a:r>
            <a:r>
              <a:rPr lang="en-US" altLang="en-US" sz="2400" i="1" u="none" dirty="0">
                <a:solidFill>
                  <a:srgbClr val="000000"/>
                </a:solidFill>
                <a:cs typeface="Times New Roman" panose="02020603050405020304" pitchFamily="18" charset="0"/>
              </a:rPr>
              <a:t>(Thanh </a:t>
            </a:r>
            <a:r>
              <a:rPr lang="en-US" altLang="en-US" sz="2400" i="1" u="none" dirty="0" err="1">
                <a:solidFill>
                  <a:srgbClr val="000000"/>
                </a:solidFill>
                <a:cs typeface="Times New Roman" panose="02020603050405020304" pitchFamily="18" charset="0"/>
              </a:rPr>
              <a:t>Tịnh</a:t>
            </a:r>
            <a:r>
              <a:rPr lang="en-US" altLang="en-US" sz="2400" i="1" u="none" dirty="0">
                <a:solidFill>
                  <a:srgbClr val="000000"/>
                </a:solidFill>
                <a:cs typeface="Times New Roman" panose="02020603050405020304" pitchFamily="18" charset="0"/>
              </a:rPr>
              <a:t>, </a:t>
            </a:r>
            <a:r>
              <a:rPr lang="en-US" altLang="en-US" sz="2400" i="1" u="none" dirty="0" err="1">
                <a:solidFill>
                  <a:srgbClr val="000000"/>
                </a:solidFill>
                <a:cs typeface="Times New Roman" panose="02020603050405020304" pitchFamily="18" charset="0"/>
              </a:rPr>
              <a:t>Tôi</a:t>
            </a:r>
            <a:r>
              <a:rPr lang="en-US" altLang="en-US" sz="2400" i="1" u="none" dirty="0">
                <a:solidFill>
                  <a:srgbClr val="000000"/>
                </a:solidFill>
                <a:cs typeface="Times New Roman" panose="02020603050405020304" pitchFamily="18" charset="0"/>
              </a:rPr>
              <a:t> </a:t>
            </a:r>
            <a:r>
              <a:rPr lang="en-US" altLang="en-US" sz="2400" i="1" u="none" dirty="0" err="1">
                <a:solidFill>
                  <a:srgbClr val="000000"/>
                </a:solidFill>
                <a:cs typeface="Times New Roman" panose="02020603050405020304" pitchFamily="18" charset="0"/>
              </a:rPr>
              <a:t>đi</a:t>
            </a:r>
            <a:r>
              <a:rPr lang="en-US" altLang="en-US" sz="2400" i="1" u="none" dirty="0">
                <a:solidFill>
                  <a:srgbClr val="000000"/>
                </a:solidFill>
                <a:cs typeface="Times New Roman" panose="02020603050405020304" pitchFamily="18" charset="0"/>
              </a:rPr>
              <a:t> </a:t>
            </a:r>
            <a:r>
              <a:rPr lang="en-US" altLang="en-US" sz="2400" i="1" u="none" dirty="0" err="1">
                <a:solidFill>
                  <a:srgbClr val="000000"/>
                </a:solidFill>
                <a:cs typeface="Times New Roman" panose="02020603050405020304" pitchFamily="18" charset="0"/>
              </a:rPr>
              <a:t>học</a:t>
            </a:r>
            <a:r>
              <a:rPr lang="en-US" altLang="en-US" sz="2400" i="1" u="none"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53397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9144001" cy="6858000"/>
          </a:xfrm>
          <a:prstGeom prst="rect">
            <a:avLst/>
          </a:prstGeom>
        </p:spPr>
      </p:pic>
      <p:sp>
        <p:nvSpPr>
          <p:cNvPr id="11" name="文本框 4">
            <a:extLst>
              <a:ext uri="{FF2B5EF4-FFF2-40B4-BE49-F238E27FC236}">
                <a16:creationId xmlns:a16="http://schemas.microsoft.com/office/drawing/2014/main" id="{1D43C987-D711-42B5-8C20-8DBE1ACCF99A}"/>
              </a:ext>
            </a:extLst>
          </p:cNvPr>
          <p:cNvSpPr txBox="1"/>
          <p:nvPr/>
        </p:nvSpPr>
        <p:spPr>
          <a:xfrm>
            <a:off x="4838875" y="2231432"/>
            <a:ext cx="3226850" cy="954107"/>
          </a:xfrm>
          <a:prstGeom prst="rect">
            <a:avLst/>
          </a:prstGeom>
          <a:noFill/>
          <a:ln w="19050">
            <a:noFill/>
            <a:prstDash val="dash"/>
          </a:ln>
        </p:spPr>
        <p:txBody>
          <a:bodyPr wrap="square" rtlCol="0">
            <a:spAutoFit/>
          </a:bodyPr>
          <a:lstStyle/>
          <a:p>
            <a:pPr defTabSz="457200"/>
            <a:r>
              <a:rPr lang="en-US" altLang="zh-CN" sz="2800" dirty="0">
                <a:solidFill>
                  <a:prstClr val="white"/>
                </a:solidFill>
                <a:latin typeface="等线"/>
              </a:rPr>
              <a:t>ADD YOUR TITTLE HERE</a:t>
            </a:r>
            <a:endParaRPr lang="zh-CN" altLang="en-US" sz="2800" dirty="0">
              <a:solidFill>
                <a:prstClr val="white"/>
              </a:solidFill>
              <a:latin typeface="等线"/>
            </a:endParaRPr>
          </a:p>
        </p:txBody>
      </p:sp>
      <p:sp>
        <p:nvSpPr>
          <p:cNvPr id="10" name="Rectangle 10">
            <a:extLst>
              <a:ext uri="{FF2B5EF4-FFF2-40B4-BE49-F238E27FC236}">
                <a16:creationId xmlns:a16="http://schemas.microsoft.com/office/drawing/2014/main" id="{B6B1FDA7-FA3A-4878-8CDC-77565ED70EF7}"/>
              </a:ext>
            </a:extLst>
          </p:cNvPr>
          <p:cNvSpPr>
            <a:spLocks noRot="1" noChangeArrowheads="1"/>
          </p:cNvSpPr>
          <p:nvPr/>
        </p:nvSpPr>
        <p:spPr bwMode="auto">
          <a:xfrm>
            <a:off x="335107" y="104934"/>
            <a:ext cx="8502362" cy="63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defRPr u="sng">
                <a:solidFill>
                  <a:schemeClr val="tx1"/>
                </a:solidFill>
                <a:latin typeface="Times New Roman" panose="02020603050405020304" pitchFamily="18" charset="0"/>
              </a:defRPr>
            </a:lvl1pPr>
            <a:lvl2pPr marL="742950" indent="-285750">
              <a:defRPr u="sng">
                <a:solidFill>
                  <a:schemeClr val="tx1"/>
                </a:solidFill>
                <a:latin typeface="Times New Roman" panose="02020603050405020304" pitchFamily="18" charset="0"/>
              </a:defRPr>
            </a:lvl2pPr>
            <a:lvl3pPr marL="1143000" indent="-228600">
              <a:defRPr u="sng">
                <a:solidFill>
                  <a:schemeClr val="tx1"/>
                </a:solidFill>
                <a:latin typeface="Times New Roman" panose="02020603050405020304" pitchFamily="18" charset="0"/>
              </a:defRPr>
            </a:lvl3pPr>
            <a:lvl4pPr marL="1600200" indent="-228600">
              <a:defRPr u="sng">
                <a:solidFill>
                  <a:schemeClr val="tx1"/>
                </a:solidFill>
                <a:latin typeface="Times New Roman" panose="02020603050405020304" pitchFamily="18" charset="0"/>
              </a:defRPr>
            </a:lvl4pPr>
            <a:lvl5pPr marL="2057400" indent="-228600">
              <a:defRPr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u="sng">
                <a:solidFill>
                  <a:schemeClr val="tx1"/>
                </a:solidFill>
                <a:latin typeface="Times New Roman" panose="02020603050405020304" pitchFamily="18" charset="0"/>
              </a:defRPr>
            </a:lvl9pPr>
          </a:lstStyle>
          <a:p>
            <a:pPr defTabSz="457200"/>
            <a:r>
              <a:rPr lang="en-US" sz="2800" u="none" dirty="0" smtClean="0">
                <a:solidFill>
                  <a:prstClr val="black"/>
                </a:solidFill>
                <a:cs typeface="Times New Roman" panose="02020603050405020304" pitchFamily="18" charset="0"/>
              </a:rPr>
              <a:t>- </a:t>
            </a:r>
            <a:r>
              <a:rPr lang="vi-VN" sz="2800" u="none" dirty="0" smtClean="0">
                <a:solidFill>
                  <a:prstClr val="black"/>
                </a:solidFill>
              </a:rPr>
              <a:t>Tìm </a:t>
            </a:r>
            <a:r>
              <a:rPr lang="vi-VN" sz="2800" u="none" dirty="0">
                <a:solidFill>
                  <a:prstClr val="black"/>
                </a:solidFill>
              </a:rPr>
              <a:t>các cụm C-V trong những </a:t>
            </a:r>
            <a:r>
              <a:rPr lang="en-US" sz="2800" u="none" dirty="0" smtClean="0">
                <a:solidFill>
                  <a:prstClr val="black"/>
                </a:solidFill>
              </a:rPr>
              <a:t>2, 5 </a:t>
            </a:r>
            <a:r>
              <a:rPr lang="en-US" sz="2800" u="none" dirty="0" err="1" smtClean="0">
                <a:solidFill>
                  <a:prstClr val="black"/>
                </a:solidFill>
              </a:rPr>
              <a:t>và</a:t>
            </a:r>
            <a:r>
              <a:rPr lang="en-US" sz="2800" u="none" dirty="0" smtClean="0">
                <a:solidFill>
                  <a:prstClr val="black"/>
                </a:solidFill>
              </a:rPr>
              <a:t> 7</a:t>
            </a:r>
            <a:r>
              <a:rPr lang="vi-VN" sz="2800" u="none" dirty="0" smtClean="0">
                <a:solidFill>
                  <a:prstClr val="black"/>
                </a:solidFill>
              </a:rPr>
              <a:t>?</a:t>
            </a:r>
            <a:endParaRPr lang="vi-VN" sz="2800" u="none" dirty="0">
              <a:solidFill>
                <a:prstClr val="black"/>
              </a:solidFill>
            </a:endParaRPr>
          </a:p>
          <a:p>
            <a:pPr marL="0" indent="0" defTabSz="457200"/>
            <a:r>
              <a:rPr lang="en-US" sz="2800" u="none" dirty="0" smtClean="0">
                <a:solidFill>
                  <a:prstClr val="black"/>
                </a:solidFill>
              </a:rPr>
              <a:t>- </a:t>
            </a:r>
            <a:r>
              <a:rPr lang="vi-VN" sz="2800" u="none" dirty="0" smtClean="0">
                <a:solidFill>
                  <a:prstClr val="black"/>
                </a:solidFill>
              </a:rPr>
              <a:t>Phân </a:t>
            </a:r>
            <a:r>
              <a:rPr lang="vi-VN" sz="2800" u="none" dirty="0">
                <a:solidFill>
                  <a:prstClr val="black"/>
                </a:solidFill>
              </a:rPr>
              <a:t>tích cấu tạo của các câu </a:t>
            </a:r>
            <a:r>
              <a:rPr lang="vi-VN" sz="2800" u="none" dirty="0" smtClean="0">
                <a:solidFill>
                  <a:prstClr val="black"/>
                </a:solidFill>
              </a:rPr>
              <a:t>đó</a:t>
            </a:r>
            <a:r>
              <a:rPr lang="en-US" sz="2800" u="none" dirty="0" smtClean="0">
                <a:solidFill>
                  <a:prstClr val="black"/>
                </a:solidFill>
              </a:rPr>
              <a:t> </a:t>
            </a:r>
            <a:r>
              <a:rPr lang="en-US" sz="2800" u="none" dirty="0" err="1" smtClean="0">
                <a:solidFill>
                  <a:prstClr val="black"/>
                </a:solidFill>
              </a:rPr>
              <a:t>và</a:t>
            </a:r>
            <a:r>
              <a:rPr lang="en-US" sz="2800" u="none" dirty="0" smtClean="0">
                <a:solidFill>
                  <a:prstClr val="black"/>
                </a:solidFill>
              </a:rPr>
              <a:t> </a:t>
            </a:r>
            <a:r>
              <a:rPr lang="en-US" sz="2800" u="none" dirty="0" err="1" smtClean="0">
                <a:solidFill>
                  <a:prstClr val="black"/>
                </a:solidFill>
              </a:rPr>
              <a:t>điền</a:t>
            </a:r>
            <a:r>
              <a:rPr lang="en-US" sz="2800" u="none" dirty="0" smtClean="0">
                <a:solidFill>
                  <a:prstClr val="black"/>
                </a:solidFill>
              </a:rPr>
              <a:t> </a:t>
            </a:r>
            <a:r>
              <a:rPr lang="en-US" sz="2800" u="none" dirty="0" err="1" smtClean="0">
                <a:solidFill>
                  <a:prstClr val="black"/>
                </a:solidFill>
              </a:rPr>
              <a:t>vào</a:t>
            </a:r>
            <a:r>
              <a:rPr lang="en-US" sz="2800" u="none" dirty="0" smtClean="0">
                <a:solidFill>
                  <a:prstClr val="black"/>
                </a:solidFill>
              </a:rPr>
              <a:t> </a:t>
            </a:r>
            <a:r>
              <a:rPr lang="en-US" sz="2800" u="none" dirty="0" err="1" smtClean="0">
                <a:solidFill>
                  <a:prstClr val="black"/>
                </a:solidFill>
              </a:rPr>
              <a:t>phiếu</a:t>
            </a:r>
            <a:r>
              <a:rPr lang="en-US" sz="2800" u="none" dirty="0" smtClean="0">
                <a:solidFill>
                  <a:prstClr val="black"/>
                </a:solidFill>
              </a:rPr>
              <a:t> </a:t>
            </a:r>
            <a:r>
              <a:rPr lang="en-US" sz="2800" u="none" dirty="0" err="1" smtClean="0">
                <a:solidFill>
                  <a:prstClr val="black"/>
                </a:solidFill>
              </a:rPr>
              <a:t>học</a:t>
            </a:r>
            <a:r>
              <a:rPr lang="en-US" sz="2800" u="none" dirty="0" smtClean="0">
                <a:solidFill>
                  <a:prstClr val="black"/>
                </a:solidFill>
              </a:rPr>
              <a:t> </a:t>
            </a:r>
            <a:r>
              <a:rPr lang="en-US" sz="2800" u="none" dirty="0" err="1" smtClean="0">
                <a:solidFill>
                  <a:prstClr val="black"/>
                </a:solidFill>
              </a:rPr>
              <a:t>tập</a:t>
            </a:r>
            <a:r>
              <a:rPr lang="vi-VN" sz="2800" u="none" dirty="0" smtClean="0">
                <a:solidFill>
                  <a:prstClr val="black"/>
                </a:solidFill>
              </a:rPr>
              <a:t>?</a:t>
            </a:r>
            <a:endParaRPr lang="vi-VN" sz="2800" u="none" dirty="0">
              <a:solidFill>
                <a:prstClr val="black"/>
              </a:solidFill>
            </a:endParaRPr>
          </a:p>
          <a:p>
            <a:pPr marL="0" indent="0" algn="just" defTabSz="457200">
              <a:spcBef>
                <a:spcPct val="20000"/>
              </a:spcBef>
              <a:buClr>
                <a:srgbClr val="0563C1"/>
              </a:buClr>
              <a:buFont typeface="Wingdings" panose="05000000000000000000" pitchFamily="2" charset="2"/>
              <a:buNone/>
            </a:pPr>
            <a:r>
              <a:rPr lang="en-US" altLang="en-US" sz="2800" b="1" u="none" dirty="0">
                <a:solidFill>
                  <a:srgbClr val="000000"/>
                </a:solidFill>
                <a:cs typeface="Times New Roman" panose="02020603050405020304" pitchFamily="18" charset="0"/>
              </a:rPr>
              <a:t>	</a:t>
            </a:r>
            <a:r>
              <a:rPr lang="en-US" altLang="en-US" sz="2400" b="1" u="none" dirty="0">
                <a:solidFill>
                  <a:srgbClr val="000000"/>
                </a:solidFill>
                <a:cs typeface="Times New Roman" panose="02020603050405020304" pitchFamily="18" charset="0"/>
              </a:rPr>
              <a:t>(</a:t>
            </a:r>
            <a:r>
              <a:rPr lang="en-US" altLang="en-US" sz="2000" b="1" u="none" dirty="0">
                <a:solidFill>
                  <a:srgbClr val="000000"/>
                </a:solidFill>
                <a:cs typeface="Times New Roman" panose="02020603050405020304" pitchFamily="18" charset="0"/>
              </a:rPr>
              <a:t>2)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quên</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thế</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nào</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được</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những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cảm</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giác</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trong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sáng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ấy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nảy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nở</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trong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lòng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như</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mấy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cành</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hoa</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tươi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mỉm</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cười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giữa</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bầu</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trời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quang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đãng</a:t>
            </a:r>
            <a:r>
              <a:rPr lang="en-US" altLang="en-US" sz="2000" b="1" u="none" dirty="0">
                <a:solidFill>
                  <a:srgbClr val="000000"/>
                </a:solidFill>
                <a:cs typeface="Times New Roman" panose="02020603050405020304" pitchFamily="18" charset="0"/>
              </a:rPr>
              <a:t>.</a:t>
            </a:r>
          </a:p>
          <a:p>
            <a:pPr marL="0" indent="0" algn="just" defTabSz="457200">
              <a:spcBef>
                <a:spcPct val="20000"/>
              </a:spcBef>
              <a:buClr>
                <a:srgbClr val="0563C1"/>
              </a:buClr>
              <a:buFont typeface="Wingdings" panose="05000000000000000000" pitchFamily="2" charset="2"/>
              <a:buNone/>
            </a:pPr>
            <a:r>
              <a:rPr lang="en-US" altLang="en-US" sz="2000" u="none" dirty="0">
                <a:solidFill>
                  <a:srgbClr val="000000"/>
                </a:solidFill>
                <a:cs typeface="Times New Roman" panose="02020603050405020304" pitchFamily="18" charset="0"/>
              </a:rPr>
              <a:t>	</a:t>
            </a:r>
            <a:r>
              <a:rPr lang="en-US" altLang="en-US" sz="2000" u="none" dirty="0" smtClean="0">
                <a:solidFill>
                  <a:srgbClr val="000000"/>
                </a:solidFill>
                <a:cs typeface="Times New Roman" panose="02020603050405020304" pitchFamily="18" charset="0"/>
              </a:rPr>
              <a:t> </a:t>
            </a:r>
            <a:r>
              <a:rPr lang="en-US" altLang="en-US" sz="2000" b="1" u="none" dirty="0" smtClean="0">
                <a:solidFill>
                  <a:srgbClr val="000000"/>
                </a:solidFill>
                <a:cs typeface="Times New Roman" panose="02020603050405020304" pitchFamily="18" charset="0"/>
              </a:rPr>
              <a:t>(</a:t>
            </a:r>
            <a:r>
              <a:rPr lang="en-US" altLang="en-US" sz="2000" b="1" u="none" dirty="0">
                <a:solidFill>
                  <a:srgbClr val="000000"/>
                </a:solidFill>
                <a:cs typeface="Times New Roman" panose="02020603050405020304" pitchFamily="18" charset="0"/>
              </a:rPr>
              <a:t>5) </a:t>
            </a:r>
            <a:r>
              <a:rPr lang="en-US" altLang="en-US" sz="2000" b="1" u="none" dirty="0" err="1">
                <a:solidFill>
                  <a:srgbClr val="000000"/>
                </a:solidFill>
                <a:cs typeface="Times New Roman" panose="02020603050405020304" pitchFamily="18" charset="0"/>
              </a:rPr>
              <a:t>Buổi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mai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hôm</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ấy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một</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buổi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mai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đầy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sương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thu</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và</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gió</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lạnh</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mẹ</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âu</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yếm</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nắm</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tay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dẫn</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trên</a:t>
            </a:r>
            <a:r>
              <a:rPr lang="en-US" altLang="en-US" sz="2000" b="1" u="none" dirty="0">
                <a:solidFill>
                  <a:srgbClr val="000000"/>
                </a:solidFill>
                <a:cs typeface="Times New Roman" panose="02020603050405020304" pitchFamily="18" charset="0"/>
              </a:rPr>
              <a:t> con </a:t>
            </a:r>
            <a:r>
              <a:rPr lang="en-US" altLang="en-US" sz="2000" b="1" u="none" dirty="0" err="1">
                <a:solidFill>
                  <a:srgbClr val="000000"/>
                </a:solidFill>
                <a:cs typeface="Times New Roman" panose="02020603050405020304" pitchFamily="18" charset="0"/>
              </a:rPr>
              <a:t>đường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làng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dài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và</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hẹp</a:t>
            </a:r>
            <a:r>
              <a:rPr lang="en-US" altLang="en-US" sz="2000" u="none" dirty="0">
                <a:solidFill>
                  <a:srgbClr val="000000"/>
                </a:solidFill>
                <a:cs typeface="Times New Roman" panose="02020603050405020304" pitchFamily="18" charset="0"/>
              </a:rPr>
              <a:t>. </a:t>
            </a:r>
            <a:endParaRPr lang="en-US" altLang="en-US" sz="2000" u="none" dirty="0" smtClean="0">
              <a:solidFill>
                <a:srgbClr val="000000"/>
              </a:solidFill>
              <a:cs typeface="Times New Roman" panose="02020603050405020304" pitchFamily="18" charset="0"/>
            </a:endParaRPr>
          </a:p>
          <a:p>
            <a:pPr marL="0" indent="0" algn="just" defTabSz="457200">
              <a:spcBef>
                <a:spcPct val="20000"/>
              </a:spcBef>
              <a:buClr>
                <a:srgbClr val="0563C1"/>
              </a:buClr>
              <a:buFont typeface="Wingdings" panose="05000000000000000000" pitchFamily="2" charset="2"/>
              <a:buNone/>
            </a:pPr>
            <a:r>
              <a:rPr lang="en-US" altLang="en-US" sz="2000" b="1" u="none" dirty="0">
                <a:solidFill>
                  <a:srgbClr val="000000"/>
                </a:solidFill>
                <a:cs typeface="Times New Roman" panose="02020603050405020304" pitchFamily="18" charset="0"/>
              </a:rPr>
              <a:t> </a:t>
            </a:r>
            <a:r>
              <a:rPr lang="en-US" altLang="en-US" sz="2000" b="1" u="none" dirty="0" smtClean="0">
                <a:solidFill>
                  <a:srgbClr val="000000"/>
                </a:solidFill>
                <a:cs typeface="Times New Roman" panose="02020603050405020304" pitchFamily="18" charset="0"/>
              </a:rPr>
              <a:t>     7</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Cảnh</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vật</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chung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quanh</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đều</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thay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đổi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vì</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chính</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lòng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đang</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có</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sự</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thay</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đổi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lớn</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hôm</a:t>
            </a:r>
            <a:r>
              <a:rPr lang="en-US" altLang="en-US" sz="2000" b="1" u="none" dirty="0">
                <a:solidFill>
                  <a:srgbClr val="000000"/>
                </a:solidFill>
                <a:cs typeface="Times New Roman" panose="02020603050405020304" pitchFamily="18" charset="0"/>
              </a:rPr>
              <a:t> nay </a:t>
            </a:r>
            <a:r>
              <a:rPr lang="en-US" altLang="en-US" sz="2000" b="1" u="none" dirty="0" err="1">
                <a:solidFill>
                  <a:srgbClr val="000000"/>
                </a:solidFill>
                <a:cs typeface="Times New Roman" panose="02020603050405020304" pitchFamily="18" charset="0"/>
              </a:rPr>
              <a:t>tôi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đi</a:t>
            </a:r>
            <a:r>
              <a:rPr lang="en-US" altLang="en-US" sz="2000" b="1" u="none" dirty="0">
                <a:solidFill>
                  <a:srgbClr val="000000"/>
                </a:solidFill>
                <a:cs typeface="Times New Roman" panose="02020603050405020304" pitchFamily="18" charset="0"/>
              </a:rPr>
              <a:t> </a:t>
            </a:r>
            <a:r>
              <a:rPr lang="en-US" altLang="en-US" sz="2000" b="1" u="none" dirty="0" err="1">
                <a:solidFill>
                  <a:srgbClr val="000000"/>
                </a:solidFill>
                <a:cs typeface="Times New Roman" panose="02020603050405020304" pitchFamily="18" charset="0"/>
              </a:rPr>
              <a:t>học</a:t>
            </a:r>
            <a:r>
              <a:rPr lang="en-US" altLang="en-US" sz="2000" b="1" u="none" dirty="0">
                <a:solidFill>
                  <a:srgbClr val="000000"/>
                </a:solidFill>
                <a:cs typeface="Times New Roman" panose="02020603050405020304" pitchFamily="18" charset="0"/>
              </a:rPr>
              <a:t>.</a:t>
            </a:r>
            <a:endParaRPr lang="en-US" altLang="en-US" sz="2400" b="1" u="none" dirty="0">
              <a:solidFill>
                <a:srgbClr val="000000"/>
              </a:solidFill>
              <a:cs typeface="Times New Roman" panose="02020603050405020304" pitchFamily="18" charset="0"/>
            </a:endParaRPr>
          </a:p>
          <a:p>
            <a:pPr algn="just" defTabSz="457200">
              <a:spcBef>
                <a:spcPct val="20000"/>
              </a:spcBef>
              <a:buClr>
                <a:srgbClr val="0563C1"/>
              </a:buClr>
              <a:buFont typeface="Wingdings" panose="05000000000000000000" pitchFamily="2" charset="2"/>
              <a:buNone/>
            </a:pPr>
            <a:r>
              <a:rPr lang="en-US" altLang="en-US" sz="2800" u="none" dirty="0">
                <a:solidFill>
                  <a:srgbClr val="0000CC"/>
                </a:solidFill>
                <a:cs typeface="Times New Roman" panose="02020603050405020304" pitchFamily="18" charset="0"/>
              </a:rPr>
              <a:t>				     						</a:t>
            </a:r>
            <a:endParaRPr lang="en-US" altLang="en-US" sz="2800" i="1" u="none" dirty="0">
              <a:solidFill>
                <a:srgbClr val="000000"/>
              </a:solidFill>
              <a:cs typeface="Times New Roman" panose="02020603050405020304" pitchFamily="18" charset="0"/>
            </a:endParaRPr>
          </a:p>
        </p:txBody>
      </p:sp>
      <p:graphicFrame>
        <p:nvGraphicFramePr>
          <p:cNvPr id="6" name="Group 163"/>
          <p:cNvGraphicFramePr>
            <a:graphicFrameLocks noGrp="1"/>
          </p:cNvGraphicFramePr>
          <p:nvPr>
            <p:extLst>
              <p:ext uri="{D42A27DB-BD31-4B8C-83A1-F6EECF244321}">
                <p14:modId xmlns:p14="http://schemas.microsoft.com/office/powerpoint/2010/main" val="3300197680"/>
              </p:ext>
            </p:extLst>
          </p:nvPr>
        </p:nvGraphicFramePr>
        <p:xfrm>
          <a:off x="246063" y="3782811"/>
          <a:ext cx="8680449" cy="2442604"/>
        </p:xfrm>
        <a:graphic>
          <a:graphicData uri="http://schemas.openxmlformats.org/drawingml/2006/table">
            <a:tbl>
              <a:tblPr/>
              <a:tblGrid>
                <a:gridCol w="1645742">
                  <a:extLst>
                    <a:ext uri="{9D8B030D-6E8A-4147-A177-3AD203B41FA5}">
                      <a16:colId xmlns:a16="http://schemas.microsoft.com/office/drawing/2014/main" val="20000"/>
                    </a:ext>
                  </a:extLst>
                </a:gridCol>
                <a:gridCol w="3878705">
                  <a:extLst>
                    <a:ext uri="{9D8B030D-6E8A-4147-A177-3AD203B41FA5}">
                      <a16:colId xmlns:a16="http://schemas.microsoft.com/office/drawing/2014/main" val="20001"/>
                    </a:ext>
                  </a:extLst>
                </a:gridCol>
                <a:gridCol w="1326629">
                  <a:extLst>
                    <a:ext uri="{9D8B030D-6E8A-4147-A177-3AD203B41FA5}">
                      <a16:colId xmlns:a16="http://schemas.microsoft.com/office/drawing/2014/main" val="20003"/>
                    </a:ext>
                  </a:extLst>
                </a:gridCol>
                <a:gridCol w="1829373">
                  <a:extLst>
                    <a:ext uri="{9D8B030D-6E8A-4147-A177-3AD203B41FA5}">
                      <a16:colId xmlns:a16="http://schemas.microsoft.com/office/drawing/2014/main" val="20002"/>
                    </a:ext>
                  </a:extLst>
                </a:gridCol>
              </a:tblGrid>
              <a:tr h="453453">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Kiểu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cấu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tạo</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câu</a:t>
                      </a: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Câu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thể</a:t>
                      </a:r>
                      <a:endParaRPr kumimoji="0" lang="en-US" altLang="en-US" sz="1800" b="1"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pPr marL="0">
                        <a:spcBef>
                          <a:spcPts val="0"/>
                        </a:spcBef>
                        <a:spcAft>
                          <a:spcPts val="0"/>
                        </a:spcAft>
                      </a:pPr>
                      <a:r>
                        <a:rPr lang="en-US" sz="1800" b="1" dirty="0" err="1" smtClean="0">
                          <a:latin typeface="Times New Roman" panose="02020603050405020304" pitchFamily="18" charset="0"/>
                          <a:cs typeface="Times New Roman" panose="02020603050405020304" pitchFamily="18" charset="0"/>
                        </a:rPr>
                        <a:t>Kiểu</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câu</a:t>
                      </a:r>
                      <a:endParaRPr lang="en-US" sz="1800" b="1" dirty="0">
                        <a:latin typeface="Times New Roman" panose="02020603050405020304" pitchFamily="18" charset="0"/>
                        <a:cs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28575"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715">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Câu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có</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một</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smtClean="0">
                          <a:ln>
                            <a:noFill/>
                          </a:ln>
                          <a:solidFill>
                            <a:srgbClr val="CC0000"/>
                          </a:solidFill>
                          <a:effectLst/>
                          <a:latin typeface="Times New Roman" panose="02020603050405020304" pitchFamily="18" charset="0"/>
                        </a:rPr>
                        <a:t>C -V</a:t>
                      </a:r>
                      <a:endParaRPr kumimoji="0" lang="en-US" altLang="en-US" sz="1800" b="1" i="0" u="none" strike="noStrike" cap="none" normalizeH="0" baseline="0" dirty="0" smtClean="0">
                        <a:ln>
                          <a:noFill/>
                        </a:ln>
                        <a:solidFill>
                          <a:srgbClr val="CC0000"/>
                        </a:solidFill>
                        <a:effectLst/>
                        <a:latin typeface="Arial" panose="020B0604020202020204" pitchFamily="34"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pPr marL="0">
                        <a:spcBef>
                          <a:spcPts val="0"/>
                        </a:spcBef>
                        <a:spcAft>
                          <a:spcPts val="0"/>
                        </a:spcAft>
                      </a:pPr>
                      <a:endParaRPr lang="en-US" sz="1800" b="1"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4715">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Câu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có</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hai</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hoặc</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nhiều</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smtClean="0">
                          <a:ln>
                            <a:noFill/>
                          </a:ln>
                          <a:solidFill>
                            <a:srgbClr val="CC0000"/>
                          </a:solidFill>
                          <a:effectLst/>
                          <a:latin typeface="Times New Roman" panose="02020603050405020304" pitchFamily="18" charset="0"/>
                        </a:rPr>
                        <a:t>C - V</a:t>
                      </a:r>
                    </a:p>
                    <a:p>
                      <a:pPr marL="0" marR="0" lvl="0" indent="0" algn="l" defTabSz="914400" rtl="0" eaLnBrk="1" fontAlgn="base" latinLnBrk="0" hangingPunct="1">
                        <a:lnSpc>
                          <a:spcPct val="100000"/>
                        </a:lnSpc>
                        <a:spcBef>
                          <a:spcPts val="0"/>
                        </a:spcBef>
                        <a:spcAft>
                          <a:spcPts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28575"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nhỏ</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nằm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trong</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lớn</a:t>
                      </a: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pPr>
                      <a:endParaRPr kumimoji="0" lang="en-US" altLang="en-US" sz="1800" b="1"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tc>
                  <a:txBody>
                    <a:bodyPr/>
                    <a:lstStyle/>
                    <a:p>
                      <a:pPr marL="0">
                        <a:spcBef>
                          <a:spcPts val="0"/>
                        </a:spcBef>
                        <a:spcAft>
                          <a:spcPts val="0"/>
                        </a:spcAft>
                      </a:pPr>
                      <a:endParaRPr lang="en-US" sz="1800" b="1"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12700"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9194">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Các</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cụm</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smtClean="0">
                          <a:ln>
                            <a:noFill/>
                          </a:ln>
                          <a:solidFill>
                            <a:srgbClr val="CC0000"/>
                          </a:solidFill>
                          <a:effectLst/>
                          <a:latin typeface="Times New Roman" panose="02020603050405020304" pitchFamily="18" charset="0"/>
                        </a:rPr>
                        <a:t>C - V</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không</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bao</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chứa</a:t>
                      </a:r>
                      <a:r>
                        <a:rPr kumimoji="0" lang="en-US" altLang="en-US" sz="1800" b="1" i="0" u="none" strike="noStrike" cap="none" normalizeH="0" baseline="0" dirty="0" smtClean="0">
                          <a:ln>
                            <a:noFill/>
                          </a:ln>
                          <a:solidFill>
                            <a:schemeClr val="tx1"/>
                          </a:solidFill>
                          <a:effectLst/>
                          <a:latin typeface="Times New Roman" panose="02020603050405020304" pitchFamily="18" charset="0"/>
                        </a:rPr>
                        <a:t> </a:t>
                      </a:r>
                      <a:r>
                        <a:rPr kumimoji="0" lang="en-US" altLang="en-US" sz="1800" b="1" i="0" u="none" strike="noStrike" cap="none" normalizeH="0" baseline="0" dirty="0" err="1" smtClean="0">
                          <a:ln>
                            <a:noFill/>
                          </a:ln>
                          <a:solidFill>
                            <a:schemeClr val="tx1"/>
                          </a:solidFill>
                          <a:effectLst/>
                          <a:latin typeface="Times New Roman" panose="02020603050405020304" pitchFamily="18" charset="0"/>
                        </a:rPr>
                        <a:t>nhau</a:t>
                      </a: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pPr>
                      <a:endParaRPr kumimoji="0" lang="en-US" altLang="en-US" sz="1800" b="1" i="0" u="none" strike="noStrike" cap="none" normalizeH="0" baseline="0" dirty="0" smtClean="0">
                        <a:ln>
                          <a:noFill/>
                        </a:ln>
                        <a:solidFill>
                          <a:schemeClr val="tx1"/>
                        </a:solidFill>
                        <a:effectLst/>
                        <a:latin typeface="Arial" panose="020B0604020202020204" pitchFamily="34"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ts val="0"/>
                        </a:spcAft>
                        <a:buClrTx/>
                        <a:buSzTx/>
                        <a:buFontTx/>
                        <a:buNone/>
                        <a:tabLst/>
                      </a:pPr>
                      <a:endParaRPr kumimoji="0" lang="en-US" altLang="en-US" sz="1800" b="1" i="0" u="none" strike="noStrike" cap="none" normalizeH="0" baseline="0" dirty="0" smtClean="0">
                        <a:ln>
                          <a:noFill/>
                        </a:ln>
                        <a:solidFill>
                          <a:schemeClr val="tx1"/>
                        </a:solidFill>
                        <a:effectLst/>
                        <a:latin typeface="Times New Roman" panose="02020603050405020304" pitchFamily="18" charset="0"/>
                      </a:endParaRPr>
                    </a:p>
                  </a:txBody>
                  <a:tcPr marT="45709" marB="45709" horzOverflow="overflow">
                    <a:lnL w="12700" cap="flat" cmpd="dbl" algn="ctr">
                      <a:solidFill>
                        <a:schemeClr val="tx1"/>
                      </a:solidFill>
                      <a:prstDash val="solid"/>
                      <a:round/>
                      <a:headEnd type="none" w="med" len="med"/>
                      <a:tailEnd type="none" w="med" len="med"/>
                    </a:lnL>
                    <a:lnR w="12700"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tc>
                  <a:txBody>
                    <a:bodyPr/>
                    <a:lstStyle/>
                    <a:p>
                      <a:pPr marL="0">
                        <a:spcBef>
                          <a:spcPts val="0"/>
                        </a:spcBef>
                        <a:spcAft>
                          <a:spcPts val="0"/>
                        </a:spcAft>
                      </a:pPr>
                      <a:endParaRPr lang="en-US" sz="1800" b="1" dirty="0"/>
                    </a:p>
                  </a:txBody>
                  <a:tcPr marT="45709" marB="45709" horzOverflow="overflow">
                    <a:lnL w="12700" cap="flat" cmpd="dbl" algn="ctr">
                      <a:solidFill>
                        <a:schemeClr val="tx1"/>
                      </a:solidFill>
                      <a:prstDash val="solid"/>
                      <a:round/>
                      <a:headEnd type="none" w="med" len="med"/>
                      <a:tailEnd type="none" w="med" len="med"/>
                    </a:lnL>
                    <a:lnR w="28575" cap="flat" cmpd="dbl" algn="ctr">
                      <a:solidFill>
                        <a:schemeClr val="tx1"/>
                      </a:solidFill>
                      <a:prstDash val="solid"/>
                      <a:round/>
                      <a:headEnd type="none" w="med" len="med"/>
                      <a:tailEnd type="none" w="med" len="med"/>
                    </a:lnR>
                    <a:lnT w="12700" cap="flat" cmpd="dbl" algn="ctr">
                      <a:solidFill>
                        <a:schemeClr val="tx1"/>
                      </a:solidFill>
                      <a:prstDash val="solid"/>
                      <a:round/>
                      <a:headEnd type="none" w="med" len="med"/>
                      <a:tailEnd type="none" w="med" len="med"/>
                    </a:lnT>
                    <a:lnB w="28575" cap="flat" cmpd="dbl"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475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Text Box 9"/>
          <p:cNvSpPr txBox="1">
            <a:spLocks noChangeArrowheads="1"/>
          </p:cNvSpPr>
          <p:nvPr/>
        </p:nvSpPr>
        <p:spPr bwMode="auto">
          <a:xfrm>
            <a:off x="76199" y="1163638"/>
            <a:ext cx="922020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1900" dirty="0">
                <a:solidFill>
                  <a:prstClr val="black"/>
                </a:solidFill>
                <a:latin typeface="Times New Roman" pitchFamily="18" charset="0"/>
              </a:rPr>
              <a:t>	</a:t>
            </a:r>
            <a:r>
              <a:rPr lang="en-US" altLang="en-US" sz="2400" dirty="0" smtClean="0">
                <a:solidFill>
                  <a:srgbClr val="0563C1"/>
                </a:solidFill>
                <a:latin typeface="Times New Roman" pitchFamily="18" charset="0"/>
              </a:rPr>
              <a:t> </a:t>
            </a:r>
            <a:endParaRPr lang="en-US" altLang="en-US" sz="2400" dirty="0" smtClean="0">
              <a:solidFill>
                <a:srgbClr val="0070C0"/>
              </a:solidFill>
              <a:latin typeface="Times New Roman" pitchFamily="18" charset="0"/>
            </a:endParaRPr>
          </a:p>
          <a:p>
            <a:pPr defTabSz="457200">
              <a:spcBef>
                <a:spcPct val="50000"/>
              </a:spcBef>
              <a:buFontTx/>
              <a:buNone/>
            </a:pPr>
            <a:r>
              <a:rPr lang="en-US" altLang="en-US" sz="1900" b="1" dirty="0" smtClean="0">
                <a:solidFill>
                  <a:srgbClr val="CC0000"/>
                </a:solidFill>
                <a:latin typeface="Times New Roman" pitchFamily="18" charset="0"/>
              </a:rPr>
              <a:t>(2</a:t>
            </a:r>
            <a:r>
              <a:rPr lang="en-US" altLang="en-US" sz="2000" b="1" dirty="0" smtClean="0">
                <a:solidFill>
                  <a:srgbClr val="CC0000"/>
                </a:solidFill>
                <a:latin typeface="Times New Roman" pitchFamily="18" charset="0"/>
              </a:rPr>
              <a:t>)</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Tôi</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quên</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thế</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nào</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được</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những</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cảm</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giác</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trong</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sáng</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ấy</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nảy</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nở</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trong</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lòng</a:t>
            </a:r>
            <a:r>
              <a:rPr lang="en-US" altLang="en-US" sz="2000" b="1" dirty="0" smtClean="0">
                <a:solidFill>
                  <a:prstClr val="black"/>
                </a:solidFill>
                <a:latin typeface="Times New Roman" pitchFamily="18" charset="0"/>
              </a:rPr>
              <a:t> </a:t>
            </a:r>
            <a:r>
              <a:rPr lang="en-US" altLang="en-US" sz="2000" b="1" dirty="0" err="1" smtClean="0">
                <a:solidFill>
                  <a:prstClr val="black"/>
                </a:solidFill>
                <a:latin typeface="Times New Roman" pitchFamily="18" charset="0"/>
              </a:rPr>
              <a:t>tôi</a:t>
            </a:r>
            <a:r>
              <a:rPr lang="en-US" altLang="en-US" sz="2000" b="1" dirty="0">
                <a:solidFill>
                  <a:prstClr val="black"/>
                </a:solidFill>
                <a:latin typeface="Times New Roman" pitchFamily="18" charset="0"/>
              </a:rPr>
              <a:t> </a:t>
            </a:r>
            <a:r>
              <a:rPr lang="en-US" altLang="en-US" sz="2000" b="1" dirty="0" err="1" smtClean="0">
                <a:solidFill>
                  <a:prstClr val="black"/>
                </a:solidFill>
                <a:latin typeface="Times New Roman" pitchFamily="18" charset="0"/>
              </a:rPr>
              <a:t>như</a:t>
            </a:r>
            <a:r>
              <a:rPr lang="en-US" altLang="en-US" sz="2000" b="1" dirty="0" smtClean="0">
                <a:solidFill>
                  <a:prstClr val="black"/>
                </a:solidFill>
                <a:latin typeface="Times New Roman" pitchFamily="18" charset="0"/>
              </a:rPr>
              <a:t> </a:t>
            </a:r>
          </a:p>
          <a:p>
            <a:pPr defTabSz="457200">
              <a:spcBef>
                <a:spcPct val="50000"/>
              </a:spcBef>
              <a:buFontTx/>
              <a:buNone/>
            </a:pPr>
            <a:endParaRPr lang="en-US" altLang="en-US" sz="2400" b="1" dirty="0">
              <a:solidFill>
                <a:prstClr val="black"/>
              </a:solidFill>
              <a:latin typeface="Times New Roman" pitchFamily="18" charset="0"/>
            </a:endParaRPr>
          </a:p>
          <a:p>
            <a:pPr defTabSz="457200">
              <a:spcBef>
                <a:spcPct val="50000"/>
              </a:spcBef>
              <a:buFontTx/>
              <a:buNone/>
            </a:pPr>
            <a:endParaRPr lang="en-US" altLang="en-US" sz="2400" dirty="0">
              <a:solidFill>
                <a:prstClr val="black"/>
              </a:solidFill>
              <a:latin typeface="Times New Roman" pitchFamily="18" charset="0"/>
            </a:endParaRPr>
          </a:p>
          <a:p>
            <a:pPr defTabSz="457200">
              <a:spcBef>
                <a:spcPct val="50000"/>
              </a:spcBef>
              <a:buFontTx/>
              <a:buNone/>
            </a:pPr>
            <a:r>
              <a:rPr lang="en-US" altLang="en-US" sz="2400" dirty="0">
                <a:solidFill>
                  <a:prstClr val="black"/>
                </a:solidFill>
                <a:latin typeface="Times New Roman" pitchFamily="18" charset="0"/>
              </a:rPr>
              <a:t>	</a:t>
            </a:r>
          </a:p>
          <a:p>
            <a:pPr defTabSz="457200">
              <a:spcBef>
                <a:spcPct val="50000"/>
              </a:spcBef>
              <a:buFontTx/>
              <a:buNone/>
            </a:pPr>
            <a:r>
              <a:rPr lang="en-US" altLang="en-US" sz="2400" dirty="0">
                <a:solidFill>
                  <a:prstClr val="black"/>
                </a:solidFill>
                <a:latin typeface="Times New Roman" pitchFamily="18" charset="0"/>
              </a:rPr>
              <a:t>	</a:t>
            </a:r>
            <a:r>
              <a:rPr lang="en-US" altLang="en-US" sz="2000" b="1" dirty="0" err="1">
                <a:solidFill>
                  <a:prstClr val="black"/>
                </a:solidFill>
                <a:latin typeface="Times New Roman" pitchFamily="18" charset="0"/>
              </a:rPr>
              <a:t>mấy</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cành</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hoa</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tươi</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mỉm</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cười</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giữa</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bầu</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trời</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quang</a:t>
            </a:r>
            <a:r>
              <a:rPr lang="en-US" altLang="en-US" sz="2000" b="1" dirty="0">
                <a:solidFill>
                  <a:prstClr val="black"/>
                </a:solidFill>
                <a:latin typeface="Times New Roman" pitchFamily="18" charset="0"/>
              </a:rPr>
              <a:t> </a:t>
            </a:r>
            <a:r>
              <a:rPr lang="en-US" altLang="en-US" sz="2000" b="1" dirty="0" err="1">
                <a:solidFill>
                  <a:prstClr val="black"/>
                </a:solidFill>
                <a:latin typeface="Times New Roman" pitchFamily="18" charset="0"/>
              </a:rPr>
              <a:t>đãng</a:t>
            </a:r>
            <a:r>
              <a:rPr lang="en-US" altLang="en-US" sz="2000" b="1" dirty="0">
                <a:solidFill>
                  <a:prstClr val="black"/>
                </a:solidFill>
                <a:latin typeface="Times New Roman" pitchFamily="18" charset="0"/>
              </a:rPr>
              <a:t>.</a:t>
            </a:r>
          </a:p>
        </p:txBody>
      </p:sp>
      <p:sp>
        <p:nvSpPr>
          <p:cNvPr id="16397" name="Line 13"/>
          <p:cNvSpPr>
            <a:spLocks noChangeShapeType="1"/>
          </p:cNvSpPr>
          <p:nvPr/>
        </p:nvSpPr>
        <p:spPr bwMode="auto">
          <a:xfrm flipH="1">
            <a:off x="6243637" y="1760173"/>
            <a:ext cx="80963" cy="3959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398" name="Line 14"/>
          <p:cNvSpPr>
            <a:spLocks noChangeShapeType="1"/>
          </p:cNvSpPr>
          <p:nvPr/>
        </p:nvSpPr>
        <p:spPr bwMode="auto">
          <a:xfrm flipH="1">
            <a:off x="2667000" y="3886200"/>
            <a:ext cx="4363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03" name="Line 19"/>
          <p:cNvSpPr>
            <a:spLocks noChangeShapeType="1"/>
          </p:cNvSpPr>
          <p:nvPr/>
        </p:nvSpPr>
        <p:spPr bwMode="auto">
          <a:xfrm>
            <a:off x="31242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04" name="Line 20"/>
          <p:cNvSpPr>
            <a:spLocks noChangeShapeType="1"/>
          </p:cNvSpPr>
          <p:nvPr/>
        </p:nvSpPr>
        <p:spPr bwMode="auto">
          <a:xfrm>
            <a:off x="6343650" y="2057400"/>
            <a:ext cx="2190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06" name="Text Box 22"/>
          <p:cNvSpPr txBox="1">
            <a:spLocks noChangeArrowheads="1"/>
          </p:cNvSpPr>
          <p:nvPr/>
        </p:nvSpPr>
        <p:spPr bwMode="auto">
          <a:xfrm>
            <a:off x="76200" y="2514600"/>
            <a:ext cx="690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2400" b="1" dirty="0">
                <a:solidFill>
                  <a:srgbClr val="9933FF"/>
                </a:solidFill>
                <a:latin typeface="Times New Roman" pitchFamily="18" charset="0"/>
              </a:rPr>
              <a:t> </a:t>
            </a:r>
            <a:r>
              <a:rPr lang="en-US" altLang="en-US" sz="2400" b="1" dirty="0">
                <a:solidFill>
                  <a:prstClr val="black"/>
                </a:solidFill>
                <a:latin typeface="Times New Roman" pitchFamily="18" charset="0"/>
              </a:rPr>
              <a:t>C</a:t>
            </a:r>
          </a:p>
        </p:txBody>
      </p:sp>
      <p:sp>
        <p:nvSpPr>
          <p:cNvPr id="16408" name="Text Box 24"/>
          <p:cNvSpPr txBox="1">
            <a:spLocks noChangeArrowheads="1"/>
          </p:cNvSpPr>
          <p:nvPr/>
        </p:nvSpPr>
        <p:spPr bwMode="auto">
          <a:xfrm>
            <a:off x="3517565" y="250806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400" b="1" dirty="0">
                <a:solidFill>
                  <a:prstClr val="black"/>
                </a:solidFill>
                <a:latin typeface="Times New Roman" pitchFamily="18" charset="0"/>
              </a:rPr>
              <a:t>V</a:t>
            </a:r>
          </a:p>
        </p:txBody>
      </p:sp>
      <p:sp>
        <p:nvSpPr>
          <p:cNvPr id="16409" name="Text Box 25"/>
          <p:cNvSpPr txBox="1">
            <a:spLocks noChangeArrowheads="1"/>
          </p:cNvSpPr>
          <p:nvPr/>
        </p:nvSpPr>
        <p:spPr bwMode="auto">
          <a:xfrm>
            <a:off x="3611563" y="20081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400" b="1" dirty="0">
                <a:solidFill>
                  <a:srgbClr val="CC0000"/>
                </a:solidFill>
                <a:latin typeface="Times New Roman" pitchFamily="18" charset="0"/>
              </a:rPr>
              <a:t>c</a:t>
            </a:r>
          </a:p>
        </p:txBody>
      </p:sp>
      <p:sp>
        <p:nvSpPr>
          <p:cNvPr id="16410" name="Text Box 26"/>
          <p:cNvSpPr txBox="1">
            <a:spLocks noChangeArrowheads="1"/>
          </p:cNvSpPr>
          <p:nvPr/>
        </p:nvSpPr>
        <p:spPr bwMode="auto">
          <a:xfrm>
            <a:off x="6343650" y="200977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400">
                <a:solidFill>
                  <a:srgbClr val="CC0000"/>
                </a:solidFill>
                <a:latin typeface="Times New Roman" pitchFamily="18" charset="0"/>
              </a:rPr>
              <a:t>v</a:t>
            </a:r>
          </a:p>
        </p:txBody>
      </p:sp>
      <p:sp>
        <p:nvSpPr>
          <p:cNvPr id="16411" name="Line 27"/>
          <p:cNvSpPr>
            <a:spLocks noChangeShapeType="1"/>
          </p:cNvSpPr>
          <p:nvPr/>
        </p:nvSpPr>
        <p:spPr bwMode="auto">
          <a:xfrm>
            <a:off x="657459" y="4267200"/>
            <a:ext cx="169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12" name="Line 28"/>
          <p:cNvSpPr>
            <a:spLocks noChangeShapeType="1"/>
          </p:cNvSpPr>
          <p:nvPr/>
        </p:nvSpPr>
        <p:spPr bwMode="auto">
          <a:xfrm flipV="1">
            <a:off x="2819399" y="4267200"/>
            <a:ext cx="36576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13" name="Text Box 29"/>
          <p:cNvSpPr txBox="1">
            <a:spLocks noChangeArrowheads="1"/>
          </p:cNvSpPr>
          <p:nvPr/>
        </p:nvSpPr>
        <p:spPr bwMode="auto">
          <a:xfrm>
            <a:off x="1115520" y="418069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400" b="1" dirty="0">
                <a:solidFill>
                  <a:srgbClr val="CC0000"/>
                </a:solidFill>
                <a:latin typeface="Times New Roman" pitchFamily="18" charset="0"/>
              </a:rPr>
              <a:t>c</a:t>
            </a:r>
          </a:p>
        </p:txBody>
      </p:sp>
      <p:sp>
        <p:nvSpPr>
          <p:cNvPr id="16414" name="Text Box 30"/>
          <p:cNvSpPr txBox="1">
            <a:spLocks noChangeArrowheads="1"/>
          </p:cNvSpPr>
          <p:nvPr/>
        </p:nvSpPr>
        <p:spPr bwMode="auto">
          <a:xfrm>
            <a:off x="3897313" y="4216135"/>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400" b="1" dirty="0">
                <a:solidFill>
                  <a:srgbClr val="CC0000"/>
                </a:solidFill>
                <a:latin typeface="Times New Roman" pitchFamily="18" charset="0"/>
              </a:rPr>
              <a:t>v</a:t>
            </a:r>
          </a:p>
        </p:txBody>
      </p:sp>
      <p:sp>
        <p:nvSpPr>
          <p:cNvPr id="16416" name="Line 32"/>
          <p:cNvSpPr>
            <a:spLocks noChangeShapeType="1"/>
          </p:cNvSpPr>
          <p:nvPr/>
        </p:nvSpPr>
        <p:spPr bwMode="auto">
          <a:xfrm>
            <a:off x="304800" y="2468563"/>
            <a:ext cx="304800"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17" name="Line 33"/>
          <p:cNvSpPr>
            <a:spLocks noChangeShapeType="1"/>
          </p:cNvSpPr>
          <p:nvPr/>
        </p:nvSpPr>
        <p:spPr bwMode="auto">
          <a:xfrm flipV="1">
            <a:off x="920463" y="2465388"/>
            <a:ext cx="8067961" cy="3178"/>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18" name="Line 34"/>
          <p:cNvSpPr>
            <a:spLocks noChangeShapeType="1"/>
          </p:cNvSpPr>
          <p:nvPr/>
        </p:nvSpPr>
        <p:spPr bwMode="auto">
          <a:xfrm>
            <a:off x="667744" y="4602080"/>
            <a:ext cx="5616374"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420" name="Text Box 36"/>
          <p:cNvSpPr txBox="1">
            <a:spLocks noChangeArrowheads="1"/>
          </p:cNvSpPr>
          <p:nvPr/>
        </p:nvSpPr>
        <p:spPr bwMode="auto">
          <a:xfrm>
            <a:off x="461963" y="5537878"/>
            <a:ext cx="85264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2800" dirty="0" smtClean="0">
                <a:solidFill>
                  <a:prstClr val="black"/>
                </a:solidFill>
                <a:latin typeface="Times New Roman" pitchFamily="18" charset="0"/>
              </a:rPr>
              <a:t>   -  </a:t>
            </a:r>
            <a:r>
              <a:rPr lang="en-US" altLang="en-US" sz="2800" dirty="0">
                <a:solidFill>
                  <a:prstClr val="black"/>
                </a:solidFill>
                <a:latin typeface="Times New Roman" pitchFamily="18" charset="0"/>
              </a:rPr>
              <a:t>Hai </a:t>
            </a:r>
            <a:r>
              <a:rPr lang="en-US" altLang="en-US" sz="2800" dirty="0" err="1">
                <a:solidFill>
                  <a:prstClr val="black"/>
                </a:solidFill>
                <a:latin typeface="Times New Roman" pitchFamily="18" charset="0"/>
              </a:rPr>
              <a:t>cụm</a:t>
            </a:r>
            <a:r>
              <a:rPr lang="en-US" altLang="en-US" sz="2800" dirty="0">
                <a:solidFill>
                  <a:prstClr val="black"/>
                </a:solidFill>
                <a:latin typeface="Times New Roman" pitchFamily="18" charset="0"/>
              </a:rPr>
              <a:t> </a:t>
            </a:r>
            <a:r>
              <a:rPr lang="en-US" altLang="en-US" sz="2800" b="1" dirty="0">
                <a:solidFill>
                  <a:prstClr val="black"/>
                </a:solidFill>
                <a:latin typeface="Times New Roman" pitchFamily="18" charset="0"/>
              </a:rPr>
              <a:t>C - V</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nhỏ</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nằm</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trong</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vị</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ngữ</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của</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cụm</a:t>
            </a:r>
            <a:r>
              <a:rPr lang="en-US" altLang="en-US" sz="2800" dirty="0">
                <a:solidFill>
                  <a:prstClr val="black"/>
                </a:solidFill>
                <a:latin typeface="Times New Roman" pitchFamily="18" charset="0"/>
              </a:rPr>
              <a:t> </a:t>
            </a:r>
            <a:r>
              <a:rPr lang="en-US" altLang="en-US" sz="2800" b="1" dirty="0">
                <a:solidFill>
                  <a:prstClr val="black"/>
                </a:solidFill>
                <a:latin typeface="Times New Roman" pitchFamily="18" charset="0"/>
              </a:rPr>
              <a:t>C – V</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lớn</a:t>
            </a:r>
            <a:r>
              <a:rPr lang="en-US" altLang="en-US" sz="2800" dirty="0">
                <a:solidFill>
                  <a:prstClr val="black"/>
                </a:solidFill>
                <a:latin typeface="Times New Roman" pitchFamily="18" charset="0"/>
              </a:rPr>
              <a:t>.</a:t>
            </a:r>
          </a:p>
        </p:txBody>
      </p:sp>
      <p:sp>
        <p:nvSpPr>
          <p:cNvPr id="5139" name="Text Box 30"/>
          <p:cNvSpPr txBox="1">
            <a:spLocks noChangeArrowheads="1"/>
          </p:cNvSpPr>
          <p:nvPr/>
        </p:nvSpPr>
        <p:spPr bwMode="auto">
          <a:xfrm>
            <a:off x="1038227" y="3"/>
            <a:ext cx="810577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endParaRPr lang="en-US" altLang="en-US" sz="2800">
              <a:solidFill>
                <a:prstClr val="black"/>
              </a:solidFill>
              <a:latin typeface="Times New Roman" pitchFamily="18" charset="0"/>
            </a:endParaRPr>
          </a:p>
        </p:txBody>
      </p:sp>
      <p:sp>
        <p:nvSpPr>
          <p:cNvPr id="8235" name="Text Box 43"/>
          <p:cNvSpPr txBox="1">
            <a:spLocks noChangeArrowheads="1"/>
          </p:cNvSpPr>
          <p:nvPr/>
        </p:nvSpPr>
        <p:spPr bwMode="auto">
          <a:xfrm>
            <a:off x="592140" y="5007988"/>
            <a:ext cx="6338887"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Câu</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có</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ba</a:t>
            </a:r>
            <a:r>
              <a:rPr lang="en-US" altLang="en-US" sz="2800" dirty="0">
                <a:solidFill>
                  <a:prstClr val="black"/>
                </a:solidFill>
                <a:latin typeface="Times New Roman" pitchFamily="18" charset="0"/>
              </a:rPr>
              <a:t> </a:t>
            </a:r>
            <a:r>
              <a:rPr lang="en-US" altLang="en-US" sz="2800" dirty="0" err="1">
                <a:solidFill>
                  <a:prstClr val="black"/>
                </a:solidFill>
                <a:latin typeface="Times New Roman" pitchFamily="18" charset="0"/>
              </a:rPr>
              <a:t>cụm</a:t>
            </a:r>
            <a:r>
              <a:rPr lang="en-US" altLang="en-US" sz="2800" dirty="0">
                <a:solidFill>
                  <a:prstClr val="black"/>
                </a:solidFill>
                <a:latin typeface="Times New Roman" pitchFamily="18" charset="0"/>
              </a:rPr>
              <a:t> </a:t>
            </a:r>
            <a:r>
              <a:rPr lang="en-US" altLang="en-US" sz="2800" b="1" dirty="0">
                <a:solidFill>
                  <a:prstClr val="black"/>
                </a:solidFill>
                <a:latin typeface="Times New Roman" pitchFamily="18" charset="0"/>
              </a:rPr>
              <a:t>C – V: </a:t>
            </a:r>
          </a:p>
        </p:txBody>
      </p:sp>
      <p:sp>
        <p:nvSpPr>
          <p:cNvPr id="5143" name="Text Box 44"/>
          <p:cNvSpPr txBox="1">
            <a:spLocks noChangeArrowheads="1"/>
          </p:cNvSpPr>
          <p:nvPr/>
        </p:nvSpPr>
        <p:spPr bwMode="auto">
          <a:xfrm>
            <a:off x="2" y="6156329"/>
            <a:ext cx="891222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endParaRPr lang="en-US" altLang="en-US" sz="2800">
              <a:solidFill>
                <a:prstClr val="black"/>
              </a:solidFill>
              <a:latin typeface="Times New Roman" pitchFamily="18" charset="0"/>
            </a:endParaRPr>
          </a:p>
        </p:txBody>
      </p:sp>
      <p:sp>
        <p:nvSpPr>
          <p:cNvPr id="8260" name="Line 68"/>
          <p:cNvSpPr>
            <a:spLocks noChangeShapeType="1"/>
          </p:cNvSpPr>
          <p:nvPr/>
        </p:nvSpPr>
        <p:spPr bwMode="auto">
          <a:xfrm flipH="1">
            <a:off x="871122" y="1760175"/>
            <a:ext cx="57944" cy="376055"/>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3988858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linds(horizontal)">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8260"/>
                                        </p:tgtEl>
                                        <p:attrNameLst>
                                          <p:attrName>style.visibility</p:attrName>
                                        </p:attrNameLst>
                                      </p:cBhvr>
                                      <p:to>
                                        <p:strVal val="visible"/>
                                      </p:to>
                                    </p:set>
                                    <p:anim calcmode="lin" valueType="num">
                                      <p:cBhvr>
                                        <p:cTn id="12" dur="500" decel="50000" fill="hold">
                                          <p:stCondLst>
                                            <p:cond delay="0"/>
                                          </p:stCondLst>
                                        </p:cTn>
                                        <p:tgtEl>
                                          <p:spTgt spid="826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826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8260"/>
                                        </p:tgtEl>
                                        <p:attrNameLst>
                                          <p:attrName>ppt_w</p:attrName>
                                        </p:attrNameLst>
                                      </p:cBhvr>
                                      <p:tavLst>
                                        <p:tav tm="0">
                                          <p:val>
                                            <p:strVal val="#ppt_w*.05"/>
                                          </p:val>
                                        </p:tav>
                                        <p:tav tm="100000">
                                          <p:val>
                                            <p:strVal val="#ppt_w"/>
                                          </p:val>
                                        </p:tav>
                                      </p:tavLst>
                                    </p:anim>
                                    <p:anim calcmode="lin" valueType="num">
                                      <p:cBhvr>
                                        <p:cTn id="15" dur="1000" fill="hold"/>
                                        <p:tgtEl>
                                          <p:spTgt spid="826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826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826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826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8260"/>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6416"/>
                                        </p:tgtEl>
                                        <p:attrNameLst>
                                          <p:attrName>style.visibility</p:attrName>
                                        </p:attrNameLst>
                                      </p:cBhvr>
                                      <p:to>
                                        <p:strVal val="visible"/>
                                      </p:to>
                                    </p:set>
                                    <p:anim calcmode="lin" valueType="num">
                                      <p:cBhvr>
                                        <p:cTn id="22" dur="500" decel="50000" fill="hold">
                                          <p:stCondLst>
                                            <p:cond delay="0"/>
                                          </p:stCondLst>
                                        </p:cTn>
                                        <p:tgtEl>
                                          <p:spTgt spid="1641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641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6416"/>
                                        </p:tgtEl>
                                        <p:attrNameLst>
                                          <p:attrName>ppt_w</p:attrName>
                                        </p:attrNameLst>
                                      </p:cBhvr>
                                      <p:tavLst>
                                        <p:tav tm="0">
                                          <p:val>
                                            <p:strVal val="#ppt_w*.05"/>
                                          </p:val>
                                        </p:tav>
                                        <p:tav tm="100000">
                                          <p:val>
                                            <p:strVal val="#ppt_w"/>
                                          </p:val>
                                        </p:tav>
                                      </p:tavLst>
                                    </p:anim>
                                    <p:anim calcmode="lin" valueType="num">
                                      <p:cBhvr>
                                        <p:cTn id="25" dur="1000" fill="hold"/>
                                        <p:tgtEl>
                                          <p:spTgt spid="1641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641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641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641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6416"/>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16417"/>
                                        </p:tgtEl>
                                        <p:attrNameLst>
                                          <p:attrName>style.visibility</p:attrName>
                                        </p:attrNameLst>
                                      </p:cBhvr>
                                      <p:to>
                                        <p:strVal val="visible"/>
                                      </p:to>
                                    </p:set>
                                    <p:anim calcmode="lin" valueType="num">
                                      <p:cBhvr>
                                        <p:cTn id="32" dur="500" decel="50000" fill="hold">
                                          <p:stCondLst>
                                            <p:cond delay="0"/>
                                          </p:stCondLst>
                                        </p:cTn>
                                        <p:tgtEl>
                                          <p:spTgt spid="1641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641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6417"/>
                                        </p:tgtEl>
                                        <p:attrNameLst>
                                          <p:attrName>ppt_w</p:attrName>
                                        </p:attrNameLst>
                                      </p:cBhvr>
                                      <p:tavLst>
                                        <p:tav tm="0">
                                          <p:val>
                                            <p:strVal val="#ppt_w*.05"/>
                                          </p:val>
                                        </p:tav>
                                        <p:tav tm="100000">
                                          <p:val>
                                            <p:strVal val="#ppt_w"/>
                                          </p:val>
                                        </p:tav>
                                      </p:tavLst>
                                    </p:anim>
                                    <p:anim calcmode="lin" valueType="num">
                                      <p:cBhvr>
                                        <p:cTn id="35" dur="1000" fill="hold"/>
                                        <p:tgtEl>
                                          <p:spTgt spid="1641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641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641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641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6417"/>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16418"/>
                                        </p:tgtEl>
                                        <p:attrNameLst>
                                          <p:attrName>style.visibility</p:attrName>
                                        </p:attrNameLst>
                                      </p:cBhvr>
                                      <p:to>
                                        <p:strVal val="visible"/>
                                      </p:to>
                                    </p:set>
                                    <p:anim calcmode="lin" valueType="num">
                                      <p:cBhvr>
                                        <p:cTn id="42" dur="500" decel="50000" fill="hold">
                                          <p:stCondLst>
                                            <p:cond delay="0"/>
                                          </p:stCondLst>
                                        </p:cTn>
                                        <p:tgtEl>
                                          <p:spTgt spid="16418"/>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6418"/>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6418"/>
                                        </p:tgtEl>
                                        <p:attrNameLst>
                                          <p:attrName>ppt_w</p:attrName>
                                        </p:attrNameLst>
                                      </p:cBhvr>
                                      <p:tavLst>
                                        <p:tav tm="0">
                                          <p:val>
                                            <p:strVal val="#ppt_w*.05"/>
                                          </p:val>
                                        </p:tav>
                                        <p:tav tm="100000">
                                          <p:val>
                                            <p:strVal val="#ppt_w"/>
                                          </p:val>
                                        </p:tav>
                                      </p:tavLst>
                                    </p:anim>
                                    <p:anim calcmode="lin" valueType="num">
                                      <p:cBhvr>
                                        <p:cTn id="45" dur="1000" fill="hold"/>
                                        <p:tgtEl>
                                          <p:spTgt spid="16418"/>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6418"/>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6418"/>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6418"/>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641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6406"/>
                                        </p:tgtEl>
                                        <p:attrNameLst>
                                          <p:attrName>style.visibility</p:attrName>
                                        </p:attrNameLst>
                                      </p:cBhvr>
                                      <p:to>
                                        <p:strVal val="visible"/>
                                      </p:to>
                                    </p:set>
                                    <p:anim calcmode="discrete" valueType="clr">
                                      <p:cBhvr override="childStyle">
                                        <p:cTn id="54" dur="80"/>
                                        <p:tgtEl>
                                          <p:spTgt spid="1640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6406"/>
                                        </p:tgtEl>
                                        <p:attrNameLst>
                                          <p:attrName>fillcolor</p:attrName>
                                        </p:attrNameLst>
                                      </p:cBhvr>
                                      <p:tavLst>
                                        <p:tav tm="0">
                                          <p:val>
                                            <p:clrVal>
                                              <a:schemeClr val="accent2"/>
                                            </p:clrVal>
                                          </p:val>
                                        </p:tav>
                                        <p:tav tm="50000">
                                          <p:val>
                                            <p:clrVal>
                                              <a:schemeClr val="hlink"/>
                                            </p:clrVal>
                                          </p:val>
                                        </p:tav>
                                      </p:tavLst>
                                    </p:anim>
                                    <p:set>
                                      <p:cBhvr>
                                        <p:cTn id="56" dur="80"/>
                                        <p:tgtEl>
                                          <p:spTgt spid="16406"/>
                                        </p:tgtEl>
                                        <p:attrNameLst>
                                          <p:attrName>fill.type</p:attrName>
                                        </p:attrNameLst>
                                      </p:cBhvr>
                                      <p:to>
                                        <p:strVal val="solid"/>
                                      </p:to>
                                    </p:set>
                                  </p:childTnLst>
                                </p:cTn>
                              </p:par>
                              <p:par>
                                <p:cTn id="57" presetID="27" presetClass="entr" presetSubtype="0" fill="hold" grpId="0" nodeType="withEffect">
                                  <p:stCondLst>
                                    <p:cond delay="0"/>
                                  </p:stCondLst>
                                  <p:iterate type="lt">
                                    <p:tmPct val="50000"/>
                                  </p:iterate>
                                  <p:childTnLst>
                                    <p:set>
                                      <p:cBhvr>
                                        <p:cTn id="58" dur="1" fill="hold">
                                          <p:stCondLst>
                                            <p:cond delay="0"/>
                                          </p:stCondLst>
                                        </p:cTn>
                                        <p:tgtEl>
                                          <p:spTgt spid="16408"/>
                                        </p:tgtEl>
                                        <p:attrNameLst>
                                          <p:attrName>style.visibility</p:attrName>
                                        </p:attrNameLst>
                                      </p:cBhvr>
                                      <p:to>
                                        <p:strVal val="visible"/>
                                      </p:to>
                                    </p:set>
                                    <p:anim calcmode="discrete" valueType="clr">
                                      <p:cBhvr override="childStyle">
                                        <p:cTn id="59" dur="80"/>
                                        <p:tgtEl>
                                          <p:spTgt spid="16408"/>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6408"/>
                                        </p:tgtEl>
                                        <p:attrNameLst>
                                          <p:attrName>fillcolor</p:attrName>
                                        </p:attrNameLst>
                                      </p:cBhvr>
                                      <p:tavLst>
                                        <p:tav tm="0">
                                          <p:val>
                                            <p:clrVal>
                                              <a:schemeClr val="accent2"/>
                                            </p:clrVal>
                                          </p:val>
                                        </p:tav>
                                        <p:tav tm="50000">
                                          <p:val>
                                            <p:clrVal>
                                              <a:schemeClr val="hlink"/>
                                            </p:clrVal>
                                          </p:val>
                                        </p:tav>
                                      </p:tavLst>
                                    </p:anim>
                                    <p:set>
                                      <p:cBhvr>
                                        <p:cTn id="61" dur="80"/>
                                        <p:tgtEl>
                                          <p:spTgt spid="16408"/>
                                        </p:tgtEl>
                                        <p:attrNameLst>
                                          <p:attrName>fill.type</p:attrName>
                                        </p:attrNameLst>
                                      </p:cBhvr>
                                      <p:to>
                                        <p:strVal val="solid"/>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6403"/>
                                        </p:tgtEl>
                                        <p:attrNameLst>
                                          <p:attrName>style.visibility</p:attrName>
                                        </p:attrNameLst>
                                      </p:cBhvr>
                                      <p:to>
                                        <p:strVal val="visible"/>
                                      </p:to>
                                    </p:set>
                                    <p:animEffect transition="in" filter="fade">
                                      <p:cBhvr>
                                        <p:cTn id="66" dur="1000"/>
                                        <p:tgtEl>
                                          <p:spTgt spid="16403"/>
                                        </p:tgtEl>
                                      </p:cBhvr>
                                    </p:animEffect>
                                    <p:anim calcmode="lin" valueType="num">
                                      <p:cBhvr>
                                        <p:cTn id="67" dur="1000" fill="hold"/>
                                        <p:tgtEl>
                                          <p:spTgt spid="16403"/>
                                        </p:tgtEl>
                                        <p:attrNameLst>
                                          <p:attrName>ppt_x</p:attrName>
                                        </p:attrNameLst>
                                      </p:cBhvr>
                                      <p:tavLst>
                                        <p:tav tm="0">
                                          <p:val>
                                            <p:strVal val="#ppt_x"/>
                                          </p:val>
                                        </p:tav>
                                        <p:tav tm="100000">
                                          <p:val>
                                            <p:strVal val="#ppt_x"/>
                                          </p:val>
                                        </p:tav>
                                      </p:tavLst>
                                    </p:anim>
                                    <p:anim calcmode="lin" valueType="num">
                                      <p:cBhvr>
                                        <p:cTn id="68" dur="1000" fill="hold"/>
                                        <p:tgtEl>
                                          <p:spTgt spid="16403"/>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6397"/>
                                        </p:tgtEl>
                                        <p:attrNameLst>
                                          <p:attrName>style.visibility</p:attrName>
                                        </p:attrNameLst>
                                      </p:cBhvr>
                                      <p:to>
                                        <p:strVal val="visible"/>
                                      </p:to>
                                    </p:set>
                                    <p:animEffect transition="in" filter="fade">
                                      <p:cBhvr>
                                        <p:cTn id="71" dur="1000"/>
                                        <p:tgtEl>
                                          <p:spTgt spid="16397"/>
                                        </p:tgtEl>
                                      </p:cBhvr>
                                    </p:animEffect>
                                    <p:anim calcmode="lin" valueType="num">
                                      <p:cBhvr>
                                        <p:cTn id="72" dur="1000" fill="hold"/>
                                        <p:tgtEl>
                                          <p:spTgt spid="16397"/>
                                        </p:tgtEl>
                                        <p:attrNameLst>
                                          <p:attrName>ppt_x</p:attrName>
                                        </p:attrNameLst>
                                      </p:cBhvr>
                                      <p:tavLst>
                                        <p:tav tm="0">
                                          <p:val>
                                            <p:strVal val="#ppt_x"/>
                                          </p:val>
                                        </p:tav>
                                        <p:tav tm="100000">
                                          <p:val>
                                            <p:strVal val="#ppt_x"/>
                                          </p:val>
                                        </p:tav>
                                      </p:tavLst>
                                    </p:anim>
                                    <p:anim calcmode="lin" valueType="num">
                                      <p:cBhvr>
                                        <p:cTn id="73" dur="1000" fill="hold"/>
                                        <p:tgtEl>
                                          <p:spTgt spid="16397"/>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6404"/>
                                        </p:tgtEl>
                                        <p:attrNameLst>
                                          <p:attrName>style.visibility</p:attrName>
                                        </p:attrNameLst>
                                      </p:cBhvr>
                                      <p:to>
                                        <p:strVal val="visible"/>
                                      </p:to>
                                    </p:set>
                                    <p:animEffect transition="in" filter="fade">
                                      <p:cBhvr>
                                        <p:cTn id="76" dur="1000"/>
                                        <p:tgtEl>
                                          <p:spTgt spid="16404"/>
                                        </p:tgtEl>
                                      </p:cBhvr>
                                    </p:animEffect>
                                    <p:anim calcmode="lin" valueType="num">
                                      <p:cBhvr>
                                        <p:cTn id="77" dur="1000" fill="hold"/>
                                        <p:tgtEl>
                                          <p:spTgt spid="16404"/>
                                        </p:tgtEl>
                                        <p:attrNameLst>
                                          <p:attrName>ppt_x</p:attrName>
                                        </p:attrNameLst>
                                      </p:cBhvr>
                                      <p:tavLst>
                                        <p:tav tm="0">
                                          <p:val>
                                            <p:strVal val="#ppt_x"/>
                                          </p:val>
                                        </p:tav>
                                        <p:tav tm="100000">
                                          <p:val>
                                            <p:strVal val="#ppt_x"/>
                                          </p:val>
                                        </p:tav>
                                      </p:tavLst>
                                    </p:anim>
                                    <p:anim calcmode="lin" valueType="num">
                                      <p:cBhvr>
                                        <p:cTn id="78" dur="1000" fill="hold"/>
                                        <p:tgtEl>
                                          <p:spTgt spid="16404"/>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6411"/>
                                        </p:tgtEl>
                                        <p:attrNameLst>
                                          <p:attrName>style.visibility</p:attrName>
                                        </p:attrNameLst>
                                      </p:cBhvr>
                                      <p:to>
                                        <p:strVal val="visible"/>
                                      </p:to>
                                    </p:set>
                                    <p:animEffect transition="in" filter="fade">
                                      <p:cBhvr>
                                        <p:cTn id="81" dur="1000"/>
                                        <p:tgtEl>
                                          <p:spTgt spid="16411"/>
                                        </p:tgtEl>
                                      </p:cBhvr>
                                    </p:animEffect>
                                    <p:anim calcmode="lin" valueType="num">
                                      <p:cBhvr>
                                        <p:cTn id="82" dur="1000" fill="hold"/>
                                        <p:tgtEl>
                                          <p:spTgt spid="16411"/>
                                        </p:tgtEl>
                                        <p:attrNameLst>
                                          <p:attrName>ppt_x</p:attrName>
                                        </p:attrNameLst>
                                      </p:cBhvr>
                                      <p:tavLst>
                                        <p:tav tm="0">
                                          <p:val>
                                            <p:strVal val="#ppt_x"/>
                                          </p:val>
                                        </p:tav>
                                        <p:tav tm="100000">
                                          <p:val>
                                            <p:strVal val="#ppt_x"/>
                                          </p:val>
                                        </p:tav>
                                      </p:tavLst>
                                    </p:anim>
                                    <p:anim calcmode="lin" valueType="num">
                                      <p:cBhvr>
                                        <p:cTn id="83" dur="1000" fill="hold"/>
                                        <p:tgtEl>
                                          <p:spTgt spid="16411"/>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6398"/>
                                        </p:tgtEl>
                                        <p:attrNameLst>
                                          <p:attrName>style.visibility</p:attrName>
                                        </p:attrNameLst>
                                      </p:cBhvr>
                                      <p:to>
                                        <p:strVal val="visible"/>
                                      </p:to>
                                    </p:set>
                                    <p:animEffect transition="in" filter="fade">
                                      <p:cBhvr>
                                        <p:cTn id="86" dur="1000"/>
                                        <p:tgtEl>
                                          <p:spTgt spid="16398"/>
                                        </p:tgtEl>
                                      </p:cBhvr>
                                    </p:animEffect>
                                    <p:anim calcmode="lin" valueType="num">
                                      <p:cBhvr>
                                        <p:cTn id="87" dur="1000" fill="hold"/>
                                        <p:tgtEl>
                                          <p:spTgt spid="16398"/>
                                        </p:tgtEl>
                                        <p:attrNameLst>
                                          <p:attrName>ppt_x</p:attrName>
                                        </p:attrNameLst>
                                      </p:cBhvr>
                                      <p:tavLst>
                                        <p:tav tm="0">
                                          <p:val>
                                            <p:strVal val="#ppt_x"/>
                                          </p:val>
                                        </p:tav>
                                        <p:tav tm="100000">
                                          <p:val>
                                            <p:strVal val="#ppt_x"/>
                                          </p:val>
                                        </p:tav>
                                      </p:tavLst>
                                    </p:anim>
                                    <p:anim calcmode="lin" valueType="num">
                                      <p:cBhvr>
                                        <p:cTn id="88" dur="1000" fill="hold"/>
                                        <p:tgtEl>
                                          <p:spTgt spid="1639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16412"/>
                                        </p:tgtEl>
                                        <p:attrNameLst>
                                          <p:attrName>style.visibility</p:attrName>
                                        </p:attrNameLst>
                                      </p:cBhvr>
                                      <p:to>
                                        <p:strVal val="visible"/>
                                      </p:to>
                                    </p:set>
                                    <p:animEffect transition="in" filter="fade">
                                      <p:cBhvr>
                                        <p:cTn id="91" dur="1000"/>
                                        <p:tgtEl>
                                          <p:spTgt spid="16412"/>
                                        </p:tgtEl>
                                      </p:cBhvr>
                                    </p:animEffect>
                                    <p:anim calcmode="lin" valueType="num">
                                      <p:cBhvr>
                                        <p:cTn id="92" dur="1000" fill="hold"/>
                                        <p:tgtEl>
                                          <p:spTgt spid="16412"/>
                                        </p:tgtEl>
                                        <p:attrNameLst>
                                          <p:attrName>ppt_x</p:attrName>
                                        </p:attrNameLst>
                                      </p:cBhvr>
                                      <p:tavLst>
                                        <p:tav tm="0">
                                          <p:val>
                                            <p:strVal val="#ppt_x"/>
                                          </p:val>
                                        </p:tav>
                                        <p:tav tm="100000">
                                          <p:val>
                                            <p:strVal val="#ppt_x"/>
                                          </p:val>
                                        </p:tav>
                                      </p:tavLst>
                                    </p:anim>
                                    <p:anim calcmode="lin" valueType="num">
                                      <p:cBhvr>
                                        <p:cTn id="93" dur="1000" fill="hold"/>
                                        <p:tgtEl>
                                          <p:spTgt spid="16412"/>
                                        </p:tgtEl>
                                        <p:attrNameLst>
                                          <p:attrName>ppt_y</p:attrName>
                                        </p:attrNameLst>
                                      </p:cBhvr>
                                      <p:tavLst>
                                        <p:tav tm="0">
                                          <p:val>
                                            <p:strVal val="#ppt_y-.1"/>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6409"/>
                                        </p:tgtEl>
                                        <p:attrNameLst>
                                          <p:attrName>style.visibility</p:attrName>
                                        </p:attrNameLst>
                                      </p:cBhvr>
                                      <p:to>
                                        <p:strVal val="visible"/>
                                      </p:to>
                                    </p:set>
                                    <p:animEffect transition="in" filter="fade">
                                      <p:cBhvr>
                                        <p:cTn id="98" dur="2000"/>
                                        <p:tgtEl>
                                          <p:spTgt spid="1640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6410"/>
                                        </p:tgtEl>
                                        <p:attrNameLst>
                                          <p:attrName>style.visibility</p:attrName>
                                        </p:attrNameLst>
                                      </p:cBhvr>
                                      <p:to>
                                        <p:strVal val="visible"/>
                                      </p:to>
                                    </p:set>
                                    <p:animEffect transition="in" filter="fade">
                                      <p:cBhvr>
                                        <p:cTn id="101" dur="2000"/>
                                        <p:tgtEl>
                                          <p:spTgt spid="1641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6413"/>
                                        </p:tgtEl>
                                        <p:attrNameLst>
                                          <p:attrName>style.visibility</p:attrName>
                                        </p:attrNameLst>
                                      </p:cBhvr>
                                      <p:to>
                                        <p:strVal val="visible"/>
                                      </p:to>
                                    </p:set>
                                    <p:animEffect transition="in" filter="fade">
                                      <p:cBhvr>
                                        <p:cTn id="104" dur="2000"/>
                                        <p:tgtEl>
                                          <p:spTgt spid="1641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6414"/>
                                        </p:tgtEl>
                                        <p:attrNameLst>
                                          <p:attrName>style.visibility</p:attrName>
                                        </p:attrNameLst>
                                      </p:cBhvr>
                                      <p:to>
                                        <p:strVal val="visible"/>
                                      </p:to>
                                    </p:set>
                                    <p:animEffect transition="in" filter="fade">
                                      <p:cBhvr>
                                        <p:cTn id="107" dur="2000"/>
                                        <p:tgtEl>
                                          <p:spTgt spid="1641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8235"/>
                                        </p:tgtEl>
                                        <p:attrNameLst>
                                          <p:attrName>style.visibility</p:attrName>
                                        </p:attrNameLst>
                                      </p:cBhvr>
                                      <p:to>
                                        <p:strVal val="visible"/>
                                      </p:to>
                                    </p:set>
                                    <p:animEffect transition="in" filter="blinds(horizontal)">
                                      <p:cBhvr>
                                        <p:cTn id="112" dur="500"/>
                                        <p:tgtEl>
                                          <p:spTgt spid="823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6420"/>
                                        </p:tgtEl>
                                        <p:attrNameLst>
                                          <p:attrName>style.visibility</p:attrName>
                                        </p:attrNameLst>
                                      </p:cBhvr>
                                      <p:to>
                                        <p:strVal val="visible"/>
                                      </p:to>
                                    </p:set>
                                    <p:animEffect transition="in" filter="blinds(horizontal)">
                                      <p:cBhvr>
                                        <p:cTn id="117" dur="500"/>
                                        <p:tgtEl>
                                          <p:spTgt spid="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7" grpId="0" animBg="1"/>
      <p:bldP spid="16398" grpId="0" animBg="1"/>
      <p:bldP spid="16403" grpId="0" animBg="1"/>
      <p:bldP spid="16404" grpId="0" animBg="1"/>
      <p:bldP spid="16406" grpId="0"/>
      <p:bldP spid="16408" grpId="0"/>
      <p:bldP spid="16409" grpId="0"/>
      <p:bldP spid="16410" grpId="0"/>
      <p:bldP spid="16411" grpId="0" animBg="1"/>
      <p:bldP spid="16412" grpId="0" animBg="1"/>
      <p:bldP spid="16413" grpId="0"/>
      <p:bldP spid="16414" grpId="0"/>
      <p:bldP spid="16416" grpId="0" animBg="1"/>
      <p:bldP spid="16417" grpId="0" animBg="1"/>
      <p:bldP spid="16418" grpId="0" animBg="1"/>
      <p:bldP spid="16420" grpId="0"/>
      <p:bldP spid="8235" grpId="0"/>
      <p:bldP spid="82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838200" y="1447804"/>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endParaRPr lang="en-US" altLang="en-US" sz="2800">
              <a:solidFill>
                <a:prstClr val="black"/>
              </a:solidFill>
              <a:latin typeface="Times New Roman" pitchFamily="18" charset="0"/>
            </a:endParaRPr>
          </a:p>
        </p:txBody>
      </p:sp>
      <p:sp>
        <p:nvSpPr>
          <p:cNvPr id="18442" name="Text Box 10"/>
          <p:cNvSpPr txBox="1">
            <a:spLocks noChangeArrowheads="1"/>
          </p:cNvSpPr>
          <p:nvPr/>
        </p:nvSpPr>
        <p:spPr bwMode="auto">
          <a:xfrm>
            <a:off x="914400" y="2971804"/>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endParaRPr lang="en-US" altLang="en-US" sz="2800">
              <a:solidFill>
                <a:srgbClr val="CC0000"/>
              </a:solidFill>
              <a:latin typeface="Times New Roman" pitchFamily="18" charset="0"/>
            </a:endParaRPr>
          </a:p>
        </p:txBody>
      </p:sp>
      <p:sp>
        <p:nvSpPr>
          <p:cNvPr id="6148" name="Text Box 17"/>
          <p:cNvSpPr txBox="1">
            <a:spLocks noChangeArrowheads="1"/>
          </p:cNvSpPr>
          <p:nvPr/>
        </p:nvSpPr>
        <p:spPr bwMode="auto">
          <a:xfrm>
            <a:off x="533400" y="1295404"/>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endParaRPr lang="en-US" altLang="en-US" sz="2800">
              <a:solidFill>
                <a:prstClr val="black"/>
              </a:solidFill>
              <a:latin typeface="Times New Roman" pitchFamily="18" charset="0"/>
            </a:endParaRPr>
          </a:p>
        </p:txBody>
      </p:sp>
      <p:sp>
        <p:nvSpPr>
          <p:cNvPr id="18450" name="Text Box 18"/>
          <p:cNvSpPr txBox="1">
            <a:spLocks noChangeArrowheads="1"/>
          </p:cNvSpPr>
          <p:nvPr/>
        </p:nvSpPr>
        <p:spPr bwMode="auto">
          <a:xfrm>
            <a:off x="231777" y="1447801"/>
            <a:ext cx="8912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2800" dirty="0">
                <a:solidFill>
                  <a:srgbClr val="CC0000"/>
                </a:solidFill>
                <a:latin typeface="Times New Roman" pitchFamily="18" charset="0"/>
              </a:rPr>
              <a:t>(</a:t>
            </a:r>
            <a:r>
              <a:rPr lang="en-US" altLang="en-US" sz="2400" dirty="0">
                <a:solidFill>
                  <a:srgbClr val="CC0000"/>
                </a:solidFill>
                <a:latin typeface="Times New Roman" pitchFamily="18" charset="0"/>
              </a:rPr>
              <a:t>5)</a:t>
            </a:r>
            <a:r>
              <a:rPr lang="en-US" altLang="en-US" sz="2400" dirty="0">
                <a:solidFill>
                  <a:prstClr val="black"/>
                </a:solidFill>
                <a:latin typeface="Times New Roman" pitchFamily="18" charset="0"/>
              </a:rPr>
              <a:t> </a:t>
            </a:r>
            <a:r>
              <a:rPr lang="en-US" altLang="en-US" sz="2400" b="1" dirty="0" err="1">
                <a:solidFill>
                  <a:prstClr val="black"/>
                </a:solidFill>
                <a:latin typeface="Times New Roman" pitchFamily="18" charset="0"/>
              </a:rPr>
              <a:t>Buổi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mai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hôm</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ấy</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một</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buổi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mai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đầy</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sương</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thu</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và</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gió</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lạnh</a:t>
            </a:r>
            <a:r>
              <a:rPr lang="en-US" altLang="en-US" sz="2400" b="1" dirty="0">
                <a:solidFill>
                  <a:prstClr val="black"/>
                </a:solidFill>
                <a:latin typeface="Times New Roman" pitchFamily="18" charset="0"/>
              </a:rPr>
              <a:t>, </a:t>
            </a:r>
          </a:p>
          <a:p>
            <a:pPr defTabSz="457200">
              <a:spcBef>
                <a:spcPct val="50000"/>
              </a:spcBef>
              <a:buFontTx/>
              <a:buNone/>
            </a:pPr>
            <a:endParaRPr lang="en-US" altLang="en-US" sz="2400" b="1" dirty="0">
              <a:solidFill>
                <a:prstClr val="black"/>
              </a:solidFill>
              <a:latin typeface="Times New Roman" pitchFamily="18" charset="0"/>
            </a:endParaRPr>
          </a:p>
          <a:p>
            <a:pPr defTabSz="457200">
              <a:spcBef>
                <a:spcPct val="50000"/>
              </a:spcBef>
              <a:buFontTx/>
              <a:buNone/>
            </a:pP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mẹ</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tôi</a:t>
            </a:r>
            <a:r>
              <a:rPr lang="en-US" altLang="en-US" sz="2400" b="1" dirty="0">
                <a:solidFill>
                  <a:prstClr val="black"/>
                </a:solidFill>
                <a:latin typeface="Times New Roman" pitchFamily="18" charset="0"/>
              </a:rPr>
              <a:t> </a:t>
            </a:r>
            <a:r>
              <a:rPr lang="en-US" altLang="en-US" sz="2400" b="1" dirty="0">
                <a:solidFill>
                  <a:srgbClr val="CC0000"/>
                </a:solidFill>
                <a:latin typeface="Times New Roman" pitchFamily="18" charset="0"/>
              </a:rPr>
              <a:t> </a:t>
            </a:r>
            <a:r>
              <a:rPr lang="en-US" altLang="en-US" sz="2400" b="1" dirty="0" err="1">
                <a:solidFill>
                  <a:prstClr val="black"/>
                </a:solidFill>
                <a:latin typeface="Times New Roman" pitchFamily="18" charset="0"/>
              </a:rPr>
              <a:t>âu</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yếm</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nắm</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tay</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tôi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dẫn</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đi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trên</a:t>
            </a:r>
            <a:r>
              <a:rPr lang="en-US" altLang="en-US" sz="2400" b="1" dirty="0">
                <a:solidFill>
                  <a:prstClr val="black"/>
                </a:solidFill>
                <a:latin typeface="Times New Roman" pitchFamily="18" charset="0"/>
              </a:rPr>
              <a:t> con </a:t>
            </a:r>
            <a:r>
              <a:rPr lang="en-US" altLang="en-US" sz="2400" b="1" dirty="0" err="1">
                <a:solidFill>
                  <a:prstClr val="black"/>
                </a:solidFill>
                <a:latin typeface="Times New Roman" pitchFamily="18" charset="0"/>
              </a:rPr>
              <a:t>đường</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làng</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dài</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và</a:t>
            </a:r>
            <a:r>
              <a:rPr lang="en-US" altLang="en-US" sz="2400" b="1" dirty="0">
                <a:solidFill>
                  <a:prstClr val="black"/>
                </a:solidFill>
                <a:latin typeface="Times New Roman" pitchFamily="18" charset="0"/>
              </a:rPr>
              <a:t> </a:t>
            </a:r>
            <a:r>
              <a:rPr lang="en-US" altLang="en-US" sz="2400" b="1" dirty="0" err="1">
                <a:solidFill>
                  <a:prstClr val="black"/>
                </a:solidFill>
                <a:latin typeface="Times New Roman" pitchFamily="18" charset="0"/>
              </a:rPr>
              <a:t>hẹp</a:t>
            </a:r>
            <a:r>
              <a:rPr lang="en-US" altLang="en-US" sz="2400" b="1" dirty="0">
                <a:solidFill>
                  <a:prstClr val="black"/>
                </a:solidFill>
                <a:latin typeface="Times New Roman" pitchFamily="18" charset="0"/>
              </a:rPr>
              <a:t>.</a:t>
            </a:r>
          </a:p>
        </p:txBody>
      </p:sp>
      <p:sp>
        <p:nvSpPr>
          <p:cNvPr id="10268" name="Line 28"/>
          <p:cNvSpPr>
            <a:spLocks noChangeShapeType="1"/>
          </p:cNvSpPr>
          <p:nvPr/>
        </p:nvSpPr>
        <p:spPr bwMode="auto">
          <a:xfrm>
            <a:off x="641900" y="1945390"/>
            <a:ext cx="7604125"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0269" name="Text Box 29"/>
          <p:cNvSpPr txBox="1">
            <a:spLocks noChangeArrowheads="1"/>
          </p:cNvSpPr>
          <p:nvPr/>
        </p:nvSpPr>
        <p:spPr bwMode="auto">
          <a:xfrm>
            <a:off x="1768475" y="1892304"/>
            <a:ext cx="360997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a:solidFill>
                  <a:srgbClr val="CC0000"/>
                </a:solidFill>
                <a:latin typeface="Times New Roman" pitchFamily="18" charset="0"/>
              </a:rPr>
              <a:t>TN</a:t>
            </a:r>
          </a:p>
        </p:txBody>
      </p:sp>
      <p:sp>
        <p:nvSpPr>
          <p:cNvPr id="10270" name="Text Box 30"/>
          <p:cNvSpPr txBox="1">
            <a:spLocks noChangeArrowheads="1"/>
          </p:cNvSpPr>
          <p:nvPr/>
        </p:nvSpPr>
        <p:spPr bwMode="auto">
          <a:xfrm>
            <a:off x="193675" y="3353968"/>
            <a:ext cx="1112838"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C</a:t>
            </a:r>
          </a:p>
        </p:txBody>
      </p:sp>
      <p:sp>
        <p:nvSpPr>
          <p:cNvPr id="10271" name="Line 31"/>
          <p:cNvSpPr>
            <a:spLocks noChangeShapeType="1"/>
          </p:cNvSpPr>
          <p:nvPr/>
        </p:nvSpPr>
        <p:spPr bwMode="auto">
          <a:xfrm>
            <a:off x="363280" y="3276545"/>
            <a:ext cx="76835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0272" name="Line 32"/>
          <p:cNvSpPr>
            <a:spLocks noChangeShapeType="1"/>
          </p:cNvSpPr>
          <p:nvPr/>
        </p:nvSpPr>
        <p:spPr bwMode="auto">
          <a:xfrm>
            <a:off x="1421202" y="3276545"/>
            <a:ext cx="7494198" cy="1499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0273" name="Text Box 33"/>
          <p:cNvSpPr txBox="1">
            <a:spLocks noChangeArrowheads="1"/>
          </p:cNvSpPr>
          <p:nvPr/>
        </p:nvSpPr>
        <p:spPr bwMode="auto">
          <a:xfrm>
            <a:off x="3748090" y="3382178"/>
            <a:ext cx="3149600"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a:solidFill>
                  <a:srgbClr val="CC0000"/>
                </a:solidFill>
                <a:latin typeface="Times New Roman" pitchFamily="18" charset="0"/>
              </a:rPr>
              <a:t>V</a:t>
            </a:r>
          </a:p>
        </p:txBody>
      </p:sp>
      <p:sp>
        <p:nvSpPr>
          <p:cNvPr id="10274" name="Text Box 34"/>
          <p:cNvSpPr txBox="1">
            <a:spLocks noChangeArrowheads="1"/>
          </p:cNvSpPr>
          <p:nvPr/>
        </p:nvSpPr>
        <p:spPr bwMode="auto">
          <a:xfrm>
            <a:off x="385765" y="4273551"/>
            <a:ext cx="6338887"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ct val="50000"/>
              </a:spcBef>
              <a:buFontTx/>
              <a:buNone/>
            </a:pPr>
            <a:r>
              <a:rPr lang="en-US" altLang="en-US" sz="4000" b="1" dirty="0">
                <a:solidFill>
                  <a:prstClr val="black"/>
                </a:solidFill>
                <a:latin typeface="Times New Roman" pitchFamily="18" charset="0"/>
              </a:rPr>
              <a:t>- </a:t>
            </a:r>
            <a:r>
              <a:rPr lang="en-US" altLang="en-US" sz="4000" b="1" dirty="0" err="1">
                <a:solidFill>
                  <a:prstClr val="black"/>
                </a:solidFill>
                <a:latin typeface="Times New Roman" pitchFamily="18" charset="0"/>
              </a:rPr>
              <a:t>Câu</a:t>
            </a:r>
            <a:r>
              <a:rPr lang="en-US" altLang="en-US" sz="4000" b="1" dirty="0">
                <a:solidFill>
                  <a:prstClr val="black"/>
                </a:solidFill>
                <a:latin typeface="Times New Roman" pitchFamily="18" charset="0"/>
              </a:rPr>
              <a:t> </a:t>
            </a:r>
            <a:r>
              <a:rPr lang="en-US" altLang="en-US" sz="4000" b="1" dirty="0" err="1">
                <a:solidFill>
                  <a:prstClr val="black"/>
                </a:solidFill>
                <a:latin typeface="Times New Roman" pitchFamily="18" charset="0"/>
              </a:rPr>
              <a:t>chỉ</a:t>
            </a:r>
            <a:r>
              <a:rPr lang="en-US" altLang="en-US" sz="4000" b="1" dirty="0">
                <a:solidFill>
                  <a:prstClr val="black"/>
                </a:solidFill>
                <a:latin typeface="Times New Roman" pitchFamily="18" charset="0"/>
              </a:rPr>
              <a:t> </a:t>
            </a:r>
            <a:r>
              <a:rPr lang="en-US" altLang="en-US" sz="4000" b="1" dirty="0" err="1">
                <a:solidFill>
                  <a:prstClr val="black"/>
                </a:solidFill>
                <a:latin typeface="Times New Roman" pitchFamily="18" charset="0"/>
              </a:rPr>
              <a:t>có</a:t>
            </a:r>
            <a:r>
              <a:rPr lang="en-US" altLang="en-US" sz="4000" b="1" dirty="0">
                <a:solidFill>
                  <a:prstClr val="black"/>
                </a:solidFill>
                <a:latin typeface="Times New Roman" pitchFamily="18" charset="0"/>
              </a:rPr>
              <a:t> </a:t>
            </a:r>
            <a:r>
              <a:rPr lang="en-US" altLang="en-US" sz="4000" b="1" dirty="0" err="1">
                <a:solidFill>
                  <a:prstClr val="black"/>
                </a:solidFill>
                <a:latin typeface="Times New Roman" pitchFamily="18" charset="0"/>
              </a:rPr>
              <a:t>một</a:t>
            </a:r>
            <a:r>
              <a:rPr lang="en-US" altLang="en-US" sz="4000" b="1" dirty="0">
                <a:solidFill>
                  <a:prstClr val="black"/>
                </a:solidFill>
                <a:latin typeface="Times New Roman" pitchFamily="18" charset="0"/>
              </a:rPr>
              <a:t> </a:t>
            </a:r>
            <a:r>
              <a:rPr lang="en-US" altLang="en-US" sz="4000" b="1" dirty="0" err="1">
                <a:solidFill>
                  <a:prstClr val="black"/>
                </a:solidFill>
                <a:latin typeface="Times New Roman" pitchFamily="18" charset="0"/>
              </a:rPr>
              <a:t>cụm</a:t>
            </a:r>
            <a:r>
              <a:rPr lang="en-US" altLang="en-US" sz="4000" b="1" dirty="0">
                <a:solidFill>
                  <a:prstClr val="black"/>
                </a:solidFill>
                <a:latin typeface="Times New Roman" pitchFamily="18" charset="0"/>
              </a:rPr>
              <a:t> C – V</a:t>
            </a:r>
          </a:p>
        </p:txBody>
      </p:sp>
      <p:sp>
        <p:nvSpPr>
          <p:cNvPr id="10279" name="Line 39"/>
          <p:cNvSpPr>
            <a:spLocks noChangeShapeType="1"/>
          </p:cNvSpPr>
          <p:nvPr/>
        </p:nvSpPr>
        <p:spPr bwMode="auto">
          <a:xfrm flipH="1">
            <a:off x="1219200" y="2590800"/>
            <a:ext cx="80572" cy="460375"/>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Tree>
    <p:extLst>
      <p:ext uri="{BB962C8B-B14F-4D97-AF65-F5344CB8AC3E}">
        <p14:creationId xmlns:p14="http://schemas.microsoft.com/office/powerpoint/2010/main" val="6349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diamond(in)">
                                      <p:cBhvr>
                                        <p:cTn id="7" dur="2000"/>
                                        <p:tgtEl>
                                          <p:spTgt spid="18450"/>
                                        </p:tgtEl>
                                      </p:cBhvr>
                                    </p:animEffect>
                                  </p:childTnLst>
                                </p:cTn>
                              </p:par>
                              <p:par>
                                <p:cTn id="8" presetID="13" presetClass="entr" presetSubtype="16" fill="hold" grpId="0" nodeType="withEffect" nodePh="1">
                                  <p:stCondLst>
                                    <p:cond delay="0"/>
                                  </p:stCondLst>
                                  <p:endCondLst>
                                    <p:cond evt="begin" delay="0">
                                      <p:tn val="8"/>
                                    </p:cond>
                                  </p:endCondLst>
                                  <p:childTnLst>
                                    <p:set>
                                      <p:cBhvr>
                                        <p:cTn id="9" dur="1" fill="hold">
                                          <p:stCondLst>
                                            <p:cond delay="0"/>
                                          </p:stCondLst>
                                        </p:cTn>
                                        <p:tgtEl>
                                          <p:spTgt spid="18442"/>
                                        </p:tgtEl>
                                        <p:attrNameLst>
                                          <p:attrName>style.visibility</p:attrName>
                                        </p:attrNameLst>
                                      </p:cBhvr>
                                      <p:to>
                                        <p:strVal val="visible"/>
                                      </p:to>
                                    </p:set>
                                    <p:animEffect transition="in" filter="plus(in)">
                                      <p:cBhvr>
                                        <p:cTn id="10" dur="2000"/>
                                        <p:tgtEl>
                                          <p:spTgt spid="184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10268"/>
                                        </p:tgtEl>
                                        <p:attrNameLst>
                                          <p:attrName>style.visibility</p:attrName>
                                        </p:attrNameLst>
                                      </p:cBhvr>
                                      <p:to>
                                        <p:strVal val="visible"/>
                                      </p:to>
                                    </p:set>
                                    <p:anim calcmode="lin" valueType="num">
                                      <p:cBhvr>
                                        <p:cTn id="15" dur="500" decel="50000" fill="hold">
                                          <p:stCondLst>
                                            <p:cond delay="0"/>
                                          </p:stCondLst>
                                        </p:cTn>
                                        <p:tgtEl>
                                          <p:spTgt spid="1026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026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0268"/>
                                        </p:tgtEl>
                                        <p:attrNameLst>
                                          <p:attrName>ppt_w</p:attrName>
                                        </p:attrNameLst>
                                      </p:cBhvr>
                                      <p:tavLst>
                                        <p:tav tm="0">
                                          <p:val>
                                            <p:strVal val="#ppt_w*.05"/>
                                          </p:val>
                                        </p:tav>
                                        <p:tav tm="100000">
                                          <p:val>
                                            <p:strVal val="#ppt_w"/>
                                          </p:val>
                                        </p:tav>
                                      </p:tavLst>
                                    </p:anim>
                                    <p:anim calcmode="lin" valueType="num">
                                      <p:cBhvr>
                                        <p:cTn id="18" dur="1000" fill="hold"/>
                                        <p:tgtEl>
                                          <p:spTgt spid="1026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026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026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026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0268"/>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10279"/>
                                        </p:tgtEl>
                                        <p:attrNameLst>
                                          <p:attrName>style.visibility</p:attrName>
                                        </p:attrNameLst>
                                      </p:cBhvr>
                                      <p:to>
                                        <p:strVal val="visible"/>
                                      </p:to>
                                    </p:set>
                                    <p:anim calcmode="lin" valueType="num">
                                      <p:cBhvr>
                                        <p:cTn id="25" dur="500" decel="50000" fill="hold">
                                          <p:stCondLst>
                                            <p:cond delay="0"/>
                                          </p:stCondLst>
                                        </p:cTn>
                                        <p:tgtEl>
                                          <p:spTgt spid="10279"/>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0279"/>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0279"/>
                                        </p:tgtEl>
                                        <p:attrNameLst>
                                          <p:attrName>ppt_w</p:attrName>
                                        </p:attrNameLst>
                                      </p:cBhvr>
                                      <p:tavLst>
                                        <p:tav tm="0">
                                          <p:val>
                                            <p:strVal val="#ppt_w*.05"/>
                                          </p:val>
                                        </p:tav>
                                        <p:tav tm="100000">
                                          <p:val>
                                            <p:strVal val="#ppt_w"/>
                                          </p:val>
                                        </p:tav>
                                      </p:tavLst>
                                    </p:anim>
                                    <p:anim calcmode="lin" valueType="num">
                                      <p:cBhvr>
                                        <p:cTn id="28" dur="1000" fill="hold"/>
                                        <p:tgtEl>
                                          <p:spTgt spid="10279"/>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0279"/>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0279"/>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0279"/>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0279"/>
                                        </p:tgtEl>
                                      </p:cBhvr>
                                    </p:animEffect>
                                  </p:childTnLst>
                                </p:cTn>
                              </p:par>
                              <p:par>
                                <p:cTn id="33" presetID="25" presetClass="entr" presetSubtype="0" fill="hold" grpId="0" nodeType="withEffect">
                                  <p:stCondLst>
                                    <p:cond delay="0"/>
                                  </p:stCondLst>
                                  <p:childTnLst>
                                    <p:set>
                                      <p:cBhvr>
                                        <p:cTn id="34" dur="1" fill="hold">
                                          <p:stCondLst>
                                            <p:cond delay="0"/>
                                          </p:stCondLst>
                                        </p:cTn>
                                        <p:tgtEl>
                                          <p:spTgt spid="10271"/>
                                        </p:tgtEl>
                                        <p:attrNameLst>
                                          <p:attrName>style.visibility</p:attrName>
                                        </p:attrNameLst>
                                      </p:cBhvr>
                                      <p:to>
                                        <p:strVal val="visible"/>
                                      </p:to>
                                    </p:set>
                                    <p:anim calcmode="lin" valueType="num">
                                      <p:cBhvr>
                                        <p:cTn id="35" dur="500" decel="50000" fill="hold">
                                          <p:stCondLst>
                                            <p:cond delay="0"/>
                                          </p:stCondLst>
                                        </p:cTn>
                                        <p:tgtEl>
                                          <p:spTgt spid="10271"/>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0271"/>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0271"/>
                                        </p:tgtEl>
                                        <p:attrNameLst>
                                          <p:attrName>ppt_w</p:attrName>
                                        </p:attrNameLst>
                                      </p:cBhvr>
                                      <p:tavLst>
                                        <p:tav tm="0">
                                          <p:val>
                                            <p:strVal val="#ppt_w*.05"/>
                                          </p:val>
                                        </p:tav>
                                        <p:tav tm="100000">
                                          <p:val>
                                            <p:strVal val="#ppt_w"/>
                                          </p:val>
                                        </p:tav>
                                      </p:tavLst>
                                    </p:anim>
                                    <p:anim calcmode="lin" valueType="num">
                                      <p:cBhvr>
                                        <p:cTn id="38" dur="1000" fill="hold"/>
                                        <p:tgtEl>
                                          <p:spTgt spid="10271"/>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0271"/>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0271"/>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0271"/>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0271"/>
                                        </p:tgtEl>
                                      </p:cBhvr>
                                    </p:animEffect>
                                  </p:childTnLst>
                                </p:cTn>
                              </p:par>
                              <p:par>
                                <p:cTn id="43" presetID="25" presetClass="entr" presetSubtype="0" fill="hold" grpId="0" nodeType="withEffect">
                                  <p:stCondLst>
                                    <p:cond delay="0"/>
                                  </p:stCondLst>
                                  <p:childTnLst>
                                    <p:set>
                                      <p:cBhvr>
                                        <p:cTn id="44" dur="1" fill="hold">
                                          <p:stCondLst>
                                            <p:cond delay="0"/>
                                          </p:stCondLst>
                                        </p:cTn>
                                        <p:tgtEl>
                                          <p:spTgt spid="10272"/>
                                        </p:tgtEl>
                                        <p:attrNameLst>
                                          <p:attrName>style.visibility</p:attrName>
                                        </p:attrNameLst>
                                      </p:cBhvr>
                                      <p:to>
                                        <p:strVal val="visible"/>
                                      </p:to>
                                    </p:set>
                                    <p:anim calcmode="lin" valueType="num">
                                      <p:cBhvr>
                                        <p:cTn id="45" dur="500" decel="50000" fill="hold">
                                          <p:stCondLst>
                                            <p:cond delay="0"/>
                                          </p:stCondLst>
                                        </p:cTn>
                                        <p:tgtEl>
                                          <p:spTgt spid="10272"/>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0272"/>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0272"/>
                                        </p:tgtEl>
                                        <p:attrNameLst>
                                          <p:attrName>ppt_w</p:attrName>
                                        </p:attrNameLst>
                                      </p:cBhvr>
                                      <p:tavLst>
                                        <p:tav tm="0">
                                          <p:val>
                                            <p:strVal val="#ppt_w*.05"/>
                                          </p:val>
                                        </p:tav>
                                        <p:tav tm="100000">
                                          <p:val>
                                            <p:strVal val="#ppt_w"/>
                                          </p:val>
                                        </p:tav>
                                      </p:tavLst>
                                    </p:anim>
                                    <p:anim calcmode="lin" valueType="num">
                                      <p:cBhvr>
                                        <p:cTn id="48" dur="1000" fill="hold"/>
                                        <p:tgtEl>
                                          <p:spTgt spid="10272"/>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0272"/>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0272"/>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0272"/>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027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269"/>
                                        </p:tgtEl>
                                        <p:attrNameLst>
                                          <p:attrName>style.visibility</p:attrName>
                                        </p:attrNameLst>
                                      </p:cBhvr>
                                      <p:to>
                                        <p:strVal val="visible"/>
                                      </p:to>
                                    </p:set>
                                    <p:animEffect transition="in" filter="dissolve">
                                      <p:cBhvr>
                                        <p:cTn id="57" dur="500"/>
                                        <p:tgtEl>
                                          <p:spTgt spid="1026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0270"/>
                                        </p:tgtEl>
                                        <p:attrNameLst>
                                          <p:attrName>style.visibility</p:attrName>
                                        </p:attrNameLst>
                                      </p:cBhvr>
                                      <p:to>
                                        <p:strVal val="visible"/>
                                      </p:to>
                                    </p:set>
                                    <p:animEffect transition="in" filter="dissolve">
                                      <p:cBhvr>
                                        <p:cTn id="60" dur="500"/>
                                        <p:tgtEl>
                                          <p:spTgt spid="1027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0273"/>
                                        </p:tgtEl>
                                        <p:attrNameLst>
                                          <p:attrName>style.visibility</p:attrName>
                                        </p:attrNameLst>
                                      </p:cBhvr>
                                      <p:to>
                                        <p:strVal val="visible"/>
                                      </p:to>
                                    </p:set>
                                    <p:animEffect transition="in" filter="dissolve">
                                      <p:cBhvr>
                                        <p:cTn id="63" dur="500"/>
                                        <p:tgtEl>
                                          <p:spTgt spid="1027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0274"/>
                                        </p:tgtEl>
                                        <p:attrNameLst>
                                          <p:attrName>style.visibility</p:attrName>
                                        </p:attrNameLst>
                                      </p:cBhvr>
                                      <p:to>
                                        <p:strVal val="visible"/>
                                      </p:to>
                                    </p:set>
                                    <p:animEffect transition="in" filter="blinds(horizontal)">
                                      <p:cBhvr>
                                        <p:cTn id="68" dur="500"/>
                                        <p:tgtEl>
                                          <p:spTgt spid="10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50" grpId="0"/>
      <p:bldP spid="10268" grpId="0" animBg="1"/>
      <p:bldP spid="10269" grpId="0"/>
      <p:bldP spid="10270" grpId="0"/>
      <p:bldP spid="10271" grpId="0" animBg="1"/>
      <p:bldP spid="10272" grpId="0" animBg="1"/>
      <p:bldP spid="10273" grpId="0"/>
      <p:bldP spid="10274" grpId="0"/>
      <p:bldP spid="1027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609600" y="1295400"/>
            <a:ext cx="85344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defTabSz="457200">
              <a:spcBef>
                <a:spcPct val="50000"/>
              </a:spcBef>
              <a:buFontTx/>
              <a:buNone/>
            </a:pPr>
            <a:r>
              <a:rPr lang="en-US" altLang="en-US" sz="2900" dirty="0">
                <a:solidFill>
                  <a:srgbClr val="CC0000"/>
                </a:solidFill>
                <a:latin typeface="Times New Roman" pitchFamily="18" charset="0"/>
              </a:rPr>
              <a:t>(7)</a:t>
            </a:r>
            <a:r>
              <a:rPr lang="en-US" altLang="en-US" sz="2900" dirty="0">
                <a:solidFill>
                  <a:prstClr val="black"/>
                </a:solidFill>
                <a:latin typeface="Times New Roman" pitchFamily="18" charset="0"/>
              </a:rPr>
              <a:t> </a:t>
            </a:r>
            <a:r>
              <a:rPr lang="en-US" altLang="en-US" sz="2900" b="1" dirty="0" err="1">
                <a:solidFill>
                  <a:prstClr val="black"/>
                </a:solidFill>
                <a:latin typeface="Times New Roman" pitchFamily="18" charset="0"/>
              </a:rPr>
              <a:t>Cảnh</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vật</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chung</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quanh</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tôi</a:t>
            </a:r>
            <a:r>
              <a:rPr lang="en-US" altLang="en-US" sz="2900" b="1" dirty="0">
                <a:solidFill>
                  <a:prstClr val="black"/>
                </a:solidFill>
                <a:latin typeface="Times New Roman" pitchFamily="18" charset="0"/>
              </a:rPr>
              <a:t> </a:t>
            </a:r>
            <a:r>
              <a:rPr lang="en-US" altLang="en-US" sz="2900" b="1" dirty="0" smtClean="0">
                <a:solidFill>
                  <a:prstClr val="black"/>
                </a:solidFill>
                <a:latin typeface="Times New Roman" pitchFamily="18" charset="0"/>
              </a:rPr>
              <a:t> </a:t>
            </a:r>
            <a:r>
              <a:rPr lang="en-US" altLang="en-US" sz="2900" b="1" dirty="0" err="1" smtClean="0">
                <a:solidFill>
                  <a:prstClr val="black"/>
                </a:solidFill>
                <a:latin typeface="Times New Roman" pitchFamily="18" charset="0"/>
              </a:rPr>
              <a:t>đều</a:t>
            </a:r>
            <a:r>
              <a:rPr lang="en-US" altLang="en-US" sz="2900" b="1" dirty="0" smtClean="0">
                <a:solidFill>
                  <a:prstClr val="black"/>
                </a:solidFill>
                <a:latin typeface="Times New Roman" pitchFamily="18" charset="0"/>
              </a:rPr>
              <a:t> </a:t>
            </a:r>
            <a:r>
              <a:rPr lang="en-US" altLang="en-US" sz="2900" b="1" dirty="0" err="1">
                <a:solidFill>
                  <a:prstClr val="black"/>
                </a:solidFill>
                <a:latin typeface="Times New Roman" pitchFamily="18" charset="0"/>
              </a:rPr>
              <a:t>thay</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đổi</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vì</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chính</a:t>
            </a:r>
            <a:r>
              <a:rPr lang="en-US" altLang="en-US" sz="2900" b="1" dirty="0">
                <a:solidFill>
                  <a:prstClr val="black"/>
                </a:solidFill>
                <a:latin typeface="Times New Roman" pitchFamily="18" charset="0"/>
              </a:rPr>
              <a:t> </a:t>
            </a:r>
          </a:p>
          <a:p>
            <a:pPr algn="just" defTabSz="457200">
              <a:spcBef>
                <a:spcPct val="50000"/>
              </a:spcBef>
              <a:buFontTx/>
              <a:buNone/>
            </a:pPr>
            <a:endParaRPr lang="en-US" altLang="en-US" sz="2900" b="1" dirty="0">
              <a:solidFill>
                <a:prstClr val="black"/>
              </a:solidFill>
              <a:latin typeface="Times New Roman" pitchFamily="18" charset="0"/>
            </a:endParaRPr>
          </a:p>
          <a:p>
            <a:pPr algn="just" defTabSz="457200">
              <a:spcBef>
                <a:spcPct val="50000"/>
              </a:spcBef>
              <a:buFontTx/>
              <a:buNone/>
            </a:pPr>
            <a:r>
              <a:rPr lang="en-US" altLang="en-US" sz="2900" b="1" dirty="0" err="1">
                <a:solidFill>
                  <a:prstClr val="black"/>
                </a:solidFill>
                <a:latin typeface="Times New Roman" pitchFamily="18" charset="0"/>
              </a:rPr>
              <a:t>lòng</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tôi</a:t>
            </a:r>
            <a:r>
              <a:rPr lang="en-US" altLang="en-US" sz="2900" b="1" dirty="0">
                <a:solidFill>
                  <a:prstClr val="black"/>
                </a:solidFill>
                <a:latin typeface="Times New Roman" pitchFamily="18" charset="0"/>
              </a:rPr>
              <a:t> </a:t>
            </a:r>
            <a:r>
              <a:rPr lang="en-US" altLang="en-US" sz="2900" b="1" dirty="0" smtClean="0">
                <a:solidFill>
                  <a:prstClr val="black"/>
                </a:solidFill>
                <a:latin typeface="Times New Roman" pitchFamily="18" charset="0"/>
              </a:rPr>
              <a:t> </a:t>
            </a:r>
            <a:r>
              <a:rPr lang="en-US" altLang="en-US" sz="2900" b="1" dirty="0" err="1" smtClean="0">
                <a:solidFill>
                  <a:prstClr val="black"/>
                </a:solidFill>
                <a:latin typeface="Times New Roman" pitchFamily="18" charset="0"/>
              </a:rPr>
              <a:t>đang</a:t>
            </a:r>
            <a:r>
              <a:rPr lang="en-US" altLang="en-US" sz="2900" b="1" dirty="0" smtClean="0">
                <a:solidFill>
                  <a:prstClr val="black"/>
                </a:solidFill>
                <a:latin typeface="Times New Roman" pitchFamily="18" charset="0"/>
              </a:rPr>
              <a:t> </a:t>
            </a:r>
            <a:r>
              <a:rPr lang="en-US" altLang="en-US" sz="2900" b="1" dirty="0" err="1">
                <a:solidFill>
                  <a:prstClr val="black"/>
                </a:solidFill>
                <a:latin typeface="Times New Roman" pitchFamily="18" charset="0"/>
              </a:rPr>
              <a:t>có</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sự</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thay</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đổi</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lớn</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hôm</a:t>
            </a:r>
            <a:r>
              <a:rPr lang="en-US" altLang="en-US" sz="2900" b="1" dirty="0">
                <a:solidFill>
                  <a:prstClr val="black"/>
                </a:solidFill>
                <a:latin typeface="Times New Roman" pitchFamily="18" charset="0"/>
              </a:rPr>
              <a:t> nay </a:t>
            </a:r>
            <a:r>
              <a:rPr lang="en-US" altLang="en-US" sz="2900" b="1" dirty="0" err="1">
                <a:solidFill>
                  <a:prstClr val="black"/>
                </a:solidFill>
                <a:latin typeface="Times New Roman" pitchFamily="18" charset="0"/>
              </a:rPr>
              <a:t>tôi</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đi</a:t>
            </a:r>
            <a:r>
              <a:rPr lang="en-US" altLang="en-US" sz="2900" b="1" dirty="0">
                <a:solidFill>
                  <a:prstClr val="black"/>
                </a:solidFill>
                <a:latin typeface="Times New Roman" pitchFamily="18" charset="0"/>
              </a:rPr>
              <a:t> </a:t>
            </a:r>
            <a:r>
              <a:rPr lang="en-US" altLang="en-US" sz="2900" b="1" dirty="0" err="1">
                <a:solidFill>
                  <a:prstClr val="black"/>
                </a:solidFill>
                <a:latin typeface="Times New Roman" pitchFamily="18" charset="0"/>
              </a:rPr>
              <a:t>học</a:t>
            </a:r>
            <a:r>
              <a:rPr lang="en-US" altLang="en-US" sz="2900" b="1" dirty="0">
                <a:solidFill>
                  <a:prstClr val="black"/>
                </a:solidFill>
                <a:latin typeface="Times New Roman" pitchFamily="18" charset="0"/>
              </a:rPr>
              <a:t>.</a:t>
            </a:r>
          </a:p>
        </p:txBody>
      </p:sp>
      <p:sp>
        <p:nvSpPr>
          <p:cNvPr id="19469" name="Text Box 13"/>
          <p:cNvSpPr txBox="1">
            <a:spLocks noChangeArrowheads="1"/>
          </p:cNvSpPr>
          <p:nvPr/>
        </p:nvSpPr>
        <p:spPr bwMode="auto">
          <a:xfrm>
            <a:off x="413051" y="4874687"/>
            <a:ext cx="846862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457200">
              <a:spcBef>
                <a:spcPts val="0"/>
              </a:spcBef>
              <a:buFontTx/>
              <a:buNone/>
            </a:pPr>
            <a:r>
              <a:rPr lang="en-US" altLang="en-US" sz="3600"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Câu</a:t>
            </a:r>
            <a:r>
              <a:rPr lang="en-US" altLang="en-US" sz="3600" dirty="0" smtClean="0">
                <a:solidFill>
                  <a:prstClr val="black"/>
                </a:solidFill>
                <a:latin typeface="Times New Roman" pitchFamily="18" charset="0"/>
              </a:rPr>
              <a:t> </a:t>
            </a:r>
            <a:r>
              <a:rPr lang="en-US" altLang="en-US" sz="3600" dirty="0" err="1">
                <a:solidFill>
                  <a:prstClr val="black"/>
                </a:solidFill>
                <a:latin typeface="Times New Roman" pitchFamily="18" charset="0"/>
              </a:rPr>
              <a:t>có</a:t>
            </a:r>
            <a:r>
              <a:rPr lang="en-US" altLang="en-US" sz="3600" dirty="0">
                <a:solidFill>
                  <a:prstClr val="black"/>
                </a:solidFill>
                <a:latin typeface="Times New Roman" pitchFamily="18" charset="0"/>
              </a:rPr>
              <a:t> </a:t>
            </a:r>
            <a:r>
              <a:rPr lang="en-US" altLang="en-US" sz="3600" dirty="0" err="1">
                <a:solidFill>
                  <a:prstClr val="black"/>
                </a:solidFill>
                <a:latin typeface="Times New Roman" pitchFamily="18" charset="0"/>
              </a:rPr>
              <a:t>ba</a:t>
            </a:r>
            <a:r>
              <a:rPr lang="en-US" altLang="en-US" sz="3600" dirty="0">
                <a:solidFill>
                  <a:prstClr val="black"/>
                </a:solidFill>
                <a:latin typeface="Times New Roman" pitchFamily="18" charset="0"/>
              </a:rPr>
              <a:t> </a:t>
            </a:r>
            <a:r>
              <a:rPr lang="en-US" altLang="en-US" sz="3600" dirty="0" err="1">
                <a:solidFill>
                  <a:prstClr val="black"/>
                </a:solidFill>
                <a:latin typeface="Times New Roman" pitchFamily="18" charset="0"/>
              </a:rPr>
              <a:t>cụm</a:t>
            </a:r>
            <a:r>
              <a:rPr lang="en-US" altLang="en-US" sz="3600" dirty="0">
                <a:solidFill>
                  <a:prstClr val="black"/>
                </a:solidFill>
                <a:latin typeface="Times New Roman" pitchFamily="18" charset="0"/>
              </a:rPr>
              <a:t> C - </a:t>
            </a:r>
            <a:r>
              <a:rPr lang="en-US" altLang="en-US" sz="3600" dirty="0" smtClean="0">
                <a:solidFill>
                  <a:prstClr val="black"/>
                </a:solidFill>
                <a:latin typeface="Times New Roman" pitchFamily="18" charset="0"/>
              </a:rPr>
              <a:t>V:</a:t>
            </a:r>
          </a:p>
          <a:p>
            <a:pPr defTabSz="457200">
              <a:spcBef>
                <a:spcPts val="0"/>
              </a:spcBef>
              <a:buFontTx/>
              <a:buNone/>
            </a:pPr>
            <a:r>
              <a:rPr lang="en-US" altLang="en-US" sz="3600"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Các</a:t>
            </a:r>
            <a:r>
              <a:rPr lang="en-US" altLang="en-US" sz="3600" dirty="0" smtClean="0">
                <a:solidFill>
                  <a:prstClr val="black"/>
                </a:solidFill>
                <a:latin typeface="Times New Roman" pitchFamily="18" charset="0"/>
              </a:rPr>
              <a:t> </a:t>
            </a:r>
            <a:r>
              <a:rPr lang="en-US" altLang="en-US" sz="3600" dirty="0" err="1">
                <a:solidFill>
                  <a:prstClr val="black"/>
                </a:solidFill>
                <a:latin typeface="Times New Roman" pitchFamily="18" charset="0"/>
              </a:rPr>
              <a:t>cụm</a:t>
            </a:r>
            <a:r>
              <a:rPr lang="en-US" altLang="en-US" sz="3600" dirty="0">
                <a:solidFill>
                  <a:prstClr val="black"/>
                </a:solidFill>
                <a:latin typeface="Times New Roman" pitchFamily="18" charset="0"/>
              </a:rPr>
              <a:t> C - V </a:t>
            </a:r>
            <a:r>
              <a:rPr lang="en-US" altLang="en-US" sz="3600" dirty="0" err="1">
                <a:solidFill>
                  <a:prstClr val="black"/>
                </a:solidFill>
                <a:latin typeface="Times New Roman" pitchFamily="18" charset="0"/>
              </a:rPr>
              <a:t>không</a:t>
            </a:r>
            <a:r>
              <a:rPr lang="en-US" altLang="en-US" sz="3600" dirty="0">
                <a:solidFill>
                  <a:prstClr val="black"/>
                </a:solidFill>
                <a:latin typeface="Times New Roman" pitchFamily="18" charset="0"/>
              </a:rPr>
              <a:t> </a:t>
            </a:r>
            <a:r>
              <a:rPr lang="en-US" altLang="en-US" sz="3600" dirty="0" err="1">
                <a:solidFill>
                  <a:prstClr val="black"/>
                </a:solidFill>
                <a:latin typeface="Times New Roman" pitchFamily="18" charset="0"/>
              </a:rPr>
              <a:t>bao</a:t>
            </a:r>
            <a:r>
              <a:rPr lang="en-US" altLang="en-US" sz="3600" dirty="0">
                <a:solidFill>
                  <a:prstClr val="black"/>
                </a:solidFill>
                <a:latin typeface="Times New Roman" pitchFamily="18" charset="0"/>
              </a:rPr>
              <a:t> </a:t>
            </a:r>
            <a:r>
              <a:rPr lang="en-US" altLang="en-US" sz="3600" dirty="0" err="1">
                <a:solidFill>
                  <a:prstClr val="black"/>
                </a:solidFill>
                <a:latin typeface="Times New Roman" pitchFamily="18" charset="0"/>
              </a:rPr>
              <a:t>chứa</a:t>
            </a:r>
            <a:r>
              <a:rPr lang="en-US" altLang="en-US" sz="3600" dirty="0">
                <a:solidFill>
                  <a:prstClr val="black"/>
                </a:solidFill>
                <a:latin typeface="Times New Roman" pitchFamily="18" charset="0"/>
              </a:rPr>
              <a:t> </a:t>
            </a:r>
            <a:r>
              <a:rPr lang="en-US" altLang="en-US" sz="3600" dirty="0" err="1" smtClean="0">
                <a:solidFill>
                  <a:prstClr val="black"/>
                </a:solidFill>
                <a:latin typeface="Times New Roman" pitchFamily="18" charset="0"/>
              </a:rPr>
              <a:t>nhau</a:t>
            </a:r>
            <a:r>
              <a:rPr lang="en-US" altLang="en-US" sz="3600" b="1"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mỗi</a:t>
            </a:r>
            <a:r>
              <a:rPr lang="en-US" altLang="en-US" sz="3600"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cụm</a:t>
            </a:r>
            <a:r>
              <a:rPr lang="en-US" altLang="en-US" sz="3600"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là</a:t>
            </a:r>
            <a:r>
              <a:rPr lang="en-US" altLang="en-US" sz="3600" dirty="0" smtClean="0">
                <a:solidFill>
                  <a:prstClr val="black"/>
                </a:solidFill>
                <a:latin typeface="Times New Roman" pitchFamily="18" charset="0"/>
              </a:rPr>
              <a:t> 1 </a:t>
            </a:r>
            <a:r>
              <a:rPr lang="en-US" altLang="en-US" sz="3600" dirty="0" err="1" smtClean="0">
                <a:solidFill>
                  <a:prstClr val="black"/>
                </a:solidFill>
                <a:latin typeface="Times New Roman" pitchFamily="18" charset="0"/>
              </a:rPr>
              <a:t>vế</a:t>
            </a:r>
            <a:r>
              <a:rPr lang="en-US" altLang="en-US" sz="3600" dirty="0" smtClean="0">
                <a:solidFill>
                  <a:prstClr val="black"/>
                </a:solidFill>
                <a:latin typeface="Times New Roman" pitchFamily="18" charset="0"/>
              </a:rPr>
              <a:t> </a:t>
            </a:r>
            <a:r>
              <a:rPr lang="en-US" altLang="en-US" sz="3600" dirty="0" err="1" smtClean="0">
                <a:solidFill>
                  <a:prstClr val="black"/>
                </a:solidFill>
                <a:latin typeface="Times New Roman" pitchFamily="18" charset="0"/>
              </a:rPr>
              <a:t>câu</a:t>
            </a:r>
            <a:endParaRPr lang="en-US" altLang="en-US" sz="3600" dirty="0">
              <a:solidFill>
                <a:prstClr val="black"/>
              </a:solidFill>
              <a:latin typeface="Times New Roman" pitchFamily="18" charset="0"/>
            </a:endParaRPr>
          </a:p>
        </p:txBody>
      </p:sp>
      <p:sp>
        <p:nvSpPr>
          <p:cNvPr id="7174" name="Text Box 21"/>
          <p:cNvSpPr txBox="1">
            <a:spLocks noChangeArrowheads="1"/>
          </p:cNvSpPr>
          <p:nvPr/>
        </p:nvSpPr>
        <p:spPr bwMode="auto">
          <a:xfrm>
            <a:off x="1268414" y="1844833"/>
            <a:ext cx="357187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C</a:t>
            </a:r>
          </a:p>
        </p:txBody>
      </p:sp>
      <p:sp>
        <p:nvSpPr>
          <p:cNvPr id="11289" name="Line 25"/>
          <p:cNvSpPr>
            <a:spLocks noChangeShapeType="1"/>
          </p:cNvSpPr>
          <p:nvPr/>
        </p:nvSpPr>
        <p:spPr bwMode="auto">
          <a:xfrm>
            <a:off x="1221409" y="1850113"/>
            <a:ext cx="3960191"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294" name="Line 30"/>
          <p:cNvSpPr>
            <a:spLocks noChangeShapeType="1"/>
          </p:cNvSpPr>
          <p:nvPr/>
        </p:nvSpPr>
        <p:spPr bwMode="auto">
          <a:xfrm>
            <a:off x="5702300" y="1829840"/>
            <a:ext cx="16129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295" name="Text Box 31"/>
          <p:cNvSpPr txBox="1">
            <a:spLocks noChangeArrowheads="1"/>
          </p:cNvSpPr>
          <p:nvPr/>
        </p:nvSpPr>
        <p:spPr bwMode="auto">
          <a:xfrm>
            <a:off x="5570538" y="1819613"/>
            <a:ext cx="1382712"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V</a:t>
            </a:r>
          </a:p>
        </p:txBody>
      </p:sp>
      <p:sp>
        <p:nvSpPr>
          <p:cNvPr id="11297" name="Line 33"/>
          <p:cNvSpPr>
            <a:spLocks noChangeShapeType="1"/>
          </p:cNvSpPr>
          <p:nvPr/>
        </p:nvSpPr>
        <p:spPr bwMode="auto">
          <a:xfrm flipH="1">
            <a:off x="1923653" y="2667000"/>
            <a:ext cx="57547" cy="500063"/>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298" name="Line 34"/>
          <p:cNvSpPr>
            <a:spLocks noChangeShapeType="1"/>
          </p:cNvSpPr>
          <p:nvPr/>
        </p:nvSpPr>
        <p:spPr bwMode="auto">
          <a:xfrm flipH="1">
            <a:off x="5352653" y="1371600"/>
            <a:ext cx="57547" cy="500063"/>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299" name="Line 35"/>
          <p:cNvSpPr>
            <a:spLocks noChangeShapeType="1"/>
          </p:cNvSpPr>
          <p:nvPr/>
        </p:nvSpPr>
        <p:spPr bwMode="auto">
          <a:xfrm flipH="1">
            <a:off x="7819827" y="2667000"/>
            <a:ext cx="28773" cy="461414"/>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0" name="Line 36"/>
          <p:cNvSpPr>
            <a:spLocks noChangeShapeType="1"/>
          </p:cNvSpPr>
          <p:nvPr/>
        </p:nvSpPr>
        <p:spPr bwMode="auto">
          <a:xfrm>
            <a:off x="667047" y="3124200"/>
            <a:ext cx="1074737"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2" name="Line 38"/>
          <p:cNvSpPr>
            <a:spLocks noChangeShapeType="1"/>
          </p:cNvSpPr>
          <p:nvPr/>
        </p:nvSpPr>
        <p:spPr bwMode="auto">
          <a:xfrm flipV="1">
            <a:off x="2073619" y="3122809"/>
            <a:ext cx="3531249"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3" name="Line 39"/>
          <p:cNvSpPr>
            <a:spLocks noChangeShapeType="1"/>
          </p:cNvSpPr>
          <p:nvPr/>
        </p:nvSpPr>
        <p:spPr bwMode="auto">
          <a:xfrm>
            <a:off x="7916862" y="3138382"/>
            <a:ext cx="1074738"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4" name="Line 40"/>
          <p:cNvSpPr>
            <a:spLocks noChangeShapeType="1"/>
          </p:cNvSpPr>
          <p:nvPr/>
        </p:nvSpPr>
        <p:spPr bwMode="auto">
          <a:xfrm flipV="1">
            <a:off x="5969993" y="3118047"/>
            <a:ext cx="1133475" cy="4762"/>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5" name="Line 41"/>
          <p:cNvSpPr>
            <a:spLocks noChangeShapeType="1"/>
          </p:cNvSpPr>
          <p:nvPr/>
        </p:nvSpPr>
        <p:spPr bwMode="auto">
          <a:xfrm>
            <a:off x="7463125" y="3122809"/>
            <a:ext cx="230188"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11307" name="Text Box 43"/>
          <p:cNvSpPr txBox="1">
            <a:spLocks noChangeArrowheads="1"/>
          </p:cNvSpPr>
          <p:nvPr/>
        </p:nvSpPr>
        <p:spPr bwMode="auto">
          <a:xfrm>
            <a:off x="671800" y="3124200"/>
            <a:ext cx="730250"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a:solidFill>
                  <a:srgbClr val="CC0000"/>
                </a:solidFill>
                <a:latin typeface="Times New Roman" pitchFamily="18" charset="0"/>
              </a:rPr>
              <a:t>C</a:t>
            </a:r>
          </a:p>
        </p:txBody>
      </p:sp>
      <p:sp>
        <p:nvSpPr>
          <p:cNvPr id="11308" name="Text Box 44"/>
          <p:cNvSpPr txBox="1">
            <a:spLocks noChangeArrowheads="1"/>
          </p:cNvSpPr>
          <p:nvPr/>
        </p:nvSpPr>
        <p:spPr bwMode="auto">
          <a:xfrm>
            <a:off x="2997200" y="3200400"/>
            <a:ext cx="122872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V</a:t>
            </a:r>
          </a:p>
        </p:txBody>
      </p:sp>
      <p:sp>
        <p:nvSpPr>
          <p:cNvPr id="11309" name="Text Box 45"/>
          <p:cNvSpPr txBox="1">
            <a:spLocks noChangeArrowheads="1"/>
          </p:cNvSpPr>
          <p:nvPr/>
        </p:nvSpPr>
        <p:spPr bwMode="auto">
          <a:xfrm>
            <a:off x="7194550" y="3213100"/>
            <a:ext cx="730250" cy="52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C</a:t>
            </a:r>
          </a:p>
        </p:txBody>
      </p:sp>
      <p:sp>
        <p:nvSpPr>
          <p:cNvPr id="11310" name="Text Box 46"/>
          <p:cNvSpPr txBox="1">
            <a:spLocks noChangeArrowheads="1"/>
          </p:cNvSpPr>
          <p:nvPr/>
        </p:nvSpPr>
        <p:spPr bwMode="auto">
          <a:xfrm>
            <a:off x="7819827" y="3167063"/>
            <a:ext cx="1228725"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V</a:t>
            </a:r>
          </a:p>
        </p:txBody>
      </p:sp>
      <p:sp>
        <p:nvSpPr>
          <p:cNvPr id="11311" name="Text Box 47"/>
          <p:cNvSpPr txBox="1">
            <a:spLocks noChangeArrowheads="1"/>
          </p:cNvSpPr>
          <p:nvPr/>
        </p:nvSpPr>
        <p:spPr bwMode="auto">
          <a:xfrm>
            <a:off x="6049365" y="3213077"/>
            <a:ext cx="730250"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a:solidFill>
                  <a:srgbClr val="CC0000"/>
                </a:solidFill>
                <a:latin typeface="Times New Roman" pitchFamily="18" charset="0"/>
              </a:rPr>
              <a:t>TN</a:t>
            </a:r>
          </a:p>
        </p:txBody>
      </p:sp>
      <p:sp>
        <p:nvSpPr>
          <p:cNvPr id="22" name="Line 32"/>
          <p:cNvSpPr>
            <a:spLocks noChangeShapeType="1"/>
          </p:cNvSpPr>
          <p:nvPr/>
        </p:nvSpPr>
        <p:spPr bwMode="auto">
          <a:xfrm flipV="1">
            <a:off x="1219199" y="2275254"/>
            <a:ext cx="6096001" cy="41138"/>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23" name="Text Box 21"/>
          <p:cNvSpPr txBox="1">
            <a:spLocks noChangeArrowheads="1"/>
          </p:cNvSpPr>
          <p:nvPr/>
        </p:nvSpPr>
        <p:spPr bwMode="auto">
          <a:xfrm>
            <a:off x="1410632" y="2391164"/>
            <a:ext cx="357187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err="1" smtClean="0">
                <a:solidFill>
                  <a:srgbClr val="CC0000"/>
                </a:solidFill>
                <a:latin typeface="Times New Roman" pitchFamily="18" charset="0"/>
              </a:rPr>
              <a:t>Vế</a:t>
            </a:r>
            <a:r>
              <a:rPr lang="en-US" altLang="en-US" sz="2800" b="1" dirty="0" smtClean="0">
                <a:solidFill>
                  <a:srgbClr val="CC0000"/>
                </a:solidFill>
                <a:latin typeface="Times New Roman" pitchFamily="18" charset="0"/>
              </a:rPr>
              <a:t> 1</a:t>
            </a:r>
            <a:endParaRPr lang="en-US" altLang="en-US" sz="2800" b="1" dirty="0">
              <a:solidFill>
                <a:srgbClr val="CC0000"/>
              </a:solidFill>
              <a:latin typeface="Times New Roman" pitchFamily="18" charset="0"/>
            </a:endParaRPr>
          </a:p>
        </p:txBody>
      </p:sp>
      <p:sp>
        <p:nvSpPr>
          <p:cNvPr id="24" name="Line 32"/>
          <p:cNvSpPr>
            <a:spLocks noChangeShapeType="1"/>
          </p:cNvSpPr>
          <p:nvPr/>
        </p:nvSpPr>
        <p:spPr bwMode="auto">
          <a:xfrm flipV="1">
            <a:off x="671800" y="3581400"/>
            <a:ext cx="5030499"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25" name="Text Box 21"/>
          <p:cNvSpPr txBox="1">
            <a:spLocks noChangeArrowheads="1"/>
          </p:cNvSpPr>
          <p:nvPr/>
        </p:nvSpPr>
        <p:spPr bwMode="auto">
          <a:xfrm>
            <a:off x="1036925" y="3657600"/>
            <a:ext cx="3571875"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err="1" smtClean="0">
                <a:solidFill>
                  <a:srgbClr val="CC0000"/>
                </a:solidFill>
                <a:latin typeface="Times New Roman" pitchFamily="18" charset="0"/>
              </a:rPr>
              <a:t>Vế</a:t>
            </a:r>
            <a:r>
              <a:rPr lang="en-US" altLang="en-US" sz="2800" b="1" dirty="0" smtClean="0">
                <a:solidFill>
                  <a:srgbClr val="CC0000"/>
                </a:solidFill>
                <a:latin typeface="Times New Roman" pitchFamily="18" charset="0"/>
              </a:rPr>
              <a:t> 2</a:t>
            </a:r>
            <a:endParaRPr lang="en-US" altLang="en-US" sz="2800" b="1" dirty="0">
              <a:solidFill>
                <a:srgbClr val="CC0000"/>
              </a:solidFill>
              <a:latin typeface="Times New Roman" pitchFamily="18" charset="0"/>
            </a:endParaRPr>
          </a:p>
        </p:txBody>
      </p:sp>
      <p:sp>
        <p:nvSpPr>
          <p:cNvPr id="26" name="Line 32"/>
          <p:cNvSpPr>
            <a:spLocks noChangeShapeType="1"/>
          </p:cNvSpPr>
          <p:nvPr/>
        </p:nvSpPr>
        <p:spPr bwMode="auto">
          <a:xfrm flipV="1">
            <a:off x="7424919" y="3734083"/>
            <a:ext cx="1607149"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a:solidFill>
                <a:prstClr val="black"/>
              </a:solidFill>
            </a:endParaRPr>
          </a:p>
        </p:txBody>
      </p:sp>
      <p:sp>
        <p:nvSpPr>
          <p:cNvPr id="28" name="Text Box 21"/>
          <p:cNvSpPr txBox="1">
            <a:spLocks noChangeArrowheads="1"/>
          </p:cNvSpPr>
          <p:nvPr/>
        </p:nvSpPr>
        <p:spPr bwMode="auto">
          <a:xfrm>
            <a:off x="7272997" y="3810000"/>
            <a:ext cx="2016667"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457200">
              <a:spcBef>
                <a:spcPct val="50000"/>
              </a:spcBef>
              <a:buFontTx/>
              <a:buNone/>
            </a:pPr>
            <a:r>
              <a:rPr lang="en-US" altLang="en-US" sz="2800" b="1" dirty="0" err="1" smtClean="0">
                <a:solidFill>
                  <a:srgbClr val="CC0000"/>
                </a:solidFill>
                <a:latin typeface="Times New Roman" pitchFamily="18" charset="0"/>
              </a:rPr>
              <a:t>Vế</a:t>
            </a:r>
            <a:r>
              <a:rPr lang="en-US" altLang="en-US" sz="2800" b="1" dirty="0" smtClean="0">
                <a:solidFill>
                  <a:srgbClr val="CC0000"/>
                </a:solidFill>
                <a:latin typeface="Times New Roman" pitchFamily="18" charset="0"/>
              </a:rPr>
              <a:t> 3</a:t>
            </a:r>
            <a:endParaRPr lang="en-US" altLang="en-US" sz="2800" b="1" dirty="0">
              <a:solidFill>
                <a:srgbClr val="CC0000"/>
              </a:solidFill>
              <a:latin typeface="Times New Roman" pitchFamily="18" charset="0"/>
            </a:endParaRPr>
          </a:p>
        </p:txBody>
      </p:sp>
    </p:spTree>
    <p:extLst>
      <p:ext uri="{BB962C8B-B14F-4D97-AF65-F5344CB8AC3E}">
        <p14:creationId xmlns:p14="http://schemas.microsoft.com/office/powerpoint/2010/main" val="335093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linds(horizontal)">
                                      <p:cBhvr>
                                        <p:cTn id="7" dur="500"/>
                                        <p:tgtEl>
                                          <p:spTgt spid="19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289"/>
                                        </p:tgtEl>
                                        <p:attrNameLst>
                                          <p:attrName>style.visibility</p:attrName>
                                        </p:attrNameLst>
                                      </p:cBhvr>
                                      <p:to>
                                        <p:strVal val="visible"/>
                                      </p:to>
                                    </p:set>
                                    <p:anim calcmode="lin" valueType="num">
                                      <p:cBhvr>
                                        <p:cTn id="12" dur="500" decel="50000" fill="hold">
                                          <p:stCondLst>
                                            <p:cond delay="0"/>
                                          </p:stCondLst>
                                        </p:cTn>
                                        <p:tgtEl>
                                          <p:spTgt spid="1128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28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289"/>
                                        </p:tgtEl>
                                        <p:attrNameLst>
                                          <p:attrName>ppt_w</p:attrName>
                                        </p:attrNameLst>
                                      </p:cBhvr>
                                      <p:tavLst>
                                        <p:tav tm="0">
                                          <p:val>
                                            <p:strVal val="#ppt_w*.05"/>
                                          </p:val>
                                        </p:tav>
                                        <p:tav tm="100000">
                                          <p:val>
                                            <p:strVal val="#ppt_w"/>
                                          </p:val>
                                        </p:tav>
                                      </p:tavLst>
                                    </p:anim>
                                    <p:anim calcmode="lin" valueType="num">
                                      <p:cBhvr>
                                        <p:cTn id="15" dur="1000" fill="hold"/>
                                        <p:tgtEl>
                                          <p:spTgt spid="1128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28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28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28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289"/>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1298"/>
                                        </p:tgtEl>
                                        <p:attrNameLst>
                                          <p:attrName>style.visibility</p:attrName>
                                        </p:attrNameLst>
                                      </p:cBhvr>
                                      <p:to>
                                        <p:strVal val="visible"/>
                                      </p:to>
                                    </p:set>
                                    <p:anim calcmode="lin" valueType="num">
                                      <p:cBhvr>
                                        <p:cTn id="22" dur="500" decel="50000" fill="hold">
                                          <p:stCondLst>
                                            <p:cond delay="0"/>
                                          </p:stCondLst>
                                        </p:cTn>
                                        <p:tgtEl>
                                          <p:spTgt spid="1129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129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1298"/>
                                        </p:tgtEl>
                                        <p:attrNameLst>
                                          <p:attrName>ppt_w</p:attrName>
                                        </p:attrNameLst>
                                      </p:cBhvr>
                                      <p:tavLst>
                                        <p:tav tm="0">
                                          <p:val>
                                            <p:strVal val="#ppt_w*.05"/>
                                          </p:val>
                                        </p:tav>
                                        <p:tav tm="100000">
                                          <p:val>
                                            <p:strVal val="#ppt_w"/>
                                          </p:val>
                                        </p:tav>
                                      </p:tavLst>
                                    </p:anim>
                                    <p:anim calcmode="lin" valueType="num">
                                      <p:cBhvr>
                                        <p:cTn id="25" dur="1000" fill="hold"/>
                                        <p:tgtEl>
                                          <p:spTgt spid="1129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129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129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129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1298"/>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11294"/>
                                        </p:tgtEl>
                                        <p:attrNameLst>
                                          <p:attrName>style.visibility</p:attrName>
                                        </p:attrNameLst>
                                      </p:cBhvr>
                                      <p:to>
                                        <p:strVal val="visible"/>
                                      </p:to>
                                    </p:set>
                                    <p:anim calcmode="lin" valueType="num">
                                      <p:cBhvr>
                                        <p:cTn id="32" dur="500" decel="50000" fill="hold">
                                          <p:stCondLst>
                                            <p:cond delay="0"/>
                                          </p:stCondLst>
                                        </p:cTn>
                                        <p:tgtEl>
                                          <p:spTgt spid="11294"/>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1294"/>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1294"/>
                                        </p:tgtEl>
                                        <p:attrNameLst>
                                          <p:attrName>ppt_w</p:attrName>
                                        </p:attrNameLst>
                                      </p:cBhvr>
                                      <p:tavLst>
                                        <p:tav tm="0">
                                          <p:val>
                                            <p:strVal val="#ppt_w*.05"/>
                                          </p:val>
                                        </p:tav>
                                        <p:tav tm="100000">
                                          <p:val>
                                            <p:strVal val="#ppt_w"/>
                                          </p:val>
                                        </p:tav>
                                      </p:tavLst>
                                    </p:anim>
                                    <p:anim calcmode="lin" valueType="num">
                                      <p:cBhvr>
                                        <p:cTn id="35" dur="1000" fill="hold"/>
                                        <p:tgtEl>
                                          <p:spTgt spid="11294"/>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1294"/>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1294"/>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1294"/>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1294"/>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11297"/>
                                        </p:tgtEl>
                                        <p:attrNameLst>
                                          <p:attrName>style.visibility</p:attrName>
                                        </p:attrNameLst>
                                      </p:cBhvr>
                                      <p:to>
                                        <p:strVal val="visible"/>
                                      </p:to>
                                    </p:set>
                                    <p:anim calcmode="lin" valueType="num">
                                      <p:cBhvr>
                                        <p:cTn id="42" dur="500" decel="50000" fill="hold">
                                          <p:stCondLst>
                                            <p:cond delay="0"/>
                                          </p:stCondLst>
                                        </p:cTn>
                                        <p:tgtEl>
                                          <p:spTgt spid="11297"/>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1297"/>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1297"/>
                                        </p:tgtEl>
                                        <p:attrNameLst>
                                          <p:attrName>ppt_w</p:attrName>
                                        </p:attrNameLst>
                                      </p:cBhvr>
                                      <p:tavLst>
                                        <p:tav tm="0">
                                          <p:val>
                                            <p:strVal val="#ppt_w*.05"/>
                                          </p:val>
                                        </p:tav>
                                        <p:tav tm="100000">
                                          <p:val>
                                            <p:strVal val="#ppt_w"/>
                                          </p:val>
                                        </p:tav>
                                      </p:tavLst>
                                    </p:anim>
                                    <p:anim calcmode="lin" valueType="num">
                                      <p:cBhvr>
                                        <p:cTn id="45" dur="1000" fill="hold"/>
                                        <p:tgtEl>
                                          <p:spTgt spid="11297"/>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1297"/>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1297"/>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1297"/>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1297"/>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1300"/>
                                        </p:tgtEl>
                                        <p:attrNameLst>
                                          <p:attrName>style.visibility</p:attrName>
                                        </p:attrNameLst>
                                      </p:cBhvr>
                                      <p:to>
                                        <p:strVal val="visible"/>
                                      </p:to>
                                    </p:set>
                                    <p:anim calcmode="lin" valueType="num">
                                      <p:cBhvr>
                                        <p:cTn id="52" dur="500" decel="50000" fill="hold">
                                          <p:stCondLst>
                                            <p:cond delay="0"/>
                                          </p:stCondLst>
                                        </p:cTn>
                                        <p:tgtEl>
                                          <p:spTgt spid="1130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130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1300"/>
                                        </p:tgtEl>
                                        <p:attrNameLst>
                                          <p:attrName>ppt_w</p:attrName>
                                        </p:attrNameLst>
                                      </p:cBhvr>
                                      <p:tavLst>
                                        <p:tav tm="0">
                                          <p:val>
                                            <p:strVal val="#ppt_w*.05"/>
                                          </p:val>
                                        </p:tav>
                                        <p:tav tm="100000">
                                          <p:val>
                                            <p:strVal val="#ppt_w"/>
                                          </p:val>
                                        </p:tav>
                                      </p:tavLst>
                                    </p:anim>
                                    <p:anim calcmode="lin" valueType="num">
                                      <p:cBhvr>
                                        <p:cTn id="55" dur="1000" fill="hold"/>
                                        <p:tgtEl>
                                          <p:spTgt spid="1130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130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130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130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1300"/>
                                        </p:tgtEl>
                                      </p:cBhvr>
                                    </p:animEffect>
                                  </p:childTnLst>
                                </p:cTn>
                              </p:par>
                              <p:par>
                                <p:cTn id="60" presetID="25" presetClass="entr" presetSubtype="0" fill="hold" grpId="0" nodeType="withEffect">
                                  <p:stCondLst>
                                    <p:cond delay="0"/>
                                  </p:stCondLst>
                                  <p:childTnLst>
                                    <p:set>
                                      <p:cBhvr>
                                        <p:cTn id="61" dur="1" fill="hold">
                                          <p:stCondLst>
                                            <p:cond delay="0"/>
                                          </p:stCondLst>
                                        </p:cTn>
                                        <p:tgtEl>
                                          <p:spTgt spid="11302"/>
                                        </p:tgtEl>
                                        <p:attrNameLst>
                                          <p:attrName>style.visibility</p:attrName>
                                        </p:attrNameLst>
                                      </p:cBhvr>
                                      <p:to>
                                        <p:strVal val="visible"/>
                                      </p:to>
                                    </p:set>
                                    <p:anim calcmode="lin" valueType="num">
                                      <p:cBhvr>
                                        <p:cTn id="62" dur="500" decel="50000" fill="hold">
                                          <p:stCondLst>
                                            <p:cond delay="0"/>
                                          </p:stCondLst>
                                        </p:cTn>
                                        <p:tgtEl>
                                          <p:spTgt spid="1130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130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1302"/>
                                        </p:tgtEl>
                                        <p:attrNameLst>
                                          <p:attrName>ppt_w</p:attrName>
                                        </p:attrNameLst>
                                      </p:cBhvr>
                                      <p:tavLst>
                                        <p:tav tm="0">
                                          <p:val>
                                            <p:strVal val="#ppt_w*.05"/>
                                          </p:val>
                                        </p:tav>
                                        <p:tav tm="100000">
                                          <p:val>
                                            <p:strVal val="#ppt_w"/>
                                          </p:val>
                                        </p:tav>
                                      </p:tavLst>
                                    </p:anim>
                                    <p:anim calcmode="lin" valueType="num">
                                      <p:cBhvr>
                                        <p:cTn id="65" dur="1000" fill="hold"/>
                                        <p:tgtEl>
                                          <p:spTgt spid="1130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130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130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130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1302"/>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11304"/>
                                        </p:tgtEl>
                                        <p:attrNameLst>
                                          <p:attrName>style.visibility</p:attrName>
                                        </p:attrNameLst>
                                      </p:cBhvr>
                                      <p:to>
                                        <p:strVal val="visible"/>
                                      </p:to>
                                    </p:set>
                                    <p:anim calcmode="lin" valueType="num">
                                      <p:cBhvr>
                                        <p:cTn id="72" dur="500" decel="50000" fill="hold">
                                          <p:stCondLst>
                                            <p:cond delay="0"/>
                                          </p:stCondLst>
                                        </p:cTn>
                                        <p:tgtEl>
                                          <p:spTgt spid="1130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130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1304"/>
                                        </p:tgtEl>
                                        <p:attrNameLst>
                                          <p:attrName>ppt_w</p:attrName>
                                        </p:attrNameLst>
                                      </p:cBhvr>
                                      <p:tavLst>
                                        <p:tav tm="0">
                                          <p:val>
                                            <p:strVal val="#ppt_w*.05"/>
                                          </p:val>
                                        </p:tav>
                                        <p:tav tm="100000">
                                          <p:val>
                                            <p:strVal val="#ppt_w"/>
                                          </p:val>
                                        </p:tav>
                                      </p:tavLst>
                                    </p:anim>
                                    <p:anim calcmode="lin" valueType="num">
                                      <p:cBhvr>
                                        <p:cTn id="75" dur="1000" fill="hold"/>
                                        <p:tgtEl>
                                          <p:spTgt spid="1130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130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130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130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1304"/>
                                        </p:tgtEl>
                                      </p:cBhvr>
                                    </p:animEffect>
                                  </p:childTnLst>
                                </p:cTn>
                              </p:par>
                              <p:par>
                                <p:cTn id="80" presetID="25" presetClass="entr" presetSubtype="0" fill="hold" grpId="0" nodeType="withEffect">
                                  <p:stCondLst>
                                    <p:cond delay="0"/>
                                  </p:stCondLst>
                                  <p:childTnLst>
                                    <p:set>
                                      <p:cBhvr>
                                        <p:cTn id="81" dur="1" fill="hold">
                                          <p:stCondLst>
                                            <p:cond delay="0"/>
                                          </p:stCondLst>
                                        </p:cTn>
                                        <p:tgtEl>
                                          <p:spTgt spid="11305"/>
                                        </p:tgtEl>
                                        <p:attrNameLst>
                                          <p:attrName>style.visibility</p:attrName>
                                        </p:attrNameLst>
                                      </p:cBhvr>
                                      <p:to>
                                        <p:strVal val="visible"/>
                                      </p:to>
                                    </p:set>
                                    <p:anim calcmode="lin" valueType="num">
                                      <p:cBhvr>
                                        <p:cTn id="82" dur="500" decel="50000" fill="hold">
                                          <p:stCondLst>
                                            <p:cond delay="0"/>
                                          </p:stCondLst>
                                        </p:cTn>
                                        <p:tgtEl>
                                          <p:spTgt spid="11305"/>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305"/>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305"/>
                                        </p:tgtEl>
                                        <p:attrNameLst>
                                          <p:attrName>ppt_w</p:attrName>
                                        </p:attrNameLst>
                                      </p:cBhvr>
                                      <p:tavLst>
                                        <p:tav tm="0">
                                          <p:val>
                                            <p:strVal val="#ppt_w*.05"/>
                                          </p:val>
                                        </p:tav>
                                        <p:tav tm="100000">
                                          <p:val>
                                            <p:strVal val="#ppt_w"/>
                                          </p:val>
                                        </p:tav>
                                      </p:tavLst>
                                    </p:anim>
                                    <p:anim calcmode="lin" valueType="num">
                                      <p:cBhvr>
                                        <p:cTn id="85" dur="1000" fill="hold"/>
                                        <p:tgtEl>
                                          <p:spTgt spid="11305"/>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305"/>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305"/>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305"/>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305"/>
                                        </p:tgtEl>
                                      </p:cBhvr>
                                    </p:animEffect>
                                  </p:childTnLst>
                                </p:cTn>
                              </p:par>
                              <p:par>
                                <p:cTn id="90" presetID="25" presetClass="entr" presetSubtype="0" fill="hold" grpId="0" nodeType="withEffect">
                                  <p:stCondLst>
                                    <p:cond delay="0"/>
                                  </p:stCondLst>
                                  <p:childTnLst>
                                    <p:set>
                                      <p:cBhvr>
                                        <p:cTn id="91" dur="1" fill="hold">
                                          <p:stCondLst>
                                            <p:cond delay="0"/>
                                          </p:stCondLst>
                                        </p:cTn>
                                        <p:tgtEl>
                                          <p:spTgt spid="11299"/>
                                        </p:tgtEl>
                                        <p:attrNameLst>
                                          <p:attrName>style.visibility</p:attrName>
                                        </p:attrNameLst>
                                      </p:cBhvr>
                                      <p:to>
                                        <p:strVal val="visible"/>
                                      </p:to>
                                    </p:set>
                                    <p:anim calcmode="lin" valueType="num">
                                      <p:cBhvr>
                                        <p:cTn id="92" dur="500" decel="50000" fill="hold">
                                          <p:stCondLst>
                                            <p:cond delay="0"/>
                                          </p:stCondLst>
                                        </p:cTn>
                                        <p:tgtEl>
                                          <p:spTgt spid="11299"/>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11299"/>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11299"/>
                                        </p:tgtEl>
                                        <p:attrNameLst>
                                          <p:attrName>ppt_w</p:attrName>
                                        </p:attrNameLst>
                                      </p:cBhvr>
                                      <p:tavLst>
                                        <p:tav tm="0">
                                          <p:val>
                                            <p:strVal val="#ppt_w*.05"/>
                                          </p:val>
                                        </p:tav>
                                        <p:tav tm="100000">
                                          <p:val>
                                            <p:strVal val="#ppt_w"/>
                                          </p:val>
                                        </p:tav>
                                      </p:tavLst>
                                    </p:anim>
                                    <p:anim calcmode="lin" valueType="num">
                                      <p:cBhvr>
                                        <p:cTn id="95" dur="1000" fill="hold"/>
                                        <p:tgtEl>
                                          <p:spTgt spid="11299"/>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11299"/>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11299"/>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11299"/>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11299"/>
                                        </p:tgtEl>
                                      </p:cBhvr>
                                    </p:animEffect>
                                  </p:childTnLst>
                                </p:cTn>
                              </p:par>
                              <p:par>
                                <p:cTn id="100" presetID="25" presetClass="entr" presetSubtype="0" fill="hold" grpId="0" nodeType="withEffect">
                                  <p:stCondLst>
                                    <p:cond delay="0"/>
                                  </p:stCondLst>
                                  <p:childTnLst>
                                    <p:set>
                                      <p:cBhvr>
                                        <p:cTn id="101" dur="1" fill="hold">
                                          <p:stCondLst>
                                            <p:cond delay="0"/>
                                          </p:stCondLst>
                                        </p:cTn>
                                        <p:tgtEl>
                                          <p:spTgt spid="11303"/>
                                        </p:tgtEl>
                                        <p:attrNameLst>
                                          <p:attrName>style.visibility</p:attrName>
                                        </p:attrNameLst>
                                      </p:cBhvr>
                                      <p:to>
                                        <p:strVal val="visible"/>
                                      </p:to>
                                    </p:set>
                                    <p:anim calcmode="lin" valueType="num">
                                      <p:cBhvr>
                                        <p:cTn id="102" dur="500" decel="50000" fill="hold">
                                          <p:stCondLst>
                                            <p:cond delay="0"/>
                                          </p:stCondLst>
                                        </p:cTn>
                                        <p:tgtEl>
                                          <p:spTgt spid="11303"/>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11303"/>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11303"/>
                                        </p:tgtEl>
                                        <p:attrNameLst>
                                          <p:attrName>ppt_w</p:attrName>
                                        </p:attrNameLst>
                                      </p:cBhvr>
                                      <p:tavLst>
                                        <p:tav tm="0">
                                          <p:val>
                                            <p:strVal val="#ppt_w*.05"/>
                                          </p:val>
                                        </p:tav>
                                        <p:tav tm="100000">
                                          <p:val>
                                            <p:strVal val="#ppt_w"/>
                                          </p:val>
                                        </p:tav>
                                      </p:tavLst>
                                    </p:anim>
                                    <p:anim calcmode="lin" valueType="num">
                                      <p:cBhvr>
                                        <p:cTn id="105" dur="1000" fill="hold"/>
                                        <p:tgtEl>
                                          <p:spTgt spid="11303"/>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11303"/>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11303"/>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11303"/>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11303"/>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7174"/>
                                        </p:tgtEl>
                                        <p:attrNameLst>
                                          <p:attrName>style.visibility</p:attrName>
                                        </p:attrNameLst>
                                      </p:cBhvr>
                                      <p:to>
                                        <p:strVal val="visible"/>
                                      </p:to>
                                    </p:set>
                                    <p:anim calcmode="lin" valueType="num">
                                      <p:cBhvr additive="base">
                                        <p:cTn id="114" dur="500" fill="hold"/>
                                        <p:tgtEl>
                                          <p:spTgt spid="7174"/>
                                        </p:tgtEl>
                                        <p:attrNameLst>
                                          <p:attrName>ppt_x</p:attrName>
                                        </p:attrNameLst>
                                      </p:cBhvr>
                                      <p:tavLst>
                                        <p:tav tm="0">
                                          <p:val>
                                            <p:strVal val="#ppt_x"/>
                                          </p:val>
                                        </p:tav>
                                        <p:tav tm="100000">
                                          <p:val>
                                            <p:strVal val="#ppt_x"/>
                                          </p:val>
                                        </p:tav>
                                      </p:tavLst>
                                    </p:anim>
                                    <p:anim calcmode="lin" valueType="num">
                                      <p:cBhvr additive="base">
                                        <p:cTn id="115"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7" presetClass="entr" presetSubtype="0" fill="hold" grpId="0" nodeType="clickEffect">
                                  <p:stCondLst>
                                    <p:cond delay="0"/>
                                  </p:stCondLst>
                                  <p:iterate type="lt">
                                    <p:tmPct val="50000"/>
                                  </p:iterate>
                                  <p:childTnLst>
                                    <p:set>
                                      <p:cBhvr>
                                        <p:cTn id="119" dur="1" fill="hold">
                                          <p:stCondLst>
                                            <p:cond delay="0"/>
                                          </p:stCondLst>
                                        </p:cTn>
                                        <p:tgtEl>
                                          <p:spTgt spid="11295"/>
                                        </p:tgtEl>
                                        <p:attrNameLst>
                                          <p:attrName>style.visibility</p:attrName>
                                        </p:attrNameLst>
                                      </p:cBhvr>
                                      <p:to>
                                        <p:strVal val="visible"/>
                                      </p:to>
                                    </p:set>
                                    <p:anim calcmode="discrete" valueType="clr">
                                      <p:cBhvr override="childStyle">
                                        <p:cTn id="120" dur="80"/>
                                        <p:tgtEl>
                                          <p:spTgt spid="11295"/>
                                        </p:tgtEl>
                                        <p:attrNameLst>
                                          <p:attrName>style.color</p:attrName>
                                        </p:attrNameLst>
                                      </p:cBhvr>
                                      <p:tavLst>
                                        <p:tav tm="0">
                                          <p:val>
                                            <p:clrVal>
                                              <a:schemeClr val="accent2"/>
                                            </p:clrVal>
                                          </p:val>
                                        </p:tav>
                                        <p:tav tm="50000">
                                          <p:val>
                                            <p:clrVal>
                                              <a:schemeClr val="hlink"/>
                                            </p:clrVal>
                                          </p:val>
                                        </p:tav>
                                      </p:tavLst>
                                    </p:anim>
                                    <p:anim calcmode="discrete" valueType="clr">
                                      <p:cBhvr>
                                        <p:cTn id="121" dur="80"/>
                                        <p:tgtEl>
                                          <p:spTgt spid="11295"/>
                                        </p:tgtEl>
                                        <p:attrNameLst>
                                          <p:attrName>fillcolor</p:attrName>
                                        </p:attrNameLst>
                                      </p:cBhvr>
                                      <p:tavLst>
                                        <p:tav tm="0">
                                          <p:val>
                                            <p:clrVal>
                                              <a:schemeClr val="accent2"/>
                                            </p:clrVal>
                                          </p:val>
                                        </p:tav>
                                        <p:tav tm="50000">
                                          <p:val>
                                            <p:clrVal>
                                              <a:schemeClr val="hlink"/>
                                            </p:clrVal>
                                          </p:val>
                                        </p:tav>
                                      </p:tavLst>
                                    </p:anim>
                                    <p:set>
                                      <p:cBhvr>
                                        <p:cTn id="122" dur="80"/>
                                        <p:tgtEl>
                                          <p:spTgt spid="11295"/>
                                        </p:tgtEl>
                                        <p:attrNameLst>
                                          <p:attrName>fill.type</p:attrName>
                                        </p:attrNameLst>
                                      </p:cBhvr>
                                      <p:to>
                                        <p:strVal val="solid"/>
                                      </p:to>
                                    </p:set>
                                  </p:childTnLst>
                                </p:cTn>
                              </p:par>
                              <p:par>
                                <p:cTn id="123" presetID="27" presetClass="entr" presetSubtype="0" fill="hold" grpId="0" nodeType="withEffect">
                                  <p:stCondLst>
                                    <p:cond delay="0"/>
                                  </p:stCondLst>
                                  <p:iterate type="lt">
                                    <p:tmPct val="50000"/>
                                  </p:iterate>
                                  <p:childTnLst>
                                    <p:set>
                                      <p:cBhvr>
                                        <p:cTn id="124" dur="1" fill="hold">
                                          <p:stCondLst>
                                            <p:cond delay="0"/>
                                          </p:stCondLst>
                                        </p:cTn>
                                        <p:tgtEl>
                                          <p:spTgt spid="11307"/>
                                        </p:tgtEl>
                                        <p:attrNameLst>
                                          <p:attrName>style.visibility</p:attrName>
                                        </p:attrNameLst>
                                      </p:cBhvr>
                                      <p:to>
                                        <p:strVal val="visible"/>
                                      </p:to>
                                    </p:set>
                                    <p:anim calcmode="discrete" valueType="clr">
                                      <p:cBhvr override="childStyle">
                                        <p:cTn id="125" dur="80"/>
                                        <p:tgtEl>
                                          <p:spTgt spid="11307"/>
                                        </p:tgtEl>
                                        <p:attrNameLst>
                                          <p:attrName>style.color</p:attrName>
                                        </p:attrNameLst>
                                      </p:cBhvr>
                                      <p:tavLst>
                                        <p:tav tm="0">
                                          <p:val>
                                            <p:clrVal>
                                              <a:schemeClr val="accent2"/>
                                            </p:clrVal>
                                          </p:val>
                                        </p:tav>
                                        <p:tav tm="50000">
                                          <p:val>
                                            <p:clrVal>
                                              <a:schemeClr val="hlink"/>
                                            </p:clrVal>
                                          </p:val>
                                        </p:tav>
                                      </p:tavLst>
                                    </p:anim>
                                    <p:anim calcmode="discrete" valueType="clr">
                                      <p:cBhvr>
                                        <p:cTn id="126" dur="80"/>
                                        <p:tgtEl>
                                          <p:spTgt spid="11307"/>
                                        </p:tgtEl>
                                        <p:attrNameLst>
                                          <p:attrName>fillcolor</p:attrName>
                                        </p:attrNameLst>
                                      </p:cBhvr>
                                      <p:tavLst>
                                        <p:tav tm="0">
                                          <p:val>
                                            <p:clrVal>
                                              <a:schemeClr val="accent2"/>
                                            </p:clrVal>
                                          </p:val>
                                        </p:tav>
                                        <p:tav tm="50000">
                                          <p:val>
                                            <p:clrVal>
                                              <a:schemeClr val="hlink"/>
                                            </p:clrVal>
                                          </p:val>
                                        </p:tav>
                                      </p:tavLst>
                                    </p:anim>
                                    <p:set>
                                      <p:cBhvr>
                                        <p:cTn id="127" dur="80"/>
                                        <p:tgtEl>
                                          <p:spTgt spid="11307"/>
                                        </p:tgtEl>
                                        <p:attrNameLst>
                                          <p:attrName>fill.type</p:attrName>
                                        </p:attrNameLst>
                                      </p:cBhvr>
                                      <p:to>
                                        <p:strVal val="solid"/>
                                      </p:to>
                                    </p:set>
                                  </p:childTnLst>
                                </p:cTn>
                              </p:par>
                              <p:par>
                                <p:cTn id="128" presetID="27" presetClass="entr" presetSubtype="0" fill="hold" grpId="0" nodeType="withEffect">
                                  <p:stCondLst>
                                    <p:cond delay="0"/>
                                  </p:stCondLst>
                                  <p:iterate type="lt">
                                    <p:tmPct val="50000"/>
                                  </p:iterate>
                                  <p:childTnLst>
                                    <p:set>
                                      <p:cBhvr>
                                        <p:cTn id="129" dur="1" fill="hold">
                                          <p:stCondLst>
                                            <p:cond delay="0"/>
                                          </p:stCondLst>
                                        </p:cTn>
                                        <p:tgtEl>
                                          <p:spTgt spid="11308"/>
                                        </p:tgtEl>
                                        <p:attrNameLst>
                                          <p:attrName>style.visibility</p:attrName>
                                        </p:attrNameLst>
                                      </p:cBhvr>
                                      <p:to>
                                        <p:strVal val="visible"/>
                                      </p:to>
                                    </p:set>
                                    <p:anim calcmode="discrete" valueType="clr">
                                      <p:cBhvr override="childStyle">
                                        <p:cTn id="130" dur="80"/>
                                        <p:tgtEl>
                                          <p:spTgt spid="11308"/>
                                        </p:tgtEl>
                                        <p:attrNameLst>
                                          <p:attrName>style.color</p:attrName>
                                        </p:attrNameLst>
                                      </p:cBhvr>
                                      <p:tavLst>
                                        <p:tav tm="0">
                                          <p:val>
                                            <p:clrVal>
                                              <a:schemeClr val="accent2"/>
                                            </p:clrVal>
                                          </p:val>
                                        </p:tav>
                                        <p:tav tm="50000">
                                          <p:val>
                                            <p:clrVal>
                                              <a:schemeClr val="hlink"/>
                                            </p:clrVal>
                                          </p:val>
                                        </p:tav>
                                      </p:tavLst>
                                    </p:anim>
                                    <p:anim calcmode="discrete" valueType="clr">
                                      <p:cBhvr>
                                        <p:cTn id="131" dur="80"/>
                                        <p:tgtEl>
                                          <p:spTgt spid="11308"/>
                                        </p:tgtEl>
                                        <p:attrNameLst>
                                          <p:attrName>fillcolor</p:attrName>
                                        </p:attrNameLst>
                                      </p:cBhvr>
                                      <p:tavLst>
                                        <p:tav tm="0">
                                          <p:val>
                                            <p:clrVal>
                                              <a:schemeClr val="accent2"/>
                                            </p:clrVal>
                                          </p:val>
                                        </p:tav>
                                        <p:tav tm="50000">
                                          <p:val>
                                            <p:clrVal>
                                              <a:schemeClr val="hlink"/>
                                            </p:clrVal>
                                          </p:val>
                                        </p:tav>
                                      </p:tavLst>
                                    </p:anim>
                                    <p:set>
                                      <p:cBhvr>
                                        <p:cTn id="132" dur="80"/>
                                        <p:tgtEl>
                                          <p:spTgt spid="11308"/>
                                        </p:tgtEl>
                                        <p:attrNameLst>
                                          <p:attrName>fill.type</p:attrName>
                                        </p:attrNameLst>
                                      </p:cBhvr>
                                      <p:to>
                                        <p:strVal val="solid"/>
                                      </p:to>
                                    </p:set>
                                  </p:childTnLst>
                                </p:cTn>
                              </p:par>
                              <p:par>
                                <p:cTn id="133" presetID="27" presetClass="entr" presetSubtype="0" fill="hold" grpId="0" nodeType="withEffect">
                                  <p:stCondLst>
                                    <p:cond delay="0"/>
                                  </p:stCondLst>
                                  <p:iterate type="lt">
                                    <p:tmPct val="50000"/>
                                  </p:iterate>
                                  <p:childTnLst>
                                    <p:set>
                                      <p:cBhvr>
                                        <p:cTn id="134" dur="1" fill="hold">
                                          <p:stCondLst>
                                            <p:cond delay="0"/>
                                          </p:stCondLst>
                                        </p:cTn>
                                        <p:tgtEl>
                                          <p:spTgt spid="11311"/>
                                        </p:tgtEl>
                                        <p:attrNameLst>
                                          <p:attrName>style.visibility</p:attrName>
                                        </p:attrNameLst>
                                      </p:cBhvr>
                                      <p:to>
                                        <p:strVal val="visible"/>
                                      </p:to>
                                    </p:set>
                                    <p:anim calcmode="discrete" valueType="clr">
                                      <p:cBhvr override="childStyle">
                                        <p:cTn id="135" dur="80"/>
                                        <p:tgtEl>
                                          <p:spTgt spid="11311"/>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11311"/>
                                        </p:tgtEl>
                                        <p:attrNameLst>
                                          <p:attrName>fillcolor</p:attrName>
                                        </p:attrNameLst>
                                      </p:cBhvr>
                                      <p:tavLst>
                                        <p:tav tm="0">
                                          <p:val>
                                            <p:clrVal>
                                              <a:schemeClr val="accent2"/>
                                            </p:clrVal>
                                          </p:val>
                                        </p:tav>
                                        <p:tav tm="50000">
                                          <p:val>
                                            <p:clrVal>
                                              <a:schemeClr val="hlink"/>
                                            </p:clrVal>
                                          </p:val>
                                        </p:tav>
                                      </p:tavLst>
                                    </p:anim>
                                    <p:set>
                                      <p:cBhvr>
                                        <p:cTn id="137" dur="80"/>
                                        <p:tgtEl>
                                          <p:spTgt spid="11311"/>
                                        </p:tgtEl>
                                        <p:attrNameLst>
                                          <p:attrName>fill.type</p:attrName>
                                        </p:attrNameLst>
                                      </p:cBhvr>
                                      <p:to>
                                        <p:strVal val="solid"/>
                                      </p:to>
                                    </p:set>
                                  </p:childTnLst>
                                </p:cTn>
                              </p:par>
                              <p:par>
                                <p:cTn id="138" presetID="27" presetClass="entr" presetSubtype="0" fill="hold" grpId="0" nodeType="withEffect">
                                  <p:stCondLst>
                                    <p:cond delay="0"/>
                                  </p:stCondLst>
                                  <p:iterate type="lt">
                                    <p:tmPct val="50000"/>
                                  </p:iterate>
                                  <p:childTnLst>
                                    <p:set>
                                      <p:cBhvr>
                                        <p:cTn id="139" dur="1" fill="hold">
                                          <p:stCondLst>
                                            <p:cond delay="0"/>
                                          </p:stCondLst>
                                        </p:cTn>
                                        <p:tgtEl>
                                          <p:spTgt spid="11309"/>
                                        </p:tgtEl>
                                        <p:attrNameLst>
                                          <p:attrName>style.visibility</p:attrName>
                                        </p:attrNameLst>
                                      </p:cBhvr>
                                      <p:to>
                                        <p:strVal val="visible"/>
                                      </p:to>
                                    </p:set>
                                    <p:anim calcmode="discrete" valueType="clr">
                                      <p:cBhvr override="childStyle">
                                        <p:cTn id="140" dur="80"/>
                                        <p:tgtEl>
                                          <p:spTgt spid="11309"/>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11309"/>
                                        </p:tgtEl>
                                        <p:attrNameLst>
                                          <p:attrName>fillcolor</p:attrName>
                                        </p:attrNameLst>
                                      </p:cBhvr>
                                      <p:tavLst>
                                        <p:tav tm="0">
                                          <p:val>
                                            <p:clrVal>
                                              <a:schemeClr val="accent2"/>
                                            </p:clrVal>
                                          </p:val>
                                        </p:tav>
                                        <p:tav tm="50000">
                                          <p:val>
                                            <p:clrVal>
                                              <a:schemeClr val="hlink"/>
                                            </p:clrVal>
                                          </p:val>
                                        </p:tav>
                                      </p:tavLst>
                                    </p:anim>
                                    <p:set>
                                      <p:cBhvr>
                                        <p:cTn id="142" dur="80"/>
                                        <p:tgtEl>
                                          <p:spTgt spid="11309"/>
                                        </p:tgtEl>
                                        <p:attrNameLst>
                                          <p:attrName>fill.type</p:attrName>
                                        </p:attrNameLst>
                                      </p:cBhvr>
                                      <p:to>
                                        <p:strVal val="solid"/>
                                      </p:to>
                                    </p:set>
                                  </p:childTnLst>
                                </p:cTn>
                              </p:par>
                              <p:par>
                                <p:cTn id="143" presetID="27" presetClass="entr" presetSubtype="0" fill="hold" grpId="0" nodeType="withEffect">
                                  <p:stCondLst>
                                    <p:cond delay="0"/>
                                  </p:stCondLst>
                                  <p:iterate type="lt">
                                    <p:tmPct val="50000"/>
                                  </p:iterate>
                                  <p:childTnLst>
                                    <p:set>
                                      <p:cBhvr>
                                        <p:cTn id="144" dur="1" fill="hold">
                                          <p:stCondLst>
                                            <p:cond delay="0"/>
                                          </p:stCondLst>
                                        </p:cTn>
                                        <p:tgtEl>
                                          <p:spTgt spid="11310"/>
                                        </p:tgtEl>
                                        <p:attrNameLst>
                                          <p:attrName>style.visibility</p:attrName>
                                        </p:attrNameLst>
                                      </p:cBhvr>
                                      <p:to>
                                        <p:strVal val="visible"/>
                                      </p:to>
                                    </p:set>
                                    <p:anim calcmode="discrete" valueType="clr">
                                      <p:cBhvr override="childStyle">
                                        <p:cTn id="145" dur="80"/>
                                        <p:tgtEl>
                                          <p:spTgt spid="11310"/>
                                        </p:tgtEl>
                                        <p:attrNameLst>
                                          <p:attrName>style.color</p:attrName>
                                        </p:attrNameLst>
                                      </p:cBhvr>
                                      <p:tavLst>
                                        <p:tav tm="0">
                                          <p:val>
                                            <p:clrVal>
                                              <a:schemeClr val="accent2"/>
                                            </p:clrVal>
                                          </p:val>
                                        </p:tav>
                                        <p:tav tm="50000">
                                          <p:val>
                                            <p:clrVal>
                                              <a:schemeClr val="hlink"/>
                                            </p:clrVal>
                                          </p:val>
                                        </p:tav>
                                      </p:tavLst>
                                    </p:anim>
                                    <p:anim calcmode="discrete" valueType="clr">
                                      <p:cBhvr>
                                        <p:cTn id="146" dur="80"/>
                                        <p:tgtEl>
                                          <p:spTgt spid="11310"/>
                                        </p:tgtEl>
                                        <p:attrNameLst>
                                          <p:attrName>fillcolor</p:attrName>
                                        </p:attrNameLst>
                                      </p:cBhvr>
                                      <p:tavLst>
                                        <p:tav tm="0">
                                          <p:val>
                                            <p:clrVal>
                                              <a:schemeClr val="accent2"/>
                                            </p:clrVal>
                                          </p:val>
                                        </p:tav>
                                        <p:tav tm="50000">
                                          <p:val>
                                            <p:clrVal>
                                              <a:schemeClr val="hlink"/>
                                            </p:clrVal>
                                          </p:val>
                                        </p:tav>
                                      </p:tavLst>
                                    </p:anim>
                                    <p:set>
                                      <p:cBhvr>
                                        <p:cTn id="147" dur="80"/>
                                        <p:tgtEl>
                                          <p:spTgt spid="11310"/>
                                        </p:tgtEl>
                                        <p:attrNameLst>
                                          <p:attrName>fill.type</p:attrName>
                                        </p:attrNameLst>
                                      </p:cBhvr>
                                      <p:to>
                                        <p:strVal val="solid"/>
                                      </p:to>
                                    </p:set>
                                  </p:childTnLst>
                                </p:cTn>
                              </p:par>
                              <p:par>
                                <p:cTn id="148" presetID="25" presetClass="entr" presetSubtype="0" fill="hold" grpId="0" nodeType="withEffect">
                                  <p:stCondLst>
                                    <p:cond delay="0"/>
                                  </p:stCondLst>
                                  <p:childTnLst>
                                    <p:set>
                                      <p:cBhvr>
                                        <p:cTn id="149" dur="1" fill="hold">
                                          <p:stCondLst>
                                            <p:cond delay="0"/>
                                          </p:stCondLst>
                                        </p:cTn>
                                        <p:tgtEl>
                                          <p:spTgt spid="22"/>
                                        </p:tgtEl>
                                        <p:attrNameLst>
                                          <p:attrName>style.visibility</p:attrName>
                                        </p:attrNameLst>
                                      </p:cBhvr>
                                      <p:to>
                                        <p:strVal val="visible"/>
                                      </p:to>
                                    </p:set>
                                    <p:anim calcmode="lin" valueType="num">
                                      <p:cBhvr>
                                        <p:cTn id="150"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53" dur="1000" fill="hold"/>
                                        <p:tgtEl>
                                          <p:spTgt spid="22"/>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22"/>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23"/>
                                        </p:tgtEl>
                                        <p:attrNameLst>
                                          <p:attrName>style.visibility</p:attrName>
                                        </p:attrNameLst>
                                      </p:cBhvr>
                                      <p:to>
                                        <p:strVal val="visible"/>
                                      </p:to>
                                    </p:set>
                                    <p:anim calcmode="lin" valueType="num">
                                      <p:cBhvr additive="base">
                                        <p:cTn id="162" dur="500" fill="hold"/>
                                        <p:tgtEl>
                                          <p:spTgt spid="23"/>
                                        </p:tgtEl>
                                        <p:attrNameLst>
                                          <p:attrName>ppt_x</p:attrName>
                                        </p:attrNameLst>
                                      </p:cBhvr>
                                      <p:tavLst>
                                        <p:tav tm="0">
                                          <p:val>
                                            <p:strVal val="#ppt_x"/>
                                          </p:val>
                                        </p:tav>
                                        <p:tav tm="100000">
                                          <p:val>
                                            <p:strVal val="#ppt_x"/>
                                          </p:val>
                                        </p:tav>
                                      </p:tavLst>
                                    </p:anim>
                                    <p:anim calcmode="lin" valueType="num">
                                      <p:cBhvr additive="base">
                                        <p:cTn id="163" dur="500" fill="hold"/>
                                        <p:tgtEl>
                                          <p:spTgt spid="23"/>
                                        </p:tgtEl>
                                        <p:attrNameLst>
                                          <p:attrName>ppt_y</p:attrName>
                                        </p:attrNameLst>
                                      </p:cBhvr>
                                      <p:tavLst>
                                        <p:tav tm="0">
                                          <p:val>
                                            <p:strVal val="1+#ppt_h/2"/>
                                          </p:val>
                                        </p:tav>
                                        <p:tav tm="100000">
                                          <p:val>
                                            <p:strVal val="#ppt_y"/>
                                          </p:val>
                                        </p:tav>
                                      </p:tavLst>
                                    </p:anim>
                                  </p:childTnLst>
                                </p:cTn>
                              </p:par>
                              <p:par>
                                <p:cTn id="164" presetID="25" presetClass="entr" presetSubtype="0" fill="hold" grpId="0" nodeType="withEffect">
                                  <p:stCondLst>
                                    <p:cond delay="0"/>
                                  </p:stCondLst>
                                  <p:childTnLst>
                                    <p:set>
                                      <p:cBhvr>
                                        <p:cTn id="165" dur="1" fill="hold">
                                          <p:stCondLst>
                                            <p:cond delay="0"/>
                                          </p:stCondLst>
                                        </p:cTn>
                                        <p:tgtEl>
                                          <p:spTgt spid="24"/>
                                        </p:tgtEl>
                                        <p:attrNameLst>
                                          <p:attrName>style.visibility</p:attrName>
                                        </p:attrNameLst>
                                      </p:cBhvr>
                                      <p:to>
                                        <p:strVal val="visible"/>
                                      </p:to>
                                    </p:set>
                                    <p:anim calcmode="lin" valueType="num">
                                      <p:cBhvr>
                                        <p:cTn id="166"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67"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68"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69" dur="1000" fill="hold"/>
                                        <p:tgtEl>
                                          <p:spTgt spid="24"/>
                                        </p:tgtEl>
                                        <p:attrNameLst>
                                          <p:attrName>ppt_h</p:attrName>
                                        </p:attrNameLst>
                                      </p:cBhvr>
                                      <p:tavLst>
                                        <p:tav tm="0">
                                          <p:val>
                                            <p:strVal val="#ppt_h"/>
                                          </p:val>
                                        </p:tav>
                                        <p:tav tm="100000">
                                          <p:val>
                                            <p:strVal val="#ppt_h"/>
                                          </p:val>
                                        </p:tav>
                                      </p:tavLst>
                                    </p:anim>
                                    <p:anim calcmode="lin" valueType="num">
                                      <p:cBhvr>
                                        <p:cTn id="170"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71"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72"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73" dur="1000" decel="50000">
                                          <p:stCondLst>
                                            <p:cond delay="0"/>
                                          </p:stCondLst>
                                        </p:cTn>
                                        <p:tgtEl>
                                          <p:spTgt spid="24"/>
                                        </p:tgtEl>
                                      </p:cBhvr>
                                    </p:animEffect>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25"/>
                                        </p:tgtEl>
                                        <p:attrNameLst>
                                          <p:attrName>style.visibility</p:attrName>
                                        </p:attrNameLst>
                                      </p:cBhvr>
                                      <p:to>
                                        <p:strVal val="visible"/>
                                      </p:to>
                                    </p:set>
                                    <p:anim calcmode="lin" valueType="num">
                                      <p:cBhvr additive="base">
                                        <p:cTn id="178" dur="500" fill="hold"/>
                                        <p:tgtEl>
                                          <p:spTgt spid="25"/>
                                        </p:tgtEl>
                                        <p:attrNameLst>
                                          <p:attrName>ppt_x</p:attrName>
                                        </p:attrNameLst>
                                      </p:cBhvr>
                                      <p:tavLst>
                                        <p:tav tm="0">
                                          <p:val>
                                            <p:strVal val="#ppt_x"/>
                                          </p:val>
                                        </p:tav>
                                        <p:tav tm="100000">
                                          <p:val>
                                            <p:strVal val="#ppt_x"/>
                                          </p:val>
                                        </p:tav>
                                      </p:tavLst>
                                    </p:anim>
                                    <p:anim calcmode="lin" valueType="num">
                                      <p:cBhvr additive="base">
                                        <p:cTn id="179" dur="500" fill="hold"/>
                                        <p:tgtEl>
                                          <p:spTgt spid="25"/>
                                        </p:tgtEl>
                                        <p:attrNameLst>
                                          <p:attrName>ppt_y</p:attrName>
                                        </p:attrNameLst>
                                      </p:cBhvr>
                                      <p:tavLst>
                                        <p:tav tm="0">
                                          <p:val>
                                            <p:strVal val="1+#ppt_h/2"/>
                                          </p:val>
                                        </p:tav>
                                        <p:tav tm="100000">
                                          <p:val>
                                            <p:strVal val="#ppt_y"/>
                                          </p:val>
                                        </p:tav>
                                      </p:tavLst>
                                    </p:anim>
                                  </p:childTnLst>
                                </p:cTn>
                              </p:par>
                              <p:par>
                                <p:cTn id="180" presetID="25" presetClass="entr" presetSubtype="0" fill="hold" grpId="0" nodeType="withEffect">
                                  <p:stCondLst>
                                    <p:cond delay="0"/>
                                  </p:stCondLst>
                                  <p:childTnLst>
                                    <p:set>
                                      <p:cBhvr>
                                        <p:cTn id="181" dur="1" fill="hold">
                                          <p:stCondLst>
                                            <p:cond delay="0"/>
                                          </p:stCondLst>
                                        </p:cTn>
                                        <p:tgtEl>
                                          <p:spTgt spid="26"/>
                                        </p:tgtEl>
                                        <p:attrNameLst>
                                          <p:attrName>style.visibility</p:attrName>
                                        </p:attrNameLst>
                                      </p:cBhvr>
                                      <p:to>
                                        <p:strVal val="visible"/>
                                      </p:to>
                                    </p:set>
                                    <p:anim calcmode="lin" valueType="num">
                                      <p:cBhvr>
                                        <p:cTn id="182"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183"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184"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185" dur="1000" fill="hold"/>
                                        <p:tgtEl>
                                          <p:spTgt spid="26"/>
                                        </p:tgtEl>
                                        <p:attrNameLst>
                                          <p:attrName>ppt_h</p:attrName>
                                        </p:attrNameLst>
                                      </p:cBhvr>
                                      <p:tavLst>
                                        <p:tav tm="0">
                                          <p:val>
                                            <p:strVal val="#ppt_h"/>
                                          </p:val>
                                        </p:tav>
                                        <p:tav tm="100000">
                                          <p:val>
                                            <p:strVal val="#ppt_h"/>
                                          </p:val>
                                        </p:tav>
                                      </p:tavLst>
                                    </p:anim>
                                    <p:anim calcmode="lin" valueType="num">
                                      <p:cBhvr>
                                        <p:cTn id="186"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187"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188"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189" dur="1000" decel="50000">
                                          <p:stCondLst>
                                            <p:cond delay="0"/>
                                          </p:stCondLst>
                                        </p:cTn>
                                        <p:tgtEl>
                                          <p:spTgt spid="26"/>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28"/>
                                        </p:tgtEl>
                                        <p:attrNameLst>
                                          <p:attrName>style.visibility</p:attrName>
                                        </p:attrNameLst>
                                      </p:cBhvr>
                                      <p:to>
                                        <p:strVal val="visible"/>
                                      </p:to>
                                    </p:set>
                                    <p:anim calcmode="lin" valueType="num">
                                      <p:cBhvr additive="base">
                                        <p:cTn id="194" dur="500" fill="hold"/>
                                        <p:tgtEl>
                                          <p:spTgt spid="28"/>
                                        </p:tgtEl>
                                        <p:attrNameLst>
                                          <p:attrName>ppt_x</p:attrName>
                                        </p:attrNameLst>
                                      </p:cBhvr>
                                      <p:tavLst>
                                        <p:tav tm="0">
                                          <p:val>
                                            <p:strVal val="#ppt_x"/>
                                          </p:val>
                                        </p:tav>
                                        <p:tav tm="100000">
                                          <p:val>
                                            <p:strVal val="#ppt_x"/>
                                          </p:val>
                                        </p:tav>
                                      </p:tavLst>
                                    </p:anim>
                                    <p:anim calcmode="lin" valueType="num">
                                      <p:cBhvr additive="base">
                                        <p:cTn id="19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3" presetClass="entr" presetSubtype="10" fill="hold" nodeType="clickEffect">
                                  <p:stCondLst>
                                    <p:cond delay="0"/>
                                  </p:stCondLst>
                                  <p:childTnLst>
                                    <p:set>
                                      <p:cBhvr>
                                        <p:cTn id="199" dur="1" fill="hold">
                                          <p:stCondLst>
                                            <p:cond delay="0"/>
                                          </p:stCondLst>
                                        </p:cTn>
                                        <p:tgtEl>
                                          <p:spTgt spid="19469">
                                            <p:txEl>
                                              <p:pRg st="0" end="0"/>
                                            </p:txEl>
                                          </p:spTgt>
                                        </p:tgtEl>
                                        <p:attrNameLst>
                                          <p:attrName>style.visibility</p:attrName>
                                        </p:attrNameLst>
                                      </p:cBhvr>
                                      <p:to>
                                        <p:strVal val="visible"/>
                                      </p:to>
                                    </p:set>
                                    <p:animEffect transition="in" filter="blinds(horizontal)">
                                      <p:cBhvr>
                                        <p:cTn id="200" dur="500"/>
                                        <p:tgtEl>
                                          <p:spTgt spid="19469">
                                            <p:txEl>
                                              <p:pRg st="0" end="0"/>
                                            </p:txEl>
                                          </p:spTgt>
                                        </p:tgtEl>
                                      </p:cBhvr>
                                    </p:animEffect>
                                  </p:childTnLst>
                                </p:cTn>
                              </p:par>
                            </p:childTnLst>
                          </p:cTn>
                        </p:par>
                      </p:childTnLst>
                    </p:cTn>
                  </p:par>
                  <p:par>
                    <p:cTn id="201" fill="hold">
                      <p:stCondLst>
                        <p:cond delay="indefinite"/>
                      </p:stCondLst>
                      <p:childTnLst>
                        <p:par>
                          <p:cTn id="202" fill="hold">
                            <p:stCondLst>
                              <p:cond delay="0"/>
                            </p:stCondLst>
                            <p:childTnLst>
                              <p:par>
                                <p:cTn id="203" presetID="3" presetClass="entr" presetSubtype="10" fill="hold" nodeType="clickEffect">
                                  <p:stCondLst>
                                    <p:cond delay="0"/>
                                  </p:stCondLst>
                                  <p:childTnLst>
                                    <p:set>
                                      <p:cBhvr>
                                        <p:cTn id="204" dur="1" fill="hold">
                                          <p:stCondLst>
                                            <p:cond delay="0"/>
                                          </p:stCondLst>
                                        </p:cTn>
                                        <p:tgtEl>
                                          <p:spTgt spid="19469">
                                            <p:txEl>
                                              <p:pRg st="1" end="1"/>
                                            </p:txEl>
                                          </p:spTgt>
                                        </p:tgtEl>
                                        <p:attrNameLst>
                                          <p:attrName>style.visibility</p:attrName>
                                        </p:attrNameLst>
                                      </p:cBhvr>
                                      <p:to>
                                        <p:strVal val="visible"/>
                                      </p:to>
                                    </p:set>
                                    <p:animEffect transition="in" filter="blinds(horizontal)">
                                      <p:cBhvr>
                                        <p:cTn id="205" dur="500"/>
                                        <p:tgtEl>
                                          <p:spTgt spid="194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7174" grpId="0"/>
      <p:bldP spid="11289" grpId="0" animBg="1"/>
      <p:bldP spid="11294" grpId="0" animBg="1"/>
      <p:bldP spid="11295" grpId="0"/>
      <p:bldP spid="11297" grpId="0" animBg="1"/>
      <p:bldP spid="11298" grpId="0" animBg="1"/>
      <p:bldP spid="11299" grpId="0" animBg="1"/>
      <p:bldP spid="11300" grpId="0" animBg="1"/>
      <p:bldP spid="11302" grpId="0" animBg="1"/>
      <p:bldP spid="11303" grpId="0" animBg="1"/>
      <p:bldP spid="11304" grpId="0" animBg="1"/>
      <p:bldP spid="11305" grpId="0" animBg="1"/>
      <p:bldP spid="11307" grpId="0"/>
      <p:bldP spid="11308" grpId="0"/>
      <p:bldP spid="11309" grpId="0"/>
      <p:bldP spid="11310" grpId="0"/>
      <p:bldP spid="11311" grpId="0"/>
      <p:bldP spid="22" grpId="0" animBg="1"/>
      <p:bldP spid="23" grpId="0"/>
      <p:bldP spid="24" grpId="0" animBg="1"/>
      <p:bldP spid="25" grpId="0"/>
      <p:bldP spid="26" grpId="0" animBg="1"/>
      <p:bldP spid="2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230</TotalTime>
  <Words>1440</Words>
  <Application>Microsoft Office PowerPoint</Application>
  <PresentationFormat>Trình chiếu Trên màn hình (4:3)</PresentationFormat>
  <Paragraphs>202</Paragraphs>
  <Slides>34</Slides>
  <Notes>25</Notes>
  <HiddenSlides>0</HiddenSlides>
  <MMClips>9</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34</vt:i4>
      </vt:variant>
    </vt:vector>
  </HeadingPairs>
  <TitlesOfParts>
    <vt:vector size="47" baseType="lpstr">
      <vt:lpstr>微软雅黑</vt:lpstr>
      <vt:lpstr>微软雅黑</vt:lpstr>
      <vt:lpstr>宋体</vt:lpstr>
      <vt:lpstr>#9Slide03 Arima Madurai Black</vt:lpstr>
      <vt:lpstr>#9Slide04 SVNNaive Inline</vt:lpstr>
      <vt:lpstr>.VnArial Narrow</vt:lpstr>
      <vt:lpstr>Arial</vt:lpstr>
      <vt:lpstr>Calibri</vt:lpstr>
      <vt:lpstr>Calibri Light</vt:lpstr>
      <vt:lpstr>等线</vt:lpstr>
      <vt:lpstr>Times New Roman</vt:lpstr>
      <vt:lpstr>Wingdings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 sach tay</dc:creator>
  <cp:lastModifiedBy>Admin</cp:lastModifiedBy>
  <cp:revision>39</cp:revision>
  <dcterms:created xsi:type="dcterms:W3CDTF">2006-08-16T00:00:00Z</dcterms:created>
  <dcterms:modified xsi:type="dcterms:W3CDTF">2022-11-20T15:42:12Z</dcterms:modified>
</cp:coreProperties>
</file>