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4" r:id="rId2"/>
    <p:sldMasterId id="2147483700" r:id="rId3"/>
    <p:sldMasterId id="2147483749" r:id="rId4"/>
    <p:sldMasterId id="2147483761" r:id="rId5"/>
  </p:sldMasterIdLst>
  <p:notesMasterIdLst>
    <p:notesMasterId r:id="rId38"/>
  </p:notesMasterIdLst>
  <p:sldIdLst>
    <p:sldId id="256" r:id="rId6"/>
    <p:sldId id="261" r:id="rId7"/>
    <p:sldId id="277" r:id="rId8"/>
    <p:sldId id="294" r:id="rId9"/>
    <p:sldId id="295" r:id="rId10"/>
    <p:sldId id="532" r:id="rId11"/>
    <p:sldId id="534" r:id="rId12"/>
    <p:sldId id="539" r:id="rId13"/>
    <p:sldId id="541" r:id="rId14"/>
    <p:sldId id="546" r:id="rId15"/>
    <p:sldId id="544" r:id="rId16"/>
    <p:sldId id="536" r:id="rId17"/>
    <p:sldId id="550" r:id="rId18"/>
    <p:sldId id="548" r:id="rId19"/>
    <p:sldId id="547" r:id="rId20"/>
    <p:sldId id="297" r:id="rId21"/>
    <p:sldId id="551" r:id="rId22"/>
    <p:sldId id="552" r:id="rId23"/>
    <p:sldId id="279" r:id="rId24"/>
    <p:sldId id="300" r:id="rId25"/>
    <p:sldId id="299" r:id="rId26"/>
    <p:sldId id="262" r:id="rId27"/>
    <p:sldId id="285" r:id="rId28"/>
    <p:sldId id="553" r:id="rId29"/>
    <p:sldId id="284" r:id="rId30"/>
    <p:sldId id="286" r:id="rId31"/>
    <p:sldId id="287" r:id="rId32"/>
    <p:sldId id="304" r:id="rId33"/>
    <p:sldId id="307" r:id="rId34"/>
    <p:sldId id="288" r:id="rId35"/>
    <p:sldId id="306" r:id="rId36"/>
    <p:sldId id="558" r:id="rId37"/>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735D7"/>
    <a:srgbClr val="EA96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4" d="100"/>
          <a:sy n="64" d="100"/>
        </p:scale>
        <p:origin x="157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37E66-9EBF-404C-B467-B61331598CC2}" type="datetimeFigureOut">
              <a:rPr lang="vi-VN" smtClean="0"/>
              <a:pPr/>
              <a:t>02/01/2023</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29F86C-1D49-4BCF-944A-FFAA878F3735}" type="slidenum">
              <a:rPr lang="vi-VN" smtClean="0"/>
              <a:pPr/>
              <a:t>‹#›</a:t>
            </a:fld>
            <a:endParaRPr lang="vi-V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dirty="0"/>
          </a:p>
        </p:txBody>
      </p:sp>
      <p:sp>
        <p:nvSpPr>
          <p:cNvPr id="4" name="Slide Number Placeholder 3"/>
          <p:cNvSpPr>
            <a:spLocks noGrp="1"/>
          </p:cNvSpPr>
          <p:nvPr>
            <p:ph type="sldNum" sz="quarter" idx="10"/>
          </p:nvPr>
        </p:nvSpPr>
        <p:spPr/>
        <p:txBody>
          <a:bodyPr/>
          <a:lstStyle/>
          <a:p>
            <a:fld id="{7629F86C-1D49-4BCF-944A-FFAA878F3735}" type="slidenum">
              <a:rPr lang="vi-VN" smtClean="0"/>
              <a:pPr/>
              <a:t>30</a:t>
            </a:fld>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826" name="Group 2"/>
          <p:cNvGrpSpPr>
            <a:grpSpLocks/>
          </p:cNvGrpSpPr>
          <p:nvPr/>
        </p:nvGrpSpPr>
        <p:grpSpPr bwMode="auto">
          <a:xfrm>
            <a:off x="1658938" y="1600200"/>
            <a:ext cx="6837362" cy="3200400"/>
            <a:chOff x="1045" y="1008"/>
            <a:chExt cx="4307" cy="2016"/>
          </a:xfrm>
        </p:grpSpPr>
        <p:sp>
          <p:nvSpPr>
            <p:cNvPr id="77827"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7828"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7829"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7830"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7831"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7832"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grpSp>
      <p:sp>
        <p:nvSpPr>
          <p:cNvPr id="77833" name="Rectangle 9"/>
          <p:cNvSpPr>
            <a:spLocks noGrp="1" noChangeArrowheads="1"/>
          </p:cNvSpPr>
          <p:nvPr>
            <p:ph type="dt" sz="half" idx="2"/>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7834" name="Rectangle 10"/>
          <p:cNvSpPr>
            <a:spLocks noGrp="1" noChangeArrowheads="1"/>
          </p:cNvSpPr>
          <p:nvPr>
            <p:ph type="ftr" sz="quarter" idx="3"/>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7835" name="Rectangle 11"/>
          <p:cNvSpPr>
            <a:spLocks noGrp="1" noChangeArrowheads="1"/>
          </p:cNvSpPr>
          <p:nvPr>
            <p:ph type="sldNum" sz="quarter" idx="4"/>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988CE5B-20A5-419B-910E-9AF44BA8BCDD}"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7836"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en-US" altLang="en-US" noProof="0"/>
              <a:t>Click to edit Master title style</a:t>
            </a:r>
          </a:p>
        </p:txBody>
      </p:sp>
      <p:sp>
        <p:nvSpPr>
          <p:cNvPr id="77837" name="Rectangle 13"/>
          <p:cNvSpPr>
            <a:spLocks noGrp="1" noChangeArrowheads="1"/>
          </p:cNvSpPr>
          <p:nvPr>
            <p:ph type="subTitle" idx="1"/>
          </p:nvPr>
        </p:nvSpPr>
        <p:spPr>
          <a:xfrm>
            <a:off x="2057400" y="3505200"/>
            <a:ext cx="6400800" cy="1752600"/>
          </a:xfrm>
        </p:spPr>
        <p:txBody>
          <a:bodyPr/>
          <a:lstStyle>
            <a:lvl1pPr marL="0" indent="0" algn="r">
              <a:buFont typeface="Wingdings" panose="05000000000000000000" pitchFamily="2" charset="2"/>
              <a:buNone/>
              <a:defRPr/>
            </a:lvl1pPr>
          </a:lstStyle>
          <a:p>
            <a:pPr lvl="0"/>
            <a:r>
              <a:rPr lang="en-US" altLang="en-US" noProof="0"/>
              <a:t>Click to edit Master subtitle style</a:t>
            </a:r>
          </a:p>
        </p:txBody>
      </p:sp>
    </p:spTree>
    <p:extLst>
      <p:ext uri="{BB962C8B-B14F-4D97-AF65-F5344CB8AC3E}">
        <p14:creationId xmlns:p14="http://schemas.microsoft.com/office/powerpoint/2010/main" val="559205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878D4CD-E7C5-49C3-BBB9-9F85E97EADA5}"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922609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D65C4D6-84A0-4033-986A-8A5C5B56395C}"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570702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Footer Placeholder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 name="Slide Number Placeholder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0614107-A0B4-48B6-9856-679D5B26DBBC}"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40231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8" name="Footer Placeholder 7"/>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9" name="Slide Number Placeholder 8"/>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8E8A97F-743E-44E9-BDC1-06241C721FD6}"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96943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4" name="Footer Placeholder 3"/>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Slide Number Placeholder 4"/>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99F6AF6-DF7F-40C1-A0EE-5F3625CDA6B7}"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98291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3" name="Footer Placeholder 2"/>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4" name="Slide Number Placeholder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ED9FAEF-D785-42A9-8FF6-4F89C90DF373}"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6533696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Footer Placeholder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 name="Slide Number Placeholder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2E2338F-2A2A-41F5-915C-1FA1F988E894}"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89788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Footer Placeholder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 name="Slide Number Placeholder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B17D29D-0AF6-4190-AEFA-24BED74D0AF2}"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54881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8D6FA24-1A0A-4178-9309-3758AF1C9AE5}"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790003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A6527FB-18A3-4B87-95B1-31951DAA261A}"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72793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62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8400"/>
            <a:ext cx="2133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07A092F-5F57-49B0-8425-60A62583CC07}"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3253284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574E7B4-C699-4575-B412-2589C5C2DC1A}"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903062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D8C02E7-ABF4-47C8-AF0E-165FF1BAB5B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41513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88CD7F8-D8B7-4AA1-B0F2-97111CD94354}"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433306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1DD37F6-7161-4B7A-A0B6-8D954FE1F341}"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470044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63F0298-5A82-4041-982B-5D3C3222E6D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422318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C7AE5DA-099A-4422-80AE-56E5D0819BF3}"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88900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C627AED-E4F1-4B4E-A134-2231F82E2C47}"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314499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4B35C19-8B2E-4867-AAE9-A34FD80659A1}"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621531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01F4EA5-4CD8-4B30-A5AE-8305CCC7F607}"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512496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8687F2A-902D-4CBD-B584-AF37AC96934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840488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FBCFDBB-AE9A-4191-B911-E91C8646C6AC}"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017683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7DC8D40-E69E-4922-9BBA-F29DCC082950}"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06793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4A1E632-A0A7-6576-45F4-13FCED1FE8C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5585AD-878C-AFE7-13D4-7E16B0FCD1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3ECB968-D12D-5197-DF0D-DBC626D59BCC}"/>
              </a:ext>
            </a:extLst>
          </p:cNvPr>
          <p:cNvSpPr>
            <a:spLocks noGrp="1" noChangeArrowheads="1"/>
          </p:cNvSpPr>
          <p:nvPr>
            <p:ph type="sldNum" sz="quarter" idx="12"/>
          </p:nvPr>
        </p:nvSpPr>
        <p:spPr>
          <a:ln/>
        </p:spPr>
        <p:txBody>
          <a:bodyPr/>
          <a:lstStyle>
            <a:lvl1pPr>
              <a:defRPr/>
            </a:lvl1pPr>
          </a:lstStyle>
          <a:p>
            <a:fld id="{F353F87A-FACD-429D-9004-D6294080CCBF}" type="slidenum">
              <a:rPr lang="en-US" altLang="en-US"/>
              <a:pPr/>
              <a:t>‹#›</a:t>
            </a:fld>
            <a:endParaRPr lang="en-US" altLang="en-US"/>
          </a:p>
        </p:txBody>
      </p:sp>
    </p:spTree>
    <p:extLst>
      <p:ext uri="{BB962C8B-B14F-4D97-AF65-F5344CB8AC3E}">
        <p14:creationId xmlns:p14="http://schemas.microsoft.com/office/powerpoint/2010/main" val="1915420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7EC6C3F-A903-95BE-5624-AC18710795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CC343CF-78D7-DE81-51B4-67955319C0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B43B94-1DC7-F93F-6B74-CF1805FD4F87}"/>
              </a:ext>
            </a:extLst>
          </p:cNvPr>
          <p:cNvSpPr>
            <a:spLocks noGrp="1" noChangeArrowheads="1"/>
          </p:cNvSpPr>
          <p:nvPr>
            <p:ph type="sldNum" sz="quarter" idx="12"/>
          </p:nvPr>
        </p:nvSpPr>
        <p:spPr>
          <a:ln/>
        </p:spPr>
        <p:txBody>
          <a:bodyPr/>
          <a:lstStyle>
            <a:lvl1pPr>
              <a:defRPr/>
            </a:lvl1pPr>
          </a:lstStyle>
          <a:p>
            <a:fld id="{6C0ACA67-562D-4FD7-A891-A8484067941B}" type="slidenum">
              <a:rPr lang="en-US" altLang="en-US"/>
              <a:pPr/>
              <a:t>‹#›</a:t>
            </a:fld>
            <a:endParaRPr lang="en-US" altLang="en-US"/>
          </a:p>
        </p:txBody>
      </p:sp>
    </p:spTree>
    <p:extLst>
      <p:ext uri="{BB962C8B-B14F-4D97-AF65-F5344CB8AC3E}">
        <p14:creationId xmlns:p14="http://schemas.microsoft.com/office/powerpoint/2010/main" val="29518788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D52DEB5-D8A0-B24F-F211-8B2C43BDB06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8EF082-0C9C-5C90-F7F1-1E472CCA5A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89304C-7C0F-062C-DC26-34DCE3D9A01F}"/>
              </a:ext>
            </a:extLst>
          </p:cNvPr>
          <p:cNvSpPr>
            <a:spLocks noGrp="1" noChangeArrowheads="1"/>
          </p:cNvSpPr>
          <p:nvPr>
            <p:ph type="sldNum" sz="quarter" idx="12"/>
          </p:nvPr>
        </p:nvSpPr>
        <p:spPr>
          <a:ln/>
        </p:spPr>
        <p:txBody>
          <a:bodyPr/>
          <a:lstStyle>
            <a:lvl1pPr>
              <a:defRPr/>
            </a:lvl1pPr>
          </a:lstStyle>
          <a:p>
            <a:fld id="{042F9F4D-4052-456E-8895-80BF004D3429}" type="slidenum">
              <a:rPr lang="en-US" altLang="en-US"/>
              <a:pPr/>
              <a:t>‹#›</a:t>
            </a:fld>
            <a:endParaRPr lang="en-US" altLang="en-US"/>
          </a:p>
        </p:txBody>
      </p:sp>
    </p:spTree>
    <p:extLst>
      <p:ext uri="{BB962C8B-B14F-4D97-AF65-F5344CB8AC3E}">
        <p14:creationId xmlns:p14="http://schemas.microsoft.com/office/powerpoint/2010/main" val="2568875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FB1944D-44B4-446E-166B-BF59772F017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0ACC08E-844E-0C2E-B870-BD2799C083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ED9601B-949B-6BEB-9FB9-281B16744A08}"/>
              </a:ext>
            </a:extLst>
          </p:cNvPr>
          <p:cNvSpPr>
            <a:spLocks noGrp="1" noChangeArrowheads="1"/>
          </p:cNvSpPr>
          <p:nvPr>
            <p:ph type="sldNum" sz="quarter" idx="12"/>
          </p:nvPr>
        </p:nvSpPr>
        <p:spPr>
          <a:ln/>
        </p:spPr>
        <p:txBody>
          <a:bodyPr/>
          <a:lstStyle>
            <a:lvl1pPr>
              <a:defRPr/>
            </a:lvl1pPr>
          </a:lstStyle>
          <a:p>
            <a:fld id="{DF77C219-E959-4904-ACB6-D3ED930D4062}" type="slidenum">
              <a:rPr lang="en-US" altLang="en-US"/>
              <a:pPr/>
              <a:t>‹#›</a:t>
            </a:fld>
            <a:endParaRPr lang="en-US" altLang="en-US"/>
          </a:p>
        </p:txBody>
      </p:sp>
    </p:spTree>
    <p:extLst>
      <p:ext uri="{BB962C8B-B14F-4D97-AF65-F5344CB8AC3E}">
        <p14:creationId xmlns:p14="http://schemas.microsoft.com/office/powerpoint/2010/main" val="100838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849FEDC-CC23-5B49-A45B-63468D09643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5AE580B-F153-9D56-5E10-FA9E635F91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103FDCC-E52D-899E-C0F3-54446705B6F2}"/>
              </a:ext>
            </a:extLst>
          </p:cNvPr>
          <p:cNvSpPr>
            <a:spLocks noGrp="1" noChangeArrowheads="1"/>
          </p:cNvSpPr>
          <p:nvPr>
            <p:ph type="sldNum" sz="quarter" idx="12"/>
          </p:nvPr>
        </p:nvSpPr>
        <p:spPr>
          <a:ln/>
        </p:spPr>
        <p:txBody>
          <a:bodyPr/>
          <a:lstStyle>
            <a:lvl1pPr>
              <a:defRPr/>
            </a:lvl1pPr>
          </a:lstStyle>
          <a:p>
            <a:fld id="{AB44C4F4-0612-4621-B87F-A71F170E5E0A}" type="slidenum">
              <a:rPr lang="en-US" altLang="en-US"/>
              <a:pPr/>
              <a:t>‹#›</a:t>
            </a:fld>
            <a:endParaRPr lang="en-US" altLang="en-US"/>
          </a:p>
        </p:txBody>
      </p:sp>
    </p:spTree>
    <p:extLst>
      <p:ext uri="{BB962C8B-B14F-4D97-AF65-F5344CB8AC3E}">
        <p14:creationId xmlns:p14="http://schemas.microsoft.com/office/powerpoint/2010/main" val="77411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E231B5-4DBE-DAAD-5146-2C8F023682F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8DC32EA-A2FB-1A6A-076F-5FFB55C923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0BF0A0A-8C7F-90B3-C6AD-588A3D64A378}"/>
              </a:ext>
            </a:extLst>
          </p:cNvPr>
          <p:cNvSpPr>
            <a:spLocks noGrp="1" noChangeArrowheads="1"/>
          </p:cNvSpPr>
          <p:nvPr>
            <p:ph type="sldNum" sz="quarter" idx="12"/>
          </p:nvPr>
        </p:nvSpPr>
        <p:spPr>
          <a:ln/>
        </p:spPr>
        <p:txBody>
          <a:bodyPr/>
          <a:lstStyle>
            <a:lvl1pPr>
              <a:defRPr/>
            </a:lvl1pPr>
          </a:lstStyle>
          <a:p>
            <a:fld id="{C1CA54BA-2380-425C-89FD-B1801F4C6657}" type="slidenum">
              <a:rPr lang="en-US" altLang="en-US"/>
              <a:pPr/>
              <a:t>‹#›</a:t>
            </a:fld>
            <a:endParaRPr lang="en-US" altLang="en-US"/>
          </a:p>
        </p:txBody>
      </p:sp>
    </p:spTree>
    <p:extLst>
      <p:ext uri="{BB962C8B-B14F-4D97-AF65-F5344CB8AC3E}">
        <p14:creationId xmlns:p14="http://schemas.microsoft.com/office/powerpoint/2010/main" val="11568924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5B1127B-6803-E874-B1DA-94D3F11C670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C9E743B-1383-CCDB-1B22-AC4E938FDD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58149C5-4315-B86D-FD6C-C6336EC5A247}"/>
              </a:ext>
            </a:extLst>
          </p:cNvPr>
          <p:cNvSpPr>
            <a:spLocks noGrp="1" noChangeArrowheads="1"/>
          </p:cNvSpPr>
          <p:nvPr>
            <p:ph type="sldNum" sz="quarter" idx="12"/>
          </p:nvPr>
        </p:nvSpPr>
        <p:spPr>
          <a:ln/>
        </p:spPr>
        <p:txBody>
          <a:bodyPr/>
          <a:lstStyle>
            <a:lvl1pPr>
              <a:defRPr/>
            </a:lvl1pPr>
          </a:lstStyle>
          <a:p>
            <a:fld id="{13A34242-277B-4169-94F0-4DDB84EC939E}" type="slidenum">
              <a:rPr lang="en-US" altLang="en-US"/>
              <a:pPr/>
              <a:t>‹#›</a:t>
            </a:fld>
            <a:endParaRPr lang="en-US" altLang="en-US"/>
          </a:p>
        </p:txBody>
      </p:sp>
    </p:spTree>
    <p:extLst>
      <p:ext uri="{BB962C8B-B14F-4D97-AF65-F5344CB8AC3E}">
        <p14:creationId xmlns:p14="http://schemas.microsoft.com/office/powerpoint/2010/main" val="21895868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FBB8B24-5C73-5A7D-4F59-7C3D11FFC7D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3226794-9114-FEB7-7001-04F4825646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1F361A6-DD42-E27F-1FA7-7B41D83999CE}"/>
              </a:ext>
            </a:extLst>
          </p:cNvPr>
          <p:cNvSpPr>
            <a:spLocks noGrp="1" noChangeArrowheads="1"/>
          </p:cNvSpPr>
          <p:nvPr>
            <p:ph type="sldNum" sz="quarter" idx="12"/>
          </p:nvPr>
        </p:nvSpPr>
        <p:spPr>
          <a:ln/>
        </p:spPr>
        <p:txBody>
          <a:bodyPr/>
          <a:lstStyle>
            <a:lvl1pPr>
              <a:defRPr/>
            </a:lvl1pPr>
          </a:lstStyle>
          <a:p>
            <a:fld id="{B03F8AA0-DADF-45D1-8D26-2BB041AE3033}" type="slidenum">
              <a:rPr lang="en-US" altLang="en-US"/>
              <a:pPr/>
              <a:t>‹#›</a:t>
            </a:fld>
            <a:endParaRPr lang="en-US" altLang="en-US"/>
          </a:p>
        </p:txBody>
      </p:sp>
    </p:spTree>
    <p:extLst>
      <p:ext uri="{BB962C8B-B14F-4D97-AF65-F5344CB8AC3E}">
        <p14:creationId xmlns:p14="http://schemas.microsoft.com/office/powerpoint/2010/main" val="4542842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21E57A8-789C-2674-73FF-79165AD9A3C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D3470A6-30A6-DD80-0716-678DB8E004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5E7CB36-0DBE-7911-AA17-A7FF0FD8996E}"/>
              </a:ext>
            </a:extLst>
          </p:cNvPr>
          <p:cNvSpPr>
            <a:spLocks noGrp="1" noChangeArrowheads="1"/>
          </p:cNvSpPr>
          <p:nvPr>
            <p:ph type="sldNum" sz="quarter" idx="12"/>
          </p:nvPr>
        </p:nvSpPr>
        <p:spPr>
          <a:ln/>
        </p:spPr>
        <p:txBody>
          <a:bodyPr/>
          <a:lstStyle>
            <a:lvl1pPr>
              <a:defRPr/>
            </a:lvl1pPr>
          </a:lstStyle>
          <a:p>
            <a:fld id="{952B34EA-FC98-41F3-8303-D243096C4EE7}" type="slidenum">
              <a:rPr lang="en-US" altLang="en-US"/>
              <a:pPr/>
              <a:t>‹#›</a:t>
            </a:fld>
            <a:endParaRPr lang="en-US" altLang="en-US"/>
          </a:p>
        </p:txBody>
      </p:sp>
    </p:spTree>
    <p:extLst>
      <p:ext uri="{BB962C8B-B14F-4D97-AF65-F5344CB8AC3E}">
        <p14:creationId xmlns:p14="http://schemas.microsoft.com/office/powerpoint/2010/main" val="8600252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0C9E8D6-94F4-7323-B873-7E1BB026548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80BC58A-85D0-722F-2EE2-EE32605B7D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D17CBF-D994-5618-0580-6E89D150241F}"/>
              </a:ext>
            </a:extLst>
          </p:cNvPr>
          <p:cNvSpPr>
            <a:spLocks noGrp="1" noChangeArrowheads="1"/>
          </p:cNvSpPr>
          <p:nvPr>
            <p:ph type="sldNum" sz="quarter" idx="12"/>
          </p:nvPr>
        </p:nvSpPr>
        <p:spPr>
          <a:ln/>
        </p:spPr>
        <p:txBody>
          <a:bodyPr/>
          <a:lstStyle>
            <a:lvl1pPr>
              <a:defRPr/>
            </a:lvl1pPr>
          </a:lstStyle>
          <a:p>
            <a:fld id="{D638316A-EF67-413A-9E9C-B796E33FED2C}" type="slidenum">
              <a:rPr lang="en-US" altLang="en-US"/>
              <a:pPr/>
              <a:t>‹#›</a:t>
            </a:fld>
            <a:endParaRPr lang="en-US" altLang="en-US"/>
          </a:p>
        </p:txBody>
      </p:sp>
    </p:spTree>
    <p:extLst>
      <p:ext uri="{BB962C8B-B14F-4D97-AF65-F5344CB8AC3E}">
        <p14:creationId xmlns:p14="http://schemas.microsoft.com/office/powerpoint/2010/main" val="957880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4CB5E90-7D7D-3BA7-A0AB-29410F8A19B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C7B533F-5E0B-5DB5-8983-B1E4DEEC66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0122121-A74E-D6B5-1658-D67510F4DE6C}"/>
              </a:ext>
            </a:extLst>
          </p:cNvPr>
          <p:cNvSpPr>
            <a:spLocks noGrp="1" noChangeArrowheads="1"/>
          </p:cNvSpPr>
          <p:nvPr>
            <p:ph type="sldNum" sz="quarter" idx="12"/>
          </p:nvPr>
        </p:nvSpPr>
        <p:spPr>
          <a:ln/>
        </p:spPr>
        <p:txBody>
          <a:bodyPr/>
          <a:lstStyle>
            <a:lvl1pPr>
              <a:defRPr/>
            </a:lvl1pPr>
          </a:lstStyle>
          <a:p>
            <a:fld id="{EBE208F3-7D40-42D9-8835-BD5C899D1029}" type="slidenum">
              <a:rPr lang="en-US" altLang="en-US"/>
              <a:pPr/>
              <a:t>‹#›</a:t>
            </a:fld>
            <a:endParaRPr lang="en-US" altLang="en-US"/>
          </a:p>
        </p:txBody>
      </p:sp>
    </p:spTree>
    <p:extLst>
      <p:ext uri="{BB962C8B-B14F-4D97-AF65-F5344CB8AC3E}">
        <p14:creationId xmlns:p14="http://schemas.microsoft.com/office/powerpoint/2010/main" val="18557667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7472" indent="0" algn="ctr">
              <a:buNone/>
              <a:defRPr/>
            </a:lvl2pPr>
            <a:lvl3pPr marL="694944" indent="0" algn="ctr">
              <a:buNone/>
              <a:defRPr/>
            </a:lvl3pPr>
            <a:lvl4pPr marL="1042416" indent="0" algn="ctr">
              <a:buNone/>
              <a:defRPr/>
            </a:lvl4pPr>
            <a:lvl5pPr marL="1389888" indent="0" algn="ctr">
              <a:buNone/>
              <a:defRPr/>
            </a:lvl5pPr>
            <a:lvl6pPr marL="1737360" indent="0" algn="ctr">
              <a:buNone/>
              <a:defRPr/>
            </a:lvl6pPr>
            <a:lvl7pPr marL="2084832" indent="0" algn="ctr">
              <a:buNone/>
              <a:defRPr/>
            </a:lvl7pPr>
            <a:lvl8pPr marL="2432304" indent="0" algn="ctr">
              <a:buNone/>
              <a:defRPr/>
            </a:lvl8pPr>
            <a:lvl9pPr marL="2779776" indent="0" algn="ctr">
              <a:buNone/>
              <a:defRPr/>
            </a:lvl9pPr>
          </a:lstStyle>
          <a:p>
            <a:r>
              <a:rPr lang="en-US"/>
              <a:t>Click to edit Master subtitle style</a:t>
            </a:r>
            <a:endParaRPr lang="vi-VN"/>
          </a:p>
        </p:txBody>
      </p:sp>
      <p:sp>
        <p:nvSpPr>
          <p:cNvPr id="4" name="Rectangle 4">
            <a:extLst>
              <a:ext uri="{FF2B5EF4-FFF2-40B4-BE49-F238E27FC236}">
                <a16:creationId xmlns:a16="http://schemas.microsoft.com/office/drawing/2014/main" id="{6904E9DA-57C9-644B-BFF7-3934C7FC08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2BBBFEF-E9DE-6724-A74F-59A7C29959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F33872B-2958-3C5F-5F70-F44A4E2F7C73}"/>
              </a:ext>
            </a:extLst>
          </p:cNvPr>
          <p:cNvSpPr>
            <a:spLocks noGrp="1" noChangeArrowheads="1"/>
          </p:cNvSpPr>
          <p:nvPr>
            <p:ph type="sldNum" sz="quarter" idx="12"/>
          </p:nvPr>
        </p:nvSpPr>
        <p:spPr>
          <a:ln/>
        </p:spPr>
        <p:txBody>
          <a:bodyPr/>
          <a:lstStyle>
            <a:lvl1pPr>
              <a:defRPr/>
            </a:lvl1pPr>
          </a:lstStyle>
          <a:p>
            <a:pPr>
              <a:defRPr/>
            </a:pPr>
            <a:fld id="{409087E9-7C54-4464-A18A-5F6B2BD0CC8A}" type="slidenum">
              <a:rPr lang="en-US" altLang="en-US"/>
              <a:pPr>
                <a:defRPr/>
              </a:pPr>
              <a:t>‹#›</a:t>
            </a:fld>
            <a:endParaRPr lang="en-US" altLang="en-US"/>
          </a:p>
        </p:txBody>
      </p:sp>
    </p:spTree>
    <p:extLst>
      <p:ext uri="{BB962C8B-B14F-4D97-AF65-F5344CB8AC3E}">
        <p14:creationId xmlns:p14="http://schemas.microsoft.com/office/powerpoint/2010/main" val="13659407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B9FEF006-2060-AEC7-4CE8-A11D677B3A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95A6472-EEA5-5306-AA83-AB0DF988CE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7D05F60-2F99-DABF-9B01-9D1B168BEA73}"/>
              </a:ext>
            </a:extLst>
          </p:cNvPr>
          <p:cNvSpPr>
            <a:spLocks noGrp="1" noChangeArrowheads="1"/>
          </p:cNvSpPr>
          <p:nvPr>
            <p:ph type="sldNum" sz="quarter" idx="12"/>
          </p:nvPr>
        </p:nvSpPr>
        <p:spPr>
          <a:ln/>
        </p:spPr>
        <p:txBody>
          <a:bodyPr/>
          <a:lstStyle>
            <a:lvl1pPr>
              <a:defRPr/>
            </a:lvl1pPr>
          </a:lstStyle>
          <a:p>
            <a:pPr>
              <a:defRPr/>
            </a:pPr>
            <a:fld id="{7A74BB2E-1850-4767-8C0E-9A5C041CDE18}" type="slidenum">
              <a:rPr lang="en-US" altLang="en-US"/>
              <a:pPr>
                <a:defRPr/>
              </a:pPr>
              <a:t>‹#›</a:t>
            </a:fld>
            <a:endParaRPr lang="en-US" altLang="en-US"/>
          </a:p>
        </p:txBody>
      </p:sp>
    </p:spTree>
    <p:extLst>
      <p:ext uri="{BB962C8B-B14F-4D97-AF65-F5344CB8AC3E}">
        <p14:creationId xmlns:p14="http://schemas.microsoft.com/office/powerpoint/2010/main" val="376440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040" b="1" cap="all"/>
            </a:lvl1pPr>
          </a:lstStyle>
          <a:p>
            <a:r>
              <a:rPr lang="en-US"/>
              <a:t>Click to edit Master title style</a:t>
            </a:r>
            <a:endParaRPr lang="vi-VN"/>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520"/>
            </a:lvl1pPr>
            <a:lvl2pPr marL="347472" indent="0">
              <a:buNone/>
              <a:defRPr sz="1368"/>
            </a:lvl2pPr>
            <a:lvl3pPr marL="694944" indent="0">
              <a:buNone/>
              <a:defRPr sz="1216"/>
            </a:lvl3pPr>
            <a:lvl4pPr marL="1042416" indent="0">
              <a:buNone/>
              <a:defRPr sz="1064"/>
            </a:lvl4pPr>
            <a:lvl5pPr marL="1389888" indent="0">
              <a:buNone/>
              <a:defRPr sz="1064"/>
            </a:lvl5pPr>
            <a:lvl6pPr marL="1737360" indent="0">
              <a:buNone/>
              <a:defRPr sz="1064"/>
            </a:lvl6pPr>
            <a:lvl7pPr marL="2084832" indent="0">
              <a:buNone/>
              <a:defRPr sz="1064"/>
            </a:lvl7pPr>
            <a:lvl8pPr marL="2432304" indent="0">
              <a:buNone/>
              <a:defRPr sz="1064"/>
            </a:lvl8pPr>
            <a:lvl9pPr marL="2779776" indent="0">
              <a:buNone/>
              <a:defRPr sz="1064"/>
            </a:lvl9pPr>
          </a:lstStyle>
          <a:p>
            <a:pPr lvl="0"/>
            <a:r>
              <a:rPr lang="en-US"/>
              <a:t>Click to edit Master text styles</a:t>
            </a:r>
          </a:p>
        </p:txBody>
      </p:sp>
      <p:sp>
        <p:nvSpPr>
          <p:cNvPr id="4" name="Rectangle 4">
            <a:extLst>
              <a:ext uri="{FF2B5EF4-FFF2-40B4-BE49-F238E27FC236}">
                <a16:creationId xmlns:a16="http://schemas.microsoft.com/office/drawing/2014/main" id="{5F755644-2C6F-5188-F8A5-EE2C83F1FE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11C8AAA-9608-B14A-02B0-6AF0F5E062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3AAD4B0-E8C4-3C2E-04F3-A9AA36D827F1}"/>
              </a:ext>
            </a:extLst>
          </p:cNvPr>
          <p:cNvSpPr>
            <a:spLocks noGrp="1" noChangeArrowheads="1"/>
          </p:cNvSpPr>
          <p:nvPr>
            <p:ph type="sldNum" sz="quarter" idx="12"/>
          </p:nvPr>
        </p:nvSpPr>
        <p:spPr>
          <a:ln/>
        </p:spPr>
        <p:txBody>
          <a:bodyPr/>
          <a:lstStyle>
            <a:lvl1pPr>
              <a:defRPr/>
            </a:lvl1pPr>
          </a:lstStyle>
          <a:p>
            <a:pPr>
              <a:defRPr/>
            </a:pPr>
            <a:fld id="{B2BE4192-842B-4F3B-B116-F2D2FAA04AA5}" type="slidenum">
              <a:rPr lang="en-US" altLang="en-US"/>
              <a:pPr>
                <a:defRPr/>
              </a:pPr>
              <a:t>‹#›</a:t>
            </a:fld>
            <a:endParaRPr lang="en-US" altLang="en-US"/>
          </a:p>
        </p:txBody>
      </p:sp>
    </p:spTree>
    <p:extLst>
      <p:ext uri="{BB962C8B-B14F-4D97-AF65-F5344CB8AC3E}">
        <p14:creationId xmlns:p14="http://schemas.microsoft.com/office/powerpoint/2010/main" val="414700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1"/>
            <a:ext cx="4038600" cy="4525963"/>
          </a:xfrm>
        </p:spPr>
        <p:txBody>
          <a:bodyPr/>
          <a:lstStyle>
            <a:lvl1pPr>
              <a:defRPr sz="2128"/>
            </a:lvl1pPr>
            <a:lvl2pPr>
              <a:defRPr sz="1824"/>
            </a:lvl2pPr>
            <a:lvl3pPr>
              <a:defRPr sz="1520"/>
            </a:lvl3pPr>
            <a:lvl4pPr>
              <a:defRPr sz="1368"/>
            </a:lvl4pPr>
            <a:lvl5pPr>
              <a:defRPr sz="1368"/>
            </a:lvl5pPr>
            <a:lvl6pPr>
              <a:defRPr sz="1368"/>
            </a:lvl6pPr>
            <a:lvl7pPr>
              <a:defRPr sz="1368"/>
            </a:lvl7pPr>
            <a:lvl8pPr>
              <a:defRPr sz="1368"/>
            </a:lvl8pPr>
            <a:lvl9pPr>
              <a:defRPr sz="1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1"/>
            <a:ext cx="4038600" cy="4525963"/>
          </a:xfrm>
        </p:spPr>
        <p:txBody>
          <a:bodyPr/>
          <a:lstStyle>
            <a:lvl1pPr>
              <a:defRPr sz="2128"/>
            </a:lvl1pPr>
            <a:lvl2pPr>
              <a:defRPr sz="1824"/>
            </a:lvl2pPr>
            <a:lvl3pPr>
              <a:defRPr sz="1520"/>
            </a:lvl3pPr>
            <a:lvl4pPr>
              <a:defRPr sz="1368"/>
            </a:lvl4pPr>
            <a:lvl5pPr>
              <a:defRPr sz="1368"/>
            </a:lvl5pPr>
            <a:lvl6pPr>
              <a:defRPr sz="1368"/>
            </a:lvl6pPr>
            <a:lvl7pPr>
              <a:defRPr sz="1368"/>
            </a:lvl7pPr>
            <a:lvl8pPr>
              <a:defRPr sz="1368"/>
            </a:lvl8pPr>
            <a:lvl9pPr>
              <a:defRPr sz="1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a:extLst>
              <a:ext uri="{FF2B5EF4-FFF2-40B4-BE49-F238E27FC236}">
                <a16:creationId xmlns:a16="http://schemas.microsoft.com/office/drawing/2014/main" id="{9213EA8B-F000-3B34-17CF-37CE77A0D0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DF2822D-9BD2-0230-3123-73110C5EAFD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469BA11-9151-1FD4-C745-90341FCAC929}"/>
              </a:ext>
            </a:extLst>
          </p:cNvPr>
          <p:cNvSpPr>
            <a:spLocks noGrp="1" noChangeArrowheads="1"/>
          </p:cNvSpPr>
          <p:nvPr>
            <p:ph type="sldNum" sz="quarter" idx="12"/>
          </p:nvPr>
        </p:nvSpPr>
        <p:spPr>
          <a:ln/>
        </p:spPr>
        <p:txBody>
          <a:bodyPr/>
          <a:lstStyle>
            <a:lvl1pPr>
              <a:defRPr/>
            </a:lvl1pPr>
          </a:lstStyle>
          <a:p>
            <a:pPr>
              <a:defRPr/>
            </a:pPr>
            <a:fld id="{A55AD87E-E04D-49B9-A81C-5D5AC4C08A2B}" type="slidenum">
              <a:rPr lang="en-US" altLang="en-US"/>
              <a:pPr>
                <a:defRPr/>
              </a:pPr>
              <a:t>‹#›</a:t>
            </a:fld>
            <a:endParaRPr lang="en-US" altLang="en-US"/>
          </a:p>
        </p:txBody>
      </p:sp>
    </p:spTree>
    <p:extLst>
      <p:ext uri="{BB962C8B-B14F-4D97-AF65-F5344CB8AC3E}">
        <p14:creationId xmlns:p14="http://schemas.microsoft.com/office/powerpoint/2010/main" val="5323956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1824" b="1"/>
            </a:lvl1pPr>
            <a:lvl2pPr marL="347472" indent="0">
              <a:buNone/>
              <a:defRPr sz="1520" b="1"/>
            </a:lvl2pPr>
            <a:lvl3pPr marL="694944" indent="0">
              <a:buNone/>
              <a:defRPr sz="1368" b="1"/>
            </a:lvl3pPr>
            <a:lvl4pPr marL="1042416" indent="0">
              <a:buNone/>
              <a:defRPr sz="1216" b="1"/>
            </a:lvl4pPr>
            <a:lvl5pPr marL="1389888" indent="0">
              <a:buNone/>
              <a:defRPr sz="1216" b="1"/>
            </a:lvl5pPr>
            <a:lvl6pPr marL="1737360" indent="0">
              <a:buNone/>
              <a:defRPr sz="1216" b="1"/>
            </a:lvl6pPr>
            <a:lvl7pPr marL="2084832" indent="0">
              <a:buNone/>
              <a:defRPr sz="1216" b="1"/>
            </a:lvl7pPr>
            <a:lvl8pPr marL="2432304" indent="0">
              <a:buNone/>
              <a:defRPr sz="1216" b="1"/>
            </a:lvl8pPr>
            <a:lvl9pPr marL="2779776" indent="0">
              <a:buNone/>
              <a:defRPr sz="1216"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1824"/>
            </a:lvl1pPr>
            <a:lvl2pPr>
              <a:defRPr sz="1520"/>
            </a:lvl2pPr>
            <a:lvl3pPr>
              <a:defRPr sz="1368"/>
            </a:lvl3pPr>
            <a:lvl4pPr>
              <a:defRPr sz="1216"/>
            </a:lvl4pPr>
            <a:lvl5pPr>
              <a:defRPr sz="1216"/>
            </a:lvl5pPr>
            <a:lvl6pPr>
              <a:defRPr sz="1216"/>
            </a:lvl6pPr>
            <a:lvl7pPr>
              <a:defRPr sz="1216"/>
            </a:lvl7pPr>
            <a:lvl8pPr>
              <a:defRPr sz="1216"/>
            </a:lvl8pPr>
            <a:lvl9pPr>
              <a:defRPr sz="12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1824" b="1"/>
            </a:lvl1pPr>
            <a:lvl2pPr marL="347472" indent="0">
              <a:buNone/>
              <a:defRPr sz="1520" b="1"/>
            </a:lvl2pPr>
            <a:lvl3pPr marL="694944" indent="0">
              <a:buNone/>
              <a:defRPr sz="1368" b="1"/>
            </a:lvl3pPr>
            <a:lvl4pPr marL="1042416" indent="0">
              <a:buNone/>
              <a:defRPr sz="1216" b="1"/>
            </a:lvl4pPr>
            <a:lvl5pPr marL="1389888" indent="0">
              <a:buNone/>
              <a:defRPr sz="1216" b="1"/>
            </a:lvl5pPr>
            <a:lvl6pPr marL="1737360" indent="0">
              <a:buNone/>
              <a:defRPr sz="1216" b="1"/>
            </a:lvl6pPr>
            <a:lvl7pPr marL="2084832" indent="0">
              <a:buNone/>
              <a:defRPr sz="1216" b="1"/>
            </a:lvl7pPr>
            <a:lvl8pPr marL="2432304" indent="0">
              <a:buNone/>
              <a:defRPr sz="1216" b="1"/>
            </a:lvl8pPr>
            <a:lvl9pPr marL="2779776" indent="0">
              <a:buNone/>
              <a:defRPr sz="1216" b="1"/>
            </a:lvl9pPr>
          </a:lstStyle>
          <a:p>
            <a:pPr lvl="0"/>
            <a:r>
              <a:rPr lang="en-US"/>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1824"/>
            </a:lvl1pPr>
            <a:lvl2pPr>
              <a:defRPr sz="1520"/>
            </a:lvl2pPr>
            <a:lvl3pPr>
              <a:defRPr sz="1368"/>
            </a:lvl3pPr>
            <a:lvl4pPr>
              <a:defRPr sz="1216"/>
            </a:lvl4pPr>
            <a:lvl5pPr>
              <a:defRPr sz="1216"/>
            </a:lvl5pPr>
            <a:lvl6pPr>
              <a:defRPr sz="1216"/>
            </a:lvl6pPr>
            <a:lvl7pPr>
              <a:defRPr sz="1216"/>
            </a:lvl7pPr>
            <a:lvl8pPr>
              <a:defRPr sz="1216"/>
            </a:lvl8pPr>
            <a:lvl9pPr>
              <a:defRPr sz="12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a:extLst>
              <a:ext uri="{FF2B5EF4-FFF2-40B4-BE49-F238E27FC236}">
                <a16:creationId xmlns:a16="http://schemas.microsoft.com/office/drawing/2014/main" id="{9A917907-B6E4-B1B1-4F15-D83F3D3ED40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83F63A7-45C9-46FE-936E-9E91AB8E7D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01B8741E-6445-A4F4-624B-66090D91B1B8}"/>
              </a:ext>
            </a:extLst>
          </p:cNvPr>
          <p:cNvSpPr>
            <a:spLocks noGrp="1" noChangeArrowheads="1"/>
          </p:cNvSpPr>
          <p:nvPr>
            <p:ph type="sldNum" sz="quarter" idx="12"/>
          </p:nvPr>
        </p:nvSpPr>
        <p:spPr>
          <a:ln/>
        </p:spPr>
        <p:txBody>
          <a:bodyPr/>
          <a:lstStyle>
            <a:lvl1pPr>
              <a:defRPr/>
            </a:lvl1pPr>
          </a:lstStyle>
          <a:p>
            <a:pPr>
              <a:defRPr/>
            </a:pPr>
            <a:fld id="{86F3BCFC-5EEB-40F2-8548-0C4ACF68E969}" type="slidenum">
              <a:rPr lang="en-US" altLang="en-US"/>
              <a:pPr>
                <a:defRPr/>
              </a:pPr>
              <a:t>‹#›</a:t>
            </a:fld>
            <a:endParaRPr lang="en-US" altLang="en-US"/>
          </a:p>
        </p:txBody>
      </p:sp>
    </p:spTree>
    <p:extLst>
      <p:ext uri="{BB962C8B-B14F-4D97-AF65-F5344CB8AC3E}">
        <p14:creationId xmlns:p14="http://schemas.microsoft.com/office/powerpoint/2010/main" val="24786957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a:extLst>
              <a:ext uri="{FF2B5EF4-FFF2-40B4-BE49-F238E27FC236}">
                <a16:creationId xmlns:a16="http://schemas.microsoft.com/office/drawing/2014/main" id="{B6E23A7D-8604-98AE-C94C-A3B017C6EBE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455916F-0B31-AE2E-D0D4-CCEBCDBC6A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B3E0B95-5874-17DB-FE86-690409C86C5C}"/>
              </a:ext>
            </a:extLst>
          </p:cNvPr>
          <p:cNvSpPr>
            <a:spLocks noGrp="1" noChangeArrowheads="1"/>
          </p:cNvSpPr>
          <p:nvPr>
            <p:ph type="sldNum" sz="quarter" idx="12"/>
          </p:nvPr>
        </p:nvSpPr>
        <p:spPr>
          <a:ln/>
        </p:spPr>
        <p:txBody>
          <a:bodyPr/>
          <a:lstStyle>
            <a:lvl1pPr>
              <a:defRPr/>
            </a:lvl1pPr>
          </a:lstStyle>
          <a:p>
            <a:pPr>
              <a:defRPr/>
            </a:pPr>
            <a:fld id="{7FA68A58-27A0-4B11-925D-ED67934A523C}" type="slidenum">
              <a:rPr lang="en-US" altLang="en-US"/>
              <a:pPr>
                <a:defRPr/>
              </a:pPr>
              <a:t>‹#›</a:t>
            </a:fld>
            <a:endParaRPr lang="en-US" altLang="en-US"/>
          </a:p>
        </p:txBody>
      </p:sp>
    </p:spTree>
    <p:extLst>
      <p:ext uri="{BB962C8B-B14F-4D97-AF65-F5344CB8AC3E}">
        <p14:creationId xmlns:p14="http://schemas.microsoft.com/office/powerpoint/2010/main" val="1291514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BB9F2BA-9BA4-F939-D40F-16CAC63D6A8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C5F30B6-D462-F166-3D52-1B4A090094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1C80832-E63C-1659-A605-EFA6D1937B59}"/>
              </a:ext>
            </a:extLst>
          </p:cNvPr>
          <p:cNvSpPr>
            <a:spLocks noGrp="1" noChangeArrowheads="1"/>
          </p:cNvSpPr>
          <p:nvPr>
            <p:ph type="sldNum" sz="quarter" idx="12"/>
          </p:nvPr>
        </p:nvSpPr>
        <p:spPr>
          <a:ln/>
        </p:spPr>
        <p:txBody>
          <a:bodyPr/>
          <a:lstStyle>
            <a:lvl1pPr>
              <a:defRPr/>
            </a:lvl1pPr>
          </a:lstStyle>
          <a:p>
            <a:pPr>
              <a:defRPr/>
            </a:pPr>
            <a:fld id="{6FA1FE10-8C5B-447C-BCB8-26E95CD54F7B}" type="slidenum">
              <a:rPr lang="en-US" altLang="en-US"/>
              <a:pPr>
                <a:defRPr/>
              </a:pPr>
              <a:t>‹#›</a:t>
            </a:fld>
            <a:endParaRPr lang="en-US" altLang="en-US"/>
          </a:p>
        </p:txBody>
      </p:sp>
    </p:spTree>
    <p:extLst>
      <p:ext uri="{BB962C8B-B14F-4D97-AF65-F5344CB8AC3E}">
        <p14:creationId xmlns:p14="http://schemas.microsoft.com/office/powerpoint/2010/main" val="26760508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1520" b="1"/>
            </a:lvl1pPr>
          </a:lstStyle>
          <a:p>
            <a:r>
              <a:rPr lang="en-US"/>
              <a:t>Click to edit Master title style</a:t>
            </a:r>
            <a:endParaRPr lang="vi-VN"/>
          </a:p>
        </p:txBody>
      </p:sp>
      <p:sp>
        <p:nvSpPr>
          <p:cNvPr id="3" name="Content Placeholder 2"/>
          <p:cNvSpPr>
            <a:spLocks noGrp="1"/>
          </p:cNvSpPr>
          <p:nvPr>
            <p:ph idx="1"/>
          </p:nvPr>
        </p:nvSpPr>
        <p:spPr>
          <a:xfrm>
            <a:off x="3575050" y="273051"/>
            <a:ext cx="5111750" cy="5853113"/>
          </a:xfrm>
        </p:spPr>
        <p:txBody>
          <a:bodyPr/>
          <a:lstStyle>
            <a:lvl1pPr>
              <a:defRPr sz="2432"/>
            </a:lvl1pPr>
            <a:lvl2pPr>
              <a:defRPr sz="2128"/>
            </a:lvl2pPr>
            <a:lvl3pPr>
              <a:defRPr sz="1824"/>
            </a:lvl3pPr>
            <a:lvl4pPr>
              <a:defRPr sz="1520"/>
            </a:lvl4pPr>
            <a:lvl5pPr>
              <a:defRPr sz="1520"/>
            </a:lvl5pPr>
            <a:lvl6pPr>
              <a:defRPr sz="1520"/>
            </a:lvl6pPr>
            <a:lvl7pPr>
              <a:defRPr sz="1520"/>
            </a:lvl7pPr>
            <a:lvl8pPr>
              <a:defRPr sz="1520"/>
            </a:lvl8pPr>
            <a:lvl9pPr>
              <a:defRPr sz="15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064"/>
            </a:lvl1pPr>
            <a:lvl2pPr marL="347472" indent="0">
              <a:buNone/>
              <a:defRPr sz="912"/>
            </a:lvl2pPr>
            <a:lvl3pPr marL="694944" indent="0">
              <a:buNone/>
              <a:defRPr sz="760"/>
            </a:lvl3pPr>
            <a:lvl4pPr marL="1042416" indent="0">
              <a:buNone/>
              <a:defRPr sz="684"/>
            </a:lvl4pPr>
            <a:lvl5pPr marL="1389888" indent="0">
              <a:buNone/>
              <a:defRPr sz="684"/>
            </a:lvl5pPr>
            <a:lvl6pPr marL="1737360" indent="0">
              <a:buNone/>
              <a:defRPr sz="684"/>
            </a:lvl6pPr>
            <a:lvl7pPr marL="2084832" indent="0">
              <a:buNone/>
              <a:defRPr sz="684"/>
            </a:lvl7pPr>
            <a:lvl8pPr marL="2432304" indent="0">
              <a:buNone/>
              <a:defRPr sz="684"/>
            </a:lvl8pPr>
            <a:lvl9pPr marL="2779776" indent="0">
              <a:buNone/>
              <a:defRPr sz="684"/>
            </a:lvl9pPr>
          </a:lstStyle>
          <a:p>
            <a:pPr lvl="0"/>
            <a:r>
              <a:rPr lang="en-US"/>
              <a:t>Click to edit Master text styles</a:t>
            </a:r>
          </a:p>
        </p:txBody>
      </p:sp>
      <p:sp>
        <p:nvSpPr>
          <p:cNvPr id="5" name="Rectangle 4">
            <a:extLst>
              <a:ext uri="{FF2B5EF4-FFF2-40B4-BE49-F238E27FC236}">
                <a16:creationId xmlns:a16="http://schemas.microsoft.com/office/drawing/2014/main" id="{509C4DBE-34D7-FB53-7442-3E0C5BC1100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3EE0346-4B80-B17C-90C1-7451838631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6BE247-6E38-A5B7-462F-C49C0D0F251C}"/>
              </a:ext>
            </a:extLst>
          </p:cNvPr>
          <p:cNvSpPr>
            <a:spLocks noGrp="1" noChangeArrowheads="1"/>
          </p:cNvSpPr>
          <p:nvPr>
            <p:ph type="sldNum" sz="quarter" idx="12"/>
          </p:nvPr>
        </p:nvSpPr>
        <p:spPr>
          <a:ln/>
        </p:spPr>
        <p:txBody>
          <a:bodyPr/>
          <a:lstStyle>
            <a:lvl1pPr>
              <a:defRPr/>
            </a:lvl1pPr>
          </a:lstStyle>
          <a:p>
            <a:pPr>
              <a:defRPr/>
            </a:pPr>
            <a:fld id="{783B1EA6-F7B0-4BAF-8C4F-F15E744DFEA1}" type="slidenum">
              <a:rPr lang="en-US" altLang="en-US"/>
              <a:pPr>
                <a:defRPr/>
              </a:pPr>
              <a:t>‹#›</a:t>
            </a:fld>
            <a:endParaRPr lang="en-US" altLang="en-US"/>
          </a:p>
        </p:txBody>
      </p:sp>
    </p:spTree>
    <p:extLst>
      <p:ext uri="{BB962C8B-B14F-4D97-AF65-F5344CB8AC3E}">
        <p14:creationId xmlns:p14="http://schemas.microsoft.com/office/powerpoint/2010/main" val="295642719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1520" b="1"/>
            </a:lvl1pPr>
          </a:lstStyle>
          <a:p>
            <a:r>
              <a:rPr lang="en-US"/>
              <a:t>Click to edit Master title style</a:t>
            </a:r>
            <a:endParaRPr lang="vi-VN"/>
          </a:p>
        </p:txBody>
      </p:sp>
      <p:sp>
        <p:nvSpPr>
          <p:cNvPr id="3" name="Picture Placeholder 2"/>
          <p:cNvSpPr>
            <a:spLocks noGrp="1"/>
          </p:cNvSpPr>
          <p:nvPr>
            <p:ph type="pic" idx="1"/>
          </p:nvPr>
        </p:nvSpPr>
        <p:spPr>
          <a:xfrm>
            <a:off x="1792288" y="612776"/>
            <a:ext cx="5486400" cy="4114800"/>
          </a:xfrm>
        </p:spPr>
        <p:txBody>
          <a:bodyPr/>
          <a:lstStyle>
            <a:lvl1pPr marL="0" indent="0">
              <a:buNone/>
              <a:defRPr sz="2432"/>
            </a:lvl1pPr>
            <a:lvl2pPr marL="347472" indent="0">
              <a:buNone/>
              <a:defRPr sz="2128"/>
            </a:lvl2pPr>
            <a:lvl3pPr marL="694944" indent="0">
              <a:buNone/>
              <a:defRPr sz="1824"/>
            </a:lvl3pPr>
            <a:lvl4pPr marL="1042416" indent="0">
              <a:buNone/>
              <a:defRPr sz="1520"/>
            </a:lvl4pPr>
            <a:lvl5pPr marL="1389888" indent="0">
              <a:buNone/>
              <a:defRPr sz="1520"/>
            </a:lvl5pPr>
            <a:lvl6pPr marL="1737360" indent="0">
              <a:buNone/>
              <a:defRPr sz="1520"/>
            </a:lvl6pPr>
            <a:lvl7pPr marL="2084832" indent="0">
              <a:buNone/>
              <a:defRPr sz="1520"/>
            </a:lvl7pPr>
            <a:lvl8pPr marL="2432304" indent="0">
              <a:buNone/>
              <a:defRPr sz="1520"/>
            </a:lvl8pPr>
            <a:lvl9pPr marL="2779776" indent="0">
              <a:buNone/>
              <a:defRPr sz="152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64"/>
            </a:lvl1pPr>
            <a:lvl2pPr marL="347472" indent="0">
              <a:buNone/>
              <a:defRPr sz="912"/>
            </a:lvl2pPr>
            <a:lvl3pPr marL="694944" indent="0">
              <a:buNone/>
              <a:defRPr sz="760"/>
            </a:lvl3pPr>
            <a:lvl4pPr marL="1042416" indent="0">
              <a:buNone/>
              <a:defRPr sz="684"/>
            </a:lvl4pPr>
            <a:lvl5pPr marL="1389888" indent="0">
              <a:buNone/>
              <a:defRPr sz="684"/>
            </a:lvl5pPr>
            <a:lvl6pPr marL="1737360" indent="0">
              <a:buNone/>
              <a:defRPr sz="684"/>
            </a:lvl6pPr>
            <a:lvl7pPr marL="2084832" indent="0">
              <a:buNone/>
              <a:defRPr sz="684"/>
            </a:lvl7pPr>
            <a:lvl8pPr marL="2432304" indent="0">
              <a:buNone/>
              <a:defRPr sz="684"/>
            </a:lvl8pPr>
            <a:lvl9pPr marL="2779776" indent="0">
              <a:buNone/>
              <a:defRPr sz="684"/>
            </a:lvl9pPr>
          </a:lstStyle>
          <a:p>
            <a:pPr lvl="0"/>
            <a:r>
              <a:rPr lang="en-US"/>
              <a:t>Click to edit Master text styles</a:t>
            </a:r>
          </a:p>
        </p:txBody>
      </p:sp>
      <p:sp>
        <p:nvSpPr>
          <p:cNvPr id="5" name="Rectangle 4">
            <a:extLst>
              <a:ext uri="{FF2B5EF4-FFF2-40B4-BE49-F238E27FC236}">
                <a16:creationId xmlns:a16="http://schemas.microsoft.com/office/drawing/2014/main" id="{EE75167B-F7C3-D787-EDAB-AEB804B2F6C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7F55E2-73FC-8DB2-675B-F88CD64D30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EC65D73-CEEA-C1A0-D673-7040685F1EC2}"/>
              </a:ext>
            </a:extLst>
          </p:cNvPr>
          <p:cNvSpPr>
            <a:spLocks noGrp="1" noChangeArrowheads="1"/>
          </p:cNvSpPr>
          <p:nvPr>
            <p:ph type="sldNum" sz="quarter" idx="12"/>
          </p:nvPr>
        </p:nvSpPr>
        <p:spPr>
          <a:ln/>
        </p:spPr>
        <p:txBody>
          <a:bodyPr/>
          <a:lstStyle>
            <a:lvl1pPr>
              <a:defRPr/>
            </a:lvl1pPr>
          </a:lstStyle>
          <a:p>
            <a:pPr>
              <a:defRPr/>
            </a:pPr>
            <a:fld id="{EFA39568-40B2-4590-A106-F19628C76BAF}" type="slidenum">
              <a:rPr lang="en-US" altLang="en-US"/>
              <a:pPr>
                <a:defRPr/>
              </a:pPr>
              <a:t>‹#›</a:t>
            </a:fld>
            <a:endParaRPr lang="en-US" altLang="en-US"/>
          </a:p>
        </p:txBody>
      </p:sp>
    </p:spTree>
    <p:extLst>
      <p:ext uri="{BB962C8B-B14F-4D97-AF65-F5344CB8AC3E}">
        <p14:creationId xmlns:p14="http://schemas.microsoft.com/office/powerpoint/2010/main" val="37103657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0F78F480-6023-7F34-D26F-13823B2CBF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AF198D3-A4AD-A390-9891-29483626C0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BA243C4-72ED-B227-BFEA-5F125A306C78}"/>
              </a:ext>
            </a:extLst>
          </p:cNvPr>
          <p:cNvSpPr>
            <a:spLocks noGrp="1" noChangeArrowheads="1"/>
          </p:cNvSpPr>
          <p:nvPr>
            <p:ph type="sldNum" sz="quarter" idx="12"/>
          </p:nvPr>
        </p:nvSpPr>
        <p:spPr>
          <a:ln/>
        </p:spPr>
        <p:txBody>
          <a:bodyPr/>
          <a:lstStyle>
            <a:lvl1pPr>
              <a:defRPr/>
            </a:lvl1pPr>
          </a:lstStyle>
          <a:p>
            <a:pPr>
              <a:defRPr/>
            </a:pPr>
            <a:fld id="{1DB43966-683D-4293-B07D-93FA7E0BD05C}" type="slidenum">
              <a:rPr lang="en-US" altLang="en-US"/>
              <a:pPr>
                <a:defRPr/>
              </a:pPr>
              <a:t>‹#›</a:t>
            </a:fld>
            <a:endParaRPr lang="en-US" altLang="en-US"/>
          </a:p>
        </p:txBody>
      </p:sp>
    </p:spTree>
    <p:extLst>
      <p:ext uri="{BB962C8B-B14F-4D97-AF65-F5344CB8AC3E}">
        <p14:creationId xmlns:p14="http://schemas.microsoft.com/office/powerpoint/2010/main" val="133317290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6"/>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CE886011-1500-FEBC-E35F-5F40205AE3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DFF53C5-74E1-C29E-3809-CBD6FD55A8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D89668A-FD11-842E-2234-B3DE8752D78D}"/>
              </a:ext>
            </a:extLst>
          </p:cNvPr>
          <p:cNvSpPr>
            <a:spLocks noGrp="1" noChangeArrowheads="1"/>
          </p:cNvSpPr>
          <p:nvPr>
            <p:ph type="sldNum" sz="quarter" idx="12"/>
          </p:nvPr>
        </p:nvSpPr>
        <p:spPr>
          <a:ln/>
        </p:spPr>
        <p:txBody>
          <a:bodyPr/>
          <a:lstStyle>
            <a:lvl1pPr>
              <a:defRPr/>
            </a:lvl1pPr>
          </a:lstStyle>
          <a:p>
            <a:pPr>
              <a:defRPr/>
            </a:pPr>
            <a:fld id="{7CB3CF34-0A84-4D31-8436-EFDF647D4A3B}" type="slidenum">
              <a:rPr lang="en-US" altLang="en-US"/>
              <a:pPr>
                <a:defRPr/>
              </a:pPr>
              <a:t>‹#›</a:t>
            </a:fld>
            <a:endParaRPr lang="en-US" altLang="en-US"/>
          </a:p>
        </p:txBody>
      </p:sp>
    </p:spTree>
    <p:extLst>
      <p:ext uri="{BB962C8B-B14F-4D97-AF65-F5344CB8AC3E}">
        <p14:creationId xmlns:p14="http://schemas.microsoft.com/office/powerpoint/2010/main" val="340629219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457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Rectangle 4">
            <a:extLst>
              <a:ext uri="{FF2B5EF4-FFF2-40B4-BE49-F238E27FC236}">
                <a16:creationId xmlns:a16="http://schemas.microsoft.com/office/drawing/2014/main" id="{873D5875-47E7-7B22-1305-BA7A9E60E995}"/>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FFE0DF1C-916A-CD5D-F827-CC0D353888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6FE309E8-9B10-9727-6480-43BAD8E55038}"/>
              </a:ext>
            </a:extLst>
          </p:cNvPr>
          <p:cNvSpPr>
            <a:spLocks noGrp="1" noChangeArrowheads="1"/>
          </p:cNvSpPr>
          <p:nvPr>
            <p:ph type="sldNum" sz="quarter" idx="12"/>
          </p:nvPr>
        </p:nvSpPr>
        <p:spPr>
          <a:ln/>
        </p:spPr>
        <p:txBody>
          <a:bodyPr/>
          <a:lstStyle>
            <a:lvl1pPr>
              <a:defRPr/>
            </a:lvl1pPr>
          </a:lstStyle>
          <a:p>
            <a:pPr>
              <a:defRPr/>
            </a:pPr>
            <a:fld id="{B041E0DC-A891-47FE-8A7D-7F5200E8F0DF}" type="slidenum">
              <a:rPr lang="en-US" altLang="en-US"/>
              <a:pPr>
                <a:defRPr/>
              </a:pPr>
              <a:t>‹#›</a:t>
            </a:fld>
            <a:endParaRPr lang="en-US" altLang="en-US"/>
          </a:p>
        </p:txBody>
      </p:sp>
    </p:spTree>
    <p:extLst>
      <p:ext uri="{BB962C8B-B14F-4D97-AF65-F5344CB8AC3E}">
        <p14:creationId xmlns:p14="http://schemas.microsoft.com/office/powerpoint/2010/main" val="38207567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endParaRPr lang="vi-VN"/>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a:extLst>
              <a:ext uri="{FF2B5EF4-FFF2-40B4-BE49-F238E27FC236}">
                <a16:creationId xmlns:a16="http://schemas.microsoft.com/office/drawing/2014/main" id="{B0C7BF4D-8B85-A34E-4560-88505B5C848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3389175-ABA4-7764-76D4-573D556D0D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C8966B3-C1E7-6583-CBAC-43B58451E98D}"/>
              </a:ext>
            </a:extLst>
          </p:cNvPr>
          <p:cNvSpPr>
            <a:spLocks noGrp="1" noChangeArrowheads="1"/>
          </p:cNvSpPr>
          <p:nvPr>
            <p:ph type="sldNum" sz="quarter" idx="12"/>
          </p:nvPr>
        </p:nvSpPr>
        <p:spPr>
          <a:ln/>
        </p:spPr>
        <p:txBody>
          <a:bodyPr/>
          <a:lstStyle>
            <a:lvl1pPr>
              <a:defRPr/>
            </a:lvl1pPr>
          </a:lstStyle>
          <a:p>
            <a:pPr>
              <a:defRPr/>
            </a:pPr>
            <a:fld id="{E65D36B4-2726-4AAC-95F9-7F5C6432BF1F}" type="slidenum">
              <a:rPr lang="en-US" altLang="en-US"/>
              <a:pPr>
                <a:defRPr/>
              </a:pPr>
              <a:t>‹#›</a:t>
            </a:fld>
            <a:endParaRPr lang="en-US" altLang="en-US"/>
          </a:p>
        </p:txBody>
      </p:sp>
    </p:spTree>
    <p:extLst>
      <p:ext uri="{BB962C8B-B14F-4D97-AF65-F5344CB8AC3E}">
        <p14:creationId xmlns:p14="http://schemas.microsoft.com/office/powerpoint/2010/main" val="266509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3" name="Rectangle 4">
            <a:extLst>
              <a:ext uri="{FF2B5EF4-FFF2-40B4-BE49-F238E27FC236}">
                <a16:creationId xmlns:a16="http://schemas.microsoft.com/office/drawing/2014/main" id="{CF7B3C9E-4590-F24A-1705-5682C86D9DE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07C7058-DA2D-5ADC-4F73-8FA26A71B1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5490A84-EC9E-12B3-5BFE-F068FAA2C641}"/>
              </a:ext>
            </a:extLst>
          </p:cNvPr>
          <p:cNvSpPr>
            <a:spLocks noGrp="1" noChangeArrowheads="1"/>
          </p:cNvSpPr>
          <p:nvPr>
            <p:ph type="sldNum" sz="quarter" idx="12"/>
          </p:nvPr>
        </p:nvSpPr>
        <p:spPr>
          <a:ln/>
        </p:spPr>
        <p:txBody>
          <a:bodyPr/>
          <a:lstStyle>
            <a:lvl1pPr>
              <a:defRPr/>
            </a:lvl1pPr>
          </a:lstStyle>
          <a:p>
            <a:pPr>
              <a:defRPr/>
            </a:pPr>
            <a:fld id="{8693C228-86E5-43B3-BAB8-52D023635AFE}" type="slidenum">
              <a:rPr lang="en-US" altLang="en-US"/>
              <a:pPr>
                <a:defRPr/>
              </a:pPr>
              <a:t>‹#›</a:t>
            </a:fld>
            <a:endParaRPr lang="en-US" altLang="en-US"/>
          </a:p>
        </p:txBody>
      </p:sp>
    </p:spTree>
    <p:extLst>
      <p:ext uri="{BB962C8B-B14F-4D97-AF65-F5344CB8AC3E}">
        <p14:creationId xmlns:p14="http://schemas.microsoft.com/office/powerpoint/2010/main" val="16214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1B7843-8F06-4F45-8A71-62ED59F35AC4}" type="datetimeFigureOut">
              <a:rPr lang="vi-VN" smtClean="0"/>
              <a:pPr/>
              <a:t>02/01/2023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CC1619D-CC1C-4F0F-BEE2-991BBB20F08F}"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theme" Target="../theme/theme5.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1B7843-8F06-4F45-8A71-62ED59F35AC4}" type="datetimeFigureOut">
              <a:rPr lang="vi-VN" smtClean="0"/>
              <a:pPr/>
              <a:t>02/01/2023</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1619D-CC1C-4F0F-BEE2-991BBB20F08F}"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6802" name="Group 2"/>
          <p:cNvGrpSpPr>
            <a:grpSpLocks/>
          </p:cNvGrpSpPr>
          <p:nvPr/>
        </p:nvGrpSpPr>
        <p:grpSpPr bwMode="auto">
          <a:xfrm>
            <a:off x="1071563" y="304800"/>
            <a:ext cx="7615237" cy="1106488"/>
            <a:chOff x="675" y="192"/>
            <a:chExt cx="4797" cy="697"/>
          </a:xfrm>
        </p:grpSpPr>
        <p:sp>
          <p:nvSpPr>
            <p:cNvPr id="76803"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6804"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6805"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680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680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grpSp>
      <p:sp>
        <p:nvSpPr>
          <p:cNvPr id="76808"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6809"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6810"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6811"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2B693F5-0D52-4A7B-B7BB-7E27B6272053}" type="slidenum">
              <a:rPr kumimoji="0" lang="en-US" alt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76812"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388512867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chemeClr val="accent1"/>
        </a:buClr>
        <a:buFont typeface="Wingdings" panose="05000000000000000000" pitchFamily="2" charset="2"/>
        <a:buChar char="l"/>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anose="05000000000000000000" pitchFamily="2" charset="2"/>
        <a:buChar char="¡"/>
        <a:defRPr sz="27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Font typeface="Wingdings" panose="05000000000000000000" pitchFamily="2" charset="2"/>
        <a:buChar char="l"/>
        <a:defRPr sz="2300" kern="1200">
          <a:solidFill>
            <a:schemeClr val="tx1"/>
          </a:solidFill>
          <a:latin typeface="+mn-lt"/>
          <a:ea typeface="+mn-ea"/>
          <a:cs typeface="+mn-cs"/>
        </a:defRPr>
      </a:lvl3pPr>
      <a:lvl4pPr marL="16002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76AE7A7-4A3F-4430-A929-745E45EFD88F}"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3308650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B28271C-224A-746B-0217-FEDFACA8EDA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09FA84F-DF46-FDB0-72BE-5B297E78601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B3DE50A-B925-9BAE-1BB9-52247F828C4D}"/>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2E83A07E-CF3B-ABAE-A8C9-348196DC0CE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54A7D37D-E743-EE53-97B2-A7069D2EAAD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36AC0EB-655E-4DDF-ADB7-AE10F6533673}" type="slidenum">
              <a:rPr lang="en-US" altLang="en-US"/>
              <a:pPr/>
              <a:t>‹#›</a:t>
            </a:fld>
            <a:endParaRPr lang="en-US" altLang="en-US"/>
          </a:p>
        </p:txBody>
      </p:sp>
    </p:spTree>
    <p:extLst>
      <p:ext uri="{BB962C8B-B14F-4D97-AF65-F5344CB8AC3E}">
        <p14:creationId xmlns:p14="http://schemas.microsoft.com/office/powerpoint/2010/main" val="1697966141"/>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BFF8EFC-7A6A-C513-0087-52616C93BEB8}"/>
              </a:ext>
            </a:extLst>
          </p:cNvPr>
          <p:cNvSpPr>
            <a:spLocks noGrp="1" noChangeArrowheads="1"/>
          </p:cNvSpPr>
          <p:nvPr>
            <p:ph type="title"/>
          </p:nvPr>
        </p:nvSpPr>
        <p:spPr bwMode="auto">
          <a:xfrm>
            <a:off x="457200" y="273652"/>
            <a:ext cx="8229600" cy="114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6C3ADF9-8371-DF6E-9FAC-9BFF3DD62040}"/>
              </a:ext>
            </a:extLst>
          </p:cNvPr>
          <p:cNvSpPr>
            <a:spLocks noGrp="1" noChangeArrowheads="1"/>
          </p:cNvSpPr>
          <p:nvPr>
            <p:ph type="body" idx="1"/>
          </p:nvPr>
        </p:nvSpPr>
        <p:spPr bwMode="auto">
          <a:xfrm>
            <a:off x="457200" y="1600131"/>
            <a:ext cx="8229600" cy="452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AF339-B7D0-6AD4-2A5C-67EAF3F73B76}"/>
              </a:ext>
            </a:extLst>
          </p:cNvPr>
          <p:cNvSpPr>
            <a:spLocks noGrp="1" noChangeArrowheads="1"/>
          </p:cNvSpPr>
          <p:nvPr>
            <p:ph type="dt" sz="half" idx="2"/>
          </p:nvPr>
        </p:nvSpPr>
        <p:spPr bwMode="auto">
          <a:xfrm>
            <a:off x="457200" y="6245939"/>
            <a:ext cx="2133600" cy="476279"/>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64">
                <a:solidFill>
                  <a:srgbClr val="000000"/>
                </a:solidFill>
                <a:latin typeface="Arial" charset="0"/>
              </a:defRPr>
            </a:lvl1pPr>
          </a:lstStyle>
          <a:p>
            <a:pPr>
              <a:defRPr/>
            </a:pPr>
            <a:endParaRPr lang="en-US"/>
          </a:p>
        </p:txBody>
      </p:sp>
      <p:sp>
        <p:nvSpPr>
          <p:cNvPr id="1029" name="Rectangle 5">
            <a:extLst>
              <a:ext uri="{FF2B5EF4-FFF2-40B4-BE49-F238E27FC236}">
                <a16:creationId xmlns:a16="http://schemas.microsoft.com/office/drawing/2014/main" id="{993C1187-17A7-3B00-CAFB-86E84FAB2FDA}"/>
              </a:ext>
            </a:extLst>
          </p:cNvPr>
          <p:cNvSpPr>
            <a:spLocks noGrp="1" noChangeArrowheads="1"/>
          </p:cNvSpPr>
          <p:nvPr>
            <p:ph type="ftr" sz="quarter" idx="3"/>
          </p:nvPr>
        </p:nvSpPr>
        <p:spPr bwMode="auto">
          <a:xfrm>
            <a:off x="3124200" y="6245939"/>
            <a:ext cx="2895600" cy="476279"/>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64">
                <a:solidFill>
                  <a:srgbClr val="000000"/>
                </a:solidFill>
                <a:latin typeface="Arial" charset="0"/>
              </a:defRPr>
            </a:lvl1pPr>
          </a:lstStyle>
          <a:p>
            <a:pPr>
              <a:defRPr/>
            </a:pPr>
            <a:endParaRPr lang="en-US"/>
          </a:p>
        </p:txBody>
      </p:sp>
      <p:sp>
        <p:nvSpPr>
          <p:cNvPr id="1030" name="Rectangle 6">
            <a:extLst>
              <a:ext uri="{FF2B5EF4-FFF2-40B4-BE49-F238E27FC236}">
                <a16:creationId xmlns:a16="http://schemas.microsoft.com/office/drawing/2014/main" id="{0925731E-C5F5-B318-3143-1465C0960D38}"/>
              </a:ext>
            </a:extLst>
          </p:cNvPr>
          <p:cNvSpPr>
            <a:spLocks noGrp="1" noChangeArrowheads="1"/>
          </p:cNvSpPr>
          <p:nvPr>
            <p:ph type="sldNum" sz="quarter" idx="4"/>
          </p:nvPr>
        </p:nvSpPr>
        <p:spPr bwMode="auto">
          <a:xfrm>
            <a:off x="6553200" y="6245939"/>
            <a:ext cx="2133600" cy="476279"/>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64">
                <a:solidFill>
                  <a:srgbClr val="000000"/>
                </a:solidFill>
              </a:defRPr>
            </a:lvl1pPr>
          </a:lstStyle>
          <a:p>
            <a:pPr>
              <a:defRPr/>
            </a:pPr>
            <a:fld id="{55AEE608-412D-436F-8E63-661F20BC15B7}" type="slidenum">
              <a:rPr lang="en-US" altLang="en-US"/>
              <a:pPr>
                <a:defRPr/>
              </a:pPr>
              <a:t>‹#›</a:t>
            </a:fld>
            <a:endParaRPr lang="en-US" altLang="en-US"/>
          </a:p>
        </p:txBody>
      </p:sp>
    </p:spTree>
    <p:extLst>
      <p:ext uri="{BB962C8B-B14F-4D97-AF65-F5344CB8AC3E}">
        <p14:creationId xmlns:p14="http://schemas.microsoft.com/office/powerpoint/2010/main" val="272207527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Lst>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7472" algn="ctr" rtl="0" fontAlgn="base">
        <a:spcBef>
          <a:spcPct val="0"/>
        </a:spcBef>
        <a:spcAft>
          <a:spcPct val="0"/>
        </a:spcAft>
        <a:defRPr sz="3344">
          <a:solidFill>
            <a:schemeClr val="tx2"/>
          </a:solidFill>
          <a:latin typeface="Arial" charset="0"/>
        </a:defRPr>
      </a:lvl6pPr>
      <a:lvl7pPr marL="694944" algn="ctr" rtl="0" fontAlgn="base">
        <a:spcBef>
          <a:spcPct val="0"/>
        </a:spcBef>
        <a:spcAft>
          <a:spcPct val="0"/>
        </a:spcAft>
        <a:defRPr sz="3344">
          <a:solidFill>
            <a:schemeClr val="tx2"/>
          </a:solidFill>
          <a:latin typeface="Arial" charset="0"/>
        </a:defRPr>
      </a:lvl7pPr>
      <a:lvl8pPr marL="1042416" algn="ctr" rtl="0" fontAlgn="base">
        <a:spcBef>
          <a:spcPct val="0"/>
        </a:spcBef>
        <a:spcAft>
          <a:spcPct val="0"/>
        </a:spcAft>
        <a:defRPr sz="3344">
          <a:solidFill>
            <a:schemeClr val="tx2"/>
          </a:solidFill>
          <a:latin typeface="Arial" charset="0"/>
        </a:defRPr>
      </a:lvl8pPr>
      <a:lvl9pPr marL="1389888" algn="ctr" rtl="0" fontAlgn="base">
        <a:spcBef>
          <a:spcPct val="0"/>
        </a:spcBef>
        <a:spcAft>
          <a:spcPct val="0"/>
        </a:spcAft>
        <a:defRPr sz="3344">
          <a:solidFill>
            <a:schemeClr val="tx2"/>
          </a:solidFill>
          <a:latin typeface="Arial" charset="0"/>
        </a:defRPr>
      </a:lvl9pPr>
    </p:titleStyle>
    <p:bodyStyle>
      <a:lvl1pPr marL="260350" indent="-260350" algn="l" rtl="0" eaLnBrk="0" fontAlgn="base" hangingPunct="0">
        <a:spcBef>
          <a:spcPct val="20000"/>
        </a:spcBef>
        <a:spcAft>
          <a:spcPct val="0"/>
        </a:spcAft>
        <a:buChar char="•"/>
        <a:defRPr sz="2400">
          <a:solidFill>
            <a:schemeClr val="tx1"/>
          </a:solidFill>
          <a:latin typeface="+mn-lt"/>
          <a:ea typeface="+mn-ea"/>
          <a:cs typeface="+mn-cs"/>
        </a:defRPr>
      </a:lvl1pPr>
      <a:lvl2pPr marL="563563" indent="-215900" algn="l" rtl="0" eaLnBrk="0" fontAlgn="base" hangingPunct="0">
        <a:spcBef>
          <a:spcPct val="20000"/>
        </a:spcBef>
        <a:spcAft>
          <a:spcPct val="0"/>
        </a:spcAft>
        <a:buChar char="–"/>
        <a:defRPr sz="2100">
          <a:solidFill>
            <a:schemeClr val="tx1"/>
          </a:solidFill>
          <a:latin typeface="+mn-lt"/>
        </a:defRPr>
      </a:lvl2pPr>
      <a:lvl3pPr marL="868363" indent="-173038" algn="l" rtl="0" eaLnBrk="0" fontAlgn="base" hangingPunct="0">
        <a:spcBef>
          <a:spcPct val="20000"/>
        </a:spcBef>
        <a:spcAft>
          <a:spcPct val="0"/>
        </a:spcAft>
        <a:buChar char="•"/>
        <a:defRPr>
          <a:solidFill>
            <a:schemeClr val="tx1"/>
          </a:solidFill>
          <a:latin typeface="+mn-lt"/>
        </a:defRPr>
      </a:lvl3pPr>
      <a:lvl4pPr marL="1216025" indent="-173038" algn="l" rtl="0" eaLnBrk="0" fontAlgn="base" hangingPunct="0">
        <a:spcBef>
          <a:spcPct val="20000"/>
        </a:spcBef>
        <a:spcAft>
          <a:spcPct val="0"/>
        </a:spcAft>
        <a:buChar char="–"/>
        <a:defRPr sz="1500">
          <a:solidFill>
            <a:schemeClr val="tx1"/>
          </a:solidFill>
          <a:latin typeface="+mn-lt"/>
        </a:defRPr>
      </a:lvl4pPr>
      <a:lvl5pPr marL="1562100" indent="-173038" algn="l" rtl="0" eaLnBrk="0" fontAlgn="base" hangingPunct="0">
        <a:spcBef>
          <a:spcPct val="20000"/>
        </a:spcBef>
        <a:spcAft>
          <a:spcPct val="0"/>
        </a:spcAft>
        <a:buChar char="»"/>
        <a:defRPr sz="1500">
          <a:solidFill>
            <a:schemeClr val="tx1"/>
          </a:solidFill>
          <a:latin typeface="+mn-lt"/>
        </a:defRPr>
      </a:lvl5pPr>
      <a:lvl6pPr marL="1911096" indent="-173736" algn="l" rtl="0" fontAlgn="base">
        <a:spcBef>
          <a:spcPct val="20000"/>
        </a:spcBef>
        <a:spcAft>
          <a:spcPct val="0"/>
        </a:spcAft>
        <a:buChar char="»"/>
        <a:defRPr sz="1520">
          <a:solidFill>
            <a:schemeClr val="tx1"/>
          </a:solidFill>
          <a:latin typeface="+mn-lt"/>
        </a:defRPr>
      </a:lvl6pPr>
      <a:lvl7pPr marL="2258568" indent="-173736" algn="l" rtl="0" fontAlgn="base">
        <a:spcBef>
          <a:spcPct val="20000"/>
        </a:spcBef>
        <a:spcAft>
          <a:spcPct val="0"/>
        </a:spcAft>
        <a:buChar char="»"/>
        <a:defRPr sz="1520">
          <a:solidFill>
            <a:schemeClr val="tx1"/>
          </a:solidFill>
          <a:latin typeface="+mn-lt"/>
        </a:defRPr>
      </a:lvl7pPr>
      <a:lvl8pPr marL="2606040" indent="-173736" algn="l" rtl="0" fontAlgn="base">
        <a:spcBef>
          <a:spcPct val="20000"/>
        </a:spcBef>
        <a:spcAft>
          <a:spcPct val="0"/>
        </a:spcAft>
        <a:buChar char="»"/>
        <a:defRPr sz="1520">
          <a:solidFill>
            <a:schemeClr val="tx1"/>
          </a:solidFill>
          <a:latin typeface="+mn-lt"/>
        </a:defRPr>
      </a:lvl8pPr>
      <a:lvl9pPr marL="2953512" indent="-173736" algn="l" rtl="0" fontAlgn="base">
        <a:spcBef>
          <a:spcPct val="20000"/>
        </a:spcBef>
        <a:spcAft>
          <a:spcPct val="0"/>
        </a:spcAft>
        <a:buChar char="»"/>
        <a:defRPr sz="1520">
          <a:solidFill>
            <a:schemeClr val="tx1"/>
          </a:solidFill>
          <a:latin typeface="+mn-lt"/>
        </a:defRPr>
      </a:lvl9pPr>
    </p:bodyStyle>
    <p:otherStyle>
      <a:defPPr>
        <a:defRPr lang="vi-VN"/>
      </a:defPPr>
      <a:lvl1pPr marL="0" algn="l" defTabSz="694944" rtl="0" eaLnBrk="1" latinLnBrk="0" hangingPunct="1">
        <a:defRPr sz="1368" kern="1200">
          <a:solidFill>
            <a:schemeClr val="tx1"/>
          </a:solidFill>
          <a:latin typeface="+mn-lt"/>
          <a:ea typeface="+mn-ea"/>
          <a:cs typeface="+mn-cs"/>
        </a:defRPr>
      </a:lvl1pPr>
      <a:lvl2pPr marL="347472" algn="l" defTabSz="694944" rtl="0" eaLnBrk="1" latinLnBrk="0" hangingPunct="1">
        <a:defRPr sz="1368" kern="1200">
          <a:solidFill>
            <a:schemeClr val="tx1"/>
          </a:solidFill>
          <a:latin typeface="+mn-lt"/>
          <a:ea typeface="+mn-ea"/>
          <a:cs typeface="+mn-cs"/>
        </a:defRPr>
      </a:lvl2pPr>
      <a:lvl3pPr marL="694944" algn="l" defTabSz="694944" rtl="0" eaLnBrk="1" latinLnBrk="0" hangingPunct="1">
        <a:defRPr sz="1368" kern="1200">
          <a:solidFill>
            <a:schemeClr val="tx1"/>
          </a:solidFill>
          <a:latin typeface="+mn-lt"/>
          <a:ea typeface="+mn-ea"/>
          <a:cs typeface="+mn-cs"/>
        </a:defRPr>
      </a:lvl3pPr>
      <a:lvl4pPr marL="1042416" algn="l" defTabSz="694944" rtl="0" eaLnBrk="1" latinLnBrk="0" hangingPunct="1">
        <a:defRPr sz="1368" kern="1200">
          <a:solidFill>
            <a:schemeClr val="tx1"/>
          </a:solidFill>
          <a:latin typeface="+mn-lt"/>
          <a:ea typeface="+mn-ea"/>
          <a:cs typeface="+mn-cs"/>
        </a:defRPr>
      </a:lvl4pPr>
      <a:lvl5pPr marL="1389888" algn="l" defTabSz="694944" rtl="0" eaLnBrk="1" latinLnBrk="0" hangingPunct="1">
        <a:defRPr sz="1368" kern="1200">
          <a:solidFill>
            <a:schemeClr val="tx1"/>
          </a:solidFill>
          <a:latin typeface="+mn-lt"/>
          <a:ea typeface="+mn-ea"/>
          <a:cs typeface="+mn-cs"/>
        </a:defRPr>
      </a:lvl5pPr>
      <a:lvl6pPr marL="1737360" algn="l" defTabSz="694944" rtl="0" eaLnBrk="1" latinLnBrk="0" hangingPunct="1">
        <a:defRPr sz="1368" kern="1200">
          <a:solidFill>
            <a:schemeClr val="tx1"/>
          </a:solidFill>
          <a:latin typeface="+mn-lt"/>
          <a:ea typeface="+mn-ea"/>
          <a:cs typeface="+mn-cs"/>
        </a:defRPr>
      </a:lvl6pPr>
      <a:lvl7pPr marL="2084832" algn="l" defTabSz="694944" rtl="0" eaLnBrk="1" latinLnBrk="0" hangingPunct="1">
        <a:defRPr sz="1368" kern="1200">
          <a:solidFill>
            <a:schemeClr val="tx1"/>
          </a:solidFill>
          <a:latin typeface="+mn-lt"/>
          <a:ea typeface="+mn-ea"/>
          <a:cs typeface="+mn-cs"/>
        </a:defRPr>
      </a:lvl7pPr>
      <a:lvl8pPr marL="2432304" algn="l" defTabSz="694944" rtl="0" eaLnBrk="1" latinLnBrk="0" hangingPunct="1">
        <a:defRPr sz="1368" kern="1200">
          <a:solidFill>
            <a:schemeClr val="tx1"/>
          </a:solidFill>
          <a:latin typeface="+mn-lt"/>
          <a:ea typeface="+mn-ea"/>
          <a:cs typeface="+mn-cs"/>
        </a:defRPr>
      </a:lvl8pPr>
      <a:lvl9pPr marL="2779776" algn="l" defTabSz="694944" rtl="0" eaLnBrk="1" latinLnBrk="0" hangingPunct="1">
        <a:defRPr sz="13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00"/>
            </a:gs>
            <a:gs pos="50000">
              <a:schemeClr val="bg1"/>
            </a:gs>
            <a:gs pos="100000">
              <a:srgbClr val="FF9900"/>
            </a:gs>
          </a:gsLst>
          <a:lin ang="2700000" scaled="1"/>
        </a:gradFill>
        <a:effectLst/>
      </p:bgPr>
    </p:bg>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73E36938-407E-2F4A-D400-AB6959A098E5}"/>
              </a:ext>
            </a:extLst>
          </p:cNvPr>
          <p:cNvSpPr>
            <a:spLocks noChangeArrowheads="1" noChangeShapeType="1" noTextEdit="1"/>
          </p:cNvSpPr>
          <p:nvPr/>
        </p:nvSpPr>
        <p:spPr bwMode="auto">
          <a:xfrm>
            <a:off x="457200" y="2056607"/>
            <a:ext cx="8382000" cy="2895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Deflate">
              <a:avLst>
                <a:gd name="adj" fmla="val 26227"/>
              </a:avLst>
            </a:prstTxWarp>
          </a:bodyPr>
          <a:lstStyle/>
          <a:p>
            <a:pPr algn="ctr" eaLnBrk="0" fontAlgn="base" hangingPunct="0">
              <a:spcBef>
                <a:spcPct val="0"/>
              </a:spcBef>
              <a:spcAft>
                <a:spcPct val="0"/>
              </a:spcAft>
            </a:pPr>
            <a:r>
              <a:rPr lang="en-US" b="1" kern="10" dirty="0">
                <a:solidFill>
                  <a:srgbClr val="2C05BB"/>
                </a:solidFill>
                <a:latin typeface="Times New Roman" panose="02020603050405020304" pitchFamily="18" charset="0"/>
                <a:cs typeface="Times New Roman" panose="02020603050405020304" pitchFamily="18" charset="0"/>
              </a:rPr>
              <a:t>ÔN TẬP </a:t>
            </a:r>
            <a:r>
              <a:rPr lang="en-US" b="1" kern="10" dirty="0" err="1">
                <a:solidFill>
                  <a:srgbClr val="2C05BB"/>
                </a:solidFill>
                <a:latin typeface="Times New Roman" panose="02020603050405020304" pitchFamily="18" charset="0"/>
                <a:cs typeface="Times New Roman" panose="02020603050405020304" pitchFamily="18" charset="0"/>
              </a:rPr>
              <a:t>TẬP</a:t>
            </a:r>
            <a:r>
              <a:rPr lang="en-US" b="1" kern="10" dirty="0">
                <a:solidFill>
                  <a:srgbClr val="2C05BB"/>
                </a:solidFill>
                <a:latin typeface="Times New Roman" panose="02020603050405020304" pitchFamily="18" charset="0"/>
                <a:cs typeface="Times New Roman" panose="02020603050405020304" pitchFamily="18" charset="0"/>
              </a:rPr>
              <a:t> LÀM VĂN</a:t>
            </a:r>
          </a:p>
        </p:txBody>
      </p:sp>
      <p:sp>
        <p:nvSpPr>
          <p:cNvPr id="34819" name="TextBox 1">
            <a:extLst>
              <a:ext uri="{FF2B5EF4-FFF2-40B4-BE49-F238E27FC236}">
                <a16:creationId xmlns:a16="http://schemas.microsoft.com/office/drawing/2014/main" id="{AD143F81-84A9-CBC5-52F5-701052F669CE}"/>
              </a:ext>
            </a:extLst>
          </p:cNvPr>
          <p:cNvSpPr txBox="1">
            <a:spLocks noChangeArrowheads="1"/>
          </p:cNvSpPr>
          <p:nvPr/>
        </p:nvSpPr>
        <p:spPr bwMode="auto">
          <a:xfrm>
            <a:off x="152400" y="1066008"/>
            <a:ext cx="8305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93738">
              <a:spcBef>
                <a:spcPct val="20000"/>
              </a:spcBef>
              <a:buChar char="•"/>
              <a:defRPr sz="2400">
                <a:solidFill>
                  <a:schemeClr val="tx1"/>
                </a:solidFill>
                <a:latin typeface="Arial" panose="020B0604020202020204" pitchFamily="34" charset="0"/>
              </a:defRPr>
            </a:lvl1pPr>
            <a:lvl2pPr marL="742950" indent="-285750" defTabSz="693738">
              <a:spcBef>
                <a:spcPct val="20000"/>
              </a:spcBef>
              <a:buChar char="–"/>
              <a:defRPr sz="2100">
                <a:solidFill>
                  <a:schemeClr val="tx1"/>
                </a:solidFill>
                <a:latin typeface="Arial" panose="020B0604020202020204" pitchFamily="34" charset="0"/>
              </a:defRPr>
            </a:lvl2pPr>
            <a:lvl3pPr marL="1143000" indent="-228600" defTabSz="693738">
              <a:spcBef>
                <a:spcPct val="20000"/>
              </a:spcBef>
              <a:buChar char="•"/>
              <a:defRPr>
                <a:solidFill>
                  <a:schemeClr val="tx1"/>
                </a:solidFill>
                <a:latin typeface="Arial" panose="020B0604020202020204" pitchFamily="34" charset="0"/>
              </a:defRPr>
            </a:lvl3pPr>
            <a:lvl4pPr marL="1600200" indent="-228600" defTabSz="693738">
              <a:spcBef>
                <a:spcPct val="20000"/>
              </a:spcBef>
              <a:buChar char="–"/>
              <a:defRPr sz="1500">
                <a:solidFill>
                  <a:schemeClr val="tx1"/>
                </a:solidFill>
                <a:latin typeface="Arial" panose="020B0604020202020204" pitchFamily="34" charset="0"/>
              </a:defRPr>
            </a:lvl4pPr>
            <a:lvl5pPr marL="2057400" indent="-228600" defTabSz="693738">
              <a:spcBef>
                <a:spcPct val="20000"/>
              </a:spcBef>
              <a:buChar char="»"/>
              <a:defRPr sz="1500">
                <a:solidFill>
                  <a:schemeClr val="tx1"/>
                </a:solidFill>
                <a:latin typeface="Arial" panose="020B0604020202020204" pitchFamily="34" charset="0"/>
              </a:defRPr>
            </a:lvl5pPr>
            <a:lvl6pPr marL="2514600" indent="-228600" defTabSz="693738" eaLnBrk="0" fontAlgn="base" hangingPunct="0">
              <a:spcBef>
                <a:spcPct val="20000"/>
              </a:spcBef>
              <a:spcAft>
                <a:spcPct val="0"/>
              </a:spcAft>
              <a:buChar char="»"/>
              <a:defRPr sz="1500">
                <a:solidFill>
                  <a:schemeClr val="tx1"/>
                </a:solidFill>
                <a:latin typeface="Arial" panose="020B0604020202020204" pitchFamily="34" charset="0"/>
              </a:defRPr>
            </a:lvl6pPr>
            <a:lvl7pPr marL="2971800" indent="-228600" defTabSz="693738" eaLnBrk="0" fontAlgn="base" hangingPunct="0">
              <a:spcBef>
                <a:spcPct val="20000"/>
              </a:spcBef>
              <a:spcAft>
                <a:spcPct val="0"/>
              </a:spcAft>
              <a:buChar char="»"/>
              <a:defRPr sz="1500">
                <a:solidFill>
                  <a:schemeClr val="tx1"/>
                </a:solidFill>
                <a:latin typeface="Arial" panose="020B0604020202020204" pitchFamily="34" charset="0"/>
              </a:defRPr>
            </a:lvl7pPr>
            <a:lvl8pPr marL="3429000" indent="-228600" defTabSz="693738" eaLnBrk="0" fontAlgn="base" hangingPunct="0">
              <a:spcBef>
                <a:spcPct val="20000"/>
              </a:spcBef>
              <a:spcAft>
                <a:spcPct val="0"/>
              </a:spcAft>
              <a:buChar char="»"/>
              <a:defRPr sz="1500">
                <a:solidFill>
                  <a:schemeClr val="tx1"/>
                </a:solidFill>
                <a:latin typeface="Arial" panose="020B0604020202020204" pitchFamily="34" charset="0"/>
              </a:defRPr>
            </a:lvl8pPr>
            <a:lvl9pPr marL="3886200" indent="-228600" defTabSz="693738" eaLnBrk="0" fontAlgn="base" hangingPunct="0">
              <a:spcBef>
                <a:spcPct val="20000"/>
              </a:spcBef>
              <a:spcAft>
                <a:spcPct val="0"/>
              </a:spcAft>
              <a:buChar char="»"/>
              <a:defRPr sz="15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dirty="0">
                <a:solidFill>
                  <a:srgbClr val="2C05BB"/>
                </a:solidFill>
                <a:latin typeface="Times New Roman" panose="02020603050405020304" pitchFamily="18" charset="0"/>
                <a:cs typeface="Times New Roman" panose="02020603050405020304" pitchFamily="18" charset="0"/>
              </a:rPr>
              <a:t>TIẾT 80, 81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heel(4)">
                                      <p:cBhvr>
                                        <p:cTn id="7"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B6545312-1AEE-B2A1-6217-D9A1948B003C}"/>
              </a:ext>
            </a:extLst>
          </p:cNvPr>
          <p:cNvSpPr>
            <a:spLocks noGrp="1"/>
          </p:cNvSpPr>
          <p:nvPr>
            <p:ph idx="1"/>
          </p:nvPr>
        </p:nvSpPr>
        <p:spPr>
          <a:xfrm>
            <a:off x="457200" y="609600"/>
            <a:ext cx="8315325" cy="1265238"/>
          </a:xfrm>
        </p:spPr>
        <p:txBody>
          <a:bodyPr/>
          <a:lstStyle/>
          <a:p>
            <a:pPr marL="0" indent="0">
              <a:buFontTx/>
              <a:buNone/>
            </a:pPr>
            <a:r>
              <a:rPr lang="en-US" altLang="en-US" b="1">
                <a:latin typeface="Times New Roman" panose="02020603050405020304" pitchFamily="18" charset="0"/>
                <a:cs typeface="Times New Roman" panose="02020603050405020304" pitchFamily="18" charset="0"/>
              </a:rPr>
              <a:t>      VD </a:t>
            </a:r>
            <a:r>
              <a:rPr lang="vi-VN" altLang="en-US" b="1">
                <a:latin typeface="Times New Roman" panose="02020603050405020304" pitchFamily="18" charset="0"/>
                <a:cs typeface="Times New Roman" panose="02020603050405020304" pitchFamily="18" charset="0"/>
              </a:rPr>
              <a:t>một đoạn văn tự sự có sử dụng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yếu tố nghị</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luận.</a:t>
            </a:r>
            <a:br>
              <a:rPr lang="vi-VN" altLang="en-US" b="1">
                <a:latin typeface="Times New Roman" panose="02020603050405020304" pitchFamily="18" charset="0"/>
                <a:cs typeface="Times New Roman" panose="02020603050405020304" pitchFamily="18" charset="0"/>
              </a:rPr>
            </a:br>
            <a:r>
              <a:rPr lang="en-US" altLang="en-US" b="1">
                <a:latin typeface="Times New Roman" panose="02020603050405020304" pitchFamily="18" charset="0"/>
                <a:cs typeface="Times New Roman" panose="02020603050405020304" pitchFamily="18" charset="0"/>
              </a:rPr>
              <a:t>     </a:t>
            </a:r>
            <a:br>
              <a:rPr lang="vi-VN" altLang="en-US">
                <a:latin typeface="Times New Roman" panose="02020603050405020304" pitchFamily="18" charset="0"/>
                <a:cs typeface="Times New Roman" panose="02020603050405020304" pitchFamily="18" charset="0"/>
              </a:rPr>
            </a:br>
            <a:endParaRPr lang="en-US" altLang="en-US">
              <a:latin typeface="Times New Roman" panose="02020603050405020304" pitchFamily="18" charset="0"/>
              <a:cs typeface="Times New Roman" panose="02020603050405020304" pitchFamily="18" charset="0"/>
            </a:endParaRPr>
          </a:p>
        </p:txBody>
      </p:sp>
      <p:sp>
        <p:nvSpPr>
          <p:cNvPr id="10243" name="TextBox 1">
            <a:extLst>
              <a:ext uri="{FF2B5EF4-FFF2-40B4-BE49-F238E27FC236}">
                <a16:creationId xmlns:a16="http://schemas.microsoft.com/office/drawing/2014/main" id="{8AF875F9-9A7D-5BA2-4845-A3676B642DFC}"/>
              </a:ext>
            </a:extLst>
          </p:cNvPr>
          <p:cNvSpPr txBox="1">
            <a:spLocks noChangeArrowheads="1"/>
          </p:cNvSpPr>
          <p:nvPr/>
        </p:nvSpPr>
        <p:spPr bwMode="auto">
          <a:xfrm>
            <a:off x="457200" y="1752600"/>
            <a:ext cx="8229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altLang="en-US" sz="3200" b="1" i="1"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3200" b="1" i="1"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Tôi nghĩ bụng</a:t>
            </a:r>
            <a:r>
              <a:rPr kumimoji="0" lang="en-US" altLang="en-US" sz="3200" b="1" i="1"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3200" b="1" i="1"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200" b="0" i="1"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a:t>
            </a:r>
            <a:r>
              <a:rPr kumimoji="0" lang="vi-VN" altLang="en-US" sz="3200" b="0" i="1"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Đã gọi là hi vọng thì không thể nói đâu là thực đâu là hư. Cũng giống như những con đường trên mặt đất, kì thực trên mặt đất vốn làm gì có đường. Người ta đi mãi thì cũng thành đường thôi”.</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 Lỗ Tấn)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C6851F9E-95F5-9758-F50F-7E1D1BDF6C02}"/>
              </a:ext>
            </a:extLst>
          </p:cNvPr>
          <p:cNvSpPr>
            <a:spLocks noGrp="1"/>
          </p:cNvSpPr>
          <p:nvPr>
            <p:ph idx="1"/>
          </p:nvPr>
        </p:nvSpPr>
        <p:spPr>
          <a:xfrm>
            <a:off x="457200" y="609600"/>
            <a:ext cx="8315325" cy="1265238"/>
          </a:xfrm>
        </p:spPr>
        <p:txBody>
          <a:bodyPr/>
          <a:lstStyle/>
          <a:p>
            <a:pPr marL="0" indent="0">
              <a:buFontTx/>
              <a:buNone/>
            </a:pPr>
            <a:r>
              <a:rPr lang="en-US" altLang="en-US" b="1">
                <a:latin typeface="Times New Roman" panose="02020603050405020304" pitchFamily="18" charset="0"/>
                <a:cs typeface="Times New Roman" panose="02020603050405020304" pitchFamily="18" charset="0"/>
              </a:rPr>
              <a:t>      VD </a:t>
            </a:r>
            <a:r>
              <a:rPr lang="vi-VN" altLang="en-US" b="1">
                <a:latin typeface="Times New Roman" panose="02020603050405020304" pitchFamily="18" charset="0"/>
                <a:cs typeface="Times New Roman" panose="02020603050405020304" pitchFamily="18" charset="0"/>
              </a:rPr>
              <a:t>một đoạn văn tự sự có sử dụng cả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yếu tố miêu tả</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nội tâm và nghị</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luận.</a:t>
            </a:r>
            <a:br>
              <a:rPr lang="vi-VN" altLang="en-US" b="1">
                <a:latin typeface="Times New Roman" panose="02020603050405020304" pitchFamily="18" charset="0"/>
                <a:cs typeface="Times New Roman" panose="02020603050405020304" pitchFamily="18" charset="0"/>
              </a:rPr>
            </a:br>
            <a:r>
              <a:rPr lang="en-US" altLang="en-US" b="1">
                <a:latin typeface="Times New Roman" panose="02020603050405020304" pitchFamily="18" charset="0"/>
                <a:cs typeface="Times New Roman" panose="02020603050405020304" pitchFamily="18" charset="0"/>
              </a:rPr>
              <a:t>     </a:t>
            </a:r>
            <a:br>
              <a:rPr lang="vi-VN" altLang="en-US">
                <a:latin typeface="Times New Roman" panose="02020603050405020304" pitchFamily="18" charset="0"/>
                <a:cs typeface="Times New Roman" panose="02020603050405020304" pitchFamily="18" charset="0"/>
              </a:rPr>
            </a:br>
            <a:endParaRPr lang="en-US" altLang="en-US">
              <a:latin typeface="Times New Roman" panose="02020603050405020304" pitchFamily="18" charset="0"/>
              <a:cs typeface="Times New Roman" panose="02020603050405020304" pitchFamily="18" charset="0"/>
            </a:endParaRPr>
          </a:p>
        </p:txBody>
      </p:sp>
      <p:sp>
        <p:nvSpPr>
          <p:cNvPr id="13315" name="TextBox 1">
            <a:extLst>
              <a:ext uri="{FF2B5EF4-FFF2-40B4-BE49-F238E27FC236}">
                <a16:creationId xmlns:a16="http://schemas.microsoft.com/office/drawing/2014/main" id="{B57E61CF-4188-3113-9501-D17EAAF59EDB}"/>
              </a:ext>
            </a:extLst>
          </p:cNvPr>
          <p:cNvSpPr txBox="1">
            <a:spLocks noChangeArrowheads="1"/>
          </p:cNvSpPr>
          <p:nvPr/>
        </p:nvSpPr>
        <p:spPr bwMode="auto">
          <a:xfrm>
            <a:off x="457200" y="1752600"/>
            <a:ext cx="81534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Lão không hiểu tôi, tôi nghĩ vậy và tôi càng buồn lắm. Những người nghèo nhiều tự ái vẫn thường như thế. Họ dễ tủi thân nên rất hay chạnh lòng. ...</a:t>
            </a: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Cuộc đời này quả thật cứ mỗi ngày </a:t>
            </a: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một </a:t>
            </a: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thêm</a:t>
            </a:r>
            <a:endPar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đán</a:t>
            </a: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g </a:t>
            </a:r>
            <a: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buồn...</a:t>
            </a:r>
            <a:endPar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 Nam Cao )</a:t>
            </a:r>
            <a:br>
              <a:rPr kumimoji="0" lang="vi-VN"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b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1000"/>
                                        <p:tgtEl>
                                          <p:spTgt spid="13315">
                                            <p:txEl>
                                              <p:pRg st="1" end="1"/>
                                            </p:txEl>
                                          </p:spTgt>
                                        </p:tgtEl>
                                      </p:cBhvr>
                                    </p:animEffect>
                                    <p:anim calcmode="lin" valueType="num">
                                      <p:cBhvr>
                                        <p:cTn id="13"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31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1000"/>
                                        <p:tgtEl>
                                          <p:spTgt spid="13315">
                                            <p:txEl>
                                              <p:pRg st="2" end="2"/>
                                            </p:txEl>
                                          </p:spTgt>
                                        </p:tgtEl>
                                      </p:cBhvr>
                                    </p:animEffect>
                                    <p:anim calcmode="lin" valueType="num">
                                      <p:cBhvr>
                                        <p:cTn id="18"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1703BE10-D75D-4974-8427-75E7FCAEC803}"/>
              </a:ext>
            </a:extLst>
          </p:cNvPr>
          <p:cNvSpPr>
            <a:spLocks noGrp="1"/>
          </p:cNvSpPr>
          <p:nvPr>
            <p:ph idx="1"/>
          </p:nvPr>
        </p:nvSpPr>
        <p:spPr>
          <a:xfrm>
            <a:off x="457200" y="685800"/>
            <a:ext cx="8229600" cy="5867400"/>
          </a:xfrm>
        </p:spPr>
        <p:txBody>
          <a:bodyPr/>
          <a:lstStyle/>
          <a:p>
            <a:pPr marL="0" indent="0" algn="just">
              <a:buFontTx/>
              <a:buNone/>
            </a:pPr>
            <a:r>
              <a:rPr lang="en-US" altLang="en-US" b="1">
                <a:solidFill>
                  <a:srgbClr val="FF0000"/>
                </a:solidFill>
                <a:latin typeface="Times New Roman" panose="02020603050405020304" pitchFamily="18" charset="0"/>
                <a:cs typeface="Times New Roman" panose="02020603050405020304" pitchFamily="18" charset="0"/>
              </a:rPr>
              <a:t>5/ </a:t>
            </a:r>
            <a:r>
              <a:rPr lang="vi-VN" altLang="en-US" b="1">
                <a:latin typeface="Times New Roman" panose="02020603050405020304" pitchFamily="18" charset="0"/>
                <a:cs typeface="Times New Roman" panose="02020603050405020304" pitchFamily="18" charset="0"/>
              </a:rPr>
              <a:t>Thế nào là đối thoại, độc thoại và độc thoại nội tâm</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 </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Vai trò, tác dụng và hình thức thể hiện của các yếu tố này trong văn bản tự sự như thế nào</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 </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Tìm các ví dụ về đoạn văn tự sự có sử dụng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các yếu tố đối thoại,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độc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thoại</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 và</a:t>
            </a:r>
            <a:endParaRPr lang="en-US" altLang="en-US" b="1">
              <a:latin typeface="Times New Roman" panose="02020603050405020304" pitchFamily="18" charset="0"/>
              <a:cs typeface="Times New Roman" panose="02020603050405020304" pitchFamily="18" charset="0"/>
            </a:endParaRPr>
          </a:p>
          <a:p>
            <a:pPr marL="0" indent="0">
              <a:buFontTx/>
              <a:buNone/>
            </a:pPr>
            <a:r>
              <a:rPr lang="vi-VN" altLang="en-US" b="1">
                <a:latin typeface="Times New Roman" panose="02020603050405020304" pitchFamily="18" charset="0"/>
                <a:cs typeface="Times New Roman" panose="02020603050405020304" pitchFamily="18" charset="0"/>
              </a:rPr>
              <a:t>độc thoại nội tâm.</a:t>
            </a:r>
            <a:br>
              <a:rPr lang="vi-VN" altLang="en-US" b="1">
                <a:latin typeface="Times New Roman" panose="02020603050405020304" pitchFamily="18" charset="0"/>
                <a:cs typeface="Times New Roman" panose="02020603050405020304" pitchFamily="18" charset="0"/>
              </a:rPr>
            </a:br>
            <a:endParaRPr lang="en-US" altLang="en-US" b="1">
              <a:latin typeface="Times New Roman" panose="02020603050405020304" pitchFamily="18" charset="0"/>
              <a:cs typeface="Times New Roman" panose="02020603050405020304" pitchFamily="18" charset="0"/>
            </a:endParaRPr>
          </a:p>
          <a:p>
            <a:pPr marL="0" indent="0">
              <a:buFontTx/>
              <a:buNone/>
            </a:pPr>
            <a:br>
              <a:rPr lang="vi-VN" altLang="en-US">
                <a:latin typeface="Times New Roman" panose="02020603050405020304" pitchFamily="18" charset="0"/>
                <a:cs typeface="Times New Roman" panose="02020603050405020304" pitchFamily="18" charset="0"/>
              </a:rPr>
            </a:br>
            <a:br>
              <a:rPr lang="vi-VN" altLang="en-US">
                <a:latin typeface="Times New Roman" panose="02020603050405020304" pitchFamily="18" charset="0"/>
                <a:cs typeface="Times New Roman" panose="02020603050405020304" pitchFamily="18" charset="0"/>
              </a:rPr>
            </a:b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a:t>
            </a:r>
            <a:br>
              <a:rPr lang="vi-VN" altLang="en-US" b="1">
                <a:latin typeface="Times New Roman" panose="02020603050405020304" pitchFamily="18" charset="0"/>
                <a:cs typeface="Times New Roman" panose="02020603050405020304" pitchFamily="18" charset="0"/>
              </a:rPr>
            </a:br>
            <a:endParaRPr lang="en-US"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DBE89FD9-8E79-C2CB-B159-57CC16B6EC49}"/>
              </a:ext>
            </a:extLst>
          </p:cNvPr>
          <p:cNvSpPr>
            <a:spLocks noGrp="1"/>
          </p:cNvSpPr>
          <p:nvPr>
            <p:ph idx="1"/>
          </p:nvPr>
        </p:nvSpPr>
        <p:spPr>
          <a:xfrm>
            <a:off x="381000" y="609600"/>
            <a:ext cx="8382000" cy="6096000"/>
          </a:xfrm>
        </p:spPr>
        <p:txBody>
          <a:bodyPr/>
          <a:lstStyle/>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Đối thoại là hình thức đối đáp trò chuyện giữa hai hoặc nhiều người. </a:t>
            </a:r>
            <a:endParaRPr lang="en-US" altLang="en-US" b="1">
              <a:solidFill>
                <a:srgbClr val="0000FF"/>
              </a:solidFill>
              <a:latin typeface="Times New Roman" panose="02020603050405020304" pitchFamily="18" charset="0"/>
              <a:cs typeface="Times New Roman" panose="02020603050405020304" pitchFamily="18" charset="0"/>
            </a:endParaRP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Vai trò : Làm cho câu chuyện sống động</a:t>
            </a:r>
            <a:endParaRPr lang="en-US" altLang="en-US">
              <a:latin typeface="Times New Roman" panose="02020603050405020304" pitchFamily="18" charset="0"/>
              <a:cs typeface="Times New Roman" panose="02020603050405020304" pitchFamily="18" charset="0"/>
            </a:endParaRPr>
          </a:p>
          <a:p>
            <a:pPr marL="0" indent="0">
              <a:buFontTx/>
              <a:buNone/>
            </a:pPr>
            <a:r>
              <a:rPr lang="en-US" altLang="en-US" b="1">
                <a:solidFill>
                  <a:srgbClr val="0000FF"/>
                </a:solidFill>
                <a:latin typeface="Times New Roman" panose="02020603050405020304" pitchFamily="18" charset="0"/>
                <a:cs typeface="Times New Roman" panose="02020603050405020304" pitchFamily="18" charset="0"/>
              </a:rPr>
              <a:t>   VD : </a:t>
            </a:r>
          </a:p>
          <a:p>
            <a:pPr marL="0" indent="0" algn="just">
              <a:buFontTx/>
              <a:buNone/>
            </a:pPr>
            <a:r>
              <a:rPr lang="en-US" altLang="en-US" b="1" i="1">
                <a:solidFill>
                  <a:srgbClr val="0000FF"/>
                </a:solidFill>
                <a:latin typeface="Times New Roman" panose="02020603050405020304" pitchFamily="18" charset="0"/>
                <a:cs typeface="Times New Roman" panose="02020603050405020304" pitchFamily="18" charset="0"/>
              </a:rPr>
              <a:t>   </a:t>
            </a:r>
            <a:r>
              <a:rPr lang="vi-VN" altLang="en-US" b="1" i="1">
                <a:latin typeface="Times New Roman" panose="02020603050405020304" pitchFamily="18" charset="0"/>
                <a:cs typeface="Times New Roman" panose="02020603050405020304" pitchFamily="18" charset="0"/>
              </a:rPr>
              <a:t>Mẹ tôi nói</a:t>
            </a:r>
            <a:r>
              <a:rPr lang="en-US" altLang="en-US" b="1" i="1">
                <a:latin typeface="Times New Roman" panose="02020603050405020304" pitchFamily="18" charset="0"/>
                <a:cs typeface="Times New Roman" panose="02020603050405020304" pitchFamily="18" charset="0"/>
              </a:rPr>
              <a:t> </a:t>
            </a:r>
            <a:r>
              <a:rPr lang="vi-VN" altLang="en-US" b="1" i="1">
                <a:latin typeface="Times New Roman" panose="02020603050405020304" pitchFamily="18" charset="0"/>
                <a:cs typeface="Times New Roman" panose="02020603050405020304" pitchFamily="18" charset="0"/>
              </a:rPr>
              <a:t>:</a:t>
            </a:r>
            <a:endParaRPr lang="vi-VN" altLang="en-US" b="1">
              <a:latin typeface="Times New Roman" panose="02020603050405020304" pitchFamily="18" charset="0"/>
              <a:cs typeface="Times New Roman" panose="02020603050405020304" pitchFamily="18" charset="0"/>
            </a:endParaRPr>
          </a:p>
          <a:p>
            <a:pPr marL="0" indent="0" algn="just">
              <a:buFontTx/>
              <a:buNone/>
            </a:pPr>
            <a:r>
              <a:rPr lang="vi-VN" altLang="en-US" b="1" i="1">
                <a:latin typeface="Times New Roman" panose="02020603050405020304" pitchFamily="18" charset="0"/>
                <a:cs typeface="Times New Roman" panose="02020603050405020304" pitchFamily="18" charset="0"/>
              </a:rPr>
              <a:t>– Con hãy nghỉ ngơi vài hôm, đi thăm các nhà bà con một chút rồi mẹ con mình lên đường.</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vi-VN" altLang="en-US" b="1" i="1">
                <a:latin typeface="Times New Roman" panose="02020603050405020304" pitchFamily="18" charset="0"/>
                <a:cs typeface="Times New Roman" panose="02020603050405020304" pitchFamily="18" charset="0"/>
              </a:rPr>
              <a:t>– Vâng.</a:t>
            </a:r>
            <a:endParaRPr lang="en-US" altLang="en-US" b="1" i="1">
              <a:latin typeface="Times New Roman" panose="02020603050405020304" pitchFamily="18" charset="0"/>
              <a:cs typeface="Times New Roman" panose="02020603050405020304" pitchFamily="18" charset="0"/>
            </a:endParaRPr>
          </a:p>
          <a:p>
            <a:pPr marL="0" indent="0" algn="just">
              <a:buFontTx/>
              <a:buNone/>
            </a:pPr>
            <a:r>
              <a:rPr lang="en-US" altLang="en-US" b="1" i="1">
                <a:latin typeface="Times New Roman" panose="02020603050405020304" pitchFamily="18" charset="0"/>
                <a:cs typeface="Times New Roman" panose="02020603050405020304" pitchFamily="18" charset="0"/>
              </a:rPr>
              <a:t>                                              ( Lỗ Tấn )</a:t>
            </a:r>
            <a:endParaRPr lang="vi-VN" altLang="en-US" b="1">
              <a:latin typeface="Times New Roman" panose="02020603050405020304" pitchFamily="18" charset="0"/>
              <a:cs typeface="Times New Roman" panose="02020603050405020304" pitchFamily="18" charset="0"/>
            </a:endParaRP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3E0292B8-A356-7517-B9B7-21DA7AA34121}"/>
              </a:ext>
            </a:extLst>
          </p:cNvPr>
          <p:cNvSpPr>
            <a:spLocks noGrp="1"/>
          </p:cNvSpPr>
          <p:nvPr>
            <p:ph idx="1"/>
          </p:nvPr>
        </p:nvSpPr>
        <p:spPr>
          <a:xfrm>
            <a:off x="381000" y="457200"/>
            <a:ext cx="8229600" cy="5867400"/>
          </a:xfrm>
        </p:spPr>
        <p:txBody>
          <a:bodyPr/>
          <a:lstStyle/>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a:t>
            </a:r>
            <a:r>
              <a:rPr lang="vi-VN" altLang="en-US" b="1">
                <a:solidFill>
                  <a:srgbClr val="0000FF"/>
                </a:solidFill>
                <a:latin typeface="Times New Roman" panose="02020603050405020304" pitchFamily="18" charset="0"/>
                <a:cs typeface="Times New Roman" panose="02020603050405020304" pitchFamily="18" charset="0"/>
              </a:rPr>
              <a:t> Độc thoại là lời nói không nhằm vào ai đó hoặc nói với chính mình. (</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ph</a:t>
            </a:r>
            <a:r>
              <a:rPr lang="en-US" altLang="en-US" b="1">
                <a:solidFill>
                  <a:srgbClr val="0000FF"/>
                </a:solidFill>
                <a:latin typeface="Times New Roman" panose="02020603050405020304" pitchFamily="18" charset="0"/>
                <a:cs typeface="Times New Roman" panose="02020603050405020304" pitchFamily="18" charset="0"/>
              </a:rPr>
              <a:t>ía</a:t>
            </a:r>
            <a:r>
              <a:rPr lang="vi-VN" altLang="en-US" b="1">
                <a:solidFill>
                  <a:srgbClr val="0000FF"/>
                </a:solidFill>
                <a:latin typeface="Times New Roman" panose="02020603050405020304" pitchFamily="18" charset="0"/>
                <a:cs typeface="Times New Roman" panose="02020603050405020304" pitchFamily="18" charset="0"/>
              </a:rPr>
              <a:t> trước có dấu gạch đầu dòng</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a:t>
            </a: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Vai trò</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 bộc lộ trực tiếp thái độ, cảm xúc, tâm lí của nhân vật.</a:t>
            </a: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V</a:t>
            </a:r>
            <a:r>
              <a:rPr lang="en-US" altLang="en-US" b="1">
                <a:solidFill>
                  <a:srgbClr val="0000FF"/>
                </a:solidFill>
                <a:latin typeface="Times New Roman" panose="02020603050405020304" pitchFamily="18" charset="0"/>
                <a:cs typeface="Times New Roman" panose="02020603050405020304" pitchFamily="18" charset="0"/>
              </a:rPr>
              <a:t>D</a:t>
            </a:r>
            <a:r>
              <a:rPr lang="vi-VN" altLang="en-US" b="1">
                <a:solidFill>
                  <a:srgbClr val="0000FF"/>
                </a:solidFill>
                <a:latin typeface="Times New Roman" panose="02020603050405020304" pitchFamily="18" charset="0"/>
                <a:cs typeface="Times New Roman" panose="02020603050405020304" pitchFamily="18" charset="0"/>
              </a:rPr>
              <a:t>:</a:t>
            </a:r>
          </a:p>
          <a:p>
            <a:pPr marL="0" indent="0" algn="just">
              <a:buFontTx/>
              <a:buNone/>
            </a:pPr>
            <a:r>
              <a:rPr lang="en-US" altLang="en-US" b="1" i="1">
                <a:solidFill>
                  <a:srgbClr val="0000FF"/>
                </a:solidFill>
                <a:latin typeface="Times New Roman" panose="02020603050405020304" pitchFamily="18" charset="0"/>
                <a:cs typeface="Times New Roman" panose="02020603050405020304" pitchFamily="18" charset="0"/>
              </a:rPr>
              <a:t>   </a:t>
            </a:r>
            <a:r>
              <a:rPr lang="vi-VN" altLang="en-US" b="1" i="1">
                <a:latin typeface="Times New Roman" panose="02020603050405020304" pitchFamily="18" charset="0"/>
                <a:cs typeface="Times New Roman" panose="02020603050405020304" pitchFamily="18" charset="0"/>
              </a:rPr>
              <a:t>Ông Hai trả tiền nước, đứng dậy, chèm chẹp miệng, cười nhạt một tiếng, vươn vai nói to:</a:t>
            </a:r>
            <a:endParaRPr lang="vi-VN" altLang="en-US" b="1">
              <a:latin typeface="Times New Roman" panose="02020603050405020304" pitchFamily="18" charset="0"/>
              <a:cs typeface="Times New Roman" panose="02020603050405020304" pitchFamily="18" charset="0"/>
            </a:endParaRPr>
          </a:p>
          <a:p>
            <a:pPr marL="0" indent="0" algn="just">
              <a:buFontTx/>
              <a:buNone/>
            </a:pPr>
            <a:r>
              <a:rPr lang="vi-VN" altLang="en-US" b="1" i="1">
                <a:latin typeface="Times New Roman" panose="02020603050405020304" pitchFamily="18" charset="0"/>
                <a:cs typeface="Times New Roman" panose="02020603050405020304" pitchFamily="18" charset="0"/>
              </a:rPr>
              <a:t>– Hà nắng gớm, về nào….</a:t>
            </a:r>
            <a:endParaRPr lang="vi-VN" altLang="en-US" b="1">
              <a:latin typeface="Times New Roman" panose="02020603050405020304" pitchFamily="18" charset="0"/>
              <a:cs typeface="Times New Roman" panose="02020603050405020304" pitchFamily="18" charset="0"/>
            </a:endParaRPr>
          </a:p>
          <a:p>
            <a:pPr marL="0" indent="0">
              <a:buFontTx/>
              <a:buNone/>
            </a:pP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 Kim Lân</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a:t>
            </a:r>
          </a:p>
          <a:p>
            <a:pPr marL="0" indent="0" algn="just">
              <a:buFontTx/>
              <a:buNone/>
            </a:pPr>
            <a:br>
              <a:rPr lang="vi-VN" altLang="en-US">
                <a:latin typeface="Times New Roman" panose="02020603050405020304" pitchFamily="18" charset="0"/>
                <a:cs typeface="Times New Roman" panose="02020603050405020304" pitchFamily="18" charset="0"/>
              </a:rPr>
            </a:br>
            <a:br>
              <a:rPr lang="vi-VN" altLang="en-US">
                <a:latin typeface="Times New Roman" panose="02020603050405020304" pitchFamily="18" charset="0"/>
                <a:cs typeface="Times New Roman" panose="02020603050405020304" pitchFamily="18" charset="0"/>
              </a:rPr>
            </a:b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a:t>
            </a:r>
            <a:br>
              <a:rPr lang="vi-VN" altLang="en-US" b="1">
                <a:latin typeface="Times New Roman" panose="02020603050405020304" pitchFamily="18" charset="0"/>
                <a:cs typeface="Times New Roman" panose="02020603050405020304" pitchFamily="18" charset="0"/>
              </a:rPr>
            </a:br>
            <a:endParaRPr lang="en-US"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AB0411AE-C476-0005-9577-1E000927E897}"/>
              </a:ext>
            </a:extLst>
          </p:cNvPr>
          <p:cNvSpPr>
            <a:spLocks noGrp="1"/>
          </p:cNvSpPr>
          <p:nvPr>
            <p:ph idx="1"/>
          </p:nvPr>
        </p:nvSpPr>
        <p:spPr>
          <a:xfrm>
            <a:off x="381000" y="381000"/>
            <a:ext cx="8305800" cy="6477000"/>
          </a:xfrm>
        </p:spPr>
        <p:txBody>
          <a:bodyPr/>
          <a:lstStyle/>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a:t>
            </a:r>
            <a:r>
              <a:rPr lang="vi-VN" altLang="en-US" b="1">
                <a:solidFill>
                  <a:srgbClr val="0000FF"/>
                </a:solidFill>
                <a:latin typeface="Times New Roman" panose="02020603050405020304" pitchFamily="18" charset="0"/>
                <a:cs typeface="Times New Roman" panose="02020603050405020304" pitchFamily="18" charset="0"/>
              </a:rPr>
              <a:t> Độc thoại nội tâm</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là lời độc thoại không </a:t>
            </a:r>
            <a:r>
              <a:rPr lang="en-US" altLang="en-US" b="1">
                <a:solidFill>
                  <a:srgbClr val="0000FF"/>
                </a:solidFill>
                <a:latin typeface="Times New Roman" panose="02020603050405020304" pitchFamily="18" charset="0"/>
                <a:cs typeface="Times New Roman" panose="02020603050405020304" pitchFamily="18" charset="0"/>
              </a:rPr>
              <a:t>nói </a:t>
            </a:r>
            <a:r>
              <a:rPr lang="vi-VN" altLang="en-US" b="1">
                <a:solidFill>
                  <a:srgbClr val="0000FF"/>
                </a:solidFill>
                <a:latin typeface="Times New Roman" panose="02020603050405020304" pitchFamily="18" charset="0"/>
                <a:cs typeface="Times New Roman" panose="02020603050405020304" pitchFamily="18" charset="0"/>
              </a:rPr>
              <a:t>thành lời (</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không có dấu gạch đầu dòng</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a:t>
            </a: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Vai trò</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 dễ đi sâu vào việc khám phá nội tâm nhân vật.</a:t>
            </a: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V</a:t>
            </a:r>
            <a:r>
              <a:rPr lang="en-US" altLang="en-US" b="1">
                <a:solidFill>
                  <a:srgbClr val="0000FF"/>
                </a:solidFill>
                <a:latin typeface="Times New Roman" panose="02020603050405020304" pitchFamily="18" charset="0"/>
                <a:cs typeface="Times New Roman" panose="02020603050405020304" pitchFamily="18" charset="0"/>
              </a:rPr>
              <a:t>D </a:t>
            </a:r>
            <a:r>
              <a:rPr lang="vi-VN" altLang="en-US" b="1">
                <a:solidFill>
                  <a:srgbClr val="0000FF"/>
                </a:solidFill>
                <a:latin typeface="Times New Roman" panose="02020603050405020304" pitchFamily="18" charset="0"/>
                <a:cs typeface="Times New Roman" panose="02020603050405020304" pitchFamily="18" charset="0"/>
              </a:rPr>
              <a:t>:</a:t>
            </a:r>
          </a:p>
          <a:p>
            <a:pPr marL="0" indent="0" algn="just">
              <a:buFontTx/>
              <a:buNone/>
            </a:pPr>
            <a:r>
              <a:rPr lang="en-US" altLang="en-US" b="1" i="1">
                <a:latin typeface="Times New Roman" panose="02020603050405020304" pitchFamily="18" charset="0"/>
                <a:cs typeface="Times New Roman" panose="02020603050405020304" pitchFamily="18" charset="0"/>
              </a:rPr>
              <a:t>    </a:t>
            </a:r>
            <a:r>
              <a:rPr lang="vi-VN" altLang="en-US" b="1" i="1">
                <a:latin typeface="Times New Roman" panose="02020603050405020304" pitchFamily="18" charset="0"/>
                <a:cs typeface="Times New Roman" panose="02020603050405020304" pitchFamily="18" charset="0"/>
              </a:rPr>
              <a:t>Nhìn lũ con, tủi thân, nước mắt ông lãi cứ giàn ra, Chúng nó cũng là trẻ con làng Việt gian đấy ư</a:t>
            </a:r>
            <a:r>
              <a:rPr lang="en-US" altLang="en-US" b="1" i="1">
                <a:latin typeface="Times New Roman" panose="02020603050405020304" pitchFamily="18" charset="0"/>
                <a:cs typeface="Times New Roman" panose="02020603050405020304" pitchFamily="18" charset="0"/>
              </a:rPr>
              <a:t> </a:t>
            </a:r>
            <a:r>
              <a:rPr lang="vi-VN" altLang="en-US" b="1" i="1">
                <a:latin typeface="Times New Roman" panose="02020603050405020304" pitchFamily="18" charset="0"/>
                <a:cs typeface="Times New Roman" panose="02020603050405020304" pitchFamily="18" charset="0"/>
              </a:rPr>
              <a:t>? Chúng nó cũng bị người ta rẻ rúng hắt hủi đấy ư</a:t>
            </a:r>
            <a:r>
              <a:rPr lang="en-US" altLang="en-US" b="1" i="1">
                <a:latin typeface="Times New Roman" panose="02020603050405020304" pitchFamily="18" charset="0"/>
                <a:cs typeface="Times New Roman" panose="02020603050405020304" pitchFamily="18" charset="0"/>
              </a:rPr>
              <a:t> </a:t>
            </a:r>
            <a:r>
              <a:rPr lang="vi-VN" altLang="en-US" b="1" i="1">
                <a:latin typeface="Times New Roman" panose="02020603050405020304" pitchFamily="18" charset="0"/>
                <a:cs typeface="Times New Roman" panose="02020603050405020304" pitchFamily="18" charset="0"/>
              </a:rPr>
              <a:t>? Khốn nạn, bằng ấy tuổi đầu…</a:t>
            </a:r>
            <a:endParaRPr lang="en-US" altLang="en-US" b="1" i="1">
              <a:latin typeface="Times New Roman" panose="02020603050405020304" pitchFamily="18" charset="0"/>
              <a:cs typeface="Times New Roman" panose="02020603050405020304" pitchFamily="18" charset="0"/>
            </a:endParaRPr>
          </a:p>
          <a:p>
            <a:pPr marL="0" indent="0" algn="just">
              <a:buFontTx/>
              <a:buNone/>
            </a:pPr>
            <a:r>
              <a:rPr lang="en-US" altLang="en-US" b="1" i="1">
                <a:latin typeface="Times New Roman" panose="02020603050405020304" pitchFamily="18" charset="0"/>
                <a:cs typeface="Times New Roman" panose="02020603050405020304" pitchFamily="18" charset="0"/>
              </a:rPr>
              <a:t>                                              ( Kim Lân )</a:t>
            </a:r>
            <a:endParaRPr lang="vi-VN"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A5"/>
          <p:cNvPicPr>
            <a:picLocks noChangeAspect="1" noChangeArrowheads="1" noCrop="1"/>
          </p:cNvPicPr>
          <p:nvPr/>
        </p:nvPicPr>
        <p:blipFill>
          <a:blip r:embed="rId2"/>
          <a:srcRect/>
          <a:stretch>
            <a:fillRect/>
          </a:stretch>
        </p:blipFill>
        <p:spPr bwMode="auto">
          <a:xfrm>
            <a:off x="7462838" y="5014913"/>
            <a:ext cx="1681162" cy="1843087"/>
          </a:xfrm>
          <a:prstGeom prst="rect">
            <a:avLst/>
          </a:prstGeom>
          <a:noFill/>
        </p:spPr>
      </p:pic>
      <p:pic>
        <p:nvPicPr>
          <p:cNvPr id="5" name="Picture 10" descr="A5"/>
          <p:cNvPicPr>
            <a:picLocks noChangeAspect="1" noChangeArrowheads="1" noCrop="1"/>
          </p:cNvPicPr>
          <p:nvPr/>
        </p:nvPicPr>
        <p:blipFill>
          <a:blip r:embed="rId2"/>
          <a:srcRect/>
          <a:stretch>
            <a:fillRect/>
          </a:stretch>
        </p:blipFill>
        <p:spPr bwMode="auto">
          <a:xfrm>
            <a:off x="0" y="5014913"/>
            <a:ext cx="1681162" cy="1843087"/>
          </a:xfrm>
          <a:prstGeom prst="rect">
            <a:avLst/>
          </a:prstGeom>
          <a:noFill/>
        </p:spPr>
      </p:pic>
      <p:pic>
        <p:nvPicPr>
          <p:cNvPr id="6" name="Picture 10" descr="A5"/>
          <p:cNvPicPr>
            <a:picLocks noChangeAspect="1" noChangeArrowheads="1" noCrop="1"/>
          </p:cNvPicPr>
          <p:nvPr/>
        </p:nvPicPr>
        <p:blipFill>
          <a:blip r:embed="rId2"/>
          <a:srcRect/>
          <a:stretch>
            <a:fillRect/>
          </a:stretch>
        </p:blipFill>
        <p:spPr bwMode="auto">
          <a:xfrm>
            <a:off x="6072198" y="5014913"/>
            <a:ext cx="1681162" cy="1843087"/>
          </a:xfrm>
          <a:prstGeom prst="rect">
            <a:avLst/>
          </a:prstGeom>
          <a:noFill/>
        </p:spPr>
      </p:pic>
      <p:pic>
        <p:nvPicPr>
          <p:cNvPr id="7" name="Picture 10" descr="A5"/>
          <p:cNvPicPr>
            <a:picLocks noChangeAspect="1" noChangeArrowheads="1" noCrop="1"/>
          </p:cNvPicPr>
          <p:nvPr/>
        </p:nvPicPr>
        <p:blipFill>
          <a:blip r:embed="rId2"/>
          <a:srcRect/>
          <a:stretch>
            <a:fillRect/>
          </a:stretch>
        </p:blipFill>
        <p:spPr bwMode="auto">
          <a:xfrm>
            <a:off x="4714876" y="5014913"/>
            <a:ext cx="1681162" cy="1843087"/>
          </a:xfrm>
          <a:prstGeom prst="rect">
            <a:avLst/>
          </a:prstGeom>
          <a:noFill/>
        </p:spPr>
      </p:pic>
      <p:pic>
        <p:nvPicPr>
          <p:cNvPr id="8" name="Picture 10" descr="A5"/>
          <p:cNvPicPr>
            <a:picLocks noChangeAspect="1" noChangeArrowheads="1" noCrop="1"/>
          </p:cNvPicPr>
          <p:nvPr/>
        </p:nvPicPr>
        <p:blipFill>
          <a:blip r:embed="rId2"/>
          <a:srcRect/>
          <a:stretch>
            <a:fillRect/>
          </a:stretch>
        </p:blipFill>
        <p:spPr bwMode="auto">
          <a:xfrm>
            <a:off x="3214678" y="5014913"/>
            <a:ext cx="1681162" cy="1843087"/>
          </a:xfrm>
          <a:prstGeom prst="rect">
            <a:avLst/>
          </a:prstGeom>
          <a:noFill/>
        </p:spPr>
      </p:pic>
      <p:pic>
        <p:nvPicPr>
          <p:cNvPr id="9" name="Picture 10" descr="A5"/>
          <p:cNvPicPr>
            <a:picLocks noChangeAspect="1" noChangeArrowheads="1" noCrop="1"/>
          </p:cNvPicPr>
          <p:nvPr/>
        </p:nvPicPr>
        <p:blipFill>
          <a:blip r:embed="rId2"/>
          <a:srcRect/>
          <a:stretch>
            <a:fillRect/>
          </a:stretch>
        </p:blipFill>
        <p:spPr bwMode="auto">
          <a:xfrm>
            <a:off x="1357290" y="5014913"/>
            <a:ext cx="1681162" cy="1843087"/>
          </a:xfrm>
          <a:prstGeom prst="rect">
            <a:avLst/>
          </a:prstGeom>
          <a:noFill/>
        </p:spPr>
      </p:pic>
      <p:sp>
        <p:nvSpPr>
          <p:cNvPr id="2" name="Rectangle 1"/>
          <p:cNvSpPr/>
          <p:nvPr/>
        </p:nvSpPr>
        <p:spPr>
          <a:xfrm>
            <a:off x="1043608" y="548681"/>
            <a:ext cx="7128791" cy="1569660"/>
          </a:xfrm>
          <a:prstGeom prst="rect">
            <a:avLst/>
          </a:prstGeom>
        </p:spPr>
        <p:txBody>
          <a:bodyPr wrap="square">
            <a:spAutoFit/>
          </a:bodyPr>
          <a:lstStyle/>
          <a:p>
            <a:pPr>
              <a:spcAft>
                <a:spcPts val="0"/>
              </a:spcAft>
            </a:pPr>
            <a:r>
              <a:rPr lang="en-US" sz="3200" u="sng"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6:</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ngôi</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ngôi</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3 </a:t>
            </a:r>
            <a:endParaRPr lang="en-US" sz="3200" dirty="0">
              <a:solidFill>
                <a:srgbClr val="0000FF"/>
              </a:solidFill>
              <a:effectLst/>
              <a:latin typeface="VNI-Times" pitchFamily="2"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10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90E40761-F961-1F77-70B9-0CA6D15E430A}"/>
              </a:ext>
            </a:extLst>
          </p:cNvPr>
          <p:cNvSpPr>
            <a:spLocks noGrp="1"/>
          </p:cNvSpPr>
          <p:nvPr>
            <p:ph idx="1"/>
          </p:nvPr>
        </p:nvSpPr>
        <p:spPr>
          <a:xfrm>
            <a:off x="228600" y="152400"/>
            <a:ext cx="8686800" cy="7315200"/>
          </a:xfrm>
        </p:spPr>
        <p:txBody>
          <a:bodyPr/>
          <a:lstStyle/>
          <a:p>
            <a:pPr marL="0" indent="0" algn="just">
              <a:buFontTx/>
              <a:buNone/>
            </a:pPr>
            <a:r>
              <a:rPr lang="en-US" altLang="en-US">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Lão đặt xe điếu, hút. Tôi vừa thở khói, vừa gà gà đôi mắt của người say, nhìn lão, nhìn để làm ra vẻ chú ý đến câu nói của lão đó thôi. Thật ra thì trong lòng tôi rất dửng dưng. Tôi nghe câu ấy đã nhàm rồi. Tôi lại biết rằng: lão nói là nói để có đấy thôi; chẳng bao giờ lão bán đâu. </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 Nam Cao )</a:t>
            </a: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 </a:t>
            </a:r>
            <a:r>
              <a:rPr lang="vi-VN" altLang="en-US" b="1">
                <a:solidFill>
                  <a:srgbClr val="0000FF"/>
                </a:solidFill>
                <a:latin typeface="Times New Roman" panose="02020603050405020304" pitchFamily="18" charset="0"/>
                <a:cs typeface="Times New Roman" panose="02020603050405020304" pitchFamily="18" charset="0"/>
              </a:rPr>
              <a:t>Vai trò kể theo ngôi thứ nhất</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 sự kiện, nhân vật được nhìn dưới mắt nhân vật tôi với những nhận x</a:t>
            </a:r>
            <a:r>
              <a:rPr lang="en-US" altLang="en-US" b="1">
                <a:solidFill>
                  <a:srgbClr val="0000FF"/>
                </a:solidFill>
                <a:latin typeface="Times New Roman" panose="02020603050405020304" pitchFamily="18" charset="0"/>
                <a:cs typeface="Times New Roman" panose="02020603050405020304" pitchFamily="18" charset="0"/>
              </a:rPr>
              <a:t>é</a:t>
            </a:r>
            <a:r>
              <a:rPr lang="vi-VN" altLang="en-US" b="1">
                <a:solidFill>
                  <a:srgbClr val="0000FF"/>
                </a:solidFill>
                <a:latin typeface="Times New Roman" panose="02020603050405020304" pitchFamily="18" charset="0"/>
                <a:cs typeface="Times New Roman" panose="02020603050405020304" pitchFamily="18" charset="0"/>
              </a:rPr>
              <a:t>t, cảm xúc chủ quan nên sinh động nhưng cũng có thể phiến diện, một chiều trong cách nhìn, đánh giá.</a:t>
            </a:r>
            <a:br>
              <a:rPr lang="vi-VN" altLang="en-US" b="1">
                <a:solidFill>
                  <a:srgbClr val="0000FF"/>
                </a:solidFill>
                <a:latin typeface="Times New Roman" panose="02020603050405020304" pitchFamily="18" charset="0"/>
                <a:cs typeface="Times New Roman" panose="02020603050405020304" pitchFamily="18" charset="0"/>
              </a:rPr>
            </a:br>
            <a:br>
              <a:rPr lang="vi-VN" altLang="en-US" b="1">
                <a:solidFill>
                  <a:srgbClr val="0000FF"/>
                </a:solidFill>
                <a:latin typeface="Times New Roman" panose="02020603050405020304" pitchFamily="18" charset="0"/>
                <a:cs typeface="Times New Roman" panose="02020603050405020304" pitchFamily="18" charset="0"/>
              </a:rPr>
            </a:br>
            <a:endParaRPr lang="en-US" altLang="en-US"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84FCF4C4-C65C-F416-C79E-CEA23DBF49E1}"/>
              </a:ext>
            </a:extLst>
          </p:cNvPr>
          <p:cNvSpPr>
            <a:spLocks noGrp="1"/>
          </p:cNvSpPr>
          <p:nvPr>
            <p:ph idx="1"/>
          </p:nvPr>
        </p:nvSpPr>
        <p:spPr>
          <a:xfrm>
            <a:off x="304800" y="152400"/>
            <a:ext cx="8534400" cy="6705600"/>
          </a:xfrm>
        </p:spPr>
        <p:txBody>
          <a:bodyPr/>
          <a:lstStyle/>
          <a:p>
            <a:pPr marL="0" indent="0" algn="just">
              <a:buFontTx/>
              <a:buNone/>
            </a:pP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Đời xưa, thời vua Hùng Vương, đất nước ta có núi cao, có sông rộng, trời đẹp nắng vàng, nhưng đồng ruộng thưa thớt, hoa quả chưa có nhiều thứ thơm ngọt như bây giờ. Vua Hùng Vương thứ mười bảy có một người con nuôi là An Tiêm có tài tháo vát và có trí hơn người.</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 Sự tích dưa hấu )</a:t>
            </a: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 </a:t>
            </a:r>
            <a:r>
              <a:rPr lang="vi-VN" altLang="en-US" b="1">
                <a:solidFill>
                  <a:srgbClr val="0000FF"/>
                </a:solidFill>
                <a:latin typeface="Times New Roman" panose="02020603050405020304" pitchFamily="18" charset="0"/>
                <a:cs typeface="Times New Roman" panose="02020603050405020304" pitchFamily="18" charset="0"/>
              </a:rPr>
              <a:t>Vai trò kể theo ngôi thứ </a:t>
            </a:r>
            <a:r>
              <a:rPr lang="en-US" altLang="en-US" b="1">
                <a:solidFill>
                  <a:srgbClr val="0000FF"/>
                </a:solidFill>
                <a:latin typeface="Times New Roman" panose="02020603050405020304" pitchFamily="18" charset="0"/>
                <a:cs typeface="Times New Roman" panose="02020603050405020304" pitchFamily="18" charset="0"/>
              </a:rPr>
              <a:t>ba </a:t>
            </a:r>
            <a:r>
              <a:rPr lang="vi-VN" altLang="en-US" b="1">
                <a:solidFill>
                  <a:srgbClr val="0000FF"/>
                </a:solidFill>
                <a:latin typeface="Times New Roman" panose="02020603050405020304" pitchFamily="18" charset="0"/>
                <a:cs typeface="Times New Roman" panose="02020603050405020304" pitchFamily="18" charset="0"/>
              </a:rPr>
              <a:t>:</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Người kể giấu mình đi. Các nhân vật như Mai An Tiêm hay Hùng Vương được gọi bằng tên của mình. Các sự kiện, nhân vật được kể lại dưới cái nhìn khách quan, toàn diện.</a:t>
            </a:r>
            <a:endParaRPr lang="en-US" altLang="en-US"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OINSET2"/>
          <p:cNvPicPr>
            <a:picLocks noChangeAspect="1" noChangeArrowheads="1"/>
          </p:cNvPicPr>
          <p:nvPr/>
        </p:nvPicPr>
        <p:blipFill>
          <a:blip r:embed="rId2"/>
          <a:srcRect/>
          <a:stretch>
            <a:fillRect/>
          </a:stretch>
        </p:blipFill>
        <p:spPr bwMode="auto">
          <a:xfrm rot="16200000">
            <a:off x="-6349" y="3430587"/>
            <a:ext cx="3433762" cy="3421063"/>
          </a:xfrm>
          <a:prstGeom prst="rect">
            <a:avLst/>
          </a:prstGeom>
          <a:noFill/>
          <a:ln w="9525">
            <a:noFill/>
            <a:miter lim="800000"/>
            <a:headEnd/>
            <a:tailEnd/>
          </a:ln>
        </p:spPr>
      </p:pic>
      <p:pic>
        <p:nvPicPr>
          <p:cNvPr id="5" name="Picture 10" descr="A5"/>
          <p:cNvPicPr>
            <a:picLocks noChangeAspect="1" noChangeArrowheads="1" noCrop="1"/>
          </p:cNvPicPr>
          <p:nvPr/>
        </p:nvPicPr>
        <p:blipFill>
          <a:blip r:embed="rId3"/>
          <a:srcRect/>
          <a:stretch>
            <a:fillRect/>
          </a:stretch>
        </p:blipFill>
        <p:spPr bwMode="auto">
          <a:xfrm>
            <a:off x="7462838" y="5014913"/>
            <a:ext cx="1681162" cy="1843087"/>
          </a:xfrm>
          <a:prstGeom prst="rect">
            <a:avLst/>
          </a:prstGeom>
          <a:noFill/>
        </p:spPr>
      </p:pic>
      <p:pic>
        <p:nvPicPr>
          <p:cNvPr id="6" name="Picture 10" descr="A5"/>
          <p:cNvPicPr>
            <a:picLocks noChangeAspect="1" noChangeArrowheads="1" noCrop="1"/>
          </p:cNvPicPr>
          <p:nvPr/>
        </p:nvPicPr>
        <p:blipFill>
          <a:blip r:embed="rId3"/>
          <a:srcRect/>
          <a:stretch>
            <a:fillRect/>
          </a:stretch>
        </p:blipFill>
        <p:spPr bwMode="auto">
          <a:xfrm>
            <a:off x="5500694" y="5014913"/>
            <a:ext cx="1681162" cy="1843087"/>
          </a:xfrm>
          <a:prstGeom prst="rect">
            <a:avLst/>
          </a:prstGeom>
          <a:noFill/>
        </p:spPr>
      </p:pic>
      <p:pic>
        <p:nvPicPr>
          <p:cNvPr id="7" name="Picture 10" descr="A5"/>
          <p:cNvPicPr>
            <a:picLocks noChangeAspect="1" noChangeArrowheads="1" noCrop="1"/>
          </p:cNvPicPr>
          <p:nvPr/>
        </p:nvPicPr>
        <p:blipFill>
          <a:blip r:embed="rId3"/>
          <a:srcRect/>
          <a:stretch>
            <a:fillRect/>
          </a:stretch>
        </p:blipFill>
        <p:spPr bwMode="auto">
          <a:xfrm>
            <a:off x="3571868" y="5014913"/>
            <a:ext cx="1681162" cy="1843087"/>
          </a:xfrm>
          <a:prstGeom prst="rect">
            <a:avLst/>
          </a:prstGeom>
          <a:noFill/>
        </p:spPr>
      </p:pic>
      <p:sp>
        <p:nvSpPr>
          <p:cNvPr id="2" name="Rectangle 1"/>
          <p:cNvSpPr/>
          <p:nvPr/>
        </p:nvSpPr>
        <p:spPr>
          <a:xfrm>
            <a:off x="681030" y="669637"/>
            <a:ext cx="7635386" cy="2554545"/>
          </a:xfrm>
          <a:prstGeom prst="rect">
            <a:avLst/>
          </a:prstGeom>
        </p:spPr>
        <p:txBody>
          <a:bodyPr wrap="square">
            <a:spAutoFit/>
          </a:bodyPr>
          <a:lstStyle/>
          <a:p>
            <a:pPr>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VD: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ngôi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nhất</a:t>
            </a:r>
            <a:endParaRPr lang="en-US" sz="3200" dirty="0">
              <a:latin typeface="VNI-Times" pitchFamily="2" charset="0"/>
              <a:ea typeface="Times New Roman" panose="02020603050405020304" pitchFamily="18" charset="0"/>
              <a:cs typeface="Times New Roman" panose="02020603050405020304" pitchFamily="18" charset="0"/>
            </a:endParaRPr>
          </a:p>
          <a:p>
            <a:pPr>
              <a:spcAft>
                <a:spcPts val="0"/>
              </a:spcAft>
            </a:pP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quản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lạnh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thăm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cũ</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xa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ngàn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dặm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biệt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mươi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nay“…</a:t>
            </a:r>
            <a:endParaRPr lang="en-US" sz="3200" dirty="0">
              <a:latin typeface="VNI-Times" pitchFamily="2" charset="0"/>
              <a:ea typeface="Times New Roman" panose="02020603050405020304" pitchFamily="18" charset="0"/>
              <a:cs typeface="Times New Roman" panose="02020603050405020304" pitchFamily="18" charset="0"/>
            </a:endParaRPr>
          </a:p>
          <a:p>
            <a:pPr>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Lỗ</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Tấn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Cố</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I-Times" pitchFamily="2"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28992" cy="1725602"/>
          </a:xfrm>
        </p:spPr>
        <p:txBody>
          <a:bodyPr>
            <a:normAutofit/>
          </a:bodyPr>
          <a:lstStyle/>
          <a:p>
            <a:br>
              <a:rPr lang="en-US" dirty="0"/>
            </a:br>
            <a:endParaRPr lang="vi-VN" sz="3200" dirty="0">
              <a:solidFill>
                <a:schemeClr val="accent2"/>
              </a:solidFill>
            </a:endParaRPr>
          </a:p>
        </p:txBody>
      </p:sp>
      <p:sp>
        <p:nvSpPr>
          <p:cNvPr id="3" name="Content Placeholder 2"/>
          <p:cNvSpPr>
            <a:spLocks noGrp="1"/>
          </p:cNvSpPr>
          <p:nvPr>
            <p:ph idx="1"/>
          </p:nvPr>
        </p:nvSpPr>
        <p:spPr>
          <a:xfrm>
            <a:off x="316810" y="1551772"/>
            <a:ext cx="8229600" cy="3911609"/>
          </a:xfrm>
        </p:spPr>
        <p:txBody>
          <a:bodyPr/>
          <a:lstStyle/>
          <a:p>
            <a:pPr marL="0" indent="0" algn="just">
              <a:buNone/>
            </a:pPr>
            <a:r>
              <a:rPr lang="nl-NL" u="sng" dirty="0">
                <a:solidFill>
                  <a:srgbClr val="0000FF"/>
                </a:solidFill>
                <a:latin typeface="Times New Roman" panose="02020603050405020304" pitchFamily="18" charset="0"/>
                <a:ea typeface="Times New Roman" panose="02020603050405020304" pitchFamily="18" charset="0"/>
              </a:rPr>
              <a:t>Câu 3:</a:t>
            </a:r>
            <a:r>
              <a:rPr lang="nl-NL" dirty="0">
                <a:solidFill>
                  <a:srgbClr val="0000FF"/>
                </a:solidFill>
                <a:latin typeface="Times New Roman" panose="02020603050405020304" pitchFamily="18" charset="0"/>
                <a:ea typeface="Times New Roman" panose="02020603050405020304" pitchFamily="18" charset="0"/>
              </a:rPr>
              <a:t> Sự giống và khác nhau giữa văn bản thuyết minh có yếu tố miêu tả, tự sự và văn bản miêu tả, tự sự.</a:t>
            </a:r>
            <a:endParaRPr lang="en-US" dirty="0">
              <a:solidFill>
                <a:srgbClr val="0000FF"/>
              </a:solidFill>
            </a:endParaRPr>
          </a:p>
        </p:txBody>
      </p:sp>
      <p:sp>
        <p:nvSpPr>
          <p:cNvPr id="4" name="Cloud Callout 3"/>
          <p:cNvSpPr/>
          <p:nvPr/>
        </p:nvSpPr>
        <p:spPr>
          <a:xfrm>
            <a:off x="1428728" y="2714620"/>
            <a:ext cx="7000924" cy="2714644"/>
          </a:xfrm>
          <a:prstGeom prst="cloudCallout">
            <a:avLst/>
          </a:prstGeom>
          <a:solidFill>
            <a:srgbClr val="EA96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err="1">
                <a:solidFill>
                  <a:srgbClr val="FF0000"/>
                </a:solidFill>
                <a:latin typeface="Times New Roman" panose="02020603050405020304" pitchFamily="18" charset="0"/>
                <a:cs typeface="Times New Roman" panose="02020603050405020304" pitchFamily="18" charset="0"/>
              </a:rPr>
              <a:t>Điểm</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giống</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nhau</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khác</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nhau</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của</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các</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văn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bản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này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là</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gì</a:t>
            </a:r>
            <a:r>
              <a:rPr lang="en-US" sz="4000" dirty="0">
                <a:solidFill>
                  <a:srgbClr val="FF0000"/>
                </a:solidFill>
                <a:latin typeface="Times New Roman" panose="02020603050405020304" pitchFamily="18" charset="0"/>
                <a:cs typeface="Times New Roman" panose="02020603050405020304" pitchFamily="18" charset="0"/>
              </a:rPr>
              <a:t>?</a:t>
            </a:r>
            <a:endParaRPr lang="vi-VN" sz="4000" dirty="0">
              <a:solidFill>
                <a:srgbClr val="FF0000"/>
              </a:solidFill>
              <a:latin typeface="Times New Roman" panose="02020603050405020304" pitchFamily="18" charset="0"/>
              <a:cs typeface="Times New Roman" panose="02020603050405020304" pitchFamily="18" charset="0"/>
            </a:endParaRPr>
          </a:p>
        </p:txBody>
      </p:sp>
      <p:pic>
        <p:nvPicPr>
          <p:cNvPr id="6" name="Picture 7" descr="POINSET2"/>
          <p:cNvPicPr>
            <a:picLocks noChangeAspect="1" noChangeArrowheads="1"/>
          </p:cNvPicPr>
          <p:nvPr/>
        </p:nvPicPr>
        <p:blipFill>
          <a:blip r:embed="rId2"/>
          <a:srcRect/>
          <a:stretch>
            <a:fillRect/>
          </a:stretch>
        </p:blipFill>
        <p:spPr bwMode="auto">
          <a:xfrm rot="16200000">
            <a:off x="-6349" y="3430587"/>
            <a:ext cx="3433762" cy="3421063"/>
          </a:xfrm>
          <a:prstGeom prst="rect">
            <a:avLst/>
          </a:prstGeom>
          <a:noFill/>
          <a:ln w="9525">
            <a:noFill/>
            <a:miter lim="800000"/>
            <a:headEnd/>
            <a:tailEnd/>
          </a:ln>
        </p:spPr>
      </p:pic>
      <p:pic>
        <p:nvPicPr>
          <p:cNvPr id="7" name="Picture 10" descr="A5"/>
          <p:cNvPicPr>
            <a:picLocks noChangeAspect="1" noChangeArrowheads="1" noCrop="1"/>
          </p:cNvPicPr>
          <p:nvPr/>
        </p:nvPicPr>
        <p:blipFill>
          <a:blip r:embed="rId3"/>
          <a:srcRect/>
          <a:stretch>
            <a:fillRect/>
          </a:stretch>
        </p:blipFill>
        <p:spPr bwMode="auto">
          <a:xfrm>
            <a:off x="7462838" y="5014913"/>
            <a:ext cx="1681162" cy="1843087"/>
          </a:xfrm>
          <a:prstGeom prst="rect">
            <a:avLst/>
          </a:prstGeom>
          <a:noFill/>
        </p:spPr>
      </p:pic>
      <p:pic>
        <p:nvPicPr>
          <p:cNvPr id="8" name="Picture 10" descr="A5"/>
          <p:cNvPicPr>
            <a:picLocks noChangeAspect="1" noChangeArrowheads="1" noCrop="1"/>
          </p:cNvPicPr>
          <p:nvPr/>
        </p:nvPicPr>
        <p:blipFill>
          <a:blip r:embed="rId3"/>
          <a:srcRect/>
          <a:stretch>
            <a:fillRect/>
          </a:stretch>
        </p:blipFill>
        <p:spPr bwMode="auto">
          <a:xfrm>
            <a:off x="7615238" y="5167313"/>
            <a:ext cx="1681162" cy="18430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linds(horizontal)">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OINSET2"/>
          <p:cNvPicPr>
            <a:picLocks noChangeAspect="1" noChangeArrowheads="1"/>
          </p:cNvPicPr>
          <p:nvPr/>
        </p:nvPicPr>
        <p:blipFill>
          <a:blip r:embed="rId2"/>
          <a:srcRect/>
          <a:stretch>
            <a:fillRect/>
          </a:stretch>
        </p:blipFill>
        <p:spPr bwMode="auto">
          <a:xfrm rot="16200000">
            <a:off x="-6349" y="3430587"/>
            <a:ext cx="3433762" cy="3421063"/>
          </a:xfrm>
          <a:prstGeom prst="rect">
            <a:avLst/>
          </a:prstGeom>
          <a:noFill/>
          <a:ln w="9525">
            <a:noFill/>
            <a:miter lim="800000"/>
            <a:headEnd/>
            <a:tailEnd/>
          </a:ln>
        </p:spPr>
      </p:pic>
      <p:pic>
        <p:nvPicPr>
          <p:cNvPr id="5" name="Picture 10" descr="A5"/>
          <p:cNvPicPr>
            <a:picLocks noChangeAspect="1" noChangeArrowheads="1" noCrop="1"/>
          </p:cNvPicPr>
          <p:nvPr/>
        </p:nvPicPr>
        <p:blipFill>
          <a:blip r:embed="rId3"/>
          <a:srcRect/>
          <a:stretch>
            <a:fillRect/>
          </a:stretch>
        </p:blipFill>
        <p:spPr bwMode="auto">
          <a:xfrm>
            <a:off x="7462838" y="5014913"/>
            <a:ext cx="1681162" cy="1843087"/>
          </a:xfrm>
          <a:prstGeom prst="rect">
            <a:avLst/>
          </a:prstGeom>
          <a:noFill/>
        </p:spPr>
      </p:pic>
      <p:pic>
        <p:nvPicPr>
          <p:cNvPr id="6" name="Picture 10" descr="A5"/>
          <p:cNvPicPr>
            <a:picLocks noChangeAspect="1" noChangeArrowheads="1" noCrop="1"/>
          </p:cNvPicPr>
          <p:nvPr/>
        </p:nvPicPr>
        <p:blipFill>
          <a:blip r:embed="rId3"/>
          <a:srcRect/>
          <a:stretch>
            <a:fillRect/>
          </a:stretch>
        </p:blipFill>
        <p:spPr bwMode="auto">
          <a:xfrm>
            <a:off x="5500694" y="5014913"/>
            <a:ext cx="1681162" cy="1843087"/>
          </a:xfrm>
          <a:prstGeom prst="rect">
            <a:avLst/>
          </a:prstGeom>
          <a:noFill/>
        </p:spPr>
      </p:pic>
      <p:pic>
        <p:nvPicPr>
          <p:cNvPr id="7" name="Picture 10" descr="A5"/>
          <p:cNvPicPr>
            <a:picLocks noChangeAspect="1" noChangeArrowheads="1" noCrop="1"/>
          </p:cNvPicPr>
          <p:nvPr/>
        </p:nvPicPr>
        <p:blipFill>
          <a:blip r:embed="rId3"/>
          <a:srcRect/>
          <a:stretch>
            <a:fillRect/>
          </a:stretch>
        </p:blipFill>
        <p:spPr bwMode="auto">
          <a:xfrm>
            <a:off x="3571868" y="5014913"/>
            <a:ext cx="1681162" cy="1843087"/>
          </a:xfrm>
          <a:prstGeom prst="rect">
            <a:avLst/>
          </a:prstGeom>
          <a:noFill/>
        </p:spPr>
      </p:pic>
      <p:sp>
        <p:nvSpPr>
          <p:cNvPr id="3" name="Rectangle 2"/>
          <p:cNvSpPr/>
          <p:nvPr/>
        </p:nvSpPr>
        <p:spPr>
          <a:xfrm>
            <a:off x="647712" y="260648"/>
            <a:ext cx="7812720" cy="3046988"/>
          </a:xfrm>
          <a:prstGeom prst="rect">
            <a:avLst/>
          </a:prstGeom>
        </p:spPr>
        <p:txBody>
          <a:bodyPr wrap="square">
            <a:spAutoFit/>
          </a:bodyPr>
          <a:lstStyle/>
          <a:p>
            <a:pPr algn="just">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ngôi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3.</a:t>
            </a:r>
            <a:endParaRPr lang="en-US" sz="3200" dirty="0">
              <a:latin typeface="VNI-Times" pitchFamily="2" charset="0"/>
              <a:ea typeface="Times New Roman" panose="02020603050405020304" pitchFamily="18" charset="0"/>
              <a:cs typeface="Times New Roman" panose="02020603050405020304" pitchFamily="18" charset="0"/>
            </a:endParaRPr>
          </a:p>
          <a:p>
            <a:pPr algn="just">
              <a:spcAft>
                <a:spcPts val="0"/>
              </a:spcAft>
            </a:pP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Buổi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trưa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hôm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Hai ở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gánh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hàng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quán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chưa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Hai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đứa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cắt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vườn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trông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mấy</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luống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rau</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cấy</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chẳng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vặt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hết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I-Times" pitchFamily="2"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089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OINSET2"/>
          <p:cNvPicPr>
            <a:picLocks noChangeAspect="1" noChangeArrowheads="1"/>
          </p:cNvPicPr>
          <p:nvPr/>
        </p:nvPicPr>
        <p:blipFill>
          <a:blip r:embed="rId2"/>
          <a:srcRect/>
          <a:stretch>
            <a:fillRect/>
          </a:stretch>
        </p:blipFill>
        <p:spPr bwMode="auto">
          <a:xfrm rot="16200000">
            <a:off x="-6349" y="3430587"/>
            <a:ext cx="3433762" cy="3421063"/>
          </a:xfrm>
          <a:prstGeom prst="rect">
            <a:avLst/>
          </a:prstGeom>
          <a:noFill/>
          <a:ln w="9525">
            <a:noFill/>
            <a:miter lim="800000"/>
            <a:headEnd/>
            <a:tailEnd/>
          </a:ln>
        </p:spPr>
      </p:pic>
      <p:pic>
        <p:nvPicPr>
          <p:cNvPr id="5" name="Picture 10" descr="A5"/>
          <p:cNvPicPr>
            <a:picLocks noChangeAspect="1" noChangeArrowheads="1" noCrop="1"/>
          </p:cNvPicPr>
          <p:nvPr/>
        </p:nvPicPr>
        <p:blipFill>
          <a:blip r:embed="rId3"/>
          <a:srcRect/>
          <a:stretch>
            <a:fillRect/>
          </a:stretch>
        </p:blipFill>
        <p:spPr bwMode="auto">
          <a:xfrm>
            <a:off x="7462838" y="5014913"/>
            <a:ext cx="1681162" cy="1843087"/>
          </a:xfrm>
          <a:prstGeom prst="rect">
            <a:avLst/>
          </a:prstGeom>
          <a:noFill/>
        </p:spPr>
      </p:pic>
      <p:pic>
        <p:nvPicPr>
          <p:cNvPr id="6" name="Picture 10" descr="A5"/>
          <p:cNvPicPr>
            <a:picLocks noChangeAspect="1" noChangeArrowheads="1" noCrop="1"/>
          </p:cNvPicPr>
          <p:nvPr/>
        </p:nvPicPr>
        <p:blipFill>
          <a:blip r:embed="rId3"/>
          <a:srcRect/>
          <a:stretch>
            <a:fillRect/>
          </a:stretch>
        </p:blipFill>
        <p:spPr bwMode="auto">
          <a:xfrm>
            <a:off x="5572132" y="5014913"/>
            <a:ext cx="1681162" cy="1843087"/>
          </a:xfrm>
          <a:prstGeom prst="rect">
            <a:avLst/>
          </a:prstGeom>
          <a:noFill/>
        </p:spPr>
      </p:pic>
      <p:pic>
        <p:nvPicPr>
          <p:cNvPr id="7" name="Picture 10" descr="A5"/>
          <p:cNvPicPr>
            <a:picLocks noChangeAspect="1" noChangeArrowheads="1" noCrop="1"/>
          </p:cNvPicPr>
          <p:nvPr/>
        </p:nvPicPr>
        <p:blipFill>
          <a:blip r:embed="rId3"/>
          <a:srcRect/>
          <a:stretch>
            <a:fillRect/>
          </a:stretch>
        </p:blipFill>
        <p:spPr bwMode="auto">
          <a:xfrm>
            <a:off x="3643306" y="5014913"/>
            <a:ext cx="1681162" cy="1843087"/>
          </a:xfrm>
          <a:prstGeom prst="rect">
            <a:avLst/>
          </a:prstGeom>
          <a:noFill/>
        </p:spPr>
      </p:pic>
      <p:sp>
        <p:nvSpPr>
          <p:cNvPr id="2" name="Content Placeholder 1"/>
          <p:cNvSpPr>
            <a:spLocks noGrp="1"/>
          </p:cNvSpPr>
          <p:nvPr>
            <p:ph idx="1"/>
          </p:nvPr>
        </p:nvSpPr>
        <p:spPr/>
        <p:txBody>
          <a:bodyPr/>
          <a:lstStyle/>
          <a:p>
            <a:pPr marL="0" indent="0" algn="just">
              <a:spcAft>
                <a:spcPts val="0"/>
              </a:spcAft>
              <a:buNone/>
            </a:pPr>
            <a:r>
              <a:rPr lang="pt-BR" dirty="0">
                <a:latin typeface="Times New Roman" panose="02020603050405020304" pitchFamily="18" charset="0"/>
                <a:ea typeface="Times New Roman" panose="02020603050405020304" pitchFamily="18" charset="0"/>
                <a:cs typeface="Times New Roman" panose="02020603050405020304" pitchFamily="18" charset="0"/>
              </a:rPr>
              <a:t>Có thể tìm thêm </a:t>
            </a:r>
            <a:r>
              <a:rPr lang="pt-BR" dirty="0">
                <a:latin typeface=".VnTime" panose="020B7200000000000000" pitchFamily="34" charset="0"/>
                <a:ea typeface="Times New Roman" panose="02020603050405020304" pitchFamily="18" charset="0"/>
                <a:cs typeface="Times New Roman" panose="02020603050405020304" pitchFamily="18" charset="0"/>
              </a:rPr>
              <a:t>ë ®o¹n truyÖn trÝch "Trong lßng mÑ" víi c¸ch kÓ ë ®o¹n truyÖn "LÆng lÏ Sapa". Trong</a:t>
            </a:r>
            <a:r>
              <a:rPr lang="pt-BR" b="1" dirty="0">
                <a:latin typeface=".VnTime" panose="020B7200000000000000" pitchFamily="34" charset="0"/>
                <a:ea typeface="Times New Roman" panose="02020603050405020304" pitchFamily="18" charset="0"/>
                <a:cs typeface="Times New Roman" panose="02020603050405020304" pitchFamily="18" charset="0"/>
              </a:rPr>
              <a:t> </a:t>
            </a:r>
            <a:r>
              <a:rPr lang="pt-BR" dirty="0">
                <a:latin typeface="Times New Roman" panose="02020603050405020304" pitchFamily="18" charset="0"/>
                <a:ea typeface="Times New Roman" panose="02020603050405020304" pitchFamily="18" charset="0"/>
                <a:cs typeface="Times New Roman" panose="02020603050405020304" pitchFamily="18" charset="0"/>
              </a:rPr>
              <a:t>đoạn trích Hoàng Lê nhất thống chí, tác phẩm Cố hương,...</a:t>
            </a:r>
            <a:endParaRPr lang="en-US" dirty="0">
              <a:latin typeface="VNI-Times" pitchFamily="2"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99539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568952" cy="4525963"/>
          </a:xfrm>
        </p:spPr>
        <p:txBody>
          <a:bodyPr>
            <a:normAutofit/>
          </a:bodyPr>
          <a:lstStyle/>
          <a:p>
            <a:pPr algn="just">
              <a:spcAft>
                <a:spcPts val="0"/>
              </a:spcAft>
              <a:buFontTx/>
              <a:buChar char="-"/>
            </a:pPr>
            <a:r>
              <a:rPr lang="en-US"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chuyện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ngôi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miêu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dirty="0">
                <a:latin typeface="Times New Roman" panose="02020603050405020304" pitchFamily="18" charset="0"/>
                <a:ea typeface="Times New Roman" panose="02020603050405020304" pitchFamily="18" charset="0"/>
                <a:cs typeface="Times New Roman" panose="02020603050405020304" pitchFamily="18" charset="0"/>
              </a:rPr>
              <a:t> vi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phức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tạp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p>
          <a:p>
            <a:pPr marL="0" indent="0">
              <a:spcAft>
                <a:spcPts val="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nhìn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chiều</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I-Times" pitchFamily="2" charset="0"/>
              <a:ea typeface="Times New Roman" panose="02020603050405020304" pitchFamily="18" charset="0"/>
              <a:cs typeface="Times New Roman" panose="02020603050405020304" pitchFamily="18" charset="0"/>
            </a:endParaRPr>
          </a:p>
          <a:p>
            <a:pPr marL="0" indent="0">
              <a:buNone/>
            </a:pPr>
            <a:endParaRPr lang="vi-VN" dirty="0">
              <a:solidFill>
                <a:srgbClr val="C00000"/>
              </a:solidFill>
            </a:endParaRPr>
          </a:p>
        </p:txBody>
      </p:sp>
      <p:pic>
        <p:nvPicPr>
          <p:cNvPr id="4" name="Picture 7" descr="POINSET2"/>
          <p:cNvPicPr>
            <a:picLocks noChangeAspect="1" noChangeArrowheads="1"/>
          </p:cNvPicPr>
          <p:nvPr/>
        </p:nvPicPr>
        <p:blipFill>
          <a:blip r:embed="rId2"/>
          <a:srcRect/>
          <a:stretch>
            <a:fillRect/>
          </a:stretch>
        </p:blipFill>
        <p:spPr bwMode="auto">
          <a:xfrm rot="16200000">
            <a:off x="-6349" y="3430587"/>
            <a:ext cx="3433762" cy="3421063"/>
          </a:xfrm>
          <a:prstGeom prst="rect">
            <a:avLst/>
          </a:prstGeom>
          <a:noFill/>
          <a:ln w="9525">
            <a:noFill/>
            <a:miter lim="800000"/>
            <a:headEnd/>
            <a:tailEnd/>
          </a:ln>
        </p:spPr>
      </p:pic>
      <p:pic>
        <p:nvPicPr>
          <p:cNvPr id="5" name="Picture 10" descr="A5"/>
          <p:cNvPicPr>
            <a:picLocks noChangeAspect="1" noChangeArrowheads="1" noCrop="1"/>
          </p:cNvPicPr>
          <p:nvPr/>
        </p:nvPicPr>
        <p:blipFill>
          <a:blip r:embed="rId3"/>
          <a:srcRect/>
          <a:stretch>
            <a:fillRect/>
          </a:stretch>
        </p:blipFill>
        <p:spPr bwMode="auto">
          <a:xfrm>
            <a:off x="7462838" y="5014913"/>
            <a:ext cx="1681162" cy="18430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372" y="195253"/>
            <a:ext cx="8229600" cy="5197493"/>
          </a:xfrm>
        </p:spPr>
        <p:txBody>
          <a:bodyPr/>
          <a:lstStyle/>
          <a:p>
            <a:pPr algn="just">
              <a:buNone/>
            </a:pPr>
            <a:r>
              <a:rPr lang="en-US" dirty="0">
                <a:solidFill>
                  <a:srgbClr val="C00000"/>
                </a:solidFill>
              </a:rPr>
              <a:t>    </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Kể</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chuyện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theo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ngôi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thứ</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làm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câu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chuyện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mang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đậm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tính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khách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quan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kể</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dường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như</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thấy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hết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tâm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sự</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hành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động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của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nhân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vật</a:t>
            </a:r>
            <a:r>
              <a:rPr lang="en-US" dirty="0">
                <a:latin typeface="Times New Roman" panose="02020603050405020304" pitchFamily="18" charset="0"/>
                <a:ea typeface="Times New Roman" panose="02020603050405020304" pitchFamily="18" charset="0"/>
              </a:rPr>
              <a:t>.</a:t>
            </a:r>
            <a:endParaRPr lang="vi-VN" dirty="0"/>
          </a:p>
        </p:txBody>
      </p:sp>
      <p:pic>
        <p:nvPicPr>
          <p:cNvPr id="6" name="Picture 7" descr="FLOWERS5"/>
          <p:cNvPicPr>
            <a:picLocks noChangeAspect="1" noChangeArrowheads="1"/>
          </p:cNvPicPr>
          <p:nvPr/>
        </p:nvPicPr>
        <p:blipFill>
          <a:blip r:embed="rId2"/>
          <a:srcRect/>
          <a:stretch>
            <a:fillRect/>
          </a:stretch>
        </p:blipFill>
        <p:spPr bwMode="auto">
          <a:xfrm>
            <a:off x="7010400" y="2819400"/>
            <a:ext cx="1916113" cy="4064000"/>
          </a:xfrm>
          <a:prstGeom prst="rect">
            <a:avLst/>
          </a:prstGeom>
          <a:noFill/>
          <a:ln w="9525">
            <a:noFill/>
            <a:miter lim="800000"/>
            <a:headEnd/>
            <a:tailEnd/>
          </a:ln>
        </p:spPr>
      </p:pic>
      <p:pic>
        <p:nvPicPr>
          <p:cNvPr id="7" name="Picture 7" descr="FLOWERS5"/>
          <p:cNvPicPr>
            <a:picLocks noChangeAspect="1" noChangeArrowheads="1"/>
          </p:cNvPicPr>
          <p:nvPr/>
        </p:nvPicPr>
        <p:blipFill>
          <a:blip r:embed="rId2"/>
          <a:srcRect/>
          <a:stretch>
            <a:fillRect/>
          </a:stretch>
        </p:blipFill>
        <p:spPr bwMode="auto">
          <a:xfrm>
            <a:off x="5072066" y="2794000"/>
            <a:ext cx="1916113" cy="4064000"/>
          </a:xfrm>
          <a:prstGeom prst="rect">
            <a:avLst/>
          </a:prstGeom>
          <a:noFill/>
          <a:ln w="9525">
            <a:noFill/>
            <a:miter lim="800000"/>
            <a:headEnd/>
            <a:tailEnd/>
          </a:ln>
        </p:spPr>
      </p:pic>
      <p:pic>
        <p:nvPicPr>
          <p:cNvPr id="8" name="Picture 7" descr="FLOWERS5"/>
          <p:cNvPicPr>
            <a:picLocks noChangeAspect="1" noChangeArrowheads="1"/>
          </p:cNvPicPr>
          <p:nvPr/>
        </p:nvPicPr>
        <p:blipFill>
          <a:blip r:embed="rId2"/>
          <a:srcRect/>
          <a:stretch>
            <a:fillRect/>
          </a:stretch>
        </p:blipFill>
        <p:spPr bwMode="auto">
          <a:xfrm>
            <a:off x="3286116" y="2794000"/>
            <a:ext cx="1916113" cy="4064000"/>
          </a:xfrm>
          <a:prstGeom prst="rect">
            <a:avLst/>
          </a:prstGeom>
          <a:noFill/>
          <a:ln w="9525">
            <a:noFill/>
            <a:miter lim="800000"/>
            <a:headEnd/>
            <a:tailEnd/>
          </a:ln>
        </p:spPr>
      </p:pic>
      <p:pic>
        <p:nvPicPr>
          <p:cNvPr id="9" name="Picture 7" descr="FLOWERS5"/>
          <p:cNvPicPr>
            <a:picLocks noChangeAspect="1" noChangeArrowheads="1"/>
          </p:cNvPicPr>
          <p:nvPr/>
        </p:nvPicPr>
        <p:blipFill>
          <a:blip r:embed="rId2"/>
          <a:srcRect/>
          <a:stretch>
            <a:fillRect/>
          </a:stretch>
        </p:blipFill>
        <p:spPr bwMode="auto">
          <a:xfrm>
            <a:off x="1714480" y="2794000"/>
            <a:ext cx="1916113" cy="4064000"/>
          </a:xfrm>
          <a:prstGeom prst="rect">
            <a:avLst/>
          </a:prstGeom>
          <a:noFill/>
          <a:ln w="9525">
            <a:noFill/>
            <a:miter lim="800000"/>
            <a:headEnd/>
            <a:tailEnd/>
          </a:ln>
        </p:spPr>
      </p:pic>
      <p:pic>
        <p:nvPicPr>
          <p:cNvPr id="10" name="Picture 7" descr="FLOWERS5"/>
          <p:cNvPicPr>
            <a:picLocks noChangeAspect="1" noChangeArrowheads="1"/>
          </p:cNvPicPr>
          <p:nvPr/>
        </p:nvPicPr>
        <p:blipFill>
          <a:blip r:embed="rId2"/>
          <a:srcRect/>
          <a:stretch>
            <a:fillRect/>
          </a:stretch>
        </p:blipFill>
        <p:spPr bwMode="auto">
          <a:xfrm>
            <a:off x="-142908" y="2794000"/>
            <a:ext cx="1916113" cy="406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a:extLst>
              <a:ext uri="{FF2B5EF4-FFF2-40B4-BE49-F238E27FC236}">
                <a16:creationId xmlns:a16="http://schemas.microsoft.com/office/drawing/2014/main" id="{6F0E8708-0455-E79D-C10E-1241C77F41A0}"/>
              </a:ext>
            </a:extLst>
          </p:cNvPr>
          <p:cNvSpPr txBox="1">
            <a:spLocks noChangeArrowheads="1"/>
          </p:cNvSpPr>
          <p:nvPr/>
        </p:nvSpPr>
        <p:spPr bwMode="auto">
          <a:xfrm>
            <a:off x="0" y="381000"/>
            <a:ext cx="8839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7/</a:t>
            </a: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Các nội dung VB tự sự đã học ở lớp 9 có gì giống và khác so với các nội dung về kiểu văn bản này đã học ở những lớp dưới.</a:t>
            </a:r>
          </a:p>
        </p:txBody>
      </p:sp>
      <p:sp>
        <p:nvSpPr>
          <p:cNvPr id="19459" name="TextBox 1">
            <a:extLst>
              <a:ext uri="{FF2B5EF4-FFF2-40B4-BE49-F238E27FC236}">
                <a16:creationId xmlns:a16="http://schemas.microsoft.com/office/drawing/2014/main" id="{9558A1D4-1A19-7ECB-098D-AAD67EB5C946}"/>
              </a:ext>
            </a:extLst>
          </p:cNvPr>
          <p:cNvSpPr txBox="1">
            <a:spLocks noChangeArrowheads="1"/>
          </p:cNvSpPr>
          <p:nvPr/>
        </p:nvSpPr>
        <p:spPr bwMode="auto">
          <a:xfrm>
            <a:off x="457200" y="1981200"/>
            <a:ext cx="8001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Tx/>
              <a:buChar char="-"/>
              <a:tabLst/>
              <a:defRPr/>
            </a:pPr>
            <a:r>
              <a:rPr kumimoji="0" lang="vi-VN"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Giống: Đều trình bày một chuỗi sự việc</a:t>
            </a:r>
          </a:p>
          <a:p>
            <a:pPr marL="285750" marR="0" lvl="0" indent="-285750" algn="l" defTabSz="914400" rtl="0" eaLnBrk="1" fontAlgn="base" latinLnBrk="0" hangingPunct="1">
              <a:lnSpc>
                <a:spcPct val="100000"/>
              </a:lnSpc>
              <a:spcBef>
                <a:spcPct val="0"/>
              </a:spcBef>
              <a:spcAft>
                <a:spcPct val="0"/>
              </a:spcAft>
              <a:buClrTx/>
              <a:buSzTx/>
              <a:buFontTx/>
              <a:buChar char="-"/>
              <a:tabLst/>
              <a:defRPr/>
            </a:pPr>
            <a:r>
              <a:rPr kumimoji="0" lang="vi-VN"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Khác: văn bả</a:t>
            </a:r>
            <a:r>
              <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n</a:t>
            </a:r>
            <a:r>
              <a:rPr kumimoji="0" lang="vi-VN"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tự sự ở lớp 9 nâng cao hơn, kết hợp nhiều phương thức biểu đạt hơn.</a:t>
            </a: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checkerboard(across)">
                                      <p:cBhvr>
                                        <p:cTn id="7" dur="500"/>
                                        <p:tgtEl>
                                          <p:spTgt spid="51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5125"/>
                                        </p:tgtEl>
                                      </p:cBhvr>
                                    </p:animEffect>
                                    <p:set>
                                      <p:cBhvr>
                                        <p:cTn id="12" dur="1" fill="hold">
                                          <p:stCondLst>
                                            <p:cond delay="499"/>
                                          </p:stCondLst>
                                        </p:cTn>
                                        <p:tgtEl>
                                          <p:spTgt spid="51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5"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FLOWERS2"/>
          <p:cNvPicPr>
            <a:picLocks noChangeAspect="1" noChangeArrowheads="1"/>
          </p:cNvPicPr>
          <p:nvPr/>
        </p:nvPicPr>
        <p:blipFill>
          <a:blip r:embed="rId2"/>
          <a:srcRect/>
          <a:stretch>
            <a:fillRect/>
          </a:stretch>
        </p:blipFill>
        <p:spPr bwMode="auto">
          <a:xfrm>
            <a:off x="2428860" y="3048000"/>
            <a:ext cx="2438400" cy="3810000"/>
          </a:xfrm>
          <a:prstGeom prst="rect">
            <a:avLst/>
          </a:prstGeom>
          <a:noFill/>
        </p:spPr>
      </p:pic>
      <p:pic>
        <p:nvPicPr>
          <p:cNvPr id="8" name="Picture 5" descr="FLOWERS2"/>
          <p:cNvPicPr>
            <a:picLocks noChangeAspect="1" noChangeArrowheads="1"/>
          </p:cNvPicPr>
          <p:nvPr/>
        </p:nvPicPr>
        <p:blipFill>
          <a:blip r:embed="rId2"/>
          <a:srcRect/>
          <a:stretch>
            <a:fillRect/>
          </a:stretch>
        </p:blipFill>
        <p:spPr bwMode="auto">
          <a:xfrm>
            <a:off x="142844" y="3048000"/>
            <a:ext cx="2438400" cy="3810000"/>
          </a:xfrm>
          <a:prstGeom prst="rect">
            <a:avLst/>
          </a:prstGeom>
          <a:noFill/>
        </p:spPr>
      </p:pic>
      <p:pic>
        <p:nvPicPr>
          <p:cNvPr id="10" name="Picture 5" descr="FLOWERS2"/>
          <p:cNvPicPr>
            <a:picLocks noChangeAspect="1" noChangeArrowheads="1"/>
          </p:cNvPicPr>
          <p:nvPr/>
        </p:nvPicPr>
        <p:blipFill>
          <a:blip r:embed="rId2"/>
          <a:srcRect/>
          <a:stretch>
            <a:fillRect/>
          </a:stretch>
        </p:blipFill>
        <p:spPr bwMode="auto">
          <a:xfrm>
            <a:off x="4714876" y="3048000"/>
            <a:ext cx="2438400" cy="3810000"/>
          </a:xfrm>
          <a:prstGeom prst="rect">
            <a:avLst/>
          </a:prstGeom>
          <a:noFill/>
        </p:spPr>
      </p:pic>
      <p:pic>
        <p:nvPicPr>
          <p:cNvPr id="11" name="Picture 5" descr="FLOWERS2"/>
          <p:cNvPicPr>
            <a:picLocks noChangeAspect="1" noChangeArrowheads="1"/>
          </p:cNvPicPr>
          <p:nvPr/>
        </p:nvPicPr>
        <p:blipFill>
          <a:blip r:embed="rId2"/>
          <a:srcRect/>
          <a:stretch>
            <a:fillRect/>
          </a:stretch>
        </p:blipFill>
        <p:spPr bwMode="auto">
          <a:xfrm>
            <a:off x="6858016" y="3048000"/>
            <a:ext cx="2438400" cy="3810000"/>
          </a:xfrm>
          <a:prstGeom prst="rect">
            <a:avLst/>
          </a:prstGeom>
          <a:noFill/>
        </p:spPr>
      </p:pic>
      <p:sp>
        <p:nvSpPr>
          <p:cNvPr id="7" name="Content Placeholder 2"/>
          <p:cNvSpPr txBox="1">
            <a:spLocks/>
          </p:cNvSpPr>
          <p:nvPr/>
        </p:nvSpPr>
        <p:spPr bwMode="auto">
          <a:xfrm>
            <a:off x="323528" y="338158"/>
            <a:ext cx="8534400" cy="270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Tx/>
              <a:buNone/>
            </a:pPr>
            <a:r>
              <a:rPr lang="en-US" altLang="en-US" kern="0" dirty="0" err="1">
                <a:solidFill>
                  <a:srgbClr val="0000FF"/>
                </a:solidFill>
                <a:latin typeface="Times New Roman" panose="02020603050405020304" pitchFamily="18" charset="0"/>
                <a:cs typeface="Times New Roman" panose="02020603050405020304" pitchFamily="18" charset="0"/>
              </a:rPr>
              <a:t>Câu</a:t>
            </a:r>
            <a:r>
              <a:rPr lang="en-US" altLang="en-US" kern="0" dirty="0">
                <a:solidFill>
                  <a:srgbClr val="0000FF"/>
                </a:solidFill>
                <a:latin typeface="Times New Roman" panose="02020603050405020304" pitchFamily="18" charset="0"/>
                <a:cs typeface="Times New Roman" panose="02020603050405020304" pitchFamily="18" charset="0"/>
              </a:rPr>
              <a:t> 8. </a:t>
            </a:r>
            <a:r>
              <a:rPr lang="vi-VN" altLang="en-US" kern="0" dirty="0">
                <a:solidFill>
                  <a:srgbClr val="0000FF"/>
                </a:solidFill>
                <a:latin typeface="Times New Roman" panose="02020603050405020304" pitchFamily="18" charset="0"/>
                <a:cs typeface="Times New Roman" panose="02020603050405020304" pitchFamily="18" charset="0"/>
              </a:rPr>
              <a:t>Giải thích tại sao trong một văn bản có đủ các yếu tố miêu tả, biểu cảm, nghị luận mà vẫn được gọi là văn bản tự sự. Theo em, liệu có một văn bản nào chỉ vận dụng một phương thức biểu đạt duy nhất hay không</a:t>
            </a:r>
            <a:r>
              <a:rPr lang="en-US" altLang="en-US" kern="0" dirty="0">
                <a:solidFill>
                  <a:srgbClr val="0000FF"/>
                </a:solidFill>
                <a:latin typeface="Times New Roman" panose="02020603050405020304" pitchFamily="18" charset="0"/>
                <a:cs typeface="Times New Roman" panose="02020603050405020304" pitchFamily="18" charset="0"/>
              </a:rPr>
              <a:t> </a:t>
            </a:r>
            <a:r>
              <a:rPr lang="vi-VN" altLang="en-US" kern="0" dirty="0">
                <a:solidFill>
                  <a:srgbClr val="0000FF"/>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0" descr="A5"/>
          <p:cNvPicPr>
            <a:picLocks noChangeAspect="1" noChangeArrowheads="1" noCrop="1"/>
          </p:cNvPicPr>
          <p:nvPr/>
        </p:nvPicPr>
        <p:blipFill>
          <a:blip r:embed="rId2"/>
          <a:srcRect/>
          <a:stretch>
            <a:fillRect/>
          </a:stretch>
        </p:blipFill>
        <p:spPr bwMode="auto">
          <a:xfrm>
            <a:off x="7462838" y="5014913"/>
            <a:ext cx="1681162" cy="1843087"/>
          </a:xfrm>
          <a:prstGeom prst="rect">
            <a:avLst/>
          </a:prstGeom>
          <a:noFill/>
        </p:spPr>
      </p:pic>
      <p:pic>
        <p:nvPicPr>
          <p:cNvPr id="4" name="Picture 7" descr="FLOWERS5"/>
          <p:cNvPicPr>
            <a:picLocks noChangeAspect="1" noChangeArrowheads="1"/>
          </p:cNvPicPr>
          <p:nvPr/>
        </p:nvPicPr>
        <p:blipFill>
          <a:blip r:embed="rId3"/>
          <a:srcRect/>
          <a:stretch>
            <a:fillRect/>
          </a:stretch>
        </p:blipFill>
        <p:spPr bwMode="auto">
          <a:xfrm>
            <a:off x="0" y="5158060"/>
            <a:ext cx="1916113" cy="1556792"/>
          </a:xfrm>
          <a:prstGeom prst="rect">
            <a:avLst/>
          </a:prstGeom>
          <a:noFill/>
          <a:ln w="9525">
            <a:noFill/>
            <a:miter lim="800000"/>
            <a:headEnd/>
            <a:tailEnd/>
          </a:ln>
        </p:spPr>
      </p:pic>
      <p:sp>
        <p:nvSpPr>
          <p:cNvPr id="5" name="Content Placeholder 2"/>
          <p:cNvSpPr txBox="1">
            <a:spLocks/>
          </p:cNvSpPr>
          <p:nvPr/>
        </p:nvSpPr>
        <p:spPr bwMode="auto">
          <a:xfrm>
            <a:off x="323528" y="400627"/>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en-US" altLang="en-US" sz="3200" b="1" i="0" u="none" strike="noStrike" kern="0" cap="none" spc="0" normalizeH="0" baseline="0" noProof="0" dirty="0">
                <a:ln>
                  <a:noFill/>
                </a:ln>
                <a:solidFill>
                  <a:srgbClr val="000000"/>
                </a:solidFill>
                <a:effectLst/>
                <a:uLnTx/>
                <a:uFillTx/>
                <a:latin typeface="Arial"/>
                <a:ea typeface="+mn-ea"/>
                <a:cs typeface="+mn-cs"/>
              </a:rPr>
              <a:t>     </a:t>
            </a:r>
            <a:r>
              <a:rPr kumimoji="0" lang="vi-VN"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Trong một văn bản có đủ các yếu tố miêu tả, biểu cảm, nghị luận mà vẫn gọi đó là văn bản tự sự</a:t>
            </a:r>
            <a:r>
              <a:rPr kumimoji="0" lang="en-US"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v</a:t>
            </a:r>
            <a:r>
              <a:rPr kumimoji="0" lang="vi-VN"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ì các yếu tố miêu tả, nghị luận, biểu cảm chỉ là những yếu tố </a:t>
            </a:r>
            <a:r>
              <a:rPr kumimoji="0" lang="en-US" altLang="en-US" sz="3200" b="0" i="0" u="none" strike="noStrike" kern="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hỗ</a:t>
            </a:r>
            <a:r>
              <a:rPr kumimoji="0" lang="vi-VN"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trợ nhằm làm nổi bật phương thức biểu đạt chính của văn bản đó.</a:t>
            </a:r>
          </a:p>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en-US"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vi-VN"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Trong thực tế khó có một văn bản nào đó chỉ vận dụng một phương thức biểu đạt duy nhất.</a:t>
            </a:r>
          </a:p>
          <a:p>
            <a:pPr marL="0" marR="0" lvl="0" indent="0" algn="just" defTabSz="914400" rtl="0" eaLnBrk="0" fontAlgn="base" latinLnBrk="0" hangingPunct="0">
              <a:lnSpc>
                <a:spcPct val="100000"/>
              </a:lnSpc>
              <a:spcBef>
                <a:spcPct val="20000"/>
              </a:spcBef>
              <a:spcAft>
                <a:spcPct val="0"/>
              </a:spcAft>
              <a:buClrTx/>
              <a:buSzTx/>
              <a:buFontTx/>
              <a:buNone/>
              <a:tabLst/>
              <a:defRPr/>
            </a:pPr>
            <a:br>
              <a:rPr kumimoji="0" lang="vi-VN" altLang="en-US" sz="32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br>
              <a:rPr kumimoji="0" lang="vi-VN" altLang="en-US" sz="3200" b="0" i="0" u="none" strike="noStrike" kern="0" cap="none" spc="0" normalizeH="0" baseline="0" noProof="0" dirty="0">
                <a:ln>
                  <a:noFill/>
                </a:ln>
                <a:solidFill>
                  <a:srgbClr val="000000"/>
                </a:solidFill>
                <a:effectLst/>
                <a:uLnTx/>
                <a:uFillTx/>
                <a:latin typeface="Arial"/>
                <a:ea typeface="+mn-ea"/>
                <a:cs typeface="+mn-cs"/>
              </a:rPr>
            </a:br>
            <a:endParaRPr kumimoji="0" lang="vi-VN" altLang="en-US" sz="3200" b="1" i="0" u="none" strike="noStrike" kern="0" cap="none" spc="0" normalizeH="0" baseline="0" noProof="0" dirty="0">
              <a:ln>
                <a:noFill/>
              </a:ln>
              <a:solidFill>
                <a:srgbClr val="0000FF"/>
              </a:solidFill>
              <a:effectLst/>
              <a:uLnTx/>
              <a:uFillTx/>
              <a:latin typeface="Arial"/>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OINSET2"/>
          <p:cNvPicPr>
            <a:picLocks noChangeAspect="1" noChangeArrowheads="1"/>
          </p:cNvPicPr>
          <p:nvPr/>
        </p:nvPicPr>
        <p:blipFill>
          <a:blip r:embed="rId2"/>
          <a:srcRect/>
          <a:stretch>
            <a:fillRect/>
          </a:stretch>
        </p:blipFill>
        <p:spPr bwMode="auto">
          <a:xfrm rot="16200000">
            <a:off x="-6349" y="3430587"/>
            <a:ext cx="3433762" cy="3421063"/>
          </a:xfrm>
          <a:prstGeom prst="rect">
            <a:avLst/>
          </a:prstGeom>
          <a:noFill/>
          <a:ln w="9525">
            <a:noFill/>
            <a:miter lim="800000"/>
            <a:headEnd/>
            <a:tailEnd/>
          </a:ln>
        </p:spPr>
      </p:pic>
      <p:pic>
        <p:nvPicPr>
          <p:cNvPr id="5" name="Picture 7" descr="FLOWERS5"/>
          <p:cNvPicPr>
            <a:picLocks noChangeAspect="1" noChangeArrowheads="1"/>
          </p:cNvPicPr>
          <p:nvPr/>
        </p:nvPicPr>
        <p:blipFill>
          <a:blip r:embed="rId3"/>
          <a:srcRect/>
          <a:stretch>
            <a:fillRect/>
          </a:stretch>
        </p:blipFill>
        <p:spPr bwMode="auto">
          <a:xfrm>
            <a:off x="7010400" y="2819400"/>
            <a:ext cx="1916113" cy="4064000"/>
          </a:xfrm>
          <a:prstGeom prst="rect">
            <a:avLst/>
          </a:prstGeom>
          <a:noFill/>
          <a:ln w="9525">
            <a:noFill/>
            <a:miter lim="800000"/>
            <a:headEnd/>
            <a:tailEnd/>
          </a:ln>
        </p:spPr>
      </p:pic>
      <p:sp>
        <p:nvSpPr>
          <p:cNvPr id="2" name="Rectangle 1"/>
          <p:cNvSpPr/>
          <p:nvPr/>
        </p:nvSpPr>
        <p:spPr>
          <a:xfrm>
            <a:off x="323528" y="404664"/>
            <a:ext cx="8496944" cy="2437590"/>
          </a:xfrm>
          <a:prstGeom prst="rect">
            <a:avLst/>
          </a:prstGeom>
        </p:spPr>
        <p:txBody>
          <a:bodyPr wrap="square">
            <a:spAutoFit/>
          </a:bodyPr>
          <a:lstStyle/>
          <a:p>
            <a:pPr marL="0" marR="0" lvl="0" indent="0" algn="just" defTabSz="914400" eaLnBrk="0" fontAlgn="base" latinLnBrk="0" hangingPunct="0">
              <a:lnSpc>
                <a:spcPct val="100000"/>
              </a:lnSpc>
              <a:spcBef>
                <a:spcPct val="20000"/>
              </a:spcBef>
              <a:spcAft>
                <a:spcPct val="0"/>
              </a:spcAft>
              <a:buClrTx/>
              <a:buSzTx/>
              <a:buFontTx/>
              <a:buNone/>
              <a:tabLst/>
              <a:defRPr/>
            </a:pPr>
            <a:r>
              <a:rPr kumimoji="0" lang="en-US" altLang="en-US" sz="3200" b="0"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Câu</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9: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Kẻ lại bảng sau vào vở và đánh dấu (X) vào các ô trống mà kiểu văn bản chính có thể </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kết </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hợp </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với </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các </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yếu </a:t>
            </a:r>
            <a:r>
              <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tố tương ứng</a:t>
            </a:r>
            <a:endParaRPr kumimoji="0" lang="en-US"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endParaRPr>
          </a:p>
          <a:p>
            <a:pPr marL="0" marR="0" lvl="0" indent="0" defTabSz="914400" eaLnBrk="0" fontAlgn="base" latinLnBrk="0" hangingPunct="0">
              <a:lnSpc>
                <a:spcPct val="100000"/>
              </a:lnSpc>
              <a:spcBef>
                <a:spcPct val="20000"/>
              </a:spcBef>
              <a:spcAft>
                <a:spcPct val="0"/>
              </a:spcAft>
              <a:buClrTx/>
              <a:buSzTx/>
              <a:buFontTx/>
              <a:buNone/>
              <a:tabLst/>
              <a:defRPr/>
            </a:pPr>
            <a: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trong nó.</a:t>
            </a:r>
            <a:br>
              <a:rPr kumimoji="0" lang="vi-VN" altLang="en-US" sz="3200" b="0"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br>
            <a:endParaRPr kumimoji="0" lang="en-US" sz="1800" b="0" i="0" u="none" strike="noStrike" kern="0" cap="none" spc="0" normalizeH="0" baseline="0" noProof="0" dirty="0">
              <a:ln>
                <a:noFill/>
              </a:ln>
              <a:solidFill>
                <a:srgbClr val="0000FF"/>
              </a:solidFill>
              <a:effectLst/>
              <a:uLnTx/>
              <a:uFillTx/>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6457" name="Group 137"/>
          <p:cNvGraphicFramePr>
            <a:graphicFrameLocks noGrp="1"/>
          </p:cNvGraphicFramePr>
          <p:nvPr>
            <p:ph/>
          </p:nvPr>
        </p:nvGraphicFramePr>
        <p:xfrm>
          <a:off x="152400" y="304800"/>
          <a:ext cx="8839200" cy="6525390"/>
        </p:xfrm>
        <a:graphic>
          <a:graphicData uri="http://schemas.openxmlformats.org/drawingml/2006/table">
            <a:tbl>
              <a:tblPr/>
              <a:tblGrid>
                <a:gridCol w="490538">
                  <a:extLst>
                    <a:ext uri="{9D8B030D-6E8A-4147-A177-3AD203B41FA5}">
                      <a16:colId xmlns:a16="http://schemas.microsoft.com/office/drawing/2014/main" val="3791637756"/>
                    </a:ext>
                  </a:extLst>
                </a:gridCol>
                <a:gridCol w="1871662">
                  <a:extLst>
                    <a:ext uri="{9D8B030D-6E8A-4147-A177-3AD203B41FA5}">
                      <a16:colId xmlns:a16="http://schemas.microsoft.com/office/drawing/2014/main" val="800177314"/>
                    </a:ext>
                  </a:extLst>
                </a:gridCol>
                <a:gridCol w="952500">
                  <a:extLst>
                    <a:ext uri="{9D8B030D-6E8A-4147-A177-3AD203B41FA5}">
                      <a16:colId xmlns:a16="http://schemas.microsoft.com/office/drawing/2014/main" val="2405413853"/>
                    </a:ext>
                  </a:extLst>
                </a:gridCol>
                <a:gridCol w="1104900">
                  <a:extLst>
                    <a:ext uri="{9D8B030D-6E8A-4147-A177-3AD203B41FA5}">
                      <a16:colId xmlns:a16="http://schemas.microsoft.com/office/drawing/2014/main" val="1582029534"/>
                    </a:ext>
                  </a:extLst>
                </a:gridCol>
                <a:gridCol w="1104900">
                  <a:extLst>
                    <a:ext uri="{9D8B030D-6E8A-4147-A177-3AD203B41FA5}">
                      <a16:colId xmlns:a16="http://schemas.microsoft.com/office/drawing/2014/main" val="3102769691"/>
                    </a:ext>
                  </a:extLst>
                </a:gridCol>
                <a:gridCol w="1104900">
                  <a:extLst>
                    <a:ext uri="{9D8B030D-6E8A-4147-A177-3AD203B41FA5}">
                      <a16:colId xmlns:a16="http://schemas.microsoft.com/office/drawing/2014/main" val="310674005"/>
                    </a:ext>
                  </a:extLst>
                </a:gridCol>
                <a:gridCol w="1104900">
                  <a:extLst>
                    <a:ext uri="{9D8B030D-6E8A-4147-A177-3AD203B41FA5}">
                      <a16:colId xmlns:a16="http://schemas.microsoft.com/office/drawing/2014/main" val="1164621009"/>
                    </a:ext>
                  </a:extLst>
                </a:gridCol>
                <a:gridCol w="1104900">
                  <a:extLst>
                    <a:ext uri="{9D8B030D-6E8A-4147-A177-3AD203B41FA5}">
                      <a16:colId xmlns:a16="http://schemas.microsoft.com/office/drawing/2014/main" val="60600890"/>
                    </a:ext>
                  </a:extLst>
                </a:gridCol>
              </a:tblGrid>
              <a:tr h="533400">
                <a:tc rowSpan="2">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KiÓu v¨n b¶n chÝnh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C¸c yÕu tè kÕt hîp víi v¨n b¶n chÝnh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9351802"/>
                  </a:ext>
                </a:extLst>
              </a:tr>
              <a:tr h="849313">
                <a:tc vMerge="1">
                  <a:txBody>
                    <a:bodyPr/>
                    <a:lstStyle/>
                    <a:p>
                      <a:endParaRPr lang="en-US"/>
                    </a:p>
                  </a:txBody>
                  <a:tcPr/>
                </a:tc>
                <a:tc vMerge="1">
                  <a:txBody>
                    <a:bodyPr/>
                    <a:lstStyle/>
                    <a:p>
                      <a:endParaRPr lang="en-US"/>
                    </a:p>
                  </a:txBody>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200" b="1" i="1" u="none" strike="noStrike" cap="none" normalizeH="0" baseline="0">
                          <a:ln>
                            <a:noFill/>
                          </a:ln>
                          <a:solidFill>
                            <a:schemeClr val="tx1"/>
                          </a:solidFill>
                          <a:effectLst/>
                          <a:latin typeface=".VnTime" panose="020B7200000000000000" pitchFamily="34" charset="0"/>
                        </a:rPr>
                        <a:t>Tù sù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200" b="1" i="1" u="none" strike="noStrike" cap="none" normalizeH="0" baseline="0">
                          <a:ln>
                            <a:noFill/>
                          </a:ln>
                          <a:solidFill>
                            <a:schemeClr val="tx1"/>
                          </a:solidFill>
                          <a:effectLst/>
                          <a:latin typeface=".VnTime" panose="020B7200000000000000" pitchFamily="34" charset="0"/>
                        </a:rPr>
                        <a:t>Miªu 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200" b="1" i="1" u="none" strike="noStrike" cap="none" normalizeH="0" baseline="0">
                          <a:ln>
                            <a:noFill/>
                          </a:ln>
                          <a:solidFill>
                            <a:schemeClr val="tx1"/>
                          </a:solidFill>
                          <a:effectLst/>
                          <a:latin typeface=".VnTime" panose="020B7200000000000000" pitchFamily="34" charset="0"/>
                        </a:rPr>
                        <a:t>NghÞ luËn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200" b="1" i="1" u="none" strike="noStrike" cap="none" normalizeH="0" baseline="0">
                          <a:ln>
                            <a:noFill/>
                          </a:ln>
                          <a:solidFill>
                            <a:schemeClr val="tx1"/>
                          </a:solidFill>
                          <a:effectLst/>
                          <a:latin typeface=".VnTime" panose="020B7200000000000000" pitchFamily="34" charset="0"/>
                        </a:rPr>
                        <a:t>BiÓu c¶m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200" b="1" i="1" u="none" strike="noStrike" cap="none" normalizeH="0" baseline="0">
                          <a:ln>
                            <a:noFill/>
                          </a:ln>
                          <a:solidFill>
                            <a:schemeClr val="tx1"/>
                          </a:solidFill>
                          <a:effectLst/>
                          <a:latin typeface=".VnTime" panose="020B7200000000000000" pitchFamily="34" charset="0"/>
                        </a:rPr>
                        <a:t>ThuyÕt minh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200" b="1" i="1" u="none" strike="noStrike" cap="none" normalizeH="0" baseline="0">
                          <a:ln>
                            <a:noFill/>
                          </a:ln>
                          <a:solidFill>
                            <a:schemeClr val="tx1"/>
                          </a:solidFill>
                          <a:effectLst/>
                          <a:latin typeface=".VnTime" panose="020B7200000000000000" pitchFamily="34" charset="0"/>
                        </a:rPr>
                        <a:t>§iÒu hµnh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95572200"/>
                  </a:ext>
                </a:extLst>
              </a:tr>
              <a:tr h="84931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1" u="none" strike="noStrike" cap="none" normalizeH="0" baseline="0">
                          <a:ln>
                            <a:noFill/>
                          </a:ln>
                          <a:solidFill>
                            <a:srgbClr val="FF0000"/>
                          </a:solidFill>
                          <a:effectLst/>
                          <a:latin typeface=".VnTime" panose="020B7200000000000000" pitchFamily="34" charset="0"/>
                        </a:rPr>
                        <a:t>Tù sù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004522"/>
                  </a:ext>
                </a:extLst>
              </a:tr>
              <a:tr h="847725">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1" u="none" strike="noStrike" cap="none" normalizeH="0" baseline="0">
                          <a:ln>
                            <a:noFill/>
                          </a:ln>
                          <a:solidFill>
                            <a:srgbClr val="FF0000"/>
                          </a:solidFill>
                          <a:effectLst/>
                          <a:latin typeface=".VnTime" panose="020B7200000000000000" pitchFamily="34" charset="0"/>
                        </a:rPr>
                        <a:t>Miªu t¶</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1" i="1"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1224896"/>
                  </a:ext>
                </a:extLst>
              </a:tr>
              <a:tr h="84931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1" u="none" strike="noStrike" cap="none" normalizeH="0" baseline="0">
                          <a:ln>
                            <a:noFill/>
                          </a:ln>
                          <a:solidFill>
                            <a:srgbClr val="FF0000"/>
                          </a:solidFill>
                          <a:effectLst/>
                          <a:latin typeface=".VnTime" panose="020B7200000000000000" pitchFamily="34" charset="0"/>
                        </a:rPr>
                        <a:t>NghÞ luËn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86586471"/>
                  </a:ext>
                </a:extLst>
              </a:tr>
              <a:tr h="84931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1" u="none" strike="noStrike" cap="none" normalizeH="0" baseline="0">
                          <a:ln>
                            <a:noFill/>
                          </a:ln>
                          <a:solidFill>
                            <a:srgbClr val="FF0000"/>
                          </a:solidFill>
                          <a:effectLst/>
                          <a:latin typeface=".VnTime" panose="020B7200000000000000" pitchFamily="34" charset="0"/>
                        </a:rPr>
                        <a:t>BiÓu c¶m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6359001"/>
                  </a:ext>
                </a:extLst>
              </a:tr>
              <a:tr h="84931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1" u="none" strike="noStrike" cap="none" normalizeH="0" baseline="0">
                          <a:ln>
                            <a:noFill/>
                          </a:ln>
                          <a:solidFill>
                            <a:srgbClr val="FF0000"/>
                          </a:solidFill>
                          <a:effectLst/>
                          <a:latin typeface=".VnTime" panose="020B7200000000000000" pitchFamily="34" charset="0"/>
                        </a:rPr>
                        <a:t>ThuyÕt minh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6610021"/>
                  </a:ext>
                </a:extLst>
              </a:tr>
              <a:tr h="84931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0" u="none" strike="noStrike" cap="none" normalizeH="0" baseline="0">
                          <a:ln>
                            <a:noFill/>
                          </a:ln>
                          <a:solidFill>
                            <a:schemeClr val="tx1"/>
                          </a:solidFill>
                          <a:effectLst/>
                          <a:latin typeface=".VnTime" panose="020B7200000000000000"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400" b="1" i="1" u="none" strike="noStrike" cap="none" normalizeH="0" baseline="0">
                          <a:ln>
                            <a:noFill/>
                          </a:ln>
                          <a:solidFill>
                            <a:srgbClr val="FF0000"/>
                          </a:solidFill>
                          <a:effectLst/>
                          <a:latin typeface=".VnTime" panose="020B7200000000000000" pitchFamily="34" charset="0"/>
                        </a:rPr>
                        <a:t>§iÒu hµnh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1982357"/>
                  </a:ext>
                </a:extLst>
              </a:tr>
            </a:tbl>
          </a:graphicData>
        </a:graphic>
      </p:graphicFrame>
      <p:sp>
        <p:nvSpPr>
          <p:cNvPr id="56442" name="Text Box 122"/>
          <p:cNvSpPr txBox="1">
            <a:spLocks noChangeArrowheads="1"/>
          </p:cNvSpPr>
          <p:nvPr/>
        </p:nvSpPr>
        <p:spPr bwMode="auto">
          <a:xfrm>
            <a:off x="3810000" y="1876425"/>
            <a:ext cx="3810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VnTime" panose="020B7200000000000000" pitchFamily="34" charset="0"/>
                <a:ea typeface="+mn-ea"/>
                <a:cs typeface="+mn-cs"/>
              </a:rPr>
              <a:t>X	  X	     X	       X</a:t>
            </a:r>
          </a:p>
        </p:txBody>
      </p:sp>
      <p:sp>
        <p:nvSpPr>
          <p:cNvPr id="56443" name="Text Box 123"/>
          <p:cNvSpPr txBox="1">
            <a:spLocks noChangeArrowheads="1"/>
          </p:cNvSpPr>
          <p:nvPr/>
        </p:nvSpPr>
        <p:spPr bwMode="auto">
          <a:xfrm>
            <a:off x="2667000" y="2743200"/>
            <a:ext cx="502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VnTime" panose="020B7200000000000000" pitchFamily="34" charset="0"/>
                <a:ea typeface="+mn-ea"/>
                <a:cs typeface="+mn-cs"/>
              </a:rPr>
              <a:t>X	  	     	       X	          X</a:t>
            </a:r>
          </a:p>
        </p:txBody>
      </p:sp>
      <p:sp>
        <p:nvSpPr>
          <p:cNvPr id="56444" name="Text Box 124"/>
          <p:cNvSpPr txBox="1">
            <a:spLocks noChangeArrowheads="1"/>
          </p:cNvSpPr>
          <p:nvPr/>
        </p:nvSpPr>
        <p:spPr bwMode="auto">
          <a:xfrm>
            <a:off x="3810000" y="3581400"/>
            <a:ext cx="3810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VnTime" panose="020B7200000000000000" pitchFamily="34" charset="0"/>
                <a:ea typeface="+mn-ea"/>
                <a:cs typeface="+mn-cs"/>
              </a:rPr>
              <a:t>X	  	     X	       X</a:t>
            </a:r>
          </a:p>
        </p:txBody>
      </p:sp>
      <p:sp>
        <p:nvSpPr>
          <p:cNvPr id="56445" name="Text Box 125"/>
          <p:cNvSpPr txBox="1">
            <a:spLocks noChangeArrowheads="1"/>
          </p:cNvSpPr>
          <p:nvPr/>
        </p:nvSpPr>
        <p:spPr bwMode="auto">
          <a:xfrm>
            <a:off x="2743200" y="4495800"/>
            <a:ext cx="2819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VnTime" panose="020B7200000000000000" pitchFamily="34" charset="0"/>
                <a:ea typeface="+mn-ea"/>
                <a:cs typeface="+mn-cs"/>
              </a:rPr>
              <a:t>X	  X	     X</a:t>
            </a:r>
          </a:p>
        </p:txBody>
      </p:sp>
      <p:sp>
        <p:nvSpPr>
          <p:cNvPr id="56446" name="Text Box 126"/>
          <p:cNvSpPr txBox="1">
            <a:spLocks noChangeArrowheads="1"/>
          </p:cNvSpPr>
          <p:nvPr/>
        </p:nvSpPr>
        <p:spPr bwMode="auto">
          <a:xfrm>
            <a:off x="3810000" y="5257800"/>
            <a:ext cx="1676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VnTime" panose="020B7200000000000000" pitchFamily="34" charset="0"/>
                <a:ea typeface="+mn-ea"/>
                <a:cs typeface="+mn-cs"/>
              </a:rPr>
              <a:t>X	  X</a:t>
            </a:r>
          </a:p>
        </p:txBody>
      </p:sp>
      <p:sp>
        <p:nvSpPr>
          <p:cNvPr id="56447" name="Line 127"/>
          <p:cNvSpPr>
            <a:spLocks noChangeShapeType="1"/>
          </p:cNvSpPr>
          <p:nvPr/>
        </p:nvSpPr>
        <p:spPr bwMode="auto">
          <a:xfrm flipV="1">
            <a:off x="2590800" y="1752600"/>
            <a:ext cx="8382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56449" name="Line 129"/>
          <p:cNvSpPr>
            <a:spLocks noChangeShapeType="1"/>
          </p:cNvSpPr>
          <p:nvPr/>
        </p:nvSpPr>
        <p:spPr bwMode="auto">
          <a:xfrm flipV="1">
            <a:off x="3581400" y="2667000"/>
            <a:ext cx="8382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56450" name="Line 130"/>
          <p:cNvSpPr>
            <a:spLocks noChangeShapeType="1"/>
          </p:cNvSpPr>
          <p:nvPr/>
        </p:nvSpPr>
        <p:spPr bwMode="auto">
          <a:xfrm flipV="1">
            <a:off x="4724400" y="3505200"/>
            <a:ext cx="8382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56451" name="Line 131"/>
          <p:cNvSpPr>
            <a:spLocks noChangeShapeType="1"/>
          </p:cNvSpPr>
          <p:nvPr/>
        </p:nvSpPr>
        <p:spPr bwMode="auto">
          <a:xfrm flipV="1">
            <a:off x="5791200" y="4343400"/>
            <a:ext cx="8382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56452" name="Line 132"/>
          <p:cNvSpPr>
            <a:spLocks noChangeShapeType="1"/>
          </p:cNvSpPr>
          <p:nvPr/>
        </p:nvSpPr>
        <p:spPr bwMode="auto">
          <a:xfrm flipV="1">
            <a:off x="6858000" y="5181600"/>
            <a:ext cx="8382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56453" name="Line 133"/>
          <p:cNvSpPr>
            <a:spLocks noChangeShapeType="1"/>
          </p:cNvSpPr>
          <p:nvPr/>
        </p:nvSpPr>
        <p:spPr bwMode="auto">
          <a:xfrm flipV="1">
            <a:off x="8077200" y="6019800"/>
            <a:ext cx="8382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03459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6457"/>
                                        </p:tgtEl>
                                        <p:attrNameLst>
                                          <p:attrName>style.visibility</p:attrName>
                                        </p:attrNameLst>
                                      </p:cBhvr>
                                      <p:to>
                                        <p:strVal val="visible"/>
                                      </p:to>
                                    </p:set>
                                    <p:animEffect transition="in" filter="box(in)">
                                      <p:cBhvr>
                                        <p:cTn id="7" dur="500"/>
                                        <p:tgtEl>
                                          <p:spTgt spid="56457"/>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56447"/>
                                        </p:tgtEl>
                                        <p:attrNameLst>
                                          <p:attrName>style.visibility</p:attrName>
                                        </p:attrNameLst>
                                      </p:cBhvr>
                                      <p:to>
                                        <p:strVal val="visible"/>
                                      </p:to>
                                    </p:set>
                                    <p:animEffect transition="in" filter="box(in)">
                                      <p:cBhvr>
                                        <p:cTn id="11" dur="500"/>
                                        <p:tgtEl>
                                          <p:spTgt spid="56447"/>
                                        </p:tgtEl>
                                      </p:cBhvr>
                                    </p:animEffect>
                                  </p:childTnLst>
                                </p:cTn>
                              </p:par>
                            </p:childTnLst>
                          </p:cTn>
                        </p:par>
                        <p:par>
                          <p:cTn id="12" fill="hold" nodeType="afterGroup">
                            <p:stCondLst>
                              <p:cond delay="1000"/>
                            </p:stCondLst>
                            <p:childTnLst>
                              <p:par>
                                <p:cTn id="13" presetID="4" presetClass="entr" presetSubtype="16" fill="hold" nodeType="afterEffect">
                                  <p:stCondLst>
                                    <p:cond delay="0"/>
                                  </p:stCondLst>
                                  <p:childTnLst>
                                    <p:set>
                                      <p:cBhvr>
                                        <p:cTn id="14" dur="1" fill="hold">
                                          <p:stCondLst>
                                            <p:cond delay="0"/>
                                          </p:stCondLst>
                                        </p:cTn>
                                        <p:tgtEl>
                                          <p:spTgt spid="56449"/>
                                        </p:tgtEl>
                                        <p:attrNameLst>
                                          <p:attrName>style.visibility</p:attrName>
                                        </p:attrNameLst>
                                      </p:cBhvr>
                                      <p:to>
                                        <p:strVal val="visible"/>
                                      </p:to>
                                    </p:set>
                                    <p:animEffect transition="in" filter="box(in)">
                                      <p:cBhvr>
                                        <p:cTn id="15" dur="500"/>
                                        <p:tgtEl>
                                          <p:spTgt spid="56449"/>
                                        </p:tgtEl>
                                      </p:cBhvr>
                                    </p:animEffect>
                                  </p:childTnLst>
                                </p:cTn>
                              </p:par>
                            </p:childTnLst>
                          </p:cTn>
                        </p:par>
                        <p:par>
                          <p:cTn id="16" fill="hold" nodeType="afterGroup">
                            <p:stCondLst>
                              <p:cond delay="1500"/>
                            </p:stCondLst>
                            <p:childTnLst>
                              <p:par>
                                <p:cTn id="17" presetID="4" presetClass="entr" presetSubtype="16" fill="hold" nodeType="afterEffect">
                                  <p:stCondLst>
                                    <p:cond delay="0"/>
                                  </p:stCondLst>
                                  <p:childTnLst>
                                    <p:set>
                                      <p:cBhvr>
                                        <p:cTn id="18" dur="1" fill="hold">
                                          <p:stCondLst>
                                            <p:cond delay="0"/>
                                          </p:stCondLst>
                                        </p:cTn>
                                        <p:tgtEl>
                                          <p:spTgt spid="56450"/>
                                        </p:tgtEl>
                                        <p:attrNameLst>
                                          <p:attrName>style.visibility</p:attrName>
                                        </p:attrNameLst>
                                      </p:cBhvr>
                                      <p:to>
                                        <p:strVal val="visible"/>
                                      </p:to>
                                    </p:set>
                                    <p:animEffect transition="in" filter="box(in)">
                                      <p:cBhvr>
                                        <p:cTn id="19" dur="500"/>
                                        <p:tgtEl>
                                          <p:spTgt spid="56450"/>
                                        </p:tgtEl>
                                      </p:cBhvr>
                                    </p:animEffect>
                                  </p:childTnLst>
                                </p:cTn>
                              </p:par>
                            </p:childTnLst>
                          </p:cTn>
                        </p:par>
                        <p:par>
                          <p:cTn id="20" fill="hold" nodeType="afterGroup">
                            <p:stCondLst>
                              <p:cond delay="2000"/>
                            </p:stCondLst>
                            <p:childTnLst>
                              <p:par>
                                <p:cTn id="21" presetID="4" presetClass="entr" presetSubtype="16" fill="hold" nodeType="afterEffect">
                                  <p:stCondLst>
                                    <p:cond delay="0"/>
                                  </p:stCondLst>
                                  <p:childTnLst>
                                    <p:set>
                                      <p:cBhvr>
                                        <p:cTn id="22" dur="1" fill="hold">
                                          <p:stCondLst>
                                            <p:cond delay="0"/>
                                          </p:stCondLst>
                                        </p:cTn>
                                        <p:tgtEl>
                                          <p:spTgt spid="56451"/>
                                        </p:tgtEl>
                                        <p:attrNameLst>
                                          <p:attrName>style.visibility</p:attrName>
                                        </p:attrNameLst>
                                      </p:cBhvr>
                                      <p:to>
                                        <p:strVal val="visible"/>
                                      </p:to>
                                    </p:set>
                                    <p:animEffect transition="in" filter="box(in)">
                                      <p:cBhvr>
                                        <p:cTn id="23" dur="500"/>
                                        <p:tgtEl>
                                          <p:spTgt spid="56451"/>
                                        </p:tgtEl>
                                      </p:cBhvr>
                                    </p:animEffect>
                                  </p:childTnLst>
                                </p:cTn>
                              </p:par>
                            </p:childTnLst>
                          </p:cTn>
                        </p:par>
                        <p:par>
                          <p:cTn id="24" fill="hold" nodeType="afterGroup">
                            <p:stCondLst>
                              <p:cond delay="2500"/>
                            </p:stCondLst>
                            <p:childTnLst>
                              <p:par>
                                <p:cTn id="25" presetID="4" presetClass="entr" presetSubtype="16" fill="hold" nodeType="afterEffect">
                                  <p:stCondLst>
                                    <p:cond delay="0"/>
                                  </p:stCondLst>
                                  <p:childTnLst>
                                    <p:set>
                                      <p:cBhvr>
                                        <p:cTn id="26" dur="1" fill="hold">
                                          <p:stCondLst>
                                            <p:cond delay="0"/>
                                          </p:stCondLst>
                                        </p:cTn>
                                        <p:tgtEl>
                                          <p:spTgt spid="56452"/>
                                        </p:tgtEl>
                                        <p:attrNameLst>
                                          <p:attrName>style.visibility</p:attrName>
                                        </p:attrNameLst>
                                      </p:cBhvr>
                                      <p:to>
                                        <p:strVal val="visible"/>
                                      </p:to>
                                    </p:set>
                                    <p:animEffect transition="in" filter="box(in)">
                                      <p:cBhvr>
                                        <p:cTn id="27" dur="500"/>
                                        <p:tgtEl>
                                          <p:spTgt spid="56452"/>
                                        </p:tgtEl>
                                      </p:cBhvr>
                                    </p:animEffect>
                                  </p:childTnLst>
                                </p:cTn>
                              </p:par>
                            </p:childTnLst>
                          </p:cTn>
                        </p:par>
                        <p:par>
                          <p:cTn id="28" fill="hold" nodeType="afterGroup">
                            <p:stCondLst>
                              <p:cond delay="3000"/>
                            </p:stCondLst>
                            <p:childTnLst>
                              <p:par>
                                <p:cTn id="29" presetID="4" presetClass="entr" presetSubtype="16" fill="hold" nodeType="afterEffect">
                                  <p:stCondLst>
                                    <p:cond delay="0"/>
                                  </p:stCondLst>
                                  <p:childTnLst>
                                    <p:set>
                                      <p:cBhvr>
                                        <p:cTn id="30" dur="1" fill="hold">
                                          <p:stCondLst>
                                            <p:cond delay="0"/>
                                          </p:stCondLst>
                                        </p:cTn>
                                        <p:tgtEl>
                                          <p:spTgt spid="56453"/>
                                        </p:tgtEl>
                                        <p:attrNameLst>
                                          <p:attrName>style.visibility</p:attrName>
                                        </p:attrNameLst>
                                      </p:cBhvr>
                                      <p:to>
                                        <p:strVal val="visible"/>
                                      </p:to>
                                    </p:set>
                                    <p:animEffect transition="in" filter="box(in)">
                                      <p:cBhvr>
                                        <p:cTn id="31" dur="500"/>
                                        <p:tgtEl>
                                          <p:spTgt spid="5645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56442"/>
                                        </p:tgtEl>
                                        <p:attrNameLst>
                                          <p:attrName>style.visibility</p:attrName>
                                        </p:attrNameLst>
                                      </p:cBhvr>
                                      <p:to>
                                        <p:strVal val="visible"/>
                                      </p:to>
                                    </p:set>
                                    <p:animEffect transition="in" filter="box(in)">
                                      <p:cBhvr>
                                        <p:cTn id="36" dur="500"/>
                                        <p:tgtEl>
                                          <p:spTgt spid="56442"/>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6" fill="hold" grpId="0" nodeType="clickEffect">
                                  <p:stCondLst>
                                    <p:cond delay="0"/>
                                  </p:stCondLst>
                                  <p:childTnLst>
                                    <p:set>
                                      <p:cBhvr>
                                        <p:cTn id="40" dur="1" fill="hold">
                                          <p:stCondLst>
                                            <p:cond delay="0"/>
                                          </p:stCondLst>
                                        </p:cTn>
                                        <p:tgtEl>
                                          <p:spTgt spid="56443"/>
                                        </p:tgtEl>
                                        <p:attrNameLst>
                                          <p:attrName>style.visibility</p:attrName>
                                        </p:attrNameLst>
                                      </p:cBhvr>
                                      <p:to>
                                        <p:strVal val="visible"/>
                                      </p:to>
                                    </p:set>
                                    <p:animEffect transition="in" filter="barn(inHorizontal)">
                                      <p:cBhvr>
                                        <p:cTn id="41" dur="500"/>
                                        <p:tgtEl>
                                          <p:spTgt spid="5644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56444"/>
                                        </p:tgtEl>
                                        <p:attrNameLst>
                                          <p:attrName>style.visibility</p:attrName>
                                        </p:attrNameLst>
                                      </p:cBhvr>
                                      <p:to>
                                        <p:strVal val="visible"/>
                                      </p:to>
                                    </p:set>
                                    <p:animEffect transition="in" filter="wipe(up)">
                                      <p:cBhvr>
                                        <p:cTn id="46" dur="500"/>
                                        <p:tgtEl>
                                          <p:spTgt spid="5644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56445"/>
                                        </p:tgtEl>
                                        <p:attrNameLst>
                                          <p:attrName>style.visibility</p:attrName>
                                        </p:attrNameLst>
                                      </p:cBhvr>
                                      <p:to>
                                        <p:strVal val="visible"/>
                                      </p:to>
                                    </p:set>
                                    <p:animEffect transition="in" filter="blinds(horizontal)">
                                      <p:cBhvr>
                                        <p:cTn id="51" dur="500"/>
                                        <p:tgtEl>
                                          <p:spTgt spid="5644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6446"/>
                                        </p:tgtEl>
                                        <p:attrNameLst>
                                          <p:attrName>style.visibility</p:attrName>
                                        </p:attrNameLst>
                                      </p:cBhvr>
                                      <p:to>
                                        <p:strVal val="visible"/>
                                      </p:to>
                                    </p:set>
                                    <p:animEffect transition="in" filter="wipe(left)">
                                      <p:cBhvr>
                                        <p:cTn id="56" dur="500"/>
                                        <p:tgtEl>
                                          <p:spTgt spid="56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42" grpId="0" autoUpdateAnimBg="0"/>
      <p:bldP spid="56443" grpId="0" autoUpdateAnimBg="0"/>
      <p:bldP spid="56444" grpId="0" autoUpdateAnimBg="0"/>
      <p:bldP spid="56445" grpId="0" autoUpdateAnimBg="0"/>
      <p:bldP spid="5644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52400" y="76200"/>
            <a:ext cx="8610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Mèi</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liªn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hÖ</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gi÷a</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kiÓu</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b¶n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chÝnh</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víi</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c¸c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phư­¬ng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thøc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biÓu</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®¹t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kh¸c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a:t>
            </a:r>
          </a:p>
        </p:txBody>
      </p:sp>
      <p:graphicFrame>
        <p:nvGraphicFramePr>
          <p:cNvPr id="54383" name="Group 111"/>
          <p:cNvGraphicFramePr>
            <a:graphicFrameLocks noGrp="1"/>
          </p:cNvGraphicFramePr>
          <p:nvPr>
            <p:ph/>
          </p:nvPr>
        </p:nvGraphicFramePr>
        <p:xfrm>
          <a:off x="76200" y="1143000"/>
          <a:ext cx="8991600" cy="5812536"/>
        </p:xfrm>
        <a:graphic>
          <a:graphicData uri="http://schemas.openxmlformats.org/drawingml/2006/table">
            <a:tbl>
              <a:tblPr/>
              <a:tblGrid>
                <a:gridCol w="666750">
                  <a:extLst>
                    <a:ext uri="{9D8B030D-6E8A-4147-A177-3AD203B41FA5}">
                      <a16:colId xmlns:a16="http://schemas.microsoft.com/office/drawing/2014/main" val="3706850673"/>
                    </a:ext>
                  </a:extLst>
                </a:gridCol>
                <a:gridCol w="2497138">
                  <a:extLst>
                    <a:ext uri="{9D8B030D-6E8A-4147-A177-3AD203B41FA5}">
                      <a16:colId xmlns:a16="http://schemas.microsoft.com/office/drawing/2014/main" val="1465238731"/>
                    </a:ext>
                  </a:extLst>
                </a:gridCol>
                <a:gridCol w="5827712">
                  <a:extLst>
                    <a:ext uri="{9D8B030D-6E8A-4147-A177-3AD203B41FA5}">
                      <a16:colId xmlns:a16="http://schemas.microsoft.com/office/drawing/2014/main" val="946232509"/>
                    </a:ext>
                  </a:extLst>
                </a:gridCol>
              </a:tblGrid>
              <a:tr h="6096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KiÓu v¨n b¶n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Môc ®Ých chÝnh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8717005"/>
                  </a:ext>
                </a:extLst>
              </a:tr>
              <a:tr h="5334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41323380"/>
                  </a:ext>
                </a:extLst>
              </a:tr>
              <a:tr h="5334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6304195"/>
                  </a:ext>
                </a:extLst>
              </a:tr>
              <a:tr h="5334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86136999"/>
                  </a:ext>
                </a:extLst>
              </a:tr>
              <a:tr h="47466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18200008"/>
                  </a:ext>
                </a:extLst>
              </a:tr>
              <a:tr h="568325">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89377883"/>
                  </a:ext>
                </a:extLst>
              </a:tr>
              <a:tr h="976313">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1" u="none" strike="noStrike" cap="none" normalizeH="0" baseline="0">
                          <a:ln>
                            <a:noFill/>
                          </a:ln>
                          <a:solidFill>
                            <a:schemeClr val="tx1"/>
                          </a:solidFill>
                          <a:effectLst/>
                          <a:latin typeface=".VnTime" panose="020B7200000000000000"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0099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1" i="0" u="none" strike="noStrike" cap="none" normalizeH="0" baseline="0">
                        <a:ln>
                          <a:noFill/>
                        </a:ln>
                        <a:solidFill>
                          <a:srgbClr val="FF0000"/>
                        </a:solidFill>
                        <a:effectLst/>
                        <a:latin typeface=".VnTime" panose="020B7200000000000000"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54676322"/>
                  </a:ext>
                </a:extLst>
              </a:tr>
            </a:tbl>
          </a:graphicData>
        </a:graphic>
      </p:graphicFrame>
      <p:sp>
        <p:nvSpPr>
          <p:cNvPr id="54363" name="Text Box 91"/>
          <p:cNvSpPr txBox="1">
            <a:spLocks noChangeArrowheads="1"/>
          </p:cNvSpPr>
          <p:nvPr/>
        </p:nvSpPr>
        <p:spPr bwMode="auto">
          <a:xfrm>
            <a:off x="990600" y="1752600"/>
            <a:ext cx="1073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Tự sự</a:t>
            </a:r>
          </a:p>
        </p:txBody>
      </p:sp>
      <p:sp>
        <p:nvSpPr>
          <p:cNvPr id="54364" name="Text Box 92"/>
          <p:cNvSpPr txBox="1">
            <a:spLocks noChangeArrowheads="1"/>
          </p:cNvSpPr>
          <p:nvPr/>
        </p:nvSpPr>
        <p:spPr bwMode="auto">
          <a:xfrm>
            <a:off x="990600" y="2286000"/>
            <a:ext cx="2133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Miêu tả</a:t>
            </a:r>
          </a:p>
        </p:txBody>
      </p:sp>
      <p:sp>
        <p:nvSpPr>
          <p:cNvPr id="54365" name="Text Box 93"/>
          <p:cNvSpPr txBox="1">
            <a:spLocks noChangeArrowheads="1"/>
          </p:cNvSpPr>
          <p:nvPr/>
        </p:nvSpPr>
        <p:spPr bwMode="auto">
          <a:xfrm>
            <a:off x="838200" y="2819400"/>
            <a:ext cx="15954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Biểu cảm</a:t>
            </a:r>
          </a:p>
        </p:txBody>
      </p:sp>
      <p:sp>
        <p:nvSpPr>
          <p:cNvPr id="54366" name="Text Box 94"/>
          <p:cNvSpPr txBox="1">
            <a:spLocks noChangeArrowheads="1"/>
          </p:cNvSpPr>
          <p:nvPr/>
        </p:nvSpPr>
        <p:spPr bwMode="auto">
          <a:xfrm>
            <a:off x="838200" y="3429000"/>
            <a:ext cx="1905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Nghị luận</a:t>
            </a:r>
          </a:p>
        </p:txBody>
      </p:sp>
      <p:sp>
        <p:nvSpPr>
          <p:cNvPr id="54367" name="Text Box 95"/>
          <p:cNvSpPr txBox="1">
            <a:spLocks noChangeArrowheads="1"/>
          </p:cNvSpPr>
          <p:nvPr/>
        </p:nvSpPr>
        <p:spPr bwMode="auto">
          <a:xfrm>
            <a:off x="838200" y="4419600"/>
            <a:ext cx="2209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Thuyết minh</a:t>
            </a:r>
          </a:p>
        </p:txBody>
      </p:sp>
      <p:sp>
        <p:nvSpPr>
          <p:cNvPr id="54368" name="Text Box 96"/>
          <p:cNvSpPr txBox="1">
            <a:spLocks noChangeArrowheads="1"/>
          </p:cNvSpPr>
          <p:nvPr/>
        </p:nvSpPr>
        <p:spPr bwMode="auto">
          <a:xfrm>
            <a:off x="762000" y="5408613"/>
            <a:ext cx="25908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Điều hành (hành chính, công vụ)</a:t>
            </a:r>
          </a:p>
        </p:txBody>
      </p:sp>
      <p:sp>
        <p:nvSpPr>
          <p:cNvPr id="54369" name="Text Box 97"/>
          <p:cNvSpPr txBox="1">
            <a:spLocks noChangeArrowheads="1"/>
          </p:cNvSpPr>
          <p:nvPr/>
        </p:nvSpPr>
        <p:spPr bwMode="auto">
          <a:xfrm>
            <a:off x="3505200" y="1752600"/>
            <a:ext cx="472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r>
              <a:rPr kumimoji="0" lang="en-US" altLang="en-US" sz="2800" b="1" i="0" u="none" strike="noStrike" kern="1200" cap="none" spc="0" normalizeH="0" baseline="0" noProof="0">
                <a:ln>
                  <a:noFill/>
                </a:ln>
                <a:solidFill>
                  <a:srgbClr val="000000"/>
                </a:solidFill>
                <a:effectLst/>
                <a:uLnTx/>
                <a:uFillTx/>
                <a:latin typeface=".VnTime" panose="020B7200000000000000" pitchFamily="34" charset="0"/>
                <a:ea typeface="+mn-ea"/>
                <a:cs typeface="+mn-cs"/>
              </a:rPr>
              <a:t>Tr×nh bµy sù viÖc</a:t>
            </a:r>
            <a:endParaRPr kumimoji="0" lang="en-US" altLang="en-US" sz="2800" b="0" i="0" u="none" strike="noStrike" kern="1200" cap="none" spc="0" normalizeH="0" baseline="0" noProof="0">
              <a:ln>
                <a:noFill/>
              </a:ln>
              <a:solidFill>
                <a:srgbClr val="000000"/>
              </a:solidFill>
              <a:effectLst/>
              <a:uLnTx/>
              <a:uFillTx/>
              <a:latin typeface=".VnTime" panose="020B7200000000000000" pitchFamily="34" charset="0"/>
              <a:ea typeface="+mn-ea"/>
              <a:cs typeface="+mn-cs"/>
            </a:endParaRPr>
          </a:p>
        </p:txBody>
      </p:sp>
      <p:sp>
        <p:nvSpPr>
          <p:cNvPr id="54370" name="Text Box 98"/>
          <p:cNvSpPr txBox="1">
            <a:spLocks noChangeArrowheads="1"/>
          </p:cNvSpPr>
          <p:nvPr/>
        </p:nvSpPr>
        <p:spPr bwMode="auto">
          <a:xfrm>
            <a:off x="3581400" y="2209800"/>
            <a:ext cx="472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r>
              <a:rPr kumimoji="0" lang="en-US" altLang="en-US" sz="2800" b="1" i="0" u="none" strike="noStrike" kern="1200" cap="none" spc="0" normalizeH="0" baseline="0" noProof="0">
                <a:ln>
                  <a:noFill/>
                </a:ln>
                <a:solidFill>
                  <a:srgbClr val="000000"/>
                </a:solidFill>
                <a:effectLst/>
                <a:uLnTx/>
                <a:uFillTx/>
                <a:latin typeface=".VnTime" panose="020B7200000000000000" pitchFamily="34" charset="0"/>
                <a:ea typeface="+mn-ea"/>
                <a:cs typeface="+mn-cs"/>
              </a:rPr>
              <a:t>T¸i hiÖn sù vËt, hiÖn t­îng</a:t>
            </a:r>
          </a:p>
        </p:txBody>
      </p:sp>
      <p:sp>
        <p:nvSpPr>
          <p:cNvPr id="54371" name="Text Box 99"/>
          <p:cNvSpPr txBox="1">
            <a:spLocks noChangeArrowheads="1"/>
          </p:cNvSpPr>
          <p:nvPr/>
        </p:nvSpPr>
        <p:spPr bwMode="auto">
          <a:xfrm>
            <a:off x="3657600" y="2757488"/>
            <a:ext cx="4724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r>
              <a:rPr kumimoji="0" lang="en-US" altLang="en-US" sz="2800" b="1" i="0" u="none" strike="noStrike" kern="1200" cap="none" spc="0" normalizeH="0" baseline="0" noProof="0">
                <a:ln>
                  <a:noFill/>
                </a:ln>
                <a:solidFill>
                  <a:srgbClr val="000000"/>
                </a:solidFill>
                <a:effectLst/>
                <a:uLnTx/>
                <a:uFillTx/>
                <a:latin typeface=".VnTime" panose="020B7200000000000000" pitchFamily="34" charset="0"/>
                <a:ea typeface="+mn-ea"/>
                <a:cs typeface="+mn-cs"/>
              </a:rPr>
              <a:t>Bµy tá suy nghÜ, c¶m xóc</a:t>
            </a:r>
          </a:p>
        </p:txBody>
      </p:sp>
      <p:sp>
        <p:nvSpPr>
          <p:cNvPr id="54372" name="Text Box 100"/>
          <p:cNvSpPr txBox="1">
            <a:spLocks noChangeArrowheads="1"/>
          </p:cNvSpPr>
          <p:nvPr/>
        </p:nvSpPr>
        <p:spPr bwMode="auto">
          <a:xfrm>
            <a:off x="3200400" y="3321050"/>
            <a:ext cx="5867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Tr×nh</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bµy</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mét</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tư</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tử­¬ng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quan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iÓm</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vÒ</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mét</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vÊn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®Ò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trong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cuéc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sèng</a:t>
            </a:r>
            <a:endPar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endParaRPr>
          </a:p>
        </p:txBody>
      </p:sp>
      <p:sp>
        <p:nvSpPr>
          <p:cNvPr id="54373" name="Text Box 101"/>
          <p:cNvSpPr txBox="1">
            <a:spLocks noChangeArrowheads="1"/>
          </p:cNvSpPr>
          <p:nvPr/>
        </p:nvSpPr>
        <p:spPr bwMode="auto">
          <a:xfrm>
            <a:off x="3200400" y="4387850"/>
            <a:ext cx="5410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Cung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cÊp</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tri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thøc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kh¸ch</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quan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vÒ</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sù</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vËt</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hiÖn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t­ưîng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trong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êi</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sèng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a:t>
            </a:r>
          </a:p>
        </p:txBody>
      </p:sp>
      <p:sp>
        <p:nvSpPr>
          <p:cNvPr id="54374" name="Text Box 102"/>
          <p:cNvSpPr txBox="1">
            <a:spLocks noChangeArrowheads="1"/>
          </p:cNvSpPr>
          <p:nvPr/>
        </p:nvSpPr>
        <p:spPr bwMode="auto">
          <a:xfrm>
            <a:off x="3200400" y="5334000"/>
            <a:ext cx="5867400"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Tr×nh</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bµy</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kiÕn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nghÞ</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yªu</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cÇu</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hoÆc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bµy</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tá</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nguyÖn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väng</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gi÷a</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c¸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nh©n-c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nh©n</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c¸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nh©n-tËp</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thÓ</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vµ </a:t>
            </a:r>
            <a:r>
              <a:rPr kumimoji="0" lang="en-US" altLang="en-US" sz="2800" b="1" i="0" u="none" strike="noStrike" kern="1200" cap="none" spc="0" normalizeH="0" baseline="0" noProof="0" dirty="0" err="1">
                <a:ln>
                  <a:noFill/>
                </a:ln>
                <a:solidFill>
                  <a:srgbClr val="000000"/>
                </a:solidFill>
                <a:effectLst/>
                <a:uLnTx/>
                <a:uFillTx/>
                <a:latin typeface=".VnTime" panose="020B7200000000000000" pitchFamily="34" charset="0"/>
                <a:ea typeface="+mn-ea"/>
                <a:cs typeface="+mn-cs"/>
              </a:rPr>
              <a:t>ng­ưîc</a:t>
            </a:r>
            <a:r>
              <a:rPr kumimoji="0" lang="en-US" altLang="en-US" sz="2800" b="1" i="0" u="none" strike="noStrike" kern="1200" cap="none" spc="0" normalizeH="0" baseline="0" noProof="0" dirty="0">
                <a:ln>
                  <a:noFill/>
                </a:ln>
                <a:solidFill>
                  <a:srgbClr val="000000"/>
                </a:solidFill>
                <a:effectLst/>
                <a:uLnTx/>
                <a:uFillTx/>
                <a:latin typeface=".VnTime" panose="020B7200000000000000" pitchFamily="34" charset="0"/>
                <a:ea typeface="+mn-ea"/>
                <a:cs typeface="+mn-cs"/>
              </a:rPr>
              <a:t> l¹i</a:t>
            </a:r>
          </a:p>
          <a:p>
            <a:pPr marL="0" marR="0" lvl="0" indent="0" algn="just" defTabSz="914400" rtl="0" eaLnBrk="1" fontAlgn="base" latinLnBrk="0" hangingPunct="1">
              <a:lnSpc>
                <a:spcPct val="100000"/>
              </a:lnSpc>
              <a:spcBef>
                <a:spcPct val="20000"/>
              </a:spcBef>
              <a:spcAft>
                <a:spcPct val="0"/>
              </a:spcAft>
              <a:buClr>
                <a:srgbClr val="CCCCFF"/>
              </a:buClr>
              <a:buSzTx/>
              <a:buFont typeface="Wingdings" panose="05000000000000000000" pitchFamily="2" charset="2"/>
              <a:buNone/>
              <a:tabLst/>
              <a:defRPr/>
            </a:pPr>
            <a:endParaRPr kumimoji="0" lang="en-US" altLang="en-US" sz="2800" b="0" i="0" u="none" strike="noStrike" kern="1200" cap="none" spc="0" normalizeH="0" baseline="0" noProof="0" dirty="0">
              <a:ln>
                <a:noFill/>
              </a:ln>
              <a:solidFill>
                <a:srgbClr val="000000"/>
              </a:solidFill>
              <a:effectLst/>
              <a:uLnTx/>
              <a:uFillTx/>
              <a:latin typeface=".VnTime" panose="020B7200000000000000" pitchFamily="34" charset="0"/>
              <a:ea typeface="+mn-ea"/>
              <a:cs typeface="+mn-cs"/>
            </a:endParaRPr>
          </a:p>
        </p:txBody>
      </p:sp>
    </p:spTree>
    <p:extLst>
      <p:ext uri="{BB962C8B-B14F-4D97-AF65-F5344CB8AC3E}">
        <p14:creationId xmlns:p14="http://schemas.microsoft.com/office/powerpoint/2010/main" val="21488562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363"/>
                                        </p:tgtEl>
                                        <p:attrNameLst>
                                          <p:attrName>style.visibility</p:attrName>
                                        </p:attrNameLst>
                                      </p:cBhvr>
                                      <p:to>
                                        <p:strVal val="visible"/>
                                      </p:to>
                                    </p:set>
                                    <p:anim calcmode="lin" valueType="num">
                                      <p:cBhvr additive="base">
                                        <p:cTn id="7" dur="500" fill="hold"/>
                                        <p:tgtEl>
                                          <p:spTgt spid="54363"/>
                                        </p:tgtEl>
                                        <p:attrNameLst>
                                          <p:attrName>ppt_x</p:attrName>
                                        </p:attrNameLst>
                                      </p:cBhvr>
                                      <p:tavLst>
                                        <p:tav tm="0">
                                          <p:val>
                                            <p:strVal val="#ppt_x"/>
                                          </p:val>
                                        </p:tav>
                                        <p:tav tm="100000">
                                          <p:val>
                                            <p:strVal val="#ppt_x"/>
                                          </p:val>
                                        </p:tav>
                                      </p:tavLst>
                                    </p:anim>
                                    <p:anim calcmode="lin" valueType="num">
                                      <p:cBhvr additive="base">
                                        <p:cTn id="8" dur="500" fill="hold"/>
                                        <p:tgtEl>
                                          <p:spTgt spid="5436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4364"/>
                                        </p:tgtEl>
                                        <p:attrNameLst>
                                          <p:attrName>style.visibility</p:attrName>
                                        </p:attrNameLst>
                                      </p:cBhvr>
                                      <p:to>
                                        <p:strVal val="visible"/>
                                      </p:to>
                                    </p:set>
                                    <p:anim calcmode="lin" valueType="num">
                                      <p:cBhvr additive="base">
                                        <p:cTn id="11" dur="500" fill="hold"/>
                                        <p:tgtEl>
                                          <p:spTgt spid="54364"/>
                                        </p:tgtEl>
                                        <p:attrNameLst>
                                          <p:attrName>ppt_x</p:attrName>
                                        </p:attrNameLst>
                                      </p:cBhvr>
                                      <p:tavLst>
                                        <p:tav tm="0">
                                          <p:val>
                                            <p:strVal val="#ppt_x"/>
                                          </p:val>
                                        </p:tav>
                                        <p:tav tm="100000">
                                          <p:val>
                                            <p:strVal val="#ppt_x"/>
                                          </p:val>
                                        </p:tav>
                                      </p:tavLst>
                                    </p:anim>
                                    <p:anim calcmode="lin" valueType="num">
                                      <p:cBhvr additive="base">
                                        <p:cTn id="12" dur="500" fill="hold"/>
                                        <p:tgtEl>
                                          <p:spTgt spid="5436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4365"/>
                                        </p:tgtEl>
                                        <p:attrNameLst>
                                          <p:attrName>style.visibility</p:attrName>
                                        </p:attrNameLst>
                                      </p:cBhvr>
                                      <p:to>
                                        <p:strVal val="visible"/>
                                      </p:to>
                                    </p:set>
                                    <p:anim calcmode="lin" valueType="num">
                                      <p:cBhvr additive="base">
                                        <p:cTn id="15" dur="500" fill="hold"/>
                                        <p:tgtEl>
                                          <p:spTgt spid="54365"/>
                                        </p:tgtEl>
                                        <p:attrNameLst>
                                          <p:attrName>ppt_x</p:attrName>
                                        </p:attrNameLst>
                                      </p:cBhvr>
                                      <p:tavLst>
                                        <p:tav tm="0">
                                          <p:val>
                                            <p:strVal val="#ppt_x"/>
                                          </p:val>
                                        </p:tav>
                                        <p:tav tm="100000">
                                          <p:val>
                                            <p:strVal val="#ppt_x"/>
                                          </p:val>
                                        </p:tav>
                                      </p:tavLst>
                                    </p:anim>
                                    <p:anim calcmode="lin" valueType="num">
                                      <p:cBhvr additive="base">
                                        <p:cTn id="16" dur="500" fill="hold"/>
                                        <p:tgtEl>
                                          <p:spTgt spid="5436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4366"/>
                                        </p:tgtEl>
                                        <p:attrNameLst>
                                          <p:attrName>style.visibility</p:attrName>
                                        </p:attrNameLst>
                                      </p:cBhvr>
                                      <p:to>
                                        <p:strVal val="visible"/>
                                      </p:to>
                                    </p:set>
                                    <p:anim calcmode="lin" valueType="num">
                                      <p:cBhvr additive="base">
                                        <p:cTn id="19" dur="500" fill="hold"/>
                                        <p:tgtEl>
                                          <p:spTgt spid="54366"/>
                                        </p:tgtEl>
                                        <p:attrNameLst>
                                          <p:attrName>ppt_x</p:attrName>
                                        </p:attrNameLst>
                                      </p:cBhvr>
                                      <p:tavLst>
                                        <p:tav tm="0">
                                          <p:val>
                                            <p:strVal val="#ppt_x"/>
                                          </p:val>
                                        </p:tav>
                                        <p:tav tm="100000">
                                          <p:val>
                                            <p:strVal val="#ppt_x"/>
                                          </p:val>
                                        </p:tav>
                                      </p:tavLst>
                                    </p:anim>
                                    <p:anim calcmode="lin" valueType="num">
                                      <p:cBhvr additive="base">
                                        <p:cTn id="20" dur="500" fill="hold"/>
                                        <p:tgtEl>
                                          <p:spTgt spid="5436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4367"/>
                                        </p:tgtEl>
                                        <p:attrNameLst>
                                          <p:attrName>style.visibility</p:attrName>
                                        </p:attrNameLst>
                                      </p:cBhvr>
                                      <p:to>
                                        <p:strVal val="visible"/>
                                      </p:to>
                                    </p:set>
                                    <p:anim calcmode="lin" valueType="num">
                                      <p:cBhvr additive="base">
                                        <p:cTn id="23" dur="500" fill="hold"/>
                                        <p:tgtEl>
                                          <p:spTgt spid="54367"/>
                                        </p:tgtEl>
                                        <p:attrNameLst>
                                          <p:attrName>ppt_x</p:attrName>
                                        </p:attrNameLst>
                                      </p:cBhvr>
                                      <p:tavLst>
                                        <p:tav tm="0">
                                          <p:val>
                                            <p:strVal val="#ppt_x"/>
                                          </p:val>
                                        </p:tav>
                                        <p:tav tm="100000">
                                          <p:val>
                                            <p:strVal val="#ppt_x"/>
                                          </p:val>
                                        </p:tav>
                                      </p:tavLst>
                                    </p:anim>
                                    <p:anim calcmode="lin" valueType="num">
                                      <p:cBhvr additive="base">
                                        <p:cTn id="24" dur="500" fill="hold"/>
                                        <p:tgtEl>
                                          <p:spTgt spid="5436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4368"/>
                                        </p:tgtEl>
                                        <p:attrNameLst>
                                          <p:attrName>style.visibility</p:attrName>
                                        </p:attrNameLst>
                                      </p:cBhvr>
                                      <p:to>
                                        <p:strVal val="visible"/>
                                      </p:to>
                                    </p:set>
                                    <p:anim calcmode="lin" valueType="num">
                                      <p:cBhvr additive="base">
                                        <p:cTn id="27" dur="500" fill="hold"/>
                                        <p:tgtEl>
                                          <p:spTgt spid="54368"/>
                                        </p:tgtEl>
                                        <p:attrNameLst>
                                          <p:attrName>ppt_x</p:attrName>
                                        </p:attrNameLst>
                                      </p:cBhvr>
                                      <p:tavLst>
                                        <p:tav tm="0">
                                          <p:val>
                                            <p:strVal val="#ppt_x"/>
                                          </p:val>
                                        </p:tav>
                                        <p:tav tm="100000">
                                          <p:val>
                                            <p:strVal val="#ppt_x"/>
                                          </p:val>
                                        </p:tav>
                                      </p:tavLst>
                                    </p:anim>
                                    <p:anim calcmode="lin" valueType="num">
                                      <p:cBhvr additive="base">
                                        <p:cTn id="28" dur="500" fill="hold"/>
                                        <p:tgtEl>
                                          <p:spTgt spid="54368"/>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369"/>
                                        </p:tgtEl>
                                        <p:attrNameLst>
                                          <p:attrName>style.visibility</p:attrName>
                                        </p:attrNameLst>
                                      </p:cBhvr>
                                      <p:to>
                                        <p:strVal val="visible"/>
                                      </p:to>
                                    </p:set>
                                    <p:anim calcmode="lin" valueType="num">
                                      <p:cBhvr additive="base">
                                        <p:cTn id="33" dur="500" fill="hold"/>
                                        <p:tgtEl>
                                          <p:spTgt spid="54369"/>
                                        </p:tgtEl>
                                        <p:attrNameLst>
                                          <p:attrName>ppt_x</p:attrName>
                                        </p:attrNameLst>
                                      </p:cBhvr>
                                      <p:tavLst>
                                        <p:tav tm="0">
                                          <p:val>
                                            <p:strVal val="#ppt_x"/>
                                          </p:val>
                                        </p:tav>
                                        <p:tav tm="100000">
                                          <p:val>
                                            <p:strVal val="#ppt_x"/>
                                          </p:val>
                                        </p:tav>
                                      </p:tavLst>
                                    </p:anim>
                                    <p:anim calcmode="lin" valueType="num">
                                      <p:cBhvr additive="base">
                                        <p:cTn id="34" dur="500" fill="hold"/>
                                        <p:tgtEl>
                                          <p:spTgt spid="54369"/>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4370"/>
                                        </p:tgtEl>
                                        <p:attrNameLst>
                                          <p:attrName>style.visibility</p:attrName>
                                        </p:attrNameLst>
                                      </p:cBhvr>
                                      <p:to>
                                        <p:strVal val="visible"/>
                                      </p:to>
                                    </p:set>
                                    <p:anim calcmode="lin" valueType="num">
                                      <p:cBhvr additive="base">
                                        <p:cTn id="39" dur="500" fill="hold"/>
                                        <p:tgtEl>
                                          <p:spTgt spid="54370"/>
                                        </p:tgtEl>
                                        <p:attrNameLst>
                                          <p:attrName>ppt_x</p:attrName>
                                        </p:attrNameLst>
                                      </p:cBhvr>
                                      <p:tavLst>
                                        <p:tav tm="0">
                                          <p:val>
                                            <p:strVal val="#ppt_x"/>
                                          </p:val>
                                        </p:tav>
                                        <p:tav tm="100000">
                                          <p:val>
                                            <p:strVal val="#ppt_x"/>
                                          </p:val>
                                        </p:tav>
                                      </p:tavLst>
                                    </p:anim>
                                    <p:anim calcmode="lin" valueType="num">
                                      <p:cBhvr additive="base">
                                        <p:cTn id="40" dur="500" fill="hold"/>
                                        <p:tgtEl>
                                          <p:spTgt spid="54370"/>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4371"/>
                                        </p:tgtEl>
                                        <p:attrNameLst>
                                          <p:attrName>style.visibility</p:attrName>
                                        </p:attrNameLst>
                                      </p:cBhvr>
                                      <p:to>
                                        <p:strVal val="visible"/>
                                      </p:to>
                                    </p:set>
                                    <p:anim calcmode="lin" valueType="num">
                                      <p:cBhvr additive="base">
                                        <p:cTn id="45" dur="500" fill="hold"/>
                                        <p:tgtEl>
                                          <p:spTgt spid="54371"/>
                                        </p:tgtEl>
                                        <p:attrNameLst>
                                          <p:attrName>ppt_x</p:attrName>
                                        </p:attrNameLst>
                                      </p:cBhvr>
                                      <p:tavLst>
                                        <p:tav tm="0">
                                          <p:val>
                                            <p:strVal val="#ppt_x"/>
                                          </p:val>
                                        </p:tav>
                                        <p:tav tm="100000">
                                          <p:val>
                                            <p:strVal val="#ppt_x"/>
                                          </p:val>
                                        </p:tav>
                                      </p:tavLst>
                                    </p:anim>
                                    <p:anim calcmode="lin" valueType="num">
                                      <p:cBhvr additive="base">
                                        <p:cTn id="46" dur="500" fill="hold"/>
                                        <p:tgtEl>
                                          <p:spTgt spid="54371"/>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4372"/>
                                        </p:tgtEl>
                                        <p:attrNameLst>
                                          <p:attrName>style.visibility</p:attrName>
                                        </p:attrNameLst>
                                      </p:cBhvr>
                                      <p:to>
                                        <p:strVal val="visible"/>
                                      </p:to>
                                    </p:set>
                                    <p:anim calcmode="lin" valueType="num">
                                      <p:cBhvr additive="base">
                                        <p:cTn id="51" dur="500" fill="hold"/>
                                        <p:tgtEl>
                                          <p:spTgt spid="54372"/>
                                        </p:tgtEl>
                                        <p:attrNameLst>
                                          <p:attrName>ppt_x</p:attrName>
                                        </p:attrNameLst>
                                      </p:cBhvr>
                                      <p:tavLst>
                                        <p:tav tm="0">
                                          <p:val>
                                            <p:strVal val="#ppt_x"/>
                                          </p:val>
                                        </p:tav>
                                        <p:tav tm="100000">
                                          <p:val>
                                            <p:strVal val="#ppt_x"/>
                                          </p:val>
                                        </p:tav>
                                      </p:tavLst>
                                    </p:anim>
                                    <p:anim calcmode="lin" valueType="num">
                                      <p:cBhvr additive="base">
                                        <p:cTn id="52" dur="500" fill="hold"/>
                                        <p:tgtEl>
                                          <p:spTgt spid="54372"/>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4373"/>
                                        </p:tgtEl>
                                        <p:attrNameLst>
                                          <p:attrName>style.visibility</p:attrName>
                                        </p:attrNameLst>
                                      </p:cBhvr>
                                      <p:to>
                                        <p:strVal val="visible"/>
                                      </p:to>
                                    </p:set>
                                    <p:anim calcmode="lin" valueType="num">
                                      <p:cBhvr additive="base">
                                        <p:cTn id="57" dur="500" fill="hold"/>
                                        <p:tgtEl>
                                          <p:spTgt spid="54373"/>
                                        </p:tgtEl>
                                        <p:attrNameLst>
                                          <p:attrName>ppt_x</p:attrName>
                                        </p:attrNameLst>
                                      </p:cBhvr>
                                      <p:tavLst>
                                        <p:tav tm="0">
                                          <p:val>
                                            <p:strVal val="#ppt_x"/>
                                          </p:val>
                                        </p:tav>
                                        <p:tav tm="100000">
                                          <p:val>
                                            <p:strVal val="#ppt_x"/>
                                          </p:val>
                                        </p:tav>
                                      </p:tavLst>
                                    </p:anim>
                                    <p:anim calcmode="lin" valueType="num">
                                      <p:cBhvr additive="base">
                                        <p:cTn id="58" dur="500" fill="hold"/>
                                        <p:tgtEl>
                                          <p:spTgt spid="54373"/>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54374"/>
                                        </p:tgtEl>
                                        <p:attrNameLst>
                                          <p:attrName>style.visibility</p:attrName>
                                        </p:attrNameLst>
                                      </p:cBhvr>
                                      <p:to>
                                        <p:strVal val="visible"/>
                                      </p:to>
                                    </p:set>
                                    <p:anim calcmode="lin" valueType="num">
                                      <p:cBhvr additive="base">
                                        <p:cTn id="63" dur="500" fill="hold"/>
                                        <p:tgtEl>
                                          <p:spTgt spid="54374"/>
                                        </p:tgtEl>
                                        <p:attrNameLst>
                                          <p:attrName>ppt_x</p:attrName>
                                        </p:attrNameLst>
                                      </p:cBhvr>
                                      <p:tavLst>
                                        <p:tav tm="0">
                                          <p:val>
                                            <p:strVal val="#ppt_x"/>
                                          </p:val>
                                        </p:tav>
                                        <p:tav tm="100000">
                                          <p:val>
                                            <p:strVal val="#ppt_x"/>
                                          </p:val>
                                        </p:tav>
                                      </p:tavLst>
                                    </p:anim>
                                    <p:anim calcmode="lin" valueType="num">
                                      <p:cBhvr additive="base">
                                        <p:cTn id="64" dur="500" fill="hold"/>
                                        <p:tgtEl>
                                          <p:spTgt spid="543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63" grpId="0"/>
      <p:bldP spid="54364" grpId="0"/>
      <p:bldP spid="54365" grpId="0"/>
      <p:bldP spid="54366" grpId="0"/>
      <p:bldP spid="54367" grpId="0"/>
      <p:bldP spid="54368" grpId="0"/>
      <p:bldP spid="54369" grpId="0"/>
      <p:bldP spid="54370" grpId="0"/>
      <p:bldP spid="54371" grpId="0"/>
      <p:bldP spid="54372" grpId="0"/>
      <p:bldP spid="54373" grpId="0"/>
      <p:bldP spid="543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5" descr="FLOWERS2"/>
          <p:cNvPicPr>
            <a:picLocks noChangeAspect="1" noChangeArrowheads="1"/>
          </p:cNvPicPr>
          <p:nvPr/>
        </p:nvPicPr>
        <p:blipFill>
          <a:blip r:embed="rId2"/>
          <a:srcRect/>
          <a:stretch>
            <a:fillRect/>
          </a:stretch>
        </p:blipFill>
        <p:spPr bwMode="auto">
          <a:xfrm>
            <a:off x="0" y="5805264"/>
            <a:ext cx="1331640" cy="1052736"/>
          </a:xfrm>
          <a:prstGeom prst="rect">
            <a:avLst/>
          </a:prstGeom>
          <a:noFill/>
        </p:spPr>
      </p:pic>
      <p:pic>
        <p:nvPicPr>
          <p:cNvPr id="15" name="Picture 5" descr="FLOWERS2"/>
          <p:cNvPicPr>
            <a:picLocks noChangeAspect="1" noChangeArrowheads="1"/>
          </p:cNvPicPr>
          <p:nvPr/>
        </p:nvPicPr>
        <p:blipFill>
          <a:blip r:embed="rId2"/>
          <a:srcRect/>
          <a:stretch>
            <a:fillRect/>
          </a:stretch>
        </p:blipFill>
        <p:spPr bwMode="auto">
          <a:xfrm>
            <a:off x="2388581" y="5805264"/>
            <a:ext cx="1208746" cy="1052736"/>
          </a:xfrm>
          <a:prstGeom prst="rect">
            <a:avLst/>
          </a:prstGeom>
          <a:noFill/>
        </p:spPr>
      </p:pic>
      <p:pic>
        <p:nvPicPr>
          <p:cNvPr id="16" name="Picture 5" descr="FLOWERS2"/>
          <p:cNvPicPr>
            <a:picLocks noChangeAspect="1" noChangeArrowheads="1"/>
          </p:cNvPicPr>
          <p:nvPr/>
        </p:nvPicPr>
        <p:blipFill>
          <a:blip r:embed="rId2"/>
          <a:srcRect/>
          <a:stretch>
            <a:fillRect/>
          </a:stretch>
        </p:blipFill>
        <p:spPr bwMode="auto">
          <a:xfrm>
            <a:off x="5488961" y="5805264"/>
            <a:ext cx="1373282" cy="1052736"/>
          </a:xfrm>
          <a:prstGeom prst="rect">
            <a:avLst/>
          </a:prstGeom>
          <a:noFill/>
        </p:spPr>
      </p:pic>
      <p:pic>
        <p:nvPicPr>
          <p:cNvPr id="13" name="Picture 5" descr="FLOWERS2"/>
          <p:cNvPicPr>
            <a:picLocks noChangeAspect="1" noChangeArrowheads="1"/>
          </p:cNvPicPr>
          <p:nvPr/>
        </p:nvPicPr>
        <p:blipFill>
          <a:blip r:embed="rId2"/>
          <a:srcRect/>
          <a:stretch>
            <a:fillRect/>
          </a:stretch>
        </p:blipFill>
        <p:spPr bwMode="auto">
          <a:xfrm>
            <a:off x="7770718" y="5805264"/>
            <a:ext cx="1373282" cy="1052736"/>
          </a:xfrm>
          <a:prstGeom prst="rect">
            <a:avLst/>
          </a:prstGeom>
          <a:noFill/>
        </p:spPr>
      </p:pic>
      <p:pic>
        <p:nvPicPr>
          <p:cNvPr id="17" name="Picture 5" descr="FLOWERS2"/>
          <p:cNvPicPr>
            <a:picLocks noChangeAspect="1" noChangeArrowheads="1"/>
          </p:cNvPicPr>
          <p:nvPr/>
        </p:nvPicPr>
        <p:blipFill>
          <a:blip r:embed="rId2"/>
          <a:srcRect/>
          <a:stretch>
            <a:fillRect/>
          </a:stretch>
        </p:blipFill>
        <p:spPr bwMode="auto">
          <a:xfrm>
            <a:off x="6588224" y="5791158"/>
            <a:ext cx="1373282" cy="1052736"/>
          </a:xfrm>
          <a:prstGeom prst="rect">
            <a:avLst/>
          </a:prstGeom>
          <a:noFill/>
        </p:spPr>
      </p:pic>
      <p:pic>
        <p:nvPicPr>
          <p:cNvPr id="18" name="Picture 5" descr="FLOWERS2"/>
          <p:cNvPicPr>
            <a:picLocks noChangeAspect="1" noChangeArrowheads="1"/>
          </p:cNvPicPr>
          <p:nvPr/>
        </p:nvPicPr>
        <p:blipFill>
          <a:blip r:embed="rId2"/>
          <a:srcRect/>
          <a:stretch>
            <a:fillRect/>
          </a:stretch>
        </p:blipFill>
        <p:spPr bwMode="auto">
          <a:xfrm>
            <a:off x="3389139" y="5860787"/>
            <a:ext cx="1373282" cy="1052736"/>
          </a:xfrm>
          <a:prstGeom prst="rect">
            <a:avLst/>
          </a:prstGeom>
          <a:noFill/>
        </p:spPr>
      </p:pic>
      <p:pic>
        <p:nvPicPr>
          <p:cNvPr id="19" name="Picture 5" descr="FLOWERS2"/>
          <p:cNvPicPr>
            <a:picLocks noChangeAspect="1" noChangeArrowheads="1"/>
          </p:cNvPicPr>
          <p:nvPr/>
        </p:nvPicPr>
        <p:blipFill>
          <a:blip r:embed="rId2"/>
          <a:srcRect/>
          <a:stretch>
            <a:fillRect/>
          </a:stretch>
        </p:blipFill>
        <p:spPr bwMode="auto">
          <a:xfrm>
            <a:off x="1237783" y="5805264"/>
            <a:ext cx="1373282" cy="1052736"/>
          </a:xfrm>
          <a:prstGeom prst="rect">
            <a:avLst/>
          </a:prstGeom>
          <a:noFill/>
        </p:spPr>
      </p:pic>
      <p:pic>
        <p:nvPicPr>
          <p:cNvPr id="20" name="Picture 5" descr="FLOWERS2"/>
          <p:cNvPicPr>
            <a:picLocks noChangeAspect="1" noChangeArrowheads="1"/>
          </p:cNvPicPr>
          <p:nvPr/>
        </p:nvPicPr>
        <p:blipFill>
          <a:blip r:embed="rId2"/>
          <a:srcRect/>
          <a:stretch>
            <a:fillRect/>
          </a:stretch>
        </p:blipFill>
        <p:spPr bwMode="auto">
          <a:xfrm>
            <a:off x="4389697" y="5805369"/>
            <a:ext cx="1373282" cy="1052736"/>
          </a:xfrm>
          <a:prstGeom prst="rect">
            <a:avLst/>
          </a:prstGeom>
          <a:noFill/>
        </p:spPr>
      </p:pic>
      <p:sp>
        <p:nvSpPr>
          <p:cNvPr id="3" name="Rectangle 2"/>
          <p:cNvSpPr/>
          <p:nvPr/>
        </p:nvSpPr>
        <p:spPr>
          <a:xfrm>
            <a:off x="683569" y="332656"/>
            <a:ext cx="8136904" cy="2062103"/>
          </a:xfrm>
          <a:prstGeom prst="rect">
            <a:avLst/>
          </a:prstGeom>
        </p:spPr>
        <p:txBody>
          <a:bodyPr wrap="square">
            <a:spAutoFit/>
          </a:bodyPr>
          <a:lstStyle/>
          <a:p>
            <a:pPr algn="just">
              <a:spcAft>
                <a:spcPts val="0"/>
              </a:spcAft>
            </a:pPr>
            <a:r>
              <a:rPr lang="nl-NL"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Giống nhau: </a:t>
            </a:r>
          </a:p>
          <a:p>
            <a:pPr algn="just">
              <a:spcAft>
                <a:spcPts val="0"/>
              </a:spcAft>
            </a:pPr>
            <a:r>
              <a:rPr lang="nl-NL" sz="3200" dirty="0">
                <a:latin typeface="Times New Roman" panose="02020603050405020304" pitchFamily="18" charset="0"/>
                <a:ea typeface="Times New Roman" panose="02020603050405020304" pitchFamily="18" charset="0"/>
                <a:cs typeface="Times New Roman" panose="02020603050405020304" pitchFamily="18" charset="0"/>
              </a:rPr>
              <a:t>kĩ năng, phương pháp, đặc điểm phương thức biểu đạt </a:t>
            </a:r>
            <a:r>
              <a:rPr lang="nl-NL" sz="3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altLang="en-US" sz="3200" b="1" dirty="0" err="1">
                <a:solidFill>
                  <a:srgbClr val="0000FF"/>
                </a:solidFill>
                <a:latin typeface="Times New Roman" panose="02020603050405020304" pitchFamily="18" charset="0"/>
                <a:cs typeface="Times New Roman" panose="02020603050405020304" pitchFamily="18" charset="0"/>
              </a:rPr>
              <a:t>có</a:t>
            </a:r>
            <a:r>
              <a:rPr lang="en-US" altLang="en-US" sz="3200" b="1" dirty="0">
                <a:solidFill>
                  <a:srgbClr val="0000FF"/>
                </a:solidFill>
                <a:latin typeface="Times New Roman" panose="02020603050405020304" pitchFamily="18" charset="0"/>
                <a:cs typeface="Times New Roman" panose="02020603050405020304" pitchFamily="18" charset="0"/>
              </a:rPr>
              <a:t> </a:t>
            </a:r>
            <a:r>
              <a:rPr lang="en-US" altLang="en-US" sz="3200" b="1" dirty="0" err="1">
                <a:solidFill>
                  <a:srgbClr val="0000FF"/>
                </a:solidFill>
                <a:latin typeface="Times New Roman" panose="02020603050405020304" pitchFamily="18" charset="0"/>
                <a:cs typeface="Times New Roman" panose="02020603050405020304" pitchFamily="18" charset="0"/>
              </a:rPr>
              <a:t>cùng</a:t>
            </a:r>
            <a:r>
              <a:rPr lang="en-US" altLang="en-US" sz="3200" b="1" dirty="0">
                <a:solidFill>
                  <a:srgbClr val="0000FF"/>
                </a:solidFill>
                <a:latin typeface="Times New Roman" panose="02020603050405020304" pitchFamily="18" charset="0"/>
                <a:cs typeface="Times New Roman" panose="02020603050405020304" pitchFamily="18" charset="0"/>
              </a:rPr>
              <a:t> </a:t>
            </a:r>
            <a:r>
              <a:rPr lang="en-US" altLang="en-US" sz="3200" b="1" dirty="0" err="1">
                <a:solidFill>
                  <a:srgbClr val="0000FF"/>
                </a:solidFill>
                <a:latin typeface="Times New Roman" panose="02020603050405020304" pitchFamily="18" charset="0"/>
                <a:cs typeface="Times New Roman" panose="02020603050405020304" pitchFamily="18" charset="0"/>
              </a:rPr>
              <a:t>làm</a:t>
            </a:r>
            <a:r>
              <a:rPr lang="en-US" altLang="en-US" sz="3200" b="1" dirty="0">
                <a:solidFill>
                  <a:srgbClr val="0000FF"/>
                </a:solidFill>
                <a:latin typeface="Times New Roman" panose="02020603050405020304" pitchFamily="18" charset="0"/>
                <a:cs typeface="Times New Roman" panose="02020603050405020304" pitchFamily="18" charset="0"/>
              </a:rPr>
              <a:t> </a:t>
            </a:r>
            <a:r>
              <a:rPr lang="en-US" altLang="en-US" sz="3200" b="1" dirty="0" err="1">
                <a:solidFill>
                  <a:srgbClr val="0000FF"/>
                </a:solidFill>
                <a:latin typeface="Times New Roman" panose="02020603050405020304" pitchFamily="18" charset="0"/>
                <a:cs typeface="Times New Roman" panose="02020603050405020304" pitchFamily="18" charset="0"/>
              </a:rPr>
              <a:t>sáng</a:t>
            </a:r>
            <a:r>
              <a:rPr lang="en-US" altLang="en-US" sz="3200" b="1" dirty="0">
                <a:solidFill>
                  <a:srgbClr val="0000FF"/>
                </a:solidFill>
                <a:latin typeface="Times New Roman" panose="02020603050405020304" pitchFamily="18" charset="0"/>
                <a:cs typeface="Times New Roman" panose="02020603050405020304" pitchFamily="18" charset="0"/>
              </a:rPr>
              <a:t> </a:t>
            </a:r>
            <a:r>
              <a:rPr lang="en-US" altLang="en-US" sz="3200" b="1" dirty="0" err="1">
                <a:solidFill>
                  <a:srgbClr val="0000FF"/>
                </a:solidFill>
                <a:latin typeface="Times New Roman" panose="02020603050405020304" pitchFamily="18" charset="0"/>
                <a:cs typeface="Times New Roman" panose="02020603050405020304" pitchFamily="18" charset="0"/>
              </a:rPr>
              <a:t>tỏ</a:t>
            </a:r>
            <a:r>
              <a:rPr lang="en-US" altLang="en-US" sz="3200" b="1" dirty="0">
                <a:solidFill>
                  <a:srgbClr val="0000FF"/>
                </a:solidFill>
                <a:latin typeface="Times New Roman" panose="02020603050405020304" pitchFamily="18" charset="0"/>
                <a:cs typeface="Times New Roman" panose="02020603050405020304" pitchFamily="18" charset="0"/>
              </a:rPr>
              <a:t> </a:t>
            </a:r>
            <a:r>
              <a:rPr lang="en-US" altLang="en-US" sz="3200" b="1" dirty="0" err="1">
                <a:solidFill>
                  <a:srgbClr val="0000FF"/>
                </a:solidFill>
                <a:latin typeface="Times New Roman" panose="02020603050405020304" pitchFamily="18" charset="0"/>
                <a:cs typeface="Times New Roman" panose="02020603050405020304" pitchFamily="18" charset="0"/>
              </a:rPr>
              <a:t>một</a:t>
            </a:r>
            <a:r>
              <a:rPr lang="en-US" altLang="en-US" sz="3200" b="1" dirty="0">
                <a:solidFill>
                  <a:srgbClr val="0000FF"/>
                </a:solidFill>
                <a:latin typeface="Times New Roman" panose="02020603050405020304" pitchFamily="18" charset="0"/>
                <a:cs typeface="Times New Roman" panose="02020603050405020304" pitchFamily="18" charset="0"/>
              </a:rPr>
              <a:t> </a:t>
            </a:r>
            <a:r>
              <a:rPr lang="vi-VN" altLang="en-US" sz="3200" b="1" dirty="0">
                <a:solidFill>
                  <a:srgbClr val="0000FF"/>
                </a:solidFill>
                <a:latin typeface="Times New Roman" panose="02020603050405020304" pitchFamily="18" charset="0"/>
                <a:cs typeface="Times New Roman" panose="02020603050405020304" pitchFamily="18" charset="0"/>
              </a:rPr>
              <a:t>đối tượng, đề tài</a:t>
            </a:r>
            <a:r>
              <a:rPr lang="en-US" altLang="en-US" sz="3200" b="1" dirty="0">
                <a:solidFill>
                  <a:srgbClr val="0000FF"/>
                </a:solidFill>
                <a:latin typeface="Times New Roman" panose="02020603050405020304" pitchFamily="18" charset="0"/>
                <a:cs typeface="Times New Roman" panose="02020603050405020304" pitchFamily="18" charset="0"/>
              </a:rPr>
              <a:t>)</a:t>
            </a:r>
            <a:endParaRPr lang="en-US" sz="3200" dirty="0">
              <a:effectLst/>
              <a:latin typeface="VNI-Times" pitchFamily="2" charset="0"/>
              <a:ea typeface="Times New Roman" panose="02020603050405020304" pitchFamily="18" charset="0"/>
              <a:cs typeface="Times New Roman" panose="02020603050405020304" pitchFamily="18" charset="0"/>
            </a:endParaRPr>
          </a:p>
        </p:txBody>
      </p:sp>
      <p:sp>
        <p:nvSpPr>
          <p:cNvPr id="5" name="Rectangle 4"/>
          <p:cNvSpPr/>
          <p:nvPr/>
        </p:nvSpPr>
        <p:spPr>
          <a:xfrm>
            <a:off x="784374" y="2700209"/>
            <a:ext cx="7956094" cy="584775"/>
          </a:xfrm>
          <a:prstGeom prst="rect">
            <a:avLst/>
          </a:prstGeom>
        </p:spPr>
        <p:txBody>
          <a:bodyPr wrap="square">
            <a:spAutoFit/>
          </a:bodyPr>
          <a:lstStyle/>
          <a:p>
            <a:pPr algn="just">
              <a:spcAft>
                <a:spcPts val="0"/>
              </a:spcAft>
            </a:pPr>
            <a:r>
              <a:rPr lang="nl-NL"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Khác nhau:</a:t>
            </a:r>
            <a:endParaRPr lang="en-US" sz="3200" dirty="0">
              <a:solidFill>
                <a:srgbClr val="FF0000"/>
              </a:solidFill>
              <a:latin typeface="VNI-Times" pitchFamily="2"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FLOWERS5"/>
          <p:cNvPicPr>
            <a:picLocks noChangeAspect="1" noChangeArrowheads="1"/>
          </p:cNvPicPr>
          <p:nvPr/>
        </p:nvPicPr>
        <p:blipFill>
          <a:blip r:embed="rId3"/>
          <a:srcRect/>
          <a:stretch>
            <a:fillRect/>
          </a:stretch>
        </p:blipFill>
        <p:spPr bwMode="auto">
          <a:xfrm>
            <a:off x="5214942" y="2794000"/>
            <a:ext cx="1916113" cy="4064000"/>
          </a:xfrm>
          <a:prstGeom prst="rect">
            <a:avLst/>
          </a:prstGeom>
          <a:noFill/>
          <a:ln w="9525">
            <a:noFill/>
            <a:miter lim="800000"/>
            <a:headEnd/>
            <a:tailEnd/>
          </a:ln>
        </p:spPr>
      </p:pic>
      <p:pic>
        <p:nvPicPr>
          <p:cNvPr id="6" name="Picture 7" descr="FLOWERS5"/>
          <p:cNvPicPr>
            <a:picLocks noChangeAspect="1" noChangeArrowheads="1"/>
          </p:cNvPicPr>
          <p:nvPr/>
        </p:nvPicPr>
        <p:blipFill>
          <a:blip r:embed="rId3"/>
          <a:srcRect/>
          <a:stretch>
            <a:fillRect/>
          </a:stretch>
        </p:blipFill>
        <p:spPr bwMode="auto">
          <a:xfrm>
            <a:off x="7227887" y="2794000"/>
            <a:ext cx="1916113" cy="4064000"/>
          </a:xfrm>
          <a:prstGeom prst="rect">
            <a:avLst/>
          </a:prstGeom>
          <a:noFill/>
          <a:ln w="9525">
            <a:noFill/>
            <a:miter lim="800000"/>
            <a:headEnd/>
            <a:tailEnd/>
          </a:ln>
        </p:spPr>
      </p:pic>
      <p:pic>
        <p:nvPicPr>
          <p:cNvPr id="7" name="Picture 7" descr="FLOWERS5"/>
          <p:cNvPicPr>
            <a:picLocks noChangeAspect="1" noChangeArrowheads="1"/>
          </p:cNvPicPr>
          <p:nvPr/>
        </p:nvPicPr>
        <p:blipFill>
          <a:blip r:embed="rId3"/>
          <a:srcRect/>
          <a:stretch>
            <a:fillRect/>
          </a:stretch>
        </p:blipFill>
        <p:spPr bwMode="auto">
          <a:xfrm>
            <a:off x="3357554" y="2794000"/>
            <a:ext cx="1916113" cy="4064000"/>
          </a:xfrm>
          <a:prstGeom prst="rect">
            <a:avLst/>
          </a:prstGeom>
          <a:noFill/>
          <a:ln w="9525">
            <a:noFill/>
            <a:miter lim="800000"/>
            <a:headEnd/>
            <a:tailEnd/>
          </a:ln>
        </p:spPr>
      </p:pic>
      <p:pic>
        <p:nvPicPr>
          <p:cNvPr id="8" name="Picture 7" descr="FLOWERS5"/>
          <p:cNvPicPr>
            <a:picLocks noChangeAspect="1" noChangeArrowheads="1"/>
          </p:cNvPicPr>
          <p:nvPr/>
        </p:nvPicPr>
        <p:blipFill>
          <a:blip r:embed="rId3"/>
          <a:srcRect/>
          <a:stretch>
            <a:fillRect/>
          </a:stretch>
        </p:blipFill>
        <p:spPr bwMode="auto">
          <a:xfrm>
            <a:off x="1714480" y="2794000"/>
            <a:ext cx="1916113" cy="4064000"/>
          </a:xfrm>
          <a:prstGeom prst="rect">
            <a:avLst/>
          </a:prstGeom>
          <a:noFill/>
          <a:ln w="9525">
            <a:noFill/>
            <a:miter lim="800000"/>
            <a:headEnd/>
            <a:tailEnd/>
          </a:ln>
        </p:spPr>
      </p:pic>
      <p:pic>
        <p:nvPicPr>
          <p:cNvPr id="9" name="Picture 7" descr="FLOWERS5"/>
          <p:cNvPicPr>
            <a:picLocks noChangeAspect="1" noChangeArrowheads="1"/>
          </p:cNvPicPr>
          <p:nvPr/>
        </p:nvPicPr>
        <p:blipFill>
          <a:blip r:embed="rId3"/>
          <a:srcRect/>
          <a:stretch>
            <a:fillRect/>
          </a:stretch>
        </p:blipFill>
        <p:spPr bwMode="auto">
          <a:xfrm>
            <a:off x="0" y="2794000"/>
            <a:ext cx="1916113" cy="4064000"/>
          </a:xfrm>
          <a:prstGeom prst="rect">
            <a:avLst/>
          </a:prstGeom>
          <a:noFill/>
          <a:ln w="9525">
            <a:noFill/>
            <a:miter lim="800000"/>
            <a:headEnd/>
            <a:tailEnd/>
          </a:ln>
        </p:spPr>
      </p:pic>
      <p:sp>
        <p:nvSpPr>
          <p:cNvPr id="4" name="Title 3"/>
          <p:cNvSpPr>
            <a:spLocks noGrp="1"/>
          </p:cNvSpPr>
          <p:nvPr>
            <p:ph type="title"/>
          </p:nvPr>
        </p:nvSpPr>
        <p:spPr>
          <a:xfrm>
            <a:off x="179512" y="1268760"/>
            <a:ext cx="8517632" cy="1287016"/>
          </a:xfrm>
        </p:spPr>
        <p:txBody>
          <a:bodyPr>
            <a:normAutofit fontScale="90000"/>
          </a:bodyPr>
          <a:lstStyle/>
          <a:p>
            <a:pPr lvl="0" eaLnBrk="0" fontAlgn="base" hangingPunct="0">
              <a:spcBef>
                <a:spcPct val="20000"/>
              </a:spcBef>
              <a:spcAft>
                <a:spcPct val="0"/>
              </a:spcAft>
            </a:pPr>
            <a:r>
              <a:rPr lang="en-US" altLang="en-US" sz="3200" kern="0" dirty="0" err="1">
                <a:solidFill>
                  <a:srgbClr val="FF0000"/>
                </a:solidFill>
                <a:latin typeface="Times New Roman" panose="02020603050405020304" pitchFamily="18" charset="0"/>
                <a:ea typeface="+mn-ea"/>
                <a:cs typeface="Times New Roman" panose="02020603050405020304" pitchFamily="18" charset="0"/>
              </a:rPr>
              <a:t>Câu</a:t>
            </a:r>
            <a:r>
              <a:rPr lang="en-US" altLang="en-US" sz="3200" kern="0" dirty="0">
                <a:solidFill>
                  <a:srgbClr val="FF0000"/>
                </a:solidFill>
                <a:latin typeface="Times New Roman" panose="02020603050405020304" pitchFamily="18" charset="0"/>
                <a:ea typeface="+mn-ea"/>
                <a:cs typeface="Times New Roman" panose="02020603050405020304" pitchFamily="18" charset="0"/>
              </a:rPr>
              <a:t> 10. </a:t>
            </a:r>
            <a:r>
              <a:rPr lang="vi-VN" altLang="en-US" sz="3200" kern="0" dirty="0">
                <a:solidFill>
                  <a:srgbClr val="000000"/>
                </a:solidFill>
                <a:ea typeface="+mn-ea"/>
                <a:cs typeface="Times New Roman" panose="02020603050405020304" pitchFamily="18" charset="0"/>
              </a:rPr>
              <a:t>Một số tác phẩm tự sự được học trong sách giáo khoa Ngữ văn từ lớp 6 đến lớp 9 không phải bao giờ cũng phân biệt rõ bố cục ba phần : Mở bài, Thân bài và Kết bài. </a:t>
            </a:r>
            <a:br>
              <a:rPr lang="en-US" altLang="en-US" sz="3200" kern="0" dirty="0">
                <a:solidFill>
                  <a:srgbClr val="000000"/>
                </a:solidFill>
                <a:latin typeface="Times New Roman" panose="02020603050405020304" pitchFamily="18" charset="0"/>
                <a:ea typeface="+mn-ea"/>
                <a:cs typeface="Times New Roman" panose="02020603050405020304" pitchFamily="18" charset="0"/>
              </a:rPr>
            </a:br>
            <a:r>
              <a:rPr lang="en-US" altLang="en-US" sz="3200" kern="0" dirty="0">
                <a:solidFill>
                  <a:srgbClr val="000000"/>
                </a:solidFill>
                <a:latin typeface="Times New Roman" panose="02020603050405020304" pitchFamily="18" charset="0"/>
                <a:ea typeface="+mn-ea"/>
                <a:cs typeface="Times New Roman" panose="02020603050405020304" pitchFamily="18" charset="0"/>
              </a:rPr>
              <a:t>     </a:t>
            </a:r>
            <a:r>
              <a:rPr lang="vi-VN" altLang="en-US" sz="3200" kern="0" dirty="0">
                <a:solidFill>
                  <a:srgbClr val="000000"/>
                </a:solidFill>
                <a:ea typeface="+mn-ea"/>
                <a:cs typeface="Times New Roman" panose="02020603050405020304" pitchFamily="18" charset="0"/>
              </a:rPr>
              <a:t>Tại sao bài tập làm văn tự sự </a:t>
            </a:r>
            <a:r>
              <a:rPr lang="en-US" altLang="en-US" sz="3200" kern="0" dirty="0">
                <a:solidFill>
                  <a:srgbClr val="000000"/>
                </a:solidFill>
                <a:latin typeface="Times New Roman" panose="02020603050405020304" pitchFamily="18" charset="0"/>
                <a:ea typeface="+mn-ea"/>
                <a:cs typeface="Times New Roman" panose="02020603050405020304" pitchFamily="18" charset="0"/>
              </a:rPr>
              <a:t> </a:t>
            </a:r>
            <a:r>
              <a:rPr lang="vi-VN" altLang="en-US" sz="3200" kern="0" dirty="0">
                <a:solidFill>
                  <a:srgbClr val="000000"/>
                </a:solidFill>
                <a:ea typeface="+mn-ea"/>
                <a:cs typeface="Times New Roman" panose="02020603050405020304" pitchFamily="18" charset="0"/>
              </a:rPr>
              <a:t>của học sinh vẫn</a:t>
            </a:r>
            <a:r>
              <a:rPr lang="en-US" altLang="en-US" sz="3200" kern="0" dirty="0">
                <a:solidFill>
                  <a:srgbClr val="000000"/>
                </a:solidFill>
                <a:latin typeface="Times New Roman" panose="02020603050405020304" pitchFamily="18" charset="0"/>
                <a:ea typeface="+mn-ea"/>
                <a:cs typeface="Times New Roman" panose="02020603050405020304" pitchFamily="18" charset="0"/>
              </a:rPr>
              <a:t> </a:t>
            </a:r>
            <a:r>
              <a:rPr lang="vi-VN" altLang="en-US" sz="3200" kern="0" dirty="0">
                <a:solidFill>
                  <a:srgbClr val="000000"/>
                </a:solidFill>
                <a:ea typeface="+mn-ea"/>
                <a:cs typeface="Times New Roman" panose="02020603050405020304" pitchFamily="18" charset="0"/>
              </a:rPr>
              <a:t>phải có đủ ba phần đã nêu</a:t>
            </a:r>
            <a:r>
              <a:rPr lang="en-US" altLang="en-US" sz="3200" kern="0" dirty="0">
                <a:solidFill>
                  <a:srgbClr val="000000"/>
                </a:solidFill>
                <a:latin typeface="Times New Roman" panose="02020603050405020304" pitchFamily="18" charset="0"/>
                <a:ea typeface="+mn-ea"/>
                <a:cs typeface="Times New Roman" panose="02020603050405020304" pitchFamily="18" charset="0"/>
              </a:rPr>
              <a:t> </a:t>
            </a:r>
            <a:r>
              <a:rPr lang="vi-VN" altLang="en-US" sz="3200" kern="0" dirty="0">
                <a:solidFill>
                  <a:srgbClr val="000000"/>
                </a:solidFill>
                <a:ea typeface="+mn-ea"/>
                <a:cs typeface="Times New Roman" panose="02020603050405020304" pitchFamily="18" charset="0"/>
              </a:rPr>
              <a:t>?</a:t>
            </a:r>
            <a:br>
              <a:rPr lang="vi-VN" altLang="en-US" sz="3200" kern="0" dirty="0">
                <a:solidFill>
                  <a:srgbClr val="000000"/>
                </a:solidFill>
                <a:ea typeface="+mn-ea"/>
                <a:cs typeface="Times New Roman" panose="02020603050405020304" pitchFamily="18" charset="0"/>
              </a:rPr>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81000" y="228600"/>
            <a:ext cx="8382000" cy="6553200"/>
          </a:xfrm>
        </p:spPr>
        <p:txBody>
          <a:bodyPr/>
          <a:lstStyle/>
          <a:p>
            <a:pPr marL="0" indent="0" algn="just">
              <a:buFontTx/>
              <a:buNone/>
            </a:pPr>
            <a:r>
              <a:rPr lang="en-US" altLang="en-US" dirty="0"/>
              <a:t>     </a:t>
            </a:r>
            <a:r>
              <a:rPr lang="vi-VN" altLang="en-US" dirty="0">
                <a:latin typeface="Times New Roman" panose="02020603050405020304" pitchFamily="18" charset="0"/>
                <a:cs typeface="Times New Roman" panose="02020603050405020304" pitchFamily="18" charset="0"/>
              </a:rPr>
              <a:t>Một số tác phẩm tự sự được học trong sách giáo khoa Ngữ văn từ lớp 6 đến lớp 9 không phải bao giờ cũng phân biệt rõ bố cục ba phần: Mở bài, Thân bài và Kết bài. Tuy vậy bài viết tập làm văn kể chuyện của học sinh văn phải có đủ ba phần đã nêu, bởi vì khi còn ngồi trên ghế nhà trường, học sinh đang trong giai đoạn luyện tập, phải rèn luyện theo yêu cần "chuẩn mực" của nhà trường.</a:t>
            </a:r>
          </a:p>
          <a:p>
            <a:pPr marL="0" indent="0" algn="just">
              <a:buFontTx/>
              <a:buNone/>
            </a:pPr>
            <a:r>
              <a:rPr lang="en-US" altLang="en-US" dirty="0">
                <a:latin typeface="Times New Roman" panose="02020603050405020304" pitchFamily="18" charset="0"/>
                <a:cs typeface="Times New Roman" panose="02020603050405020304" pitchFamily="18" charset="0"/>
              </a:rPr>
              <a:t>    </a:t>
            </a:r>
            <a:r>
              <a:rPr lang="vi-VN" altLang="en-US" dirty="0">
                <a:latin typeface="Times New Roman" panose="02020603050405020304" pitchFamily="18" charset="0"/>
                <a:cs typeface="Times New Roman" panose="02020603050405020304" pitchFamily="18" charset="0"/>
              </a:rPr>
              <a:t>Sau khi đã trưởng thành, học sinh có thể viết tự do, "phá cách" như các nhà văn.</a:t>
            </a:r>
          </a:p>
          <a:p>
            <a:pPr marL="0" indent="0" algn="just">
              <a:buFontTx/>
              <a:buNone/>
            </a:pPr>
            <a:r>
              <a:rPr lang="en-US" altLang="en-US" dirty="0"/>
              <a:t> </a:t>
            </a:r>
            <a:br>
              <a:rPr lang="vi-VN" altLang="en-US" dirty="0"/>
            </a:br>
            <a:br>
              <a:rPr lang="vi-VN" altLang="en-US" dirty="0"/>
            </a:br>
            <a:endParaRPr lang="en-US" altLang="en-US" dirty="0"/>
          </a:p>
        </p:txBody>
      </p:sp>
    </p:spTree>
    <p:extLst>
      <p:ext uri="{BB962C8B-B14F-4D97-AF65-F5344CB8AC3E}">
        <p14:creationId xmlns:p14="http://schemas.microsoft.com/office/powerpoint/2010/main" val="50399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additive="base">
                                        <p:cTn id="7" dur="5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314">
                                            <p:txEl>
                                              <p:pRg st="1" end="1"/>
                                            </p:txEl>
                                          </p:spTgt>
                                        </p:tgtEl>
                                        <p:attrNameLst>
                                          <p:attrName>style.visibility</p:attrName>
                                        </p:attrNameLst>
                                      </p:cBhvr>
                                      <p:to>
                                        <p:strVal val="visible"/>
                                      </p:to>
                                    </p:set>
                                    <p:anim calcmode="lin" valueType="num">
                                      <p:cBhvr additive="base">
                                        <p:cTn id="11" dur="5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31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314">
                                            <p:txEl>
                                              <p:pRg st="2" end="2"/>
                                            </p:txEl>
                                          </p:spTgt>
                                        </p:tgtEl>
                                        <p:attrNameLst>
                                          <p:attrName>style.visibility</p:attrName>
                                        </p:attrNameLst>
                                      </p:cBhvr>
                                      <p:to>
                                        <p:strVal val="visible"/>
                                      </p:to>
                                    </p:set>
                                    <p:anim calcmode="lin" valueType="num">
                                      <p:cBhvr additive="base">
                                        <p:cTn id="15" dur="5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3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a:extLst>
              <a:ext uri="{FF2B5EF4-FFF2-40B4-BE49-F238E27FC236}">
                <a16:creationId xmlns:a16="http://schemas.microsoft.com/office/drawing/2014/main" id="{70432A01-C695-CF84-1A62-8ED656E2C6B4}"/>
              </a:ext>
            </a:extLst>
          </p:cNvPr>
          <p:cNvSpPr txBox="1">
            <a:spLocks noChangeArrowheads="1"/>
          </p:cNvSpPr>
          <p:nvPr/>
        </p:nvSpPr>
        <p:spPr bwMode="auto">
          <a:xfrm>
            <a:off x="0" y="0"/>
            <a:ext cx="4343400" cy="4370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6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11/. Những kiến thức và kĩ năng về kiểu văn bản tự sự của phần TLV có giúp được gì trong việc đọc – hiểu các văn bản tác phẩm văn học tương ứng trong SGK Ngữ văn không? </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4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12/. Những kiến thức và kĩ năng về tác phẩm tự sự của phần đọc hiểu văn bản và phần tiếng Việt tương ứng đã giúp em những gì trong việc viết bài văn tự sự? </a:t>
            </a:r>
          </a:p>
        </p:txBody>
      </p:sp>
      <p:sp>
        <p:nvSpPr>
          <p:cNvPr id="23555" name="Text Box 7">
            <a:extLst>
              <a:ext uri="{FF2B5EF4-FFF2-40B4-BE49-F238E27FC236}">
                <a16:creationId xmlns:a16="http://schemas.microsoft.com/office/drawing/2014/main" id="{AD6B4539-8DDA-425E-9978-E7F4C05B6B2B}"/>
              </a:ext>
            </a:extLst>
          </p:cNvPr>
          <p:cNvSpPr txBox="1">
            <a:spLocks noChangeArrowheads="1"/>
          </p:cNvSpPr>
          <p:nvPr/>
        </p:nvSpPr>
        <p:spPr bwMode="auto">
          <a:xfrm>
            <a:off x="4572000" y="1828800"/>
            <a:ext cx="457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272" name="Text Box 8">
            <a:extLst>
              <a:ext uri="{FF2B5EF4-FFF2-40B4-BE49-F238E27FC236}">
                <a16:creationId xmlns:a16="http://schemas.microsoft.com/office/drawing/2014/main" id="{93B1DA1C-27ED-8B43-651F-A7D28C465553}"/>
              </a:ext>
            </a:extLst>
          </p:cNvPr>
          <p:cNvSpPr txBox="1">
            <a:spLocks noChangeArrowheads="1"/>
          </p:cNvSpPr>
          <p:nvPr/>
        </p:nvSpPr>
        <p:spPr bwMode="auto">
          <a:xfrm>
            <a:off x="4343400" y="1101725"/>
            <a:ext cx="49530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đọc- hiểu các tác phẩm văn học tương ứng trong SGK Ngữ  văn.Ví dụ: Độc thoại, đối thoại </a:t>
            </a:r>
            <a:r>
              <a:rPr kumimoji="0" lang="en-US" altLang="en-US" sz="24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r>
              <a:rPr kumimoji="0" lang="en-US" altLang="en-US" sz="24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hiểu sâu hơn về “truyện Kiều”, truyện “Làng”.</a:t>
            </a:r>
          </a:p>
        </p:txBody>
      </p:sp>
      <p:sp>
        <p:nvSpPr>
          <p:cNvPr id="23557" name="Text Box 9">
            <a:extLst>
              <a:ext uri="{FF2B5EF4-FFF2-40B4-BE49-F238E27FC236}">
                <a16:creationId xmlns:a16="http://schemas.microsoft.com/office/drawing/2014/main" id="{29670F38-775F-8DEE-0854-E1D9BFD55B01}"/>
              </a:ext>
            </a:extLst>
          </p:cNvPr>
          <p:cNvSpPr txBox="1">
            <a:spLocks noChangeArrowheads="1"/>
          </p:cNvSpPr>
          <p:nvPr/>
        </p:nvSpPr>
        <p:spPr bwMode="auto">
          <a:xfrm>
            <a:off x="4419600" y="0"/>
            <a:ext cx="47244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4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11/. </a:t>
            </a:r>
            <a:r>
              <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Những kiến thức và kĩ năng về kiểu văn bản tự sự của phần Tập làm văn giúp em rất nhiều trong việc:</a:t>
            </a:r>
          </a:p>
        </p:txBody>
      </p:sp>
      <p:sp>
        <p:nvSpPr>
          <p:cNvPr id="23558" name="Text Box 10">
            <a:extLst>
              <a:ext uri="{FF2B5EF4-FFF2-40B4-BE49-F238E27FC236}">
                <a16:creationId xmlns:a16="http://schemas.microsoft.com/office/drawing/2014/main" id="{0CD2319D-DB1B-5E43-1CDF-DDF29141ED08}"/>
              </a:ext>
            </a:extLst>
          </p:cNvPr>
          <p:cNvSpPr txBox="1">
            <a:spLocks noChangeArrowheads="1"/>
          </p:cNvSpPr>
          <p:nvPr/>
        </p:nvSpPr>
        <p:spPr bwMode="auto">
          <a:xfrm>
            <a:off x="4343400" y="3048000"/>
            <a:ext cx="48006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12/. </a:t>
            </a:r>
            <a:r>
              <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Kiến thức và kĩ năng về các tác phẩm tự sự của phần đọc hiểu văn bản và phần Tiếng Việt</a:t>
            </a:r>
          </a:p>
        </p:txBody>
      </p:sp>
      <p:sp>
        <p:nvSpPr>
          <p:cNvPr id="11275" name="Text Box 11">
            <a:extLst>
              <a:ext uri="{FF2B5EF4-FFF2-40B4-BE49-F238E27FC236}">
                <a16:creationId xmlns:a16="http://schemas.microsoft.com/office/drawing/2014/main" id="{139FFE04-BF6E-EA47-D859-CE5A2278DE8D}"/>
              </a:ext>
            </a:extLst>
          </p:cNvPr>
          <p:cNvSpPr txBox="1">
            <a:spLocks noChangeArrowheads="1"/>
          </p:cNvSpPr>
          <p:nvPr/>
        </p:nvSpPr>
        <p:spPr bwMode="auto">
          <a:xfrm>
            <a:off x="4495800" y="4114800"/>
            <a:ext cx="46482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a:t>
            </a:r>
            <a:r>
              <a:rPr kumimoji="0" lang="en-US" altLang="en-US" sz="2400" b="0"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 giúp HS học tốt hơn khi làm văn kể chuyện, dùng ngôi kể, người kể chuyện, dẫn dắt xây dựng và miêu tả nhân vật, sự việc. </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2400" b="0" i="0" u="none" strike="noStrike" kern="1200" cap="none" spc="0" normalizeH="0" baseline="0" noProof="0">
              <a:ln>
                <a:noFill/>
              </a:ln>
              <a:solidFill>
                <a:srgbClr val="99CC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checkerboard(across)">
                                      <p:cBhvr>
                                        <p:cTn id="7" dur="500"/>
                                        <p:tgtEl>
                                          <p:spTgt spid="11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additive="base">
                                        <p:cTn id="12" dur="500" fill="hold"/>
                                        <p:tgtEl>
                                          <p:spTgt spid="11275"/>
                                        </p:tgtEl>
                                        <p:attrNameLst>
                                          <p:attrName>ppt_x</p:attrName>
                                        </p:attrNameLst>
                                      </p:cBhvr>
                                      <p:tavLst>
                                        <p:tav tm="0">
                                          <p:val>
                                            <p:strVal val="#ppt_x"/>
                                          </p:val>
                                        </p:tav>
                                        <p:tav tm="100000">
                                          <p:val>
                                            <p:strVal val="#ppt_x"/>
                                          </p:val>
                                        </p:tav>
                                      </p:tavLst>
                                    </p:anim>
                                    <p:anim calcmode="lin" valueType="num">
                                      <p:cBhvr additive="base">
                                        <p:cTn id="13" dur="500" fill="hold"/>
                                        <p:tgtEl>
                                          <p:spTgt spid="112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p:bldP spid="1127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38217044"/>
              </p:ext>
            </p:extLst>
          </p:nvPr>
        </p:nvGraphicFramePr>
        <p:xfrm>
          <a:off x="179512" y="476672"/>
          <a:ext cx="8712968" cy="4464496"/>
        </p:xfrm>
        <a:graphic>
          <a:graphicData uri="http://schemas.openxmlformats.org/drawingml/2006/table">
            <a:tbl>
              <a:tblPr firstRow="1" firstCol="1" bandRow="1"/>
              <a:tblGrid>
                <a:gridCol w="4356484">
                  <a:extLst>
                    <a:ext uri="{9D8B030D-6E8A-4147-A177-3AD203B41FA5}">
                      <a16:colId xmlns:a16="http://schemas.microsoft.com/office/drawing/2014/main" val="3867942766"/>
                    </a:ext>
                  </a:extLst>
                </a:gridCol>
                <a:gridCol w="4356484">
                  <a:extLst>
                    <a:ext uri="{9D8B030D-6E8A-4147-A177-3AD203B41FA5}">
                      <a16:colId xmlns:a16="http://schemas.microsoft.com/office/drawing/2014/main" val="2791022344"/>
                    </a:ext>
                  </a:extLst>
                </a:gridCol>
              </a:tblGrid>
              <a:tr h="446449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NL"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 tả</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pPr algn="just">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kumimoji="0" lang="nl-NL"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Thuyết minh có miêu tả.</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07000"/>
                        </a:lnSpc>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991477"/>
                  </a:ext>
                </a:extLst>
              </a:tr>
            </a:tbl>
          </a:graphicData>
        </a:graphic>
      </p:graphicFrame>
      <p:sp>
        <p:nvSpPr>
          <p:cNvPr id="3" name="Rectangle 2"/>
          <p:cNvSpPr/>
          <p:nvPr/>
        </p:nvSpPr>
        <p:spPr>
          <a:xfrm>
            <a:off x="299445" y="1961708"/>
            <a:ext cx="4104456" cy="14316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nl-NL"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Đối tượng cụ thể riêng biệt, có nét riêng.</a:t>
            </a:r>
            <a:endParaRPr lang="en-US"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endParaRPr lang="en-US" dirty="0"/>
          </a:p>
        </p:txBody>
      </p:sp>
      <p:sp>
        <p:nvSpPr>
          <p:cNvPr id="4" name="Rectangle 3"/>
          <p:cNvSpPr/>
          <p:nvPr/>
        </p:nvSpPr>
        <p:spPr>
          <a:xfrm>
            <a:off x="227437" y="3690109"/>
            <a:ext cx="4248472" cy="9877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nl-NL"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-Tái hiện trọn vẹn đặc điểm của đối tượng.</a:t>
            </a:r>
            <a:endParaRPr lang="en-US"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716016" y="1961708"/>
            <a:ext cx="4104456" cy="13637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nl-NL"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Đối tượng mang tính chung chung.</a:t>
            </a:r>
            <a:endParaRPr lang="en-US"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4716016" y="3690109"/>
            <a:ext cx="4104456" cy="9877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nl-NL"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Chỉ đặc tả những điểm chủ yếu.</a:t>
            </a:r>
            <a:endParaRPr lang="en-US"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29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58183290"/>
              </p:ext>
            </p:extLst>
          </p:nvPr>
        </p:nvGraphicFramePr>
        <p:xfrm>
          <a:off x="179512" y="401334"/>
          <a:ext cx="8712968" cy="5688632"/>
        </p:xfrm>
        <a:graphic>
          <a:graphicData uri="http://schemas.openxmlformats.org/drawingml/2006/table">
            <a:tbl>
              <a:tblPr firstRow="1" firstCol="1" bandRow="1"/>
              <a:tblGrid>
                <a:gridCol w="4356484">
                  <a:extLst>
                    <a:ext uri="{9D8B030D-6E8A-4147-A177-3AD203B41FA5}">
                      <a16:colId xmlns:a16="http://schemas.microsoft.com/office/drawing/2014/main" val="3867942766"/>
                    </a:ext>
                  </a:extLst>
                </a:gridCol>
                <a:gridCol w="4356484">
                  <a:extLst>
                    <a:ext uri="{9D8B030D-6E8A-4147-A177-3AD203B41FA5}">
                      <a16:colId xmlns:a16="http://schemas.microsoft.com/office/drawing/2014/main" val="2791022344"/>
                    </a:ext>
                  </a:extLst>
                </a:gridCol>
              </a:tblGrid>
              <a:tr h="5688632">
                <a:tc>
                  <a:txBody>
                    <a:bodyPr/>
                    <a:lstStyle/>
                    <a:p>
                      <a:pPr algn="just">
                        <a:spcAft>
                          <a:spcPts val="0"/>
                        </a:spcAft>
                      </a:pPr>
                      <a:r>
                        <a:rPr lang="nl-NL" sz="3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Tự sự:</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07000"/>
                        </a:lnSpc>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nl-NL" sz="3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Thuyết minh có tự</a:t>
                      </a:r>
                      <a:r>
                        <a:rPr lang="nl-NL" sz="3200" b="1" kern="1200" baseline="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sự</a:t>
                      </a:r>
                      <a:r>
                        <a:rPr lang="nl-NL" sz="3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07000"/>
                        </a:lnSpc>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991477"/>
                  </a:ext>
                </a:extLst>
              </a:tr>
            </a:tbl>
          </a:graphicData>
        </a:graphic>
      </p:graphicFrame>
      <p:sp>
        <p:nvSpPr>
          <p:cNvPr id="3" name="Rectangle 2"/>
          <p:cNvSpPr/>
          <p:nvPr/>
        </p:nvSpPr>
        <p:spPr>
          <a:xfrm>
            <a:off x="205733" y="1556792"/>
            <a:ext cx="4104456" cy="11908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kumimoji="0" lang="nl-NL"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lang="nl-NL"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Nhân vật phải có đặc điểm tính cách cụ thể.</a:t>
            </a:r>
            <a:endParaRPr lang="en-US" sz="3200" dirty="0">
              <a:solidFill>
                <a:prstClr val="black"/>
              </a:solidFill>
              <a:latin typeface="VNI-Times" pitchFamily="2" charset="0"/>
              <a:ea typeface="Times New Roman" panose="02020603050405020304" pitchFamily="18" charset="0"/>
              <a:cs typeface="Times New Roman" panose="02020603050405020304" pitchFamily="18" charset="0"/>
            </a:endParaRPr>
          </a:p>
        </p:txBody>
      </p:sp>
      <p:sp>
        <p:nvSpPr>
          <p:cNvPr id="4" name="Rectangle 3"/>
          <p:cNvSpPr/>
          <p:nvPr/>
        </p:nvSpPr>
        <p:spPr>
          <a:xfrm>
            <a:off x="179512" y="4418139"/>
            <a:ext cx="4248472" cy="9877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kumimoji="0" lang="nl-NL"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lang="nl-NL"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nl-NL"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Sự việc hình thành cốt truyện, thể hiện chủ đề.</a:t>
            </a:r>
            <a:endParaRPr lang="en-US" sz="3200" dirty="0">
              <a:solidFill>
                <a:prstClr val="black"/>
              </a:solidFill>
              <a:latin typeface="VNI-Times" pitchFamily="2" charset="0"/>
              <a:ea typeface="Times New Roman" panose="02020603050405020304" pitchFamily="18" charset="0"/>
              <a:cs typeface="Times New Roman" panose="02020603050405020304" pitchFamily="18" charset="0"/>
            </a:endParaRPr>
          </a:p>
        </p:txBody>
      </p:sp>
      <p:sp>
        <p:nvSpPr>
          <p:cNvPr id="5" name="Rectangle 4"/>
          <p:cNvSpPr/>
          <p:nvPr/>
        </p:nvSpPr>
        <p:spPr>
          <a:xfrm>
            <a:off x="4698535" y="1556792"/>
            <a:ext cx="410445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kumimoji="0" lang="nl-NL"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lvl="0" algn="just"/>
            <a:r>
              <a:rPr lang="nl-NL" sz="3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Nhân vật chỉ góp phần chuyển tải nội dung tri thức cần thuyết minh.</a:t>
            </a:r>
            <a:r>
              <a:rPr lang="nl-NL" sz="3200" dirty="0">
                <a:latin typeface="Times New Roman" panose="02020603050405020304" pitchFamily="18" charset="0"/>
                <a:ea typeface="Times New Roman" panose="02020603050405020304" pitchFamily="18" charset="0"/>
                <a:cs typeface="Times New Roman" panose="02020603050405020304" pitchFamily="18" charset="0"/>
              </a:rPr>
              <a:t>phần chuyển tải nội cần thuyết minh.</a:t>
            </a:r>
            <a:endParaRPr lang="en-US" sz="3200" dirty="0">
              <a:latin typeface="VNI-Times" pitchFamily="2"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4629842" y="4400534"/>
            <a:ext cx="4262638" cy="16894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l-NL" sz="3200" dirty="0">
                <a:solidFill>
                  <a:prstClr val="black"/>
                </a:solidFill>
                <a:latin typeface="Times New Roman" panose="02020603050405020304" pitchFamily="18" charset="0"/>
                <a:ea typeface="Times New Roman" panose="02020603050405020304" pitchFamily="18" charset="0"/>
              </a:rPr>
              <a:t>-Sự việc kết nối các thông tin cần thuyết minh.</a:t>
            </a:r>
            <a:endParaRPr lang="en-US" sz="3200" dirty="0">
              <a:solidFill>
                <a:prstClr val="black"/>
              </a:solidFill>
            </a:endParaRPr>
          </a:p>
        </p:txBody>
      </p:sp>
      <p:sp>
        <p:nvSpPr>
          <p:cNvPr id="7" name="Rectangle 6"/>
          <p:cNvSpPr/>
          <p:nvPr/>
        </p:nvSpPr>
        <p:spPr>
          <a:xfrm>
            <a:off x="4440744" y="5812967"/>
            <a:ext cx="235962" cy="276999"/>
          </a:xfrm>
          <a:prstGeom prst="rect">
            <a:avLst/>
          </a:prstGeom>
        </p:spPr>
        <p:txBody>
          <a:bodyPr wrap="none">
            <a:spAutoFit/>
          </a:bodyPr>
          <a:lstStyle/>
          <a:p>
            <a:pPr algn="just">
              <a:spcAft>
                <a:spcPts val="0"/>
              </a:spcAft>
            </a:pPr>
            <a:r>
              <a:rPr lang="nl-NL" sz="1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I-Times" pitchFamily="2" charset="0"/>
              <a:ea typeface="Times New Roman" panose="02020603050405020304" pitchFamily="18" charset="0"/>
              <a:cs typeface="Times New Roman" panose="02020603050405020304" pitchFamily="18" charset="0"/>
            </a:endParaRPr>
          </a:p>
        </p:txBody>
      </p:sp>
      <p:sp>
        <p:nvSpPr>
          <p:cNvPr id="8" name="Rectangle 7"/>
          <p:cNvSpPr/>
          <p:nvPr/>
        </p:nvSpPr>
        <p:spPr>
          <a:xfrm>
            <a:off x="3061009" y="3290501"/>
            <a:ext cx="184731" cy="584775"/>
          </a:xfrm>
          <a:prstGeom prst="rect">
            <a:avLst/>
          </a:prstGeom>
        </p:spPr>
        <p:txBody>
          <a:bodyPr wrap="none">
            <a:spAutoFit/>
          </a:bodyPr>
          <a:lstStyle/>
          <a:p>
            <a:endParaRPr lang="en-US" sz="3200" dirty="0"/>
          </a:p>
        </p:txBody>
      </p:sp>
    </p:spTree>
    <p:extLst>
      <p:ext uri="{BB962C8B-B14F-4D97-AF65-F5344CB8AC3E}">
        <p14:creationId xmlns:p14="http://schemas.microsoft.com/office/powerpoint/2010/main" val="289406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id="{D4F7406F-4E19-CF73-5EBD-C2935A8DE3A6}"/>
              </a:ext>
            </a:extLst>
          </p:cNvPr>
          <p:cNvSpPr>
            <a:spLocks noGrp="1"/>
          </p:cNvSpPr>
          <p:nvPr>
            <p:ph idx="1"/>
          </p:nvPr>
        </p:nvSpPr>
        <p:spPr>
          <a:xfrm>
            <a:off x="304800" y="304800"/>
            <a:ext cx="8534400" cy="6096000"/>
          </a:xfrm>
        </p:spPr>
        <p:txBody>
          <a:bodyPr/>
          <a:lstStyle/>
          <a:p>
            <a:pPr marL="0" indent="0" algn="just">
              <a:buFontTx/>
              <a:buNone/>
            </a:pPr>
            <a:r>
              <a:rPr lang="vi-VN" altLang="en-US" b="1">
                <a:solidFill>
                  <a:srgbClr val="0000FF"/>
                </a:solidFill>
                <a:latin typeface="Times New Roman" panose="02020603050405020304" pitchFamily="18" charset="0"/>
                <a:cs typeface="Times New Roman" panose="02020603050405020304" pitchFamily="18" charset="0"/>
              </a:rPr>
              <a:t>- Khác nhau :</a:t>
            </a:r>
          </a:p>
          <a:p>
            <a:pPr marL="0" indent="0" algn="just">
              <a:buFontTx/>
              <a:buNone/>
            </a:pPr>
            <a:r>
              <a:rPr lang="vi-VN" altLang="en-US" b="1">
                <a:solidFill>
                  <a:srgbClr val="0000FF"/>
                </a:solidFill>
                <a:latin typeface="Times New Roman" panose="02020603050405020304" pitchFamily="18" charset="0"/>
                <a:cs typeface="Times New Roman" panose="02020603050405020304" pitchFamily="18" charset="0"/>
              </a:rPr>
              <a:t> </a:t>
            </a:r>
            <a:r>
              <a:rPr lang="en-US" altLang="en-US" b="1">
                <a:solidFill>
                  <a:srgbClr val="0000FF"/>
                </a:solidFill>
                <a:latin typeface="Times New Roman" panose="02020603050405020304" pitchFamily="18" charset="0"/>
                <a:cs typeface="Times New Roman" panose="02020603050405020304" pitchFamily="18" charset="0"/>
              </a:rPr>
              <a:t>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Thuyết minh </a:t>
            </a:r>
            <a:r>
              <a:rPr lang="en-US" altLang="en-US" b="1">
                <a:latin typeface="Times New Roman" panose="02020603050405020304" pitchFamily="18" charset="0"/>
                <a:cs typeface="Times New Roman" panose="02020603050405020304" pitchFamily="18" charset="0"/>
              </a:rPr>
              <a:t>có yếu tố miêu tả, tự sự : </a:t>
            </a:r>
            <a:r>
              <a:rPr lang="vi-VN" altLang="en-US" b="1">
                <a:solidFill>
                  <a:srgbClr val="0000FF"/>
                </a:solidFill>
                <a:latin typeface="Times New Roman" panose="02020603050405020304" pitchFamily="18" charset="0"/>
                <a:cs typeface="Times New Roman" panose="02020603050405020304" pitchFamily="18" charset="0"/>
              </a:rPr>
              <a:t>phản ánh chính xác, khách quan, trung thành với đối tượng; hạn chế sử dụng yếu tố tưởng tượng, sử dụng nhiều đến số liệu, sử dụng miêu tả và tự sự với mục đích làm rõ vấn đề, đối tượng thuyết minh.</a:t>
            </a:r>
          </a:p>
          <a:p>
            <a:pPr marL="0" indent="0" algn="just">
              <a:buFontTx/>
              <a:buNone/>
            </a:pPr>
            <a:r>
              <a:rPr lang="vi-VN" altLang="en-US" b="1">
                <a:solidFill>
                  <a:srgbClr val="0000FF"/>
                </a:solidFill>
                <a:latin typeface="Times New Roman" panose="02020603050405020304" pitchFamily="18" charset="0"/>
                <a:cs typeface="Times New Roman" panose="02020603050405020304" pitchFamily="18" charset="0"/>
              </a:rPr>
              <a:t> </a:t>
            </a:r>
            <a:r>
              <a:rPr lang="en-US" altLang="en-US" b="1">
                <a:solidFill>
                  <a:srgbClr val="0000FF"/>
                </a:solidFill>
                <a:latin typeface="Times New Roman" panose="02020603050405020304" pitchFamily="18" charset="0"/>
                <a:cs typeface="Times New Roman" panose="02020603050405020304" pitchFamily="18" charset="0"/>
              </a:rPr>
              <a:t>  </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Miêu tả, tự sự : </a:t>
            </a:r>
            <a:r>
              <a:rPr lang="vi-VN" altLang="en-US" b="1">
                <a:solidFill>
                  <a:srgbClr val="0000FF"/>
                </a:solidFill>
                <a:latin typeface="Times New Roman" panose="02020603050405020304" pitchFamily="18" charset="0"/>
                <a:cs typeface="Times New Roman" panose="02020603050405020304" pitchFamily="18" charset="0"/>
              </a:rPr>
              <a:t>có thể phát huy tính tưởng tượng, hư cấu, thường sử dụng nhiều thủ pháp nghệ thuật. Chỉ đơn thuần là tả và kể.</a:t>
            </a:r>
          </a:p>
          <a:p>
            <a:pPr marL="0" indent="0">
              <a:buFontTx/>
              <a:buNone/>
            </a:pPr>
            <a:endParaRPr lang="en-US" altLang="en-US"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Effect transition="in" filter="fade">
                                      <p:cBhvr>
                                        <p:cTn id="7" dur="1000"/>
                                        <p:tgtEl>
                                          <p:spTgt spid="8194">
                                            <p:txEl>
                                              <p:pRg st="1" end="1"/>
                                            </p:txEl>
                                          </p:spTgt>
                                        </p:tgtEl>
                                      </p:cBhvr>
                                    </p:animEffect>
                                    <p:anim calcmode="lin" valueType="num">
                                      <p:cBhvr>
                                        <p:cTn id="8" dur="1000" fill="hold"/>
                                        <p:tgtEl>
                                          <p:spTgt spid="819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19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8194">
                                            <p:txEl>
                                              <p:pRg st="2" end="2"/>
                                            </p:txEl>
                                          </p:spTgt>
                                        </p:tgtEl>
                                        <p:attrNameLst>
                                          <p:attrName>style.visibility</p:attrName>
                                        </p:attrNameLst>
                                      </p:cBhvr>
                                      <p:to>
                                        <p:strVal val="visible"/>
                                      </p:to>
                                    </p:set>
                                    <p:animEffect transition="in" filter="fade">
                                      <p:cBhvr>
                                        <p:cTn id="14" dur="1000"/>
                                        <p:tgtEl>
                                          <p:spTgt spid="8194">
                                            <p:txEl>
                                              <p:pRg st="2" end="2"/>
                                            </p:txEl>
                                          </p:spTgt>
                                        </p:tgtEl>
                                      </p:cBhvr>
                                    </p:animEffect>
                                    <p:anim calcmode="lin" valueType="num">
                                      <p:cBhvr>
                                        <p:cTn id="15" dur="1000" fill="hold"/>
                                        <p:tgtEl>
                                          <p:spTgt spid="819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19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E24C5086-87A0-BF20-AE5E-0CE27B2F4A3F}"/>
              </a:ext>
            </a:extLst>
          </p:cNvPr>
          <p:cNvSpPr>
            <a:spLocks noGrp="1"/>
          </p:cNvSpPr>
          <p:nvPr>
            <p:ph idx="1"/>
          </p:nvPr>
        </p:nvSpPr>
        <p:spPr>
          <a:xfrm>
            <a:off x="381000" y="381000"/>
            <a:ext cx="8458200" cy="6248400"/>
          </a:xfrm>
        </p:spPr>
        <p:txBody>
          <a:bodyPr/>
          <a:lstStyle/>
          <a:p>
            <a:pPr marL="0" indent="0" algn="just">
              <a:buFontTx/>
              <a:buNone/>
            </a:pPr>
            <a:r>
              <a:rPr lang="en-US" altLang="en-US" b="1">
                <a:solidFill>
                  <a:srgbClr val="FF0000"/>
                </a:solidFill>
                <a:latin typeface="Times New Roman" panose="02020603050405020304" pitchFamily="18" charset="0"/>
                <a:cs typeface="Times New Roman" panose="02020603050405020304" pitchFamily="18" charset="0"/>
              </a:rPr>
              <a:t>4/ </a:t>
            </a:r>
            <a:r>
              <a:rPr lang="vi-VN" altLang="en-US" b="1">
                <a:latin typeface="Times New Roman" panose="02020603050405020304" pitchFamily="18" charset="0"/>
                <a:cs typeface="Times New Roman" panose="02020603050405020304" pitchFamily="18" charset="0"/>
              </a:rPr>
              <a:t>Sách Ngữ văn 9, tập một nêu lên những nội dung gì về văn bản tự sự</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Sách Ngữ văn 9 tập một </a:t>
            </a:r>
            <a:r>
              <a:rPr lang="en-US" altLang="en-US" b="1">
                <a:solidFill>
                  <a:srgbClr val="0000FF"/>
                </a:solidFill>
                <a:latin typeface="Times New Roman" panose="02020603050405020304" pitchFamily="18" charset="0"/>
                <a:cs typeface="Times New Roman" panose="02020603050405020304" pitchFamily="18" charset="0"/>
              </a:rPr>
              <a:t>nêu </a:t>
            </a:r>
            <a:r>
              <a:rPr lang="vi-VN" altLang="en-US" b="1">
                <a:solidFill>
                  <a:srgbClr val="0000FF"/>
                </a:solidFill>
                <a:latin typeface="Times New Roman" panose="02020603050405020304" pitchFamily="18" charset="0"/>
                <a:cs typeface="Times New Roman" panose="02020603050405020304" pitchFamily="18" charset="0"/>
              </a:rPr>
              <a:t>các nội dung tự sự vừa lặp lại vừa nâng cao. </a:t>
            </a:r>
            <a:r>
              <a:rPr lang="en-US" altLang="en-US" b="1">
                <a:solidFill>
                  <a:srgbClr val="0000FF"/>
                </a:solidFill>
                <a:latin typeface="Times New Roman" panose="02020603050405020304" pitchFamily="18" charset="0"/>
                <a:cs typeface="Times New Roman" panose="02020603050405020304" pitchFamily="18" charset="0"/>
              </a:rPr>
              <a:t>Tự sự kết hợp </a:t>
            </a:r>
            <a:r>
              <a:rPr lang="vi-VN" altLang="en-US" b="1">
                <a:solidFill>
                  <a:srgbClr val="0000FF"/>
                </a:solidFill>
                <a:latin typeface="Times New Roman" panose="02020603050405020304" pitchFamily="18" charset="0"/>
                <a:cs typeface="Times New Roman" panose="02020603050405020304" pitchFamily="18" charset="0"/>
              </a:rPr>
              <a:t>với miêu tả</a:t>
            </a:r>
            <a:r>
              <a:rPr lang="en-US" altLang="en-US" b="1">
                <a:solidFill>
                  <a:srgbClr val="0000FF"/>
                </a:solidFill>
                <a:latin typeface="Times New Roman" panose="02020603050405020304" pitchFamily="18" charset="0"/>
                <a:cs typeface="Times New Roman" panose="02020603050405020304" pitchFamily="18" charset="0"/>
              </a:rPr>
              <a:t>, miêu tả nội tâm, nghị luận,</a:t>
            </a:r>
            <a:r>
              <a:rPr lang="vi-VN" altLang="en-US" b="1">
                <a:solidFill>
                  <a:srgbClr val="0000FF"/>
                </a:solidFill>
                <a:latin typeface="Times New Roman" panose="02020603050405020304" pitchFamily="18" charset="0"/>
                <a:cs typeface="Times New Roman" panose="02020603050405020304" pitchFamily="18" charset="0"/>
              </a:rPr>
              <a:t> đối thoại, độc thoại, độc thoại nội tâ</a:t>
            </a:r>
            <a:r>
              <a:rPr lang="en-US" altLang="en-US" b="1">
                <a:solidFill>
                  <a:srgbClr val="0000FF"/>
                </a:solidFill>
                <a:latin typeface="Times New Roman" panose="02020603050405020304" pitchFamily="18" charset="0"/>
                <a:cs typeface="Times New Roman" panose="02020603050405020304" pitchFamily="18" charset="0"/>
              </a:rPr>
              <a:t>m.</a:t>
            </a:r>
            <a:endParaRPr lang="vi-VN" altLang="en-US" b="1">
              <a:solidFill>
                <a:srgbClr val="0000FF"/>
              </a:solidFill>
              <a:latin typeface="Times New Roman" panose="02020603050405020304" pitchFamily="18" charset="0"/>
              <a:cs typeface="Times New Roman" panose="02020603050405020304" pitchFamily="18" charset="0"/>
            </a:endParaRPr>
          </a:p>
          <a:p>
            <a:pPr marL="0" indent="0" algn="just">
              <a:buFontTx/>
              <a:buNone/>
            </a:pPr>
            <a:r>
              <a:rPr lang="vi-VN" altLang="en-US" b="1">
                <a:latin typeface="Times New Roman" panose="02020603050405020304" pitchFamily="18" charset="0"/>
                <a:cs typeface="Times New Roman" panose="02020603050405020304" pitchFamily="18" charset="0"/>
              </a:rPr>
              <a:t> </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latin typeface="Times New Roman" panose="02020603050405020304" pitchFamily="18" charset="0"/>
                <a:cs typeface="Times New Roman" panose="02020603050405020304" pitchFamily="18" charset="0"/>
              </a:rPr>
              <a:t>    </a:t>
            </a:r>
            <a:br>
              <a:rPr lang="vi-VN" altLang="en-US">
                <a:latin typeface="Times New Roman" panose="02020603050405020304" pitchFamily="18" charset="0"/>
                <a:cs typeface="Times New Roman" panose="02020603050405020304" pitchFamily="18" charset="0"/>
              </a:rPr>
            </a:br>
            <a:endParaRPr lang="en-US" altLang="en-US">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animEffect transition="in" filter="fade">
                                      <p:cBhvr>
                                        <p:cTn id="7" dur="1000"/>
                                        <p:tgtEl>
                                          <p:spTgt spid="9218">
                                            <p:txEl>
                                              <p:pRg st="1" end="1"/>
                                            </p:txEl>
                                          </p:spTgt>
                                        </p:tgtEl>
                                      </p:cBhvr>
                                    </p:animEffect>
                                    <p:anim calcmode="lin" valueType="num">
                                      <p:cBhvr>
                                        <p:cTn id="8" dur="1000" fill="hold"/>
                                        <p:tgtEl>
                                          <p:spTgt spid="921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218">
                                            <p:txEl>
                                              <p:pRg st="2" end="2"/>
                                            </p:txEl>
                                          </p:spTgt>
                                        </p:tgtEl>
                                        <p:attrNameLst>
                                          <p:attrName>style.visibility</p:attrName>
                                        </p:attrNameLst>
                                      </p:cBhvr>
                                      <p:to>
                                        <p:strVal val="visible"/>
                                      </p:to>
                                    </p:set>
                                    <p:animEffect transition="in" filter="fade">
                                      <p:cBhvr>
                                        <p:cTn id="12" dur="1000"/>
                                        <p:tgtEl>
                                          <p:spTgt spid="9218">
                                            <p:txEl>
                                              <p:pRg st="2" end="2"/>
                                            </p:txEl>
                                          </p:spTgt>
                                        </p:tgtEl>
                                      </p:cBhvr>
                                    </p:animEffect>
                                    <p:anim calcmode="lin" valueType="num">
                                      <p:cBhvr>
                                        <p:cTn id="13"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921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ED74A3DE-8EED-0986-F666-D0C0C2135B23}"/>
              </a:ext>
            </a:extLst>
          </p:cNvPr>
          <p:cNvSpPr>
            <a:spLocks noGrp="1"/>
          </p:cNvSpPr>
          <p:nvPr>
            <p:ph idx="1"/>
          </p:nvPr>
        </p:nvSpPr>
        <p:spPr>
          <a:xfrm>
            <a:off x="381000" y="381000"/>
            <a:ext cx="8458200" cy="6248400"/>
          </a:xfrm>
        </p:spPr>
        <p:txBody>
          <a:bodyPr/>
          <a:lstStyle/>
          <a:p>
            <a:pPr marL="0" indent="0" algn="just">
              <a:buFontTx/>
              <a:buNone/>
            </a:pP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Vai trò, vị trí và tác dụng của các yếu tố </a:t>
            </a:r>
            <a:r>
              <a:rPr lang="vi-VN" altLang="en-US" b="1" i="1">
                <a:latin typeface="Times New Roman" panose="02020603050405020304" pitchFamily="18" charset="0"/>
                <a:cs typeface="Times New Roman" panose="02020603050405020304" pitchFamily="18" charset="0"/>
              </a:rPr>
              <a:t>miêu tả nội tâm </a:t>
            </a:r>
            <a:r>
              <a:rPr lang="vi-VN" altLang="en-US" b="1">
                <a:latin typeface="Times New Roman" panose="02020603050405020304" pitchFamily="18" charset="0"/>
                <a:cs typeface="Times New Roman" panose="02020603050405020304" pitchFamily="18" charset="0"/>
              </a:rPr>
              <a:t>và </a:t>
            </a:r>
            <a:r>
              <a:rPr lang="vi-VN" altLang="en-US" b="1" i="1">
                <a:latin typeface="Times New Roman" panose="02020603050405020304" pitchFamily="18" charset="0"/>
                <a:cs typeface="Times New Roman" panose="02020603050405020304" pitchFamily="18" charset="0"/>
              </a:rPr>
              <a:t>nghị luận </a:t>
            </a:r>
            <a:r>
              <a:rPr lang="vi-VN" altLang="en-US" b="1">
                <a:latin typeface="Times New Roman" panose="02020603050405020304" pitchFamily="18" charset="0"/>
                <a:cs typeface="Times New Roman" panose="02020603050405020304" pitchFamily="18" charset="0"/>
              </a:rPr>
              <a:t>trong văn bản tự sự như thế nào</a:t>
            </a: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 </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vi-VN" altLang="en-US" b="1">
                <a:solidFill>
                  <a:srgbClr val="0000FF"/>
                </a:solidFill>
                <a:latin typeface="Times New Roman" panose="02020603050405020304" pitchFamily="18" charset="0"/>
                <a:cs typeface="Times New Roman" panose="02020603050405020304" pitchFamily="18" charset="0"/>
              </a:rPr>
              <a:t>- Miêu tả nội tâm giúp cho người viết văn bản tự sự đi sâu phân tích, trình bày những diễn biến tâm lí, cảm xúc, ý nghĩ... của các nhân vật trong câu chuyện</a:t>
            </a:r>
            <a:r>
              <a:rPr lang="en-US" altLang="en-US" b="1">
                <a:solidFill>
                  <a:srgbClr val="0000FF"/>
                </a:solidFill>
                <a:latin typeface="Times New Roman" panose="02020603050405020304" pitchFamily="18" charset="0"/>
                <a:cs typeface="Times New Roman" panose="02020603050405020304" pitchFamily="18" charset="0"/>
              </a:rPr>
              <a:t>.</a:t>
            </a:r>
            <a:endParaRPr lang="vi-VN" altLang="en-US" b="1">
              <a:solidFill>
                <a:srgbClr val="0000FF"/>
              </a:solidFill>
              <a:latin typeface="Times New Roman" panose="02020603050405020304" pitchFamily="18" charset="0"/>
              <a:cs typeface="Times New Roman" panose="02020603050405020304" pitchFamily="18" charset="0"/>
            </a:endParaRPr>
          </a:p>
          <a:p>
            <a:pPr marL="0" indent="0" algn="just">
              <a:buFontTx/>
              <a:buNone/>
            </a:pPr>
            <a:r>
              <a:rPr lang="vi-VN" altLang="en-US" b="1">
                <a:solidFill>
                  <a:srgbClr val="0000FF"/>
                </a:solidFill>
                <a:latin typeface="Times New Roman" panose="02020603050405020304" pitchFamily="18" charset="0"/>
                <a:cs typeface="Times New Roman" panose="02020603050405020304" pitchFamily="18" charset="0"/>
              </a:rPr>
              <a:t>- Nghị luận trong văn bản tự sự giúp người viết văn bản tự sự có thể trình bày những vấn đề nhân sinh, về lí tưởng, về triết lí sống..., rút ra từ diễn biến của câu chuyện, từ cuộc đời các nhân vật.</a:t>
            </a:r>
          </a:p>
          <a:p>
            <a:pPr marL="0" indent="0" algn="just">
              <a:buFontTx/>
              <a:buNone/>
            </a:pPr>
            <a:r>
              <a:rPr lang="en-US" altLang="en-US" b="1">
                <a:latin typeface="Times New Roman" panose="02020603050405020304" pitchFamily="18" charset="0"/>
                <a:cs typeface="Times New Roman" panose="02020603050405020304" pitchFamily="18" charset="0"/>
              </a:rPr>
              <a:t>    </a:t>
            </a:r>
            <a:br>
              <a:rPr lang="vi-VN" altLang="en-US">
                <a:latin typeface="Times New Roman" panose="02020603050405020304" pitchFamily="18" charset="0"/>
                <a:cs typeface="Times New Roman" panose="02020603050405020304" pitchFamily="18" charset="0"/>
              </a:rPr>
            </a:br>
            <a:endParaRPr lang="en-US" altLang="en-US">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animEffect transition="in" filter="fade">
                                      <p:cBhvr>
                                        <p:cTn id="7" dur="1000"/>
                                        <p:tgtEl>
                                          <p:spTgt spid="10242">
                                            <p:txEl>
                                              <p:pRg st="1" end="1"/>
                                            </p:txEl>
                                          </p:spTgt>
                                        </p:tgtEl>
                                      </p:cBhvr>
                                    </p:animEffect>
                                    <p:anim calcmode="lin" valueType="num">
                                      <p:cBhvr>
                                        <p:cTn id="8" dur="1000" fill="hold"/>
                                        <p:tgtEl>
                                          <p:spTgt spid="1024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024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0242">
                                            <p:txEl>
                                              <p:pRg st="2" end="2"/>
                                            </p:txEl>
                                          </p:spTgt>
                                        </p:tgtEl>
                                        <p:attrNameLst>
                                          <p:attrName>style.visibility</p:attrName>
                                        </p:attrNameLst>
                                      </p:cBhvr>
                                      <p:to>
                                        <p:strVal val="visible"/>
                                      </p:to>
                                    </p:set>
                                    <p:animEffect transition="in" filter="fade">
                                      <p:cBhvr>
                                        <p:cTn id="14" dur="1000"/>
                                        <p:tgtEl>
                                          <p:spTgt spid="10242">
                                            <p:txEl>
                                              <p:pRg st="2" end="2"/>
                                            </p:txEl>
                                          </p:spTgt>
                                        </p:tgtEl>
                                      </p:cBhvr>
                                    </p:animEffect>
                                    <p:anim calcmode="lin" valueType="num">
                                      <p:cBhvr>
                                        <p:cTn id="15" dur="1000" fill="hold"/>
                                        <p:tgtEl>
                                          <p:spTgt spid="1024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24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3717556F-A7FB-C2E5-1413-E020EC32DAA4}"/>
              </a:ext>
            </a:extLst>
          </p:cNvPr>
          <p:cNvSpPr>
            <a:spLocks noGrp="1"/>
          </p:cNvSpPr>
          <p:nvPr>
            <p:ph idx="1"/>
          </p:nvPr>
        </p:nvSpPr>
        <p:spPr>
          <a:xfrm>
            <a:off x="228600" y="152400"/>
            <a:ext cx="8610600" cy="6477000"/>
          </a:xfrm>
        </p:spPr>
        <p:txBody>
          <a:bodyPr/>
          <a:lstStyle/>
          <a:p>
            <a:pPr marL="0" indent="0" algn="just">
              <a:buFontTx/>
              <a:buNone/>
            </a:pPr>
            <a:r>
              <a:rPr lang="en-US" altLang="en-US" b="1">
                <a:latin typeface="Times New Roman" panose="02020603050405020304" pitchFamily="18" charset="0"/>
                <a:cs typeface="Times New Roman" panose="02020603050405020304" pitchFamily="18" charset="0"/>
              </a:rPr>
              <a:t>      </a:t>
            </a:r>
            <a:r>
              <a:rPr lang="vi-VN" altLang="en-US" b="1">
                <a:latin typeface="Times New Roman" panose="02020603050405020304" pitchFamily="18" charset="0"/>
                <a:cs typeface="Times New Roman" panose="02020603050405020304" pitchFamily="18" charset="0"/>
              </a:rPr>
              <a:t>Hãy cho ví dụ một đoạn văn tự sự trong đó có sử dụng yếu tố miêu tả nội tâm</a:t>
            </a:r>
            <a:r>
              <a:rPr lang="en-US" altLang="en-US" b="1">
                <a:latin typeface="Times New Roman" panose="02020603050405020304" pitchFamily="18" charset="0"/>
                <a:cs typeface="Times New Roman" panose="02020603050405020304" pitchFamily="18" charset="0"/>
              </a:rPr>
              <a:t>.</a:t>
            </a:r>
            <a:r>
              <a:rPr lang="vi-VN" altLang="en-US" b="1">
                <a:latin typeface="Times New Roman" panose="02020603050405020304" pitchFamily="18" charset="0"/>
                <a:cs typeface="Times New Roman" panose="02020603050405020304" pitchFamily="18" charset="0"/>
              </a:rPr>
              <a:t> </a:t>
            </a:r>
            <a:endParaRPr lang="en-US" altLang="en-US" b="1">
              <a:latin typeface="Times New Roman" panose="02020603050405020304" pitchFamily="18" charset="0"/>
              <a:cs typeface="Times New Roman" panose="02020603050405020304" pitchFamily="18" charset="0"/>
            </a:endParaRPr>
          </a:p>
          <a:p>
            <a:pPr marL="0" indent="0" algn="just">
              <a:buFontTx/>
              <a:buNone/>
            </a:pP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Thực sự mẹ không lo l</a:t>
            </a:r>
            <a:r>
              <a:rPr lang="en-US" altLang="en-US" b="1">
                <a:solidFill>
                  <a:srgbClr val="0000FF"/>
                </a:solidFill>
                <a:latin typeface="Times New Roman" panose="02020603050405020304" pitchFamily="18" charset="0"/>
                <a:cs typeface="Times New Roman" panose="02020603050405020304" pitchFamily="18" charset="0"/>
              </a:rPr>
              <a:t>ắ</a:t>
            </a:r>
            <a:r>
              <a:rPr lang="vi-VN" altLang="en-US" b="1">
                <a:solidFill>
                  <a:srgbClr val="0000FF"/>
                </a:solidFill>
                <a:latin typeface="Times New Roman" panose="02020603050405020304" pitchFamily="18" charset="0"/>
                <a:cs typeface="Times New Roman" panose="02020603050405020304" pitchFamily="18" charset="0"/>
              </a:rPr>
              <a:t>ng đến nỗi không ngủ được. Mẹ tin đứa con của mẹ lớn rồi. Mẹ tin vào sự chuẩn bị rất chu đáo cho con trước ngày khai trường. Còn điều gì để lo lắng nữa đâu</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 Mẹ không lo nhưng vẫn không ngủ được. Cứ nhắm mắt lại là dường như vang bên tai tiếng đọc bài trầm bỗng</a:t>
            </a:r>
            <a:r>
              <a:rPr lang="en-US" altLang="en-US" b="1">
                <a:solidFill>
                  <a:srgbClr val="0000FF"/>
                </a:solidFill>
                <a:latin typeface="Times New Roman" panose="02020603050405020304" pitchFamily="18" charset="0"/>
                <a:cs typeface="Times New Roman" panose="02020603050405020304" pitchFamily="18" charset="0"/>
              </a:rPr>
              <a:t> </a:t>
            </a:r>
            <a:r>
              <a:rPr lang="vi-VN" altLang="en-US" b="1">
                <a:solidFill>
                  <a:srgbClr val="0000FF"/>
                </a:solidFill>
                <a:latin typeface="Times New Roman" panose="02020603050405020304" pitchFamily="18" charset="0"/>
                <a:cs typeface="Times New Roman" panose="02020603050405020304" pitchFamily="18" charset="0"/>
              </a:rPr>
              <a:t>: </a:t>
            </a:r>
            <a:r>
              <a:rPr lang="vi-VN" altLang="en-US" b="1" i="1">
                <a:solidFill>
                  <a:srgbClr val="0000FF"/>
                </a:solidFill>
                <a:latin typeface="Times New Roman" panose="02020603050405020304" pitchFamily="18" charset="0"/>
                <a:cs typeface="Times New Roman" panose="02020603050405020304" pitchFamily="18" charset="0"/>
              </a:rPr>
              <a:t>" Hằng năm cứ vào cuối thu... Mẹ tôi ấu yêu nắm tay tôi </a:t>
            </a:r>
            <a:r>
              <a:rPr lang="en-US" altLang="en-US" b="1" i="1">
                <a:solidFill>
                  <a:srgbClr val="0000FF"/>
                </a:solidFill>
                <a:latin typeface="Times New Roman" panose="02020603050405020304" pitchFamily="18" charset="0"/>
                <a:cs typeface="Times New Roman" panose="02020603050405020304" pitchFamily="18" charset="0"/>
              </a:rPr>
              <a:t>d</a:t>
            </a:r>
            <a:r>
              <a:rPr lang="vi-VN" altLang="en-US" b="1" i="1">
                <a:solidFill>
                  <a:srgbClr val="0000FF"/>
                </a:solidFill>
                <a:latin typeface="Times New Roman" panose="02020603050405020304" pitchFamily="18" charset="0"/>
                <a:cs typeface="Times New Roman" panose="02020603050405020304" pitchFamily="18" charset="0"/>
              </a:rPr>
              <a:t>ẫn đi trên con đường dài và hẹp".</a:t>
            </a:r>
            <a:endParaRPr lang="en-US" altLang="en-US" b="1" i="1">
              <a:solidFill>
                <a:srgbClr val="0000FF"/>
              </a:solidFill>
              <a:latin typeface="Times New Roman" panose="02020603050405020304" pitchFamily="18" charset="0"/>
              <a:cs typeface="Times New Roman" panose="02020603050405020304" pitchFamily="18" charset="0"/>
            </a:endParaRPr>
          </a:p>
          <a:p>
            <a:pPr marL="0" indent="0" algn="just">
              <a:buFontTx/>
              <a:buNone/>
            </a:pPr>
            <a:r>
              <a:rPr lang="en-US" altLang="en-US" b="1" i="1">
                <a:solidFill>
                  <a:srgbClr val="0000FF"/>
                </a:solidFill>
                <a:latin typeface="Times New Roman" panose="02020603050405020304" pitchFamily="18" charset="0"/>
                <a:cs typeface="Times New Roman" panose="02020603050405020304" pitchFamily="18" charset="0"/>
              </a:rPr>
              <a:t>                                                     </a:t>
            </a:r>
            <a:endParaRPr lang="vi-VN" altLang="en-US" b="1" i="1">
              <a:solidFill>
                <a:srgbClr val="0000FF"/>
              </a:solidFill>
              <a:latin typeface="Times New Roman" panose="02020603050405020304" pitchFamily="18" charset="0"/>
              <a:cs typeface="Times New Roman" panose="02020603050405020304" pitchFamily="18" charset="0"/>
            </a:endParaRPr>
          </a:p>
        </p:txBody>
      </p:sp>
      <p:sp>
        <p:nvSpPr>
          <p:cNvPr id="11267" name="TextBox 1">
            <a:extLst>
              <a:ext uri="{FF2B5EF4-FFF2-40B4-BE49-F238E27FC236}">
                <a16:creationId xmlns:a16="http://schemas.microsoft.com/office/drawing/2014/main" id="{A64AC5FA-EEBA-16D4-5DCE-34CEAA1F9E40}"/>
              </a:ext>
            </a:extLst>
          </p:cNvPr>
          <p:cNvSpPr txBox="1">
            <a:spLocks noChangeArrowheads="1"/>
          </p:cNvSpPr>
          <p:nvPr/>
        </p:nvSpPr>
        <p:spPr bwMode="auto">
          <a:xfrm>
            <a:off x="5413375" y="6005513"/>
            <a:ext cx="373062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1" i="1" u="none" strike="noStrike" kern="1200" cap="none" spc="0" normalizeH="0" baseline="0" noProof="0">
                <a:ln>
                  <a:noFill/>
                </a:ln>
                <a:solidFill>
                  <a:srgbClr val="0000FF"/>
                </a:solidFill>
                <a:effectLst/>
                <a:uLnTx/>
                <a:uFillTx/>
                <a:latin typeface="Arial" panose="020B0604020202020204" pitchFamily="34" charset="0"/>
                <a:ea typeface="+mn-ea"/>
                <a:cs typeface="+mn-cs"/>
              </a:rPr>
              <a:t>   ( Lí Lan )</a:t>
            </a:r>
            <a:endParaRPr kumimoji="0" lang="vi-VN" altLang="en-US" sz="3200" b="1" i="1" u="none" strike="noStrike" kern="1200" cap="none" spc="0" normalizeH="0" baseline="0" noProof="0">
              <a:ln>
                <a:noFill/>
              </a:ln>
              <a:solidFill>
                <a:srgbClr val="0000FF"/>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animEffect transition="in" filter="fade">
                                      <p:cBhvr>
                                        <p:cTn id="7" dur="1000"/>
                                        <p:tgtEl>
                                          <p:spTgt spid="11266">
                                            <p:txEl>
                                              <p:pRg st="1" end="1"/>
                                            </p:txEl>
                                          </p:spTgt>
                                        </p:tgtEl>
                                      </p:cBhvr>
                                    </p:animEffect>
                                    <p:anim calcmode="lin" valueType="num">
                                      <p:cBhvr>
                                        <p:cTn id="8" dur="10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126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1267">
                                            <p:txEl>
                                              <p:pRg st="0" end="0"/>
                                            </p:txEl>
                                          </p:spTgt>
                                        </p:tgtEl>
                                        <p:attrNameLst>
                                          <p:attrName>style.visibility</p:attrName>
                                        </p:attrNameLst>
                                      </p:cBhvr>
                                      <p:to>
                                        <p:strVal val="visible"/>
                                      </p:to>
                                    </p:set>
                                    <p:animEffect transition="in" filter="fade">
                                      <p:cBhvr>
                                        <p:cTn id="14" dur="1000"/>
                                        <p:tgtEl>
                                          <p:spTgt spid="11267">
                                            <p:txEl>
                                              <p:pRg st="0" end="0"/>
                                            </p:txEl>
                                          </p:spTgt>
                                        </p:tgtEl>
                                      </p:cBhvr>
                                    </p:animEffect>
                                    <p:anim calcmode="lin" valueType="num">
                                      <p:cBhvr>
                                        <p:cTn id="15"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2549</Words>
  <Application>Microsoft Office PowerPoint</Application>
  <PresentationFormat>On-screen Show (4:3)</PresentationFormat>
  <Paragraphs>159</Paragraphs>
  <Slides>32</Slides>
  <Notes>1</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32</vt:i4>
      </vt:variant>
    </vt:vector>
  </HeadingPairs>
  <TitlesOfParts>
    <vt:vector size="43" baseType="lpstr">
      <vt:lpstr>.VnTime</vt:lpstr>
      <vt:lpstr>Arial</vt:lpstr>
      <vt:lpstr>Calibri</vt:lpstr>
      <vt:lpstr>Times New Roman</vt:lpstr>
      <vt:lpstr>VNI-Times</vt:lpstr>
      <vt:lpstr>Wingdings</vt:lpstr>
      <vt:lpstr>Office Theme</vt:lpstr>
      <vt:lpstr>Watermark</vt:lpstr>
      <vt:lpstr>Default Design</vt:lpstr>
      <vt:lpstr>3_Default Design</vt:lpstr>
      <vt:lpstr>5_Default Design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10. Một số tác phẩm tự sự được học trong sách giáo khoa Ngữ văn từ lớp 6 đến lớp 9 không phải bao giờ cũng phân biệt rõ bố cục ba phần : Mở bài, Thân bài và Kết bài.       Tại sao bài tập làm văn tự sự  của học sinh vẫn phải có đủ ba phần đã nêu ?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Doan Nga</dc:creator>
  <cp:lastModifiedBy>This MC</cp:lastModifiedBy>
  <cp:revision>94</cp:revision>
  <dcterms:created xsi:type="dcterms:W3CDTF">2014-12-11T13:32:44Z</dcterms:created>
  <dcterms:modified xsi:type="dcterms:W3CDTF">2023-01-02T11:20:16Z</dcterms:modified>
</cp:coreProperties>
</file>