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68" r:id="rId2"/>
    <p:sldId id="290" r:id="rId3"/>
    <p:sldId id="379" r:id="rId4"/>
    <p:sldId id="355" r:id="rId5"/>
    <p:sldId id="359" r:id="rId6"/>
    <p:sldId id="357" r:id="rId7"/>
    <p:sldId id="372" r:id="rId8"/>
    <p:sldId id="380" r:id="rId9"/>
    <p:sldId id="375" r:id="rId10"/>
    <p:sldId id="377" r:id="rId11"/>
    <p:sldId id="3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3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32AC4-EE0B-4B33-9F8C-86F2F61ADF3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39819-2FF4-4710-A40A-B2E06753A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0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5FD4C-2A3B-48BF-87F3-9FCDCB75105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New%20%20English_6_7_8_CD\English8_CD2\Unknown%20Artist%20-%20Unknown%20Album%20-%2002.%20Track%202.mp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96312247200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Picture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614365"/>
            <a:ext cx="75438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0" y="685802"/>
            <a:ext cx="9144000" cy="28007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 dirty="0">
                <a:latin typeface="Times New Roman" pitchFamily="18" charset="0"/>
              </a:rPr>
              <a:t>English </a:t>
            </a:r>
            <a:r>
              <a:rPr lang="en-US" sz="3200" b="1" dirty="0" smtClean="0">
                <a:latin typeface="Times New Roman" pitchFamily="18" charset="0"/>
              </a:rPr>
              <a:t>8</a:t>
            </a:r>
            <a:endParaRPr lang="en-US" sz="3200" b="1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latin typeface="Times New Roman" pitchFamily="18" charset="0"/>
              </a:rPr>
              <a:t>UNIT </a:t>
            </a:r>
            <a:r>
              <a:rPr lang="en-US" sz="3200" b="1" dirty="0" smtClean="0">
                <a:latin typeface="Times New Roman" pitchFamily="18" charset="0"/>
              </a:rPr>
              <a:t>7 </a:t>
            </a:r>
            <a:r>
              <a:rPr lang="en-US" sz="3200" b="1" dirty="0">
                <a:latin typeface="Times New Roman" pitchFamily="18" charset="0"/>
              </a:rPr>
              <a:t>.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</a:rPr>
              <a:t>POLLUTION</a:t>
            </a: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 smtClean="0">
              <a:latin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Times New Roman" pitchFamily="18" charset="0"/>
              </a:rPr>
              <a:t>PERIOD  55: GETTING STARTED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 smtClean="0">
              <a:latin typeface="Times New Roman" pitchFamily="18" charset="0"/>
            </a:endParaRP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905000" y="4419600"/>
            <a:ext cx="5105400" cy="1676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463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Welcome to our class</a:t>
            </a: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2057400" y="4572002"/>
            <a:ext cx="42830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0548" y="3244334"/>
            <a:ext cx="6164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A PROJECT ON POLLUTION    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Work in groups. Which types of pollution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does your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neighbourhood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face? Rank them in order of seriousness. Give reasons for your group’s order.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It’s air pollution, noise pollution and visual pollution.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2004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 pollution does harm to your health. Noise pollution can make you stressed. Visual pollution is nit good for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sight around.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25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9460" name="Picture 4" descr="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tải xuố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51054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04800" y="2438400"/>
            <a:ext cx="8839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>
                <a:solidFill>
                  <a:srgbClr val="0000CC"/>
                </a:solidFill>
              </a:rPr>
              <a:t>Revise the new words, </a:t>
            </a:r>
            <a:r>
              <a:rPr lang="en-US" sz="2800" b="1" dirty="0" smtClean="0">
                <a:solidFill>
                  <a:srgbClr val="0000CC"/>
                </a:solidFill>
              </a:rPr>
              <a:t>exercises  in </a:t>
            </a:r>
            <a:r>
              <a:rPr lang="en-US" sz="2800" b="1" dirty="0">
                <a:solidFill>
                  <a:srgbClr val="0000CC"/>
                </a:solidFill>
              </a:rPr>
              <a:t>the work notebook.</a:t>
            </a:r>
          </a:p>
          <a:p>
            <a:pPr>
              <a:spcBef>
                <a:spcPct val="20000"/>
              </a:spcBef>
            </a:pPr>
            <a:endParaRPr lang="en-US" sz="3200" b="1" dirty="0"/>
          </a:p>
          <a:p>
            <a:pPr marL="342900" indent="-342900">
              <a:spcBef>
                <a:spcPct val="20000"/>
              </a:spcBef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3981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447800" y="457200"/>
            <a:ext cx="5943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* WARM UP: BRAINSTORMING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1524000" y="2133600"/>
            <a:ext cx="6172200" cy="2057400"/>
          </a:xfrm>
          <a:prstGeom prst="irregularSeal1">
            <a:avLst/>
          </a:prstGeom>
          <a:solidFill>
            <a:srgbClr val="C6D9F1">
              <a:alpha val="99001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POLLUTION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" y="13716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Air pollution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4292025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Light pollution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00800" y="3799582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Soil pollution</a:t>
            </a:r>
          </a:p>
          <a:p>
            <a:pPr algn="ctr"/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13716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Water pollution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4790182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Noise pollution</a:t>
            </a:r>
          </a:p>
          <a:p>
            <a:pPr algn="ct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743200" y="533400"/>
            <a:ext cx="3581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Vocabulary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861646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die (v)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- dead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– death (n)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ump (v)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poison ( n, v)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- poisonous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quatic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Bless you! ( idiom)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illustrate (v) minh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come up with (v)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radioactive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xạ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thermal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visual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13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81000" y="304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1.Who can you see in the picture?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8382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 and Nick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15240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Where do you think they are?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2209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They are in Mi’ s home village.</a:t>
            </a:r>
            <a:endParaRPr lang="en-US" sz="3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28956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3. What can you see in the picture ?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34290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smoke from the factory, waste, poison from the factory, water is black, the fish are dead.  </a:t>
            </a:r>
            <a:endParaRPr lang="en-US" sz="3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4561582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 What do you think the people in the picture are talking about?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8600" y="55626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They are talking about their environmental project.</a:t>
            </a:r>
            <a:endParaRPr lang="en-US" sz="3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33400" y="1027093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1a.  Find a word / phrase that means :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0200" y="304800"/>
            <a:ext cx="5943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II. LISTEN AND READ</a:t>
            </a:r>
            <a:endParaRPr lang="en-US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161038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no longer alive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Unknown Artist - Unknown Album - 02. Track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29600" y="457200"/>
            <a:ext cx="533400" cy="533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2400" y="229618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growing or living in, on, or near water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305818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throwing away something you do not want, especially in a place with is not allowed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" y="4075093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A substance that can make people or animals ill or kill them if they eat or drink it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" y="51054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Made unclear or unsafe to use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" y="580138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 To think of an idea, or a plan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10400" y="1600200"/>
            <a:ext cx="2514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dead  </a:t>
            </a:r>
            <a:endParaRPr lang="en-US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53400" y="1676400"/>
            <a:ext cx="2514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L10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86600" y="2286000"/>
            <a:ext cx="2514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aquatic</a:t>
            </a:r>
            <a:endParaRPr lang="en-US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229600" y="2286000"/>
            <a:ext cx="2514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L16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10400" y="3048000"/>
            <a:ext cx="2514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dump</a:t>
            </a:r>
            <a:endParaRPr lang="en-US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29600" y="3048000"/>
            <a:ext cx="2514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L10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10400" y="4038600"/>
            <a:ext cx="2514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poison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229600" y="4038600"/>
            <a:ext cx="2514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L15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10400" y="5105400"/>
            <a:ext cx="2514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polluted</a:t>
            </a:r>
            <a:endParaRPr lang="en-US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229600" y="5105400"/>
            <a:ext cx="2514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L13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86400" y="58674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to come up with</a:t>
            </a:r>
            <a:endParaRPr lang="en-US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29600" y="58674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L22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70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14" grpId="0"/>
      <p:bldP spid="10" grpId="0"/>
      <p:bldP spid="11" grpId="0"/>
      <p:bldP spid="13" grpId="0"/>
      <p:bldP spid="18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09600" y="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Answer the questions.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" y="634425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Where are Nick and Mi ?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" y="17526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What does the water in the lake look like ?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" y="28956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Why is Mi surprised when they get closer to the lake?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41148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What is the factory dumping into the lake?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52578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Why is Nick sneezing so much ?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" y="12954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They are in Mi’s home village.</a:t>
            </a:r>
            <a:endParaRPr lang="en-US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" y="22961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Almost black</a:t>
            </a:r>
            <a:endParaRPr lang="en-US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34391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Because she sees the fish dead.</a:t>
            </a:r>
            <a:endParaRPr lang="en-US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" y="47345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poison.</a:t>
            </a:r>
            <a:endParaRPr lang="en-US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" y="58013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Because the air is not clean.</a:t>
            </a:r>
            <a:endParaRPr lang="en-US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Tick (</a:t>
            </a:r>
            <a:r>
              <a:rPr lang="ar-AE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ZapfDingbats BT"/>
              </a:rPr>
              <a:t>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)true (T) , false (F), or no information (NI)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8768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The water in the lake has been polluted by a ship.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Water pollution in the lake has made the fish die.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3. Aquatic plants may also die because of the polluted water.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4. Nick wouldn’t sneeze so much if the air was clean.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5.Nick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will give a talk about water and air pollution.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395402"/>
              </p:ext>
            </p:extLst>
          </p:nvPr>
        </p:nvGraphicFramePr>
        <p:xfrm>
          <a:off x="5715000" y="914402"/>
          <a:ext cx="2971800" cy="5029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</a:tblGrid>
              <a:tr h="5388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80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8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8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98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80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34200" y="1524000"/>
            <a:ext cx="53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ZapfDingbats BT"/>
              </a:rPr>
              <a:t>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457271"/>
            <a:ext cx="53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ZapfDingbats BT"/>
              </a:rPr>
              <a:t>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924800" y="3447871"/>
            <a:ext cx="53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ZapfDingbats BT"/>
              </a:rPr>
              <a:t> 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4286071"/>
            <a:ext cx="53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ZapfDingbats BT"/>
              </a:rPr>
              <a:t> 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5200471"/>
            <a:ext cx="53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ZapfDingbats BT"/>
              </a:rPr>
              <a:t>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59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2684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There are different types of pollution. Write each type</a:t>
            </a:r>
          </a:p>
          <a:p>
            <a:pPr marL="514350" indent="-514350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under a picture: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bui-khong-khi-o-nhiem-co-the-lam-tim-ngung-dot-n_tin1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191000"/>
            <a:ext cx="2133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images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4191000"/>
            <a:ext cx="2286000" cy="1684338"/>
          </a:xfrm>
          <a:prstGeom prst="rect">
            <a:avLst/>
          </a:prstGeom>
          <a:noFill/>
        </p:spPr>
      </p:pic>
      <p:pic>
        <p:nvPicPr>
          <p:cNvPr id="1026" name="Picture 2" descr="Kết quả hình ảnh cho o nhiem ve nhie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2300" y="1600200"/>
            <a:ext cx="2171700" cy="1647826"/>
          </a:xfrm>
          <a:prstGeom prst="rect">
            <a:avLst/>
          </a:prstGeom>
          <a:noFill/>
        </p:spPr>
      </p:pic>
      <p:pic>
        <p:nvPicPr>
          <p:cNvPr id="1028" name="Picture 4" descr="Kết quả hình ảnh cho o nhiem phong x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1600200"/>
            <a:ext cx="2362200" cy="1828800"/>
          </a:xfrm>
          <a:prstGeom prst="rect">
            <a:avLst/>
          </a:prstGeom>
          <a:noFill/>
        </p:spPr>
      </p:pic>
      <p:pic>
        <p:nvPicPr>
          <p:cNvPr id="1030" name="Picture 6" descr="Kết quả hình ảnh cho o nhiem thi gia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1600200"/>
            <a:ext cx="2476500" cy="1733551"/>
          </a:xfrm>
          <a:prstGeom prst="rect">
            <a:avLst/>
          </a:prstGeom>
          <a:noFill/>
        </p:spPr>
      </p:pic>
      <p:pic>
        <p:nvPicPr>
          <p:cNvPr id="1032" name="Picture 8" descr="Kết quả hình ảnh cho qua nhieu bien quang ca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1" y="1600200"/>
            <a:ext cx="2209800" cy="1666876"/>
          </a:xfrm>
          <a:prstGeom prst="rect">
            <a:avLst/>
          </a:prstGeom>
          <a:noFill/>
        </p:spPr>
      </p:pic>
      <p:pic>
        <p:nvPicPr>
          <p:cNvPr id="1034" name="Picture 10" descr="Kết quả hình ảnh cho o nhiem dat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4191000"/>
            <a:ext cx="2314575" cy="1771651"/>
          </a:xfrm>
          <a:prstGeom prst="rect">
            <a:avLst/>
          </a:prstGeom>
          <a:noFill/>
        </p:spPr>
      </p:pic>
      <p:pic>
        <p:nvPicPr>
          <p:cNvPr id="1036" name="Picture 12" descr="Kết quả hình ảnh cho o nhiem anh sa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8200" y="4191000"/>
            <a:ext cx="2381250" cy="170497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28600" y="3429000"/>
            <a:ext cx="18389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radioactive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pollution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5760" y="3352800"/>
            <a:ext cx="1345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b. noise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pollution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31760" y="3276600"/>
            <a:ext cx="1345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c. visual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pollution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32800" y="3276600"/>
            <a:ext cx="1430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d. thermal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pollution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3560" y="5867400"/>
            <a:ext cx="1345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e. water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pollution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91128" y="5950803"/>
            <a:ext cx="15760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f. land/ soil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pollution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07960" y="5943600"/>
            <a:ext cx="1345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g. light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pollution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17760" y="5943600"/>
            <a:ext cx="1345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h. air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pollution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06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5740"/>
            <a:ext cx="8229600" cy="101774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Complete the sentences with the types of pollution.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57150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When ……………............. happens, the water temperature in streams, rivers, lakes, or oceans changes.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2. ……………………. occurs when the atmosphere contains gases, dust, or fumes in harmful amounts.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3. When radiation goes into the land, air or water, it is called ………………………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4. Too much use of electric lights in cities may cause …………..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5. ………………….. is the contamination of lakes, rivers, oceans, or groundwater, usually by human activities.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6. ………………………… happens when human activities destroy the Earth’s surface.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7. …………..…… occurs because there are too many loud sounds in the environment.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8. The sight of too many telephone poles, advertising billboards, overhead power lines, or shop signs may case ……………………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601200" y="161164"/>
            <a:ext cx="3581400" cy="829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thermal  pollution</a:t>
            </a:r>
          </a:p>
          <a:p>
            <a:pPr algn="l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601200" y="1151764"/>
            <a:ext cx="3581400" cy="829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Air 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pollution</a:t>
            </a:r>
          </a:p>
          <a:p>
            <a:pPr algn="l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525000" y="2218564"/>
            <a:ext cx="3581400" cy="829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radioactive 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pollution</a:t>
            </a:r>
          </a:p>
          <a:p>
            <a:pPr algn="l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829800" y="2980564"/>
            <a:ext cx="3581400" cy="829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light  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pollution</a:t>
            </a:r>
          </a:p>
          <a:p>
            <a:pPr algn="l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448800" y="3581400"/>
            <a:ext cx="3581400" cy="829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Water  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pollution</a:t>
            </a:r>
          </a:p>
          <a:p>
            <a:pPr algn="l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525000" y="4352164"/>
            <a:ext cx="3581400" cy="829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Land / Soil  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pollution</a:t>
            </a:r>
          </a:p>
          <a:p>
            <a:pPr algn="l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448800" y="5037964"/>
            <a:ext cx="3581400" cy="829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Noise pollution</a:t>
            </a:r>
            <a:endParaRPr lang="en-US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525000" y="5952364"/>
            <a:ext cx="3581400" cy="829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isual  pollution</a:t>
            </a:r>
            <a:endParaRPr lang="en-US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74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87083 0.0444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542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0.02222 L -0.99166 0.0270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75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0.02222 L -0.9875 0.049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208" y="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0.00486 L -0.3375 -0.0013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8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4 0.01111 L -0.9875 -0.0159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208" y="-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833 0.01597 L -0.99583 -0.0062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875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4 0.01111 L -1 0.0159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08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67 0.02709 L -0.37083 0.06042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8" y="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826</Words>
  <Application>Microsoft Office PowerPoint</Application>
  <PresentationFormat>On-screen Show (4:3)</PresentationFormat>
  <Paragraphs>125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c. Tick ()true (T) , false (F), or no information (NI)</vt:lpstr>
      <vt:lpstr>PowerPoint Presentation</vt:lpstr>
      <vt:lpstr>3. Complete the sentences with the types of pollution.</vt:lpstr>
      <vt:lpstr>4. Work in groups. Which types of pollution in 3 does your neighbourhood face? Rank them in order of seriousness. Give reasons for your group’s order.</vt:lpstr>
      <vt:lpstr>PowerPoint Presentation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CLASS</dc:title>
  <dc:creator>Mr</dc:creator>
  <cp:lastModifiedBy>ADMIN</cp:lastModifiedBy>
  <cp:revision>128</cp:revision>
  <dcterms:created xsi:type="dcterms:W3CDTF">2015-08-01T15:00:19Z</dcterms:created>
  <dcterms:modified xsi:type="dcterms:W3CDTF">2023-01-08T12:35:59Z</dcterms:modified>
</cp:coreProperties>
</file>