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6" r:id="rId3"/>
    <p:sldId id="257" r:id="rId4"/>
    <p:sldId id="275" r:id="rId5"/>
    <p:sldId id="258" r:id="rId6"/>
    <p:sldId id="279" r:id="rId7"/>
    <p:sldId id="259" r:id="rId8"/>
    <p:sldId id="260" r:id="rId9"/>
    <p:sldId id="261" r:id="rId10"/>
    <p:sldId id="274" r:id="rId11"/>
    <p:sldId id="273" r:id="rId12"/>
    <p:sldId id="276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6" d="100"/>
          <a:sy n="76" d="100"/>
        </p:scale>
        <p:origin x="95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4987" y="778213"/>
            <a:ext cx="48249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Home Assignments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3660" y="2198451"/>
            <a:ext cx="8054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Make sentences using the vocabulary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Read the conversation again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-Do EX B1,2 p.3-4 in WB.</a:t>
            </a:r>
          </a:p>
        </p:txBody>
      </p:sp>
    </p:spTree>
    <p:extLst>
      <p:ext uri="{BB962C8B-B14F-4D97-AF65-F5344CB8AC3E}">
        <p14:creationId xmlns:p14="http://schemas.microsoft.com/office/powerpoint/2010/main" val="135228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94414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Monday,January</a:t>
            </a:r>
            <a:r>
              <a:rPr lang="en-US" dirty="0"/>
              <a:t> 16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6034" y="2159540"/>
            <a:ext cx="7937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        </a:t>
            </a:r>
            <a:r>
              <a:rPr lang="en-US" sz="4800" b="1" dirty="0"/>
              <a:t>Unit 7:Television</a:t>
            </a:r>
          </a:p>
          <a:p>
            <a:r>
              <a:rPr lang="en-US" sz="4800" b="1" dirty="0"/>
              <a:t>Lesson 1:Getting started p.6-7</a:t>
            </a:r>
          </a:p>
        </p:txBody>
      </p:sp>
    </p:spTree>
    <p:extLst>
      <p:ext uri="{BB962C8B-B14F-4D97-AF65-F5344CB8AC3E}">
        <p14:creationId xmlns:p14="http://schemas.microsoft.com/office/powerpoint/2010/main" val="316839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46" y="593257"/>
            <a:ext cx="7886700" cy="1325563"/>
          </a:xfrm>
        </p:spPr>
        <p:txBody>
          <a:bodyPr/>
          <a:lstStyle/>
          <a:p>
            <a:r>
              <a:rPr lang="en-US" dirty="0"/>
              <a:t>1.Listen &amp; read: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2222" y="1595655"/>
            <a:ext cx="389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846" y="1918820"/>
            <a:ext cx="81906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 err="1"/>
              <a:t>Programme</a:t>
            </a:r>
            <a:r>
              <a:rPr lang="en-US" sz="3200" dirty="0"/>
              <a:t> (n)           </a:t>
            </a:r>
            <a:r>
              <a:rPr lang="en-US" sz="3200" dirty="0" err="1"/>
              <a:t>chương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(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)</a:t>
            </a:r>
          </a:p>
          <a:p>
            <a:r>
              <a:rPr lang="en-US" sz="3200" dirty="0"/>
              <a:t>Animated(film) (</a:t>
            </a:r>
            <a:r>
              <a:rPr lang="en-US" sz="3200" dirty="0" err="1"/>
              <a:t>adj</a:t>
            </a:r>
            <a:r>
              <a:rPr lang="en-US" sz="3200" dirty="0"/>
              <a:t>) 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endParaRPr lang="en-US" sz="3200" dirty="0"/>
          </a:p>
          <a:p>
            <a:r>
              <a:rPr lang="en-US" sz="3200" dirty="0"/>
              <a:t>Clever(</a:t>
            </a:r>
            <a:r>
              <a:rPr lang="en-US" sz="3200" dirty="0" err="1"/>
              <a:t>adj</a:t>
            </a:r>
            <a:r>
              <a:rPr lang="en-US" sz="3200" dirty="0"/>
              <a:t>)         </a:t>
            </a:r>
            <a:r>
              <a:rPr lang="en-US" sz="3200" dirty="0" err="1"/>
              <a:t>khôn</a:t>
            </a:r>
            <a:r>
              <a:rPr lang="en-US" sz="3200" dirty="0"/>
              <a:t> </a:t>
            </a:r>
            <a:r>
              <a:rPr lang="en-US" sz="3200" dirty="0" err="1"/>
              <a:t>ngoan,thông</a:t>
            </a:r>
            <a:r>
              <a:rPr lang="en-US" sz="3200" dirty="0"/>
              <a:t> minh</a:t>
            </a:r>
          </a:p>
          <a:p>
            <a:r>
              <a:rPr lang="en-US" sz="3200" dirty="0"/>
              <a:t>Chanel(n)           </a:t>
            </a:r>
            <a:r>
              <a:rPr lang="en-US" sz="3200" dirty="0" err="1"/>
              <a:t>kênh</a:t>
            </a:r>
            <a:r>
              <a:rPr lang="en-US" sz="3200" dirty="0"/>
              <a:t> (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)</a:t>
            </a:r>
          </a:p>
          <a:p>
            <a:r>
              <a:rPr lang="en-US" sz="3200" dirty="0"/>
              <a:t>Educational(</a:t>
            </a:r>
            <a:r>
              <a:rPr lang="en-US" sz="3200" dirty="0" err="1"/>
              <a:t>adj</a:t>
            </a:r>
            <a:r>
              <a:rPr lang="en-US" sz="3200" dirty="0"/>
              <a:t>)      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dục</a:t>
            </a:r>
            <a:endParaRPr lang="en-US" sz="3200" dirty="0"/>
          </a:p>
          <a:p>
            <a:r>
              <a:rPr lang="en-US" sz="3200" dirty="0"/>
              <a:t>Talent show(n)         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tài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TH</a:t>
            </a:r>
          </a:p>
          <a:p>
            <a:r>
              <a:rPr lang="en-US" sz="3200" dirty="0"/>
              <a:t>Character(n)            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  <a:p>
            <a:r>
              <a:rPr lang="en-US" sz="3200" dirty="0"/>
              <a:t>Cartoon(n)                 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542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</TotalTime>
  <Words>589</Words>
  <Application>Microsoft Office PowerPoint</Application>
  <PresentationFormat>On-screen Show (4:3)</PresentationFormat>
  <Paragraphs>106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              Monday,January 16th 2023    </vt:lpstr>
      <vt:lpstr>PowerPoint Presentation</vt:lpstr>
      <vt:lpstr>1.Listen &amp; read: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79</cp:revision>
  <dcterms:created xsi:type="dcterms:W3CDTF">2020-12-09T02:04:09Z</dcterms:created>
  <dcterms:modified xsi:type="dcterms:W3CDTF">2023-01-10T05:51:52Z</dcterms:modified>
</cp:coreProperties>
</file>