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5"/>
  </p:notesMasterIdLst>
  <p:sldIdLst>
    <p:sldId id="269" r:id="rId2"/>
    <p:sldId id="290" r:id="rId3"/>
    <p:sldId id="292" r:id="rId4"/>
    <p:sldId id="293" r:id="rId5"/>
    <p:sldId id="294" r:id="rId6"/>
    <p:sldId id="295" r:id="rId7"/>
    <p:sldId id="296" r:id="rId8"/>
    <p:sldId id="297" r:id="rId9"/>
    <p:sldId id="298" r:id="rId10"/>
    <p:sldId id="302" r:id="rId11"/>
    <p:sldId id="299" r:id="rId12"/>
    <p:sldId id="300" r:id="rId13"/>
    <p:sldId id="303" r:id="rId14"/>
    <p:sldId id="304" r:id="rId15"/>
    <p:sldId id="305" r:id="rId16"/>
    <p:sldId id="307" r:id="rId17"/>
    <p:sldId id="306" r:id="rId18"/>
    <p:sldId id="308" r:id="rId19"/>
    <p:sldId id="309" r:id="rId20"/>
    <p:sldId id="301" r:id="rId21"/>
    <p:sldId id="310" r:id="rId22"/>
    <p:sldId id="348" r:id="rId23"/>
    <p:sldId id="3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89308" autoAdjust="0"/>
  </p:normalViewPr>
  <p:slideViewPr>
    <p:cSldViewPr snapToGrid="0">
      <p:cViewPr varScale="1">
        <p:scale>
          <a:sx n="69" d="100"/>
          <a:sy n="69" d="100"/>
        </p:scale>
        <p:origin x="5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C29B5-28D2-4F09-980B-0516B2A0411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ABB53094-3320-49EB-97B9-597410747183}">
      <dgm:prSet phldrT="[Text]" custT="1"/>
      <dgm:spPr>
        <a:blipFill rotWithShape="0">
          <a:blip xmlns:r="http://schemas.openxmlformats.org/officeDocument/2006/relationships" r:embed="rId1"/>
          <a:tile tx="0" ty="0" sx="100000" sy="100000" flip="none" algn="tl"/>
        </a:blipFill>
        <a:ln w="28575">
          <a:solidFill>
            <a:schemeClr val="accent2">
              <a:lumMod val="50000"/>
            </a:schemeClr>
          </a:solidFill>
        </a:ln>
      </dgm:spPr>
      <dgm:t>
        <a:bodyPr/>
        <a:lstStyle/>
        <a:p>
          <a:r>
            <a:rPr lang="en-US"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3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600" dirty="0">
            <a:latin typeface="Times New Roman" panose="02020603050405020304" pitchFamily="18" charset="0"/>
            <a:cs typeface="Times New Roman" panose="02020603050405020304" pitchFamily="18" charset="0"/>
          </a:endParaRPr>
        </a:p>
      </dgm:t>
    </dgm:pt>
    <dgm:pt modelId="{C61BDADB-2647-4D51-B18D-2454D14F93B8}" type="parTrans" cxnId="{63DE6305-CEF3-4F40-A5EB-894864A8B44F}">
      <dgm:prSet/>
      <dgm:spPr/>
      <dgm:t>
        <a:bodyPr/>
        <a:lstStyle/>
        <a:p>
          <a:endParaRPr lang="en-US"/>
        </a:p>
      </dgm:t>
    </dgm:pt>
    <dgm:pt modelId="{A0C6CA2C-BDD5-4DC8-8400-06CF3932CF49}" type="sibTrans" cxnId="{63DE6305-CEF3-4F40-A5EB-894864A8B44F}">
      <dgm:prSet/>
      <dgm:spPr/>
      <dgm:t>
        <a:bodyPr/>
        <a:lstStyle/>
        <a:p>
          <a:endParaRPr lang="en-US"/>
        </a:p>
      </dgm:t>
    </dgm:pt>
    <dgm:pt modelId="{A3D7270F-B3FC-4A5F-A3A2-D0EECB49B0CB}">
      <dgm:prSet phldrT="[Text]" custT="1"/>
      <dgm:spPr>
        <a:blipFill rotWithShape="0">
          <a:blip xmlns:r="http://schemas.openxmlformats.org/officeDocument/2006/relationships" r:embed="rId2"/>
          <a:tile tx="0" ty="0" sx="100000" sy="100000" flip="none" algn="tl"/>
        </a:blipFill>
        <a:ln w="28575">
          <a:solidFill>
            <a:schemeClr val="accent2">
              <a:lumMod val="50000"/>
            </a:schemeClr>
          </a:solidFill>
        </a:ln>
      </dgm:spPr>
      <dgm:t>
        <a:bodyPr/>
        <a:lstStyle/>
        <a:p>
          <a:pPr algn="l"/>
          <a:r>
            <a:rPr lang="nl-NL" sz="3600" b="1" i="1" dirty="0" smtClean="0">
              <a:latin typeface="Times New Roman" panose="02020603050405020304" pitchFamily="18" charset="0"/>
              <a:cs typeface="Times New Roman" panose="02020603050405020304" pitchFamily="18" charset="0"/>
            </a:rPr>
            <a:t>a. Sự ra đời củaThạch Sanh</a:t>
          </a:r>
          <a:endParaRPr lang="en-US" sz="3600" dirty="0">
            <a:latin typeface="Times New Roman" panose="02020603050405020304" pitchFamily="18" charset="0"/>
            <a:cs typeface="Times New Roman" panose="02020603050405020304" pitchFamily="18" charset="0"/>
          </a:endParaRPr>
        </a:p>
      </dgm:t>
    </dgm:pt>
    <dgm:pt modelId="{52704894-D3A3-4148-8C6A-6152AF46F2E1}" type="parTrans" cxnId="{35AD7E7A-8261-4438-92EB-306AE932A364}">
      <dgm:prSet/>
      <dgm:spPr>
        <a:ln w="28575">
          <a:solidFill>
            <a:schemeClr val="accent2">
              <a:lumMod val="50000"/>
            </a:schemeClr>
          </a:solidFill>
        </a:ln>
      </dgm:spPr>
      <dgm:t>
        <a:bodyPr/>
        <a:lstStyle/>
        <a:p>
          <a:endParaRPr lang="en-US"/>
        </a:p>
      </dgm:t>
    </dgm:pt>
    <dgm:pt modelId="{65AE0C68-08B2-4CA6-AC5E-F23B1EEF909F}" type="sibTrans" cxnId="{35AD7E7A-8261-4438-92EB-306AE932A364}">
      <dgm:prSet/>
      <dgm:spPr/>
      <dgm:t>
        <a:bodyPr/>
        <a:lstStyle/>
        <a:p>
          <a:endParaRPr lang="en-US"/>
        </a:p>
      </dgm:t>
    </dgm:pt>
    <dgm:pt modelId="{A400C16D-11B8-4664-8FE6-25857D8BF530}">
      <dgm:prSet phldrT="[Text]" custT="1"/>
      <dgm:spPr>
        <a:blipFill rotWithShape="0">
          <a:blip xmlns:r="http://schemas.openxmlformats.org/officeDocument/2006/relationships" r:embed="rId2"/>
          <a:tile tx="0" ty="0" sx="100000" sy="100000" flip="none" algn="tl"/>
        </a:blipFill>
        <a:ln w="28575">
          <a:solidFill>
            <a:schemeClr val="accent2">
              <a:lumMod val="50000"/>
            </a:schemeClr>
          </a:solidFill>
        </a:ln>
      </dgm:spPr>
      <dgm:t>
        <a:bodyPr/>
        <a:lstStyle/>
        <a:p>
          <a:pPr algn="l"/>
          <a:r>
            <a:rPr lang="nl-NL" sz="3600" b="1" i="1" dirty="0" smtClean="0">
              <a:latin typeface="Times New Roman" panose="02020603050405020304" pitchFamily="18" charset="0"/>
              <a:cs typeface="Times New Roman" panose="02020603050405020304" pitchFamily="18" charset="0"/>
            </a:rPr>
            <a:t>b. Những thử thách và chiến công của Thạch Sanh</a:t>
          </a:r>
          <a:endParaRPr lang="en-US" sz="3600" dirty="0">
            <a:latin typeface="Times New Roman" panose="02020603050405020304" pitchFamily="18" charset="0"/>
            <a:cs typeface="Times New Roman" panose="02020603050405020304" pitchFamily="18" charset="0"/>
          </a:endParaRPr>
        </a:p>
      </dgm:t>
    </dgm:pt>
    <dgm:pt modelId="{1EDA4D8A-9162-45C7-B7BE-F7747CA89B0D}" type="parTrans" cxnId="{8A899DF9-6E2F-4B50-B14B-55BAFA6D1CE5}">
      <dgm:prSet/>
      <dgm:spPr>
        <a:ln w="28575">
          <a:solidFill>
            <a:schemeClr val="accent2">
              <a:lumMod val="50000"/>
            </a:schemeClr>
          </a:solidFill>
        </a:ln>
      </dgm:spPr>
      <dgm:t>
        <a:bodyPr/>
        <a:lstStyle/>
        <a:p>
          <a:endParaRPr lang="en-US"/>
        </a:p>
      </dgm:t>
    </dgm:pt>
    <dgm:pt modelId="{00004A75-8761-490C-A60C-A31BE5296417}" type="sibTrans" cxnId="{8A899DF9-6E2F-4B50-B14B-55BAFA6D1CE5}">
      <dgm:prSet/>
      <dgm:spPr/>
      <dgm:t>
        <a:bodyPr/>
        <a:lstStyle/>
        <a:p>
          <a:endParaRPr lang="en-US"/>
        </a:p>
      </dgm:t>
    </dgm:pt>
    <dgm:pt modelId="{55484F53-2EF5-4D1F-8CFA-691EDAA5AD62}">
      <dgm:prSet phldrT="[Text]" custT="1"/>
      <dgm:spPr>
        <a:blipFill rotWithShape="0">
          <a:blip xmlns:r="http://schemas.openxmlformats.org/officeDocument/2006/relationships" r:embed="rId2"/>
          <a:tile tx="0" ty="0" sx="100000" sy="100000" flip="none" algn="tl"/>
        </a:blipFill>
        <a:ln w="28575">
          <a:solidFill>
            <a:schemeClr val="accent2">
              <a:lumMod val="50000"/>
            </a:schemeClr>
          </a:solidFill>
        </a:ln>
      </dgm:spPr>
      <dgm:t>
        <a:bodyPr/>
        <a:lstStyle/>
        <a:p>
          <a:pPr algn="l"/>
          <a:r>
            <a:rPr lang="nl-NL" sz="3600" dirty="0" smtClean="0">
              <a:latin typeface="Times New Roman" panose="02020603050405020304" pitchFamily="18" charset="0"/>
              <a:cs typeface="Times New Roman" panose="02020603050405020304" pitchFamily="18" charset="0"/>
            </a:rPr>
            <a:t>c</a:t>
          </a:r>
          <a:r>
            <a:rPr lang="nl-NL" sz="3600" b="1" i="1" dirty="0" smtClean="0">
              <a:latin typeface="Times New Roman" panose="02020603050405020304" pitchFamily="18" charset="0"/>
              <a:cs typeface="Times New Roman" panose="02020603050405020304" pitchFamily="18" charset="0"/>
            </a:rPr>
            <a:t>. Nhận xét về kết thúc truyện</a:t>
          </a:r>
          <a:endParaRPr lang="en-US" sz="3600" dirty="0">
            <a:latin typeface="Times New Roman" panose="02020603050405020304" pitchFamily="18" charset="0"/>
            <a:cs typeface="Times New Roman" panose="02020603050405020304" pitchFamily="18" charset="0"/>
          </a:endParaRPr>
        </a:p>
      </dgm:t>
    </dgm:pt>
    <dgm:pt modelId="{AB065B40-4AEC-4E4A-B98A-4CC1ED9FD746}" type="parTrans" cxnId="{7953D5A7-1600-41C8-B909-B380AB804173}">
      <dgm:prSet/>
      <dgm:spPr>
        <a:ln w="28575">
          <a:solidFill>
            <a:schemeClr val="accent2">
              <a:lumMod val="50000"/>
            </a:schemeClr>
          </a:solidFill>
        </a:ln>
      </dgm:spPr>
      <dgm:t>
        <a:bodyPr/>
        <a:lstStyle/>
        <a:p>
          <a:endParaRPr lang="en-US"/>
        </a:p>
      </dgm:t>
    </dgm:pt>
    <dgm:pt modelId="{76FA2F89-011E-4FF7-BC8D-DC1909A1C000}" type="sibTrans" cxnId="{7953D5A7-1600-41C8-B909-B380AB804173}">
      <dgm:prSet/>
      <dgm:spPr/>
      <dgm:t>
        <a:bodyPr/>
        <a:lstStyle/>
        <a:p>
          <a:endParaRPr lang="en-US"/>
        </a:p>
      </dgm:t>
    </dgm:pt>
    <dgm:pt modelId="{1F5B4F8D-85CD-4123-8222-B8D7A1901A38}" type="pres">
      <dgm:prSet presAssocID="{891C29B5-28D2-4F09-980B-0516B2A0411D}" presName="diagram" presStyleCnt="0">
        <dgm:presLayoutVars>
          <dgm:chPref val="1"/>
          <dgm:dir/>
          <dgm:animOne val="branch"/>
          <dgm:animLvl val="lvl"/>
          <dgm:resizeHandles/>
        </dgm:presLayoutVars>
      </dgm:prSet>
      <dgm:spPr/>
      <dgm:t>
        <a:bodyPr/>
        <a:lstStyle/>
        <a:p>
          <a:endParaRPr lang="en-US"/>
        </a:p>
      </dgm:t>
    </dgm:pt>
    <dgm:pt modelId="{61EB6424-4454-46A2-917C-620C1B1F91BC}" type="pres">
      <dgm:prSet presAssocID="{ABB53094-3320-49EB-97B9-597410747183}" presName="root" presStyleCnt="0"/>
      <dgm:spPr/>
    </dgm:pt>
    <dgm:pt modelId="{5DF3E4B3-651D-4B7E-A85D-99D0BD2D4AE8}" type="pres">
      <dgm:prSet presAssocID="{ABB53094-3320-49EB-97B9-597410747183}" presName="rootComposite" presStyleCnt="0"/>
      <dgm:spPr/>
    </dgm:pt>
    <dgm:pt modelId="{B0FF2814-48E0-4721-85B7-6D79C066309E}" type="pres">
      <dgm:prSet presAssocID="{ABB53094-3320-49EB-97B9-597410747183}" presName="rootText" presStyleLbl="node1" presStyleIdx="0" presStyleCnt="1" custScaleX="221881"/>
      <dgm:spPr/>
      <dgm:t>
        <a:bodyPr/>
        <a:lstStyle/>
        <a:p>
          <a:endParaRPr lang="en-US"/>
        </a:p>
      </dgm:t>
    </dgm:pt>
    <dgm:pt modelId="{AF18567E-B25B-4BA5-89BB-9D950E42CB4A}" type="pres">
      <dgm:prSet presAssocID="{ABB53094-3320-49EB-97B9-597410747183}" presName="rootConnector" presStyleLbl="node1" presStyleIdx="0" presStyleCnt="1"/>
      <dgm:spPr/>
      <dgm:t>
        <a:bodyPr/>
        <a:lstStyle/>
        <a:p>
          <a:endParaRPr lang="en-US"/>
        </a:p>
      </dgm:t>
    </dgm:pt>
    <dgm:pt modelId="{C59AA7D8-7220-47F8-B10D-F76E64BA7602}" type="pres">
      <dgm:prSet presAssocID="{ABB53094-3320-49EB-97B9-597410747183}" presName="childShape" presStyleCnt="0"/>
      <dgm:spPr/>
    </dgm:pt>
    <dgm:pt modelId="{2C1922E7-4C04-42D3-9C24-2D0CCBA89D19}" type="pres">
      <dgm:prSet presAssocID="{52704894-D3A3-4148-8C6A-6152AF46F2E1}" presName="Name13" presStyleLbl="parChTrans1D2" presStyleIdx="0" presStyleCnt="3"/>
      <dgm:spPr/>
      <dgm:t>
        <a:bodyPr/>
        <a:lstStyle/>
        <a:p>
          <a:endParaRPr lang="en-US"/>
        </a:p>
      </dgm:t>
    </dgm:pt>
    <dgm:pt modelId="{BF0B2B21-F4EF-4315-B152-7A4EA91C92AD}" type="pres">
      <dgm:prSet presAssocID="{A3D7270F-B3FC-4A5F-A3A2-D0EECB49B0CB}" presName="childText" presStyleLbl="bgAcc1" presStyleIdx="0" presStyleCnt="3" custScaleX="395140">
        <dgm:presLayoutVars>
          <dgm:bulletEnabled val="1"/>
        </dgm:presLayoutVars>
      </dgm:prSet>
      <dgm:spPr/>
      <dgm:t>
        <a:bodyPr/>
        <a:lstStyle/>
        <a:p>
          <a:endParaRPr lang="en-US"/>
        </a:p>
      </dgm:t>
    </dgm:pt>
    <dgm:pt modelId="{71D15AE9-8179-472F-9C5A-B4BC24D5AAF5}" type="pres">
      <dgm:prSet presAssocID="{1EDA4D8A-9162-45C7-B7BE-F7747CA89B0D}" presName="Name13" presStyleLbl="parChTrans1D2" presStyleIdx="1" presStyleCnt="3"/>
      <dgm:spPr/>
      <dgm:t>
        <a:bodyPr/>
        <a:lstStyle/>
        <a:p>
          <a:endParaRPr lang="en-US"/>
        </a:p>
      </dgm:t>
    </dgm:pt>
    <dgm:pt modelId="{2EA0F1A0-D30F-438A-997B-E6829031DADC}" type="pres">
      <dgm:prSet presAssocID="{A400C16D-11B8-4664-8FE6-25857D8BF530}" presName="childText" presStyleLbl="bgAcc1" presStyleIdx="1" presStyleCnt="3" custScaleX="398453" custScaleY="112291">
        <dgm:presLayoutVars>
          <dgm:bulletEnabled val="1"/>
        </dgm:presLayoutVars>
      </dgm:prSet>
      <dgm:spPr/>
      <dgm:t>
        <a:bodyPr/>
        <a:lstStyle/>
        <a:p>
          <a:endParaRPr lang="en-US"/>
        </a:p>
      </dgm:t>
    </dgm:pt>
    <dgm:pt modelId="{193EE89E-D915-46A9-B4ED-AAF95FF57644}" type="pres">
      <dgm:prSet presAssocID="{AB065B40-4AEC-4E4A-B98A-4CC1ED9FD746}" presName="Name13" presStyleLbl="parChTrans1D2" presStyleIdx="2" presStyleCnt="3"/>
      <dgm:spPr/>
      <dgm:t>
        <a:bodyPr/>
        <a:lstStyle/>
        <a:p>
          <a:endParaRPr lang="en-US"/>
        </a:p>
      </dgm:t>
    </dgm:pt>
    <dgm:pt modelId="{B9B1BE18-3488-4B4A-A3B4-376982C01089}" type="pres">
      <dgm:prSet presAssocID="{55484F53-2EF5-4D1F-8CFA-691EDAA5AD62}" presName="childText" presStyleLbl="bgAcc1" presStyleIdx="2" presStyleCnt="3" custScaleX="404007">
        <dgm:presLayoutVars>
          <dgm:bulletEnabled val="1"/>
        </dgm:presLayoutVars>
      </dgm:prSet>
      <dgm:spPr/>
      <dgm:t>
        <a:bodyPr/>
        <a:lstStyle/>
        <a:p>
          <a:endParaRPr lang="en-US"/>
        </a:p>
      </dgm:t>
    </dgm:pt>
  </dgm:ptLst>
  <dgm:cxnLst>
    <dgm:cxn modelId="{FD4F53A0-B9B2-42A6-B366-C0EB7968A63B}" type="presOf" srcId="{AB065B40-4AEC-4E4A-B98A-4CC1ED9FD746}" destId="{193EE89E-D915-46A9-B4ED-AAF95FF57644}" srcOrd="0" destOrd="0" presId="urn:microsoft.com/office/officeart/2005/8/layout/hierarchy3"/>
    <dgm:cxn modelId="{7953D5A7-1600-41C8-B909-B380AB804173}" srcId="{ABB53094-3320-49EB-97B9-597410747183}" destId="{55484F53-2EF5-4D1F-8CFA-691EDAA5AD62}" srcOrd="2" destOrd="0" parTransId="{AB065B40-4AEC-4E4A-B98A-4CC1ED9FD746}" sibTransId="{76FA2F89-011E-4FF7-BC8D-DC1909A1C000}"/>
    <dgm:cxn modelId="{9FF42273-7E41-413C-822A-3F5C95D6E0A5}" type="presOf" srcId="{891C29B5-28D2-4F09-980B-0516B2A0411D}" destId="{1F5B4F8D-85CD-4123-8222-B8D7A1901A38}" srcOrd="0" destOrd="0" presId="urn:microsoft.com/office/officeart/2005/8/layout/hierarchy3"/>
    <dgm:cxn modelId="{35AD7E7A-8261-4438-92EB-306AE932A364}" srcId="{ABB53094-3320-49EB-97B9-597410747183}" destId="{A3D7270F-B3FC-4A5F-A3A2-D0EECB49B0CB}" srcOrd="0" destOrd="0" parTransId="{52704894-D3A3-4148-8C6A-6152AF46F2E1}" sibTransId="{65AE0C68-08B2-4CA6-AC5E-F23B1EEF909F}"/>
    <dgm:cxn modelId="{C45D49C4-7821-4EA5-9CE0-9DB7A3D0D81D}" type="presOf" srcId="{55484F53-2EF5-4D1F-8CFA-691EDAA5AD62}" destId="{B9B1BE18-3488-4B4A-A3B4-376982C01089}" srcOrd="0" destOrd="0" presId="urn:microsoft.com/office/officeart/2005/8/layout/hierarchy3"/>
    <dgm:cxn modelId="{50C6BAED-312D-4DE1-84BF-FF768500B8D8}" type="presOf" srcId="{1EDA4D8A-9162-45C7-B7BE-F7747CA89B0D}" destId="{71D15AE9-8179-472F-9C5A-B4BC24D5AAF5}" srcOrd="0" destOrd="0" presId="urn:microsoft.com/office/officeart/2005/8/layout/hierarchy3"/>
    <dgm:cxn modelId="{2C7B7E5A-6583-41B3-94A4-51F5412EF24F}" type="presOf" srcId="{52704894-D3A3-4148-8C6A-6152AF46F2E1}" destId="{2C1922E7-4C04-42D3-9C24-2D0CCBA89D19}" srcOrd="0" destOrd="0" presId="urn:microsoft.com/office/officeart/2005/8/layout/hierarchy3"/>
    <dgm:cxn modelId="{8A899DF9-6E2F-4B50-B14B-55BAFA6D1CE5}" srcId="{ABB53094-3320-49EB-97B9-597410747183}" destId="{A400C16D-11B8-4664-8FE6-25857D8BF530}" srcOrd="1" destOrd="0" parTransId="{1EDA4D8A-9162-45C7-B7BE-F7747CA89B0D}" sibTransId="{00004A75-8761-490C-A60C-A31BE5296417}"/>
    <dgm:cxn modelId="{AB69C6A5-4BCD-4EBD-958B-8A7F478FDF74}" type="presOf" srcId="{A3D7270F-B3FC-4A5F-A3A2-D0EECB49B0CB}" destId="{BF0B2B21-F4EF-4315-B152-7A4EA91C92AD}" srcOrd="0" destOrd="0" presId="urn:microsoft.com/office/officeart/2005/8/layout/hierarchy3"/>
    <dgm:cxn modelId="{CD1CD65A-BB85-4A8F-9DA0-9E84B9BB16AA}" type="presOf" srcId="{A400C16D-11B8-4664-8FE6-25857D8BF530}" destId="{2EA0F1A0-D30F-438A-997B-E6829031DADC}" srcOrd="0" destOrd="0" presId="urn:microsoft.com/office/officeart/2005/8/layout/hierarchy3"/>
    <dgm:cxn modelId="{20CBD013-C2A6-4F0A-BE30-E170B6AF0462}" type="presOf" srcId="{ABB53094-3320-49EB-97B9-597410747183}" destId="{AF18567E-B25B-4BA5-89BB-9D950E42CB4A}" srcOrd="1" destOrd="0" presId="urn:microsoft.com/office/officeart/2005/8/layout/hierarchy3"/>
    <dgm:cxn modelId="{63DE6305-CEF3-4F40-A5EB-894864A8B44F}" srcId="{891C29B5-28D2-4F09-980B-0516B2A0411D}" destId="{ABB53094-3320-49EB-97B9-597410747183}" srcOrd="0" destOrd="0" parTransId="{C61BDADB-2647-4D51-B18D-2454D14F93B8}" sibTransId="{A0C6CA2C-BDD5-4DC8-8400-06CF3932CF49}"/>
    <dgm:cxn modelId="{15D05FFD-9F52-4CE7-BFFA-2A39E51E56AC}" type="presOf" srcId="{ABB53094-3320-49EB-97B9-597410747183}" destId="{B0FF2814-48E0-4721-85B7-6D79C066309E}" srcOrd="0" destOrd="0" presId="urn:microsoft.com/office/officeart/2005/8/layout/hierarchy3"/>
    <dgm:cxn modelId="{14D9E5DB-C2CD-4377-8272-5B4EDB9AF834}" type="presParOf" srcId="{1F5B4F8D-85CD-4123-8222-B8D7A1901A38}" destId="{61EB6424-4454-46A2-917C-620C1B1F91BC}" srcOrd="0" destOrd="0" presId="urn:microsoft.com/office/officeart/2005/8/layout/hierarchy3"/>
    <dgm:cxn modelId="{56FFC6E9-0808-4695-8674-F81C15E66C3B}" type="presParOf" srcId="{61EB6424-4454-46A2-917C-620C1B1F91BC}" destId="{5DF3E4B3-651D-4B7E-A85D-99D0BD2D4AE8}" srcOrd="0" destOrd="0" presId="urn:microsoft.com/office/officeart/2005/8/layout/hierarchy3"/>
    <dgm:cxn modelId="{5EB8D40F-EB2E-4B81-8A73-8FBD222F788A}" type="presParOf" srcId="{5DF3E4B3-651D-4B7E-A85D-99D0BD2D4AE8}" destId="{B0FF2814-48E0-4721-85B7-6D79C066309E}" srcOrd="0" destOrd="0" presId="urn:microsoft.com/office/officeart/2005/8/layout/hierarchy3"/>
    <dgm:cxn modelId="{E723B316-6FFF-438E-89A5-20317320C2A4}" type="presParOf" srcId="{5DF3E4B3-651D-4B7E-A85D-99D0BD2D4AE8}" destId="{AF18567E-B25B-4BA5-89BB-9D950E42CB4A}" srcOrd="1" destOrd="0" presId="urn:microsoft.com/office/officeart/2005/8/layout/hierarchy3"/>
    <dgm:cxn modelId="{0E113A77-F587-4DFE-8124-BDD4CD56D317}" type="presParOf" srcId="{61EB6424-4454-46A2-917C-620C1B1F91BC}" destId="{C59AA7D8-7220-47F8-B10D-F76E64BA7602}" srcOrd="1" destOrd="0" presId="urn:microsoft.com/office/officeart/2005/8/layout/hierarchy3"/>
    <dgm:cxn modelId="{3C3E1EDE-C20E-447B-8B91-0CDEC59C65E4}" type="presParOf" srcId="{C59AA7D8-7220-47F8-B10D-F76E64BA7602}" destId="{2C1922E7-4C04-42D3-9C24-2D0CCBA89D19}" srcOrd="0" destOrd="0" presId="urn:microsoft.com/office/officeart/2005/8/layout/hierarchy3"/>
    <dgm:cxn modelId="{2B01EB9B-4CA8-46A0-B9DA-555E167DE9DD}" type="presParOf" srcId="{C59AA7D8-7220-47F8-B10D-F76E64BA7602}" destId="{BF0B2B21-F4EF-4315-B152-7A4EA91C92AD}" srcOrd="1" destOrd="0" presId="urn:microsoft.com/office/officeart/2005/8/layout/hierarchy3"/>
    <dgm:cxn modelId="{96F8990A-42A9-4CF7-8608-C2DE98C41732}" type="presParOf" srcId="{C59AA7D8-7220-47F8-B10D-F76E64BA7602}" destId="{71D15AE9-8179-472F-9C5A-B4BC24D5AAF5}" srcOrd="2" destOrd="0" presId="urn:microsoft.com/office/officeart/2005/8/layout/hierarchy3"/>
    <dgm:cxn modelId="{72B85EF7-BDE8-48C2-A778-B00A40F55F3D}" type="presParOf" srcId="{C59AA7D8-7220-47F8-B10D-F76E64BA7602}" destId="{2EA0F1A0-D30F-438A-997B-E6829031DADC}" srcOrd="3" destOrd="0" presId="urn:microsoft.com/office/officeart/2005/8/layout/hierarchy3"/>
    <dgm:cxn modelId="{8205858E-9547-4C50-B3F4-405C7733A045}" type="presParOf" srcId="{C59AA7D8-7220-47F8-B10D-F76E64BA7602}" destId="{193EE89E-D915-46A9-B4ED-AAF95FF57644}" srcOrd="4" destOrd="0" presId="urn:microsoft.com/office/officeart/2005/8/layout/hierarchy3"/>
    <dgm:cxn modelId="{B9422A7C-66BD-4655-B046-48F4DCEB3E98}" type="presParOf" srcId="{C59AA7D8-7220-47F8-B10D-F76E64BA7602}" destId="{B9B1BE18-3488-4B4A-A3B4-376982C01089}"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F2814-48E0-4721-85B7-6D79C066309E}">
      <dsp:nvSpPr>
        <dsp:cNvPr id="0" name=""/>
        <dsp:cNvSpPr/>
      </dsp:nvSpPr>
      <dsp:spPr>
        <a:xfrm>
          <a:off x="1129" y="16327"/>
          <a:ext cx="4904887" cy="1105296"/>
        </a:xfrm>
        <a:prstGeom prst="roundRect">
          <a:avLst>
            <a:gd name="adj" fmla="val 10000"/>
          </a:avLst>
        </a:prstGeom>
        <a:blipFill rotWithShape="0">
          <a:blip xmlns:r="http://schemas.openxmlformats.org/officeDocument/2006/relationships" r:embed="rId1"/>
          <a:tile tx="0" ty="0" sx="100000" sy="100000" flip="none" algn="tl"/>
        </a:blipFill>
        <a:ln w="28575"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3600" b="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600" b="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b="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600" kern="1200" dirty="0">
            <a:latin typeface="Times New Roman" panose="02020603050405020304" pitchFamily="18" charset="0"/>
            <a:cs typeface="Times New Roman" panose="02020603050405020304" pitchFamily="18" charset="0"/>
          </a:endParaRPr>
        </a:p>
      </dsp:txBody>
      <dsp:txXfrm>
        <a:off x="33502" y="48700"/>
        <a:ext cx="4840141" cy="1040550"/>
      </dsp:txXfrm>
    </dsp:sp>
    <dsp:sp modelId="{2C1922E7-4C04-42D3-9C24-2D0CCBA89D19}">
      <dsp:nvSpPr>
        <dsp:cNvPr id="0" name=""/>
        <dsp:cNvSpPr/>
      </dsp:nvSpPr>
      <dsp:spPr>
        <a:xfrm>
          <a:off x="491618" y="1121624"/>
          <a:ext cx="490488" cy="828972"/>
        </a:xfrm>
        <a:custGeom>
          <a:avLst/>
          <a:gdLst/>
          <a:ahLst/>
          <a:cxnLst/>
          <a:rect l="0" t="0" r="0" b="0"/>
          <a:pathLst>
            <a:path>
              <a:moveTo>
                <a:pt x="0" y="0"/>
              </a:moveTo>
              <a:lnTo>
                <a:pt x="0" y="828972"/>
              </a:lnTo>
              <a:lnTo>
                <a:pt x="490488" y="828972"/>
              </a:lnTo>
            </a:path>
          </a:pathLst>
        </a:custGeom>
        <a:noFill/>
        <a:ln w="28575" cap="flat" cmpd="sng" algn="ctr">
          <a:solidFill>
            <a:schemeClr val="accent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BF0B2B21-F4EF-4315-B152-7A4EA91C92AD}">
      <dsp:nvSpPr>
        <dsp:cNvPr id="0" name=""/>
        <dsp:cNvSpPr/>
      </dsp:nvSpPr>
      <dsp:spPr>
        <a:xfrm>
          <a:off x="982107" y="1397948"/>
          <a:ext cx="6987952" cy="1105296"/>
        </a:xfrm>
        <a:prstGeom prst="roundRect">
          <a:avLst>
            <a:gd name="adj" fmla="val 10000"/>
          </a:avLst>
        </a:prstGeom>
        <a:blipFill rotWithShape="0">
          <a:blip xmlns:r="http://schemas.openxmlformats.org/officeDocument/2006/relationships" r:embed="rId2"/>
          <a:tile tx="0" ty="0" sx="100000" sy="100000" flip="none" algn="tl"/>
        </a:blipFill>
        <a:ln w="28575"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nl-NL" sz="3600" b="1" i="1" kern="1200" dirty="0" smtClean="0">
              <a:latin typeface="Times New Roman" panose="02020603050405020304" pitchFamily="18" charset="0"/>
              <a:cs typeface="Times New Roman" panose="02020603050405020304" pitchFamily="18" charset="0"/>
            </a:rPr>
            <a:t>a. Sự ra đời củaThạch Sanh</a:t>
          </a:r>
          <a:endParaRPr lang="en-US" sz="3600" kern="1200" dirty="0">
            <a:latin typeface="Times New Roman" panose="02020603050405020304" pitchFamily="18" charset="0"/>
            <a:cs typeface="Times New Roman" panose="02020603050405020304" pitchFamily="18" charset="0"/>
          </a:endParaRPr>
        </a:p>
      </dsp:txBody>
      <dsp:txXfrm>
        <a:off x="1014480" y="1430321"/>
        <a:ext cx="6923206" cy="1040550"/>
      </dsp:txXfrm>
    </dsp:sp>
    <dsp:sp modelId="{71D15AE9-8179-472F-9C5A-B4BC24D5AAF5}">
      <dsp:nvSpPr>
        <dsp:cNvPr id="0" name=""/>
        <dsp:cNvSpPr/>
      </dsp:nvSpPr>
      <dsp:spPr>
        <a:xfrm>
          <a:off x="491618" y="1121624"/>
          <a:ext cx="490488" cy="2278519"/>
        </a:xfrm>
        <a:custGeom>
          <a:avLst/>
          <a:gdLst/>
          <a:ahLst/>
          <a:cxnLst/>
          <a:rect l="0" t="0" r="0" b="0"/>
          <a:pathLst>
            <a:path>
              <a:moveTo>
                <a:pt x="0" y="0"/>
              </a:moveTo>
              <a:lnTo>
                <a:pt x="0" y="2278519"/>
              </a:lnTo>
              <a:lnTo>
                <a:pt x="490488" y="2278519"/>
              </a:lnTo>
            </a:path>
          </a:pathLst>
        </a:custGeom>
        <a:noFill/>
        <a:ln w="28575" cap="flat" cmpd="sng" algn="ctr">
          <a:solidFill>
            <a:schemeClr val="accent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EA0F1A0-D30F-438A-997B-E6829031DADC}">
      <dsp:nvSpPr>
        <dsp:cNvPr id="0" name=""/>
        <dsp:cNvSpPr/>
      </dsp:nvSpPr>
      <dsp:spPr>
        <a:xfrm>
          <a:off x="982107" y="2779569"/>
          <a:ext cx="7046541" cy="1241148"/>
        </a:xfrm>
        <a:prstGeom prst="roundRect">
          <a:avLst>
            <a:gd name="adj" fmla="val 10000"/>
          </a:avLst>
        </a:prstGeom>
        <a:blipFill rotWithShape="0">
          <a:blip xmlns:r="http://schemas.openxmlformats.org/officeDocument/2006/relationships" r:embed="rId2"/>
          <a:tile tx="0" ty="0" sx="100000" sy="100000" flip="none" algn="tl"/>
        </a:blipFill>
        <a:ln w="28575"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nl-NL" sz="3600" b="1" i="1" kern="1200" dirty="0" smtClean="0">
              <a:latin typeface="Times New Roman" panose="02020603050405020304" pitchFamily="18" charset="0"/>
              <a:cs typeface="Times New Roman" panose="02020603050405020304" pitchFamily="18" charset="0"/>
            </a:rPr>
            <a:t>b. Những thử thách và chiến công của Thạch Sanh</a:t>
          </a:r>
          <a:endParaRPr lang="en-US" sz="3600" kern="1200" dirty="0">
            <a:latin typeface="Times New Roman" panose="02020603050405020304" pitchFamily="18" charset="0"/>
            <a:cs typeface="Times New Roman" panose="02020603050405020304" pitchFamily="18" charset="0"/>
          </a:endParaRPr>
        </a:p>
      </dsp:txBody>
      <dsp:txXfrm>
        <a:off x="1018459" y="2815921"/>
        <a:ext cx="6973837" cy="1168444"/>
      </dsp:txXfrm>
    </dsp:sp>
    <dsp:sp modelId="{193EE89E-D915-46A9-B4ED-AAF95FF57644}">
      <dsp:nvSpPr>
        <dsp:cNvPr id="0" name=""/>
        <dsp:cNvSpPr/>
      </dsp:nvSpPr>
      <dsp:spPr>
        <a:xfrm>
          <a:off x="491618" y="1121624"/>
          <a:ext cx="490488" cy="3728066"/>
        </a:xfrm>
        <a:custGeom>
          <a:avLst/>
          <a:gdLst/>
          <a:ahLst/>
          <a:cxnLst/>
          <a:rect l="0" t="0" r="0" b="0"/>
          <a:pathLst>
            <a:path>
              <a:moveTo>
                <a:pt x="0" y="0"/>
              </a:moveTo>
              <a:lnTo>
                <a:pt x="0" y="3728066"/>
              </a:lnTo>
              <a:lnTo>
                <a:pt x="490488" y="3728066"/>
              </a:lnTo>
            </a:path>
          </a:pathLst>
        </a:custGeom>
        <a:noFill/>
        <a:ln w="28575" cap="flat" cmpd="sng" algn="ctr">
          <a:solidFill>
            <a:schemeClr val="accent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B9B1BE18-3488-4B4A-A3B4-376982C01089}">
      <dsp:nvSpPr>
        <dsp:cNvPr id="0" name=""/>
        <dsp:cNvSpPr/>
      </dsp:nvSpPr>
      <dsp:spPr>
        <a:xfrm>
          <a:off x="982107" y="4297042"/>
          <a:ext cx="7144762" cy="1105296"/>
        </a:xfrm>
        <a:prstGeom prst="roundRect">
          <a:avLst>
            <a:gd name="adj" fmla="val 10000"/>
          </a:avLst>
        </a:prstGeom>
        <a:blipFill rotWithShape="0">
          <a:blip xmlns:r="http://schemas.openxmlformats.org/officeDocument/2006/relationships" r:embed="rId2"/>
          <a:tile tx="0" ty="0" sx="100000" sy="100000" flip="none" algn="tl"/>
        </a:blipFill>
        <a:ln w="28575"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nl-NL" sz="3600" kern="1200" dirty="0" smtClean="0">
              <a:latin typeface="Times New Roman" panose="02020603050405020304" pitchFamily="18" charset="0"/>
              <a:cs typeface="Times New Roman" panose="02020603050405020304" pitchFamily="18" charset="0"/>
            </a:rPr>
            <a:t>c</a:t>
          </a:r>
          <a:r>
            <a:rPr lang="nl-NL" sz="3600" b="1" i="1" kern="1200" dirty="0" smtClean="0">
              <a:latin typeface="Times New Roman" panose="02020603050405020304" pitchFamily="18" charset="0"/>
              <a:cs typeface="Times New Roman" panose="02020603050405020304" pitchFamily="18" charset="0"/>
            </a:rPr>
            <a:t>. Nhận xét về kết thúc truyện</a:t>
          </a:r>
          <a:endParaRPr lang="en-US" sz="3600" kern="1200" dirty="0">
            <a:latin typeface="Times New Roman" panose="02020603050405020304" pitchFamily="18" charset="0"/>
            <a:cs typeface="Times New Roman" panose="02020603050405020304" pitchFamily="18" charset="0"/>
          </a:endParaRPr>
        </a:p>
      </dsp:txBody>
      <dsp:txXfrm>
        <a:off x="1014480" y="4329415"/>
        <a:ext cx="7080016" cy="10405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DD5F5-5F2D-4809-B2A9-7C71360D53D6}"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B1982-32B2-4B30-A9AD-7E346788C8A1}" type="slidenum">
              <a:rPr lang="en-US" smtClean="0"/>
              <a:t>‹#›</a:t>
            </a:fld>
            <a:endParaRPr lang="en-US"/>
          </a:p>
        </p:txBody>
      </p:sp>
    </p:spTree>
    <p:extLst>
      <p:ext uri="{BB962C8B-B14F-4D97-AF65-F5344CB8AC3E}">
        <p14:creationId xmlns:p14="http://schemas.microsoft.com/office/powerpoint/2010/main" val="15325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325723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17994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51307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54D-9949-44C8-95C1-F0F4AF37D8CC}"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26073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12764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AC54D-9949-44C8-95C1-F0F4AF37D8CC}"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400801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AC54D-9949-44C8-95C1-F0F4AF37D8CC}"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392597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AC54D-9949-44C8-95C1-F0F4AF37D8CC}"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146966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67147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319531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23134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t>5/10/2023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t>‹#›</a:t>
            </a:fld>
            <a:endParaRPr lang="en-US"/>
          </a:p>
        </p:txBody>
      </p:sp>
    </p:spTree>
    <p:extLst>
      <p:ext uri="{BB962C8B-B14F-4D97-AF65-F5344CB8AC3E}">
        <p14:creationId xmlns:p14="http://schemas.microsoft.com/office/powerpoint/2010/main" val="89112965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470597" y="361656"/>
            <a:ext cx="7250806" cy="1433277"/>
          </a:xfrm>
          <a:prstGeom prst="downArrowCallout">
            <a:avLst>
              <a:gd name="adj1" fmla="val 54905"/>
              <a:gd name="adj2" fmla="val 52912"/>
              <a:gd name="adj3" fmla="val 25000"/>
              <a:gd name="adj4" fmla="val 64977"/>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a:t>
            </a:r>
            <a:r>
              <a:rPr kumimoji="0" lang="en-US"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Phân</a:t>
            </a:r>
            <a:r>
              <a:rPr kumimoji="0" lang="en-US"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loại</a:t>
            </a: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nvGrpSpPr>
          <p:cNvPr id="10" name="Group 9"/>
          <p:cNvGrpSpPr/>
          <p:nvPr/>
        </p:nvGrpSpPr>
        <p:grpSpPr>
          <a:xfrm>
            <a:off x="959556" y="1825108"/>
            <a:ext cx="9977162" cy="2321972"/>
            <a:chOff x="959556" y="1825108"/>
            <a:chExt cx="9977162" cy="2321972"/>
          </a:xfrm>
        </p:grpSpPr>
        <p:sp>
          <p:nvSpPr>
            <p:cNvPr id="11" name="Freeform 10"/>
            <p:cNvSpPr/>
            <p:nvPr/>
          </p:nvSpPr>
          <p:spPr>
            <a:xfrm>
              <a:off x="2460154" y="2971374"/>
              <a:ext cx="668612" cy="856463"/>
            </a:xfrm>
            <a:custGeom>
              <a:avLst/>
              <a:gdLst/>
              <a:ahLst/>
              <a:cxnLst/>
              <a:rect l="0" t="0" r="0" b="0"/>
              <a:pathLst>
                <a:path>
                  <a:moveTo>
                    <a:pt x="0" y="0"/>
                  </a:moveTo>
                  <a:lnTo>
                    <a:pt x="220271" y="0"/>
                  </a:lnTo>
                  <a:lnTo>
                    <a:pt x="220271" y="856463"/>
                  </a:lnTo>
                  <a:lnTo>
                    <a:pt x="668612" y="856463"/>
                  </a:lnTo>
                </a:path>
              </a:pathLst>
            </a:custGeom>
            <a:noFill/>
            <a:ln w="38100"/>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2460154" y="2925654"/>
              <a:ext cx="671436" cy="91440"/>
            </a:xfrm>
            <a:custGeom>
              <a:avLst/>
              <a:gdLst/>
              <a:ahLst/>
              <a:cxnLst/>
              <a:rect l="0" t="0" r="0" b="0"/>
              <a:pathLst>
                <a:path>
                  <a:moveTo>
                    <a:pt x="0" y="45720"/>
                  </a:moveTo>
                  <a:lnTo>
                    <a:pt x="223095" y="45720"/>
                  </a:lnTo>
                  <a:lnTo>
                    <a:pt x="223095" y="46759"/>
                  </a:lnTo>
                  <a:lnTo>
                    <a:pt x="671436" y="46759"/>
                  </a:lnTo>
                </a:path>
              </a:pathLst>
            </a:custGeom>
            <a:noFill/>
            <a:ln w="2857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460154" y="2099226"/>
              <a:ext cx="659555" cy="872148"/>
            </a:xfrm>
            <a:custGeom>
              <a:avLst/>
              <a:gdLst/>
              <a:ahLst/>
              <a:cxnLst/>
              <a:rect l="0" t="0" r="0" b="0"/>
              <a:pathLst>
                <a:path>
                  <a:moveTo>
                    <a:pt x="0" y="872148"/>
                  </a:moveTo>
                  <a:lnTo>
                    <a:pt x="211214" y="872148"/>
                  </a:lnTo>
                  <a:lnTo>
                    <a:pt x="211214" y="0"/>
                  </a:lnTo>
                  <a:lnTo>
                    <a:pt x="659555" y="0"/>
                  </a:lnTo>
                </a:path>
              </a:pathLst>
            </a:custGeom>
            <a:noFill/>
            <a:ln w="2857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959556" y="1884771"/>
              <a:ext cx="1500598" cy="2173205"/>
            </a:xfrm>
            <a:custGeom>
              <a:avLst/>
              <a:gdLst>
                <a:gd name="connsiteX0" fmla="*/ 0 w 1500598"/>
                <a:gd name="connsiteY0" fmla="*/ 0 h 2173205"/>
                <a:gd name="connsiteX1" fmla="*/ 1500598 w 1500598"/>
                <a:gd name="connsiteY1" fmla="*/ 0 h 2173205"/>
                <a:gd name="connsiteX2" fmla="*/ 1500598 w 1500598"/>
                <a:gd name="connsiteY2" fmla="*/ 2173205 h 2173205"/>
                <a:gd name="connsiteX3" fmla="*/ 0 w 1500598"/>
                <a:gd name="connsiteY3" fmla="*/ 2173205 h 2173205"/>
                <a:gd name="connsiteX4" fmla="*/ 0 w 1500598"/>
                <a:gd name="connsiteY4" fmla="*/ 0 h 2173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598" h="2173205">
                  <a:moveTo>
                    <a:pt x="0" y="0"/>
                  </a:moveTo>
                  <a:lnTo>
                    <a:pt x="1500598" y="0"/>
                  </a:lnTo>
                  <a:lnTo>
                    <a:pt x="1500598" y="2173205"/>
                  </a:lnTo>
                  <a:lnTo>
                    <a:pt x="0" y="2173205"/>
                  </a:lnTo>
                  <a:lnTo>
                    <a:pt x="0" y="0"/>
                  </a:lnTo>
                  <a:close/>
                </a:path>
              </a:pathLst>
            </a:custGeom>
            <a:solidFill>
              <a:schemeClr val="accent2"/>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i="1" kern="1200" dirty="0" err="1" smtClean="0">
                  <a:latin typeface="Times New Roman" panose="02020603050405020304" pitchFamily="18" charset="0"/>
                  <a:cs typeface="Times New Roman" panose="02020603050405020304" pitchFamily="18" charset="0"/>
                </a:rPr>
                <a:t>Phân</a:t>
              </a:r>
              <a:r>
                <a:rPr lang="en-US" sz="3200" b="1" i="1" kern="1200" dirty="0" smtClean="0">
                  <a:latin typeface="Times New Roman" panose="02020603050405020304" pitchFamily="18" charset="0"/>
                  <a:cs typeface="Times New Roman" panose="02020603050405020304" pitchFamily="18" charset="0"/>
                </a:rPr>
                <a:t> </a:t>
              </a:r>
              <a:r>
                <a:rPr lang="en-US" sz="3200" b="1" i="1" kern="1200" dirty="0" err="1" smtClean="0">
                  <a:latin typeface="Times New Roman" panose="02020603050405020304" pitchFamily="18" charset="0"/>
                  <a:cs typeface="Times New Roman" panose="02020603050405020304" pitchFamily="18" charset="0"/>
                </a:rPr>
                <a:t>loại</a:t>
              </a:r>
              <a:r>
                <a:rPr lang="en-US" sz="3200" b="1" i="1" kern="1200" dirty="0" smtClean="0">
                  <a:latin typeface="Times New Roman" panose="02020603050405020304" pitchFamily="18" charset="0"/>
                  <a:cs typeface="Times New Roman" panose="02020603050405020304" pitchFamily="18" charset="0"/>
                </a:rPr>
                <a:t> </a:t>
              </a:r>
              <a:r>
                <a:rPr lang="en-US" sz="3200" b="1" i="1" kern="1200" dirty="0" err="1" smtClean="0">
                  <a:latin typeface="Times New Roman" panose="02020603050405020304" pitchFamily="18" charset="0"/>
                  <a:cs typeface="Times New Roman" panose="02020603050405020304" pitchFamily="18" charset="0"/>
                </a:rPr>
                <a:t>truyện</a:t>
              </a:r>
              <a:r>
                <a:rPr lang="en-US" sz="3200" b="1" i="1" kern="1200" dirty="0" smtClean="0">
                  <a:latin typeface="Times New Roman" panose="02020603050405020304" pitchFamily="18" charset="0"/>
                  <a:cs typeface="Times New Roman" panose="02020603050405020304" pitchFamily="18" charset="0"/>
                </a:rPr>
                <a:t> </a:t>
              </a:r>
              <a:r>
                <a:rPr lang="en-US" sz="3200" b="1" i="1" kern="1200" dirty="0" err="1" smtClean="0">
                  <a:latin typeface="Times New Roman" panose="02020603050405020304" pitchFamily="18" charset="0"/>
                  <a:cs typeface="Times New Roman" panose="02020603050405020304" pitchFamily="18" charset="0"/>
                </a:rPr>
                <a:t>cổ</a:t>
              </a:r>
              <a:r>
                <a:rPr lang="en-US" sz="3200" b="1" i="1" kern="1200" dirty="0" smtClean="0">
                  <a:latin typeface="Times New Roman" panose="02020603050405020304" pitchFamily="18" charset="0"/>
                  <a:cs typeface="Times New Roman" panose="02020603050405020304" pitchFamily="18" charset="0"/>
                </a:rPr>
                <a:t> </a:t>
              </a:r>
              <a:r>
                <a:rPr lang="en-US" sz="3200" b="1" i="1" kern="1200" dirty="0" err="1" smtClean="0">
                  <a:latin typeface="Times New Roman" panose="02020603050405020304" pitchFamily="18" charset="0"/>
                  <a:cs typeface="Times New Roman" panose="02020603050405020304" pitchFamily="18" charset="0"/>
                </a:rPr>
                <a:t>tích</a:t>
              </a:r>
              <a:r>
                <a:rPr lang="en-US" sz="3200" b="1" i="1" kern="1200" dirty="0" smtClean="0">
                  <a:latin typeface="Times New Roman" panose="02020603050405020304" pitchFamily="18" charset="0"/>
                  <a:cs typeface="Times New Roman" panose="02020603050405020304" pitchFamily="18" charset="0"/>
                </a:rPr>
                <a:t>:</a:t>
              </a:r>
              <a:endParaRPr lang="en-US" sz="3200" b="1" kern="1200" dirty="0">
                <a:latin typeface="Times New Roman" panose="02020603050405020304" pitchFamily="18" charset="0"/>
                <a:cs typeface="Times New Roman" panose="02020603050405020304" pitchFamily="18" charset="0"/>
              </a:endParaRPr>
            </a:p>
          </p:txBody>
        </p:sp>
        <p:sp>
          <p:nvSpPr>
            <p:cNvPr id="15" name="Freeform 14"/>
            <p:cNvSpPr/>
            <p:nvPr/>
          </p:nvSpPr>
          <p:spPr>
            <a:xfrm>
              <a:off x="3119710" y="1825108"/>
              <a:ext cx="7793964" cy="548234"/>
            </a:xfrm>
            <a:custGeom>
              <a:avLst/>
              <a:gdLst>
                <a:gd name="connsiteX0" fmla="*/ 0 w 7793964"/>
                <a:gd name="connsiteY0" fmla="*/ 0 h 548234"/>
                <a:gd name="connsiteX1" fmla="*/ 7793964 w 7793964"/>
                <a:gd name="connsiteY1" fmla="*/ 0 h 548234"/>
                <a:gd name="connsiteX2" fmla="*/ 7793964 w 7793964"/>
                <a:gd name="connsiteY2" fmla="*/ 548234 h 548234"/>
                <a:gd name="connsiteX3" fmla="*/ 0 w 7793964"/>
                <a:gd name="connsiteY3" fmla="*/ 548234 h 548234"/>
                <a:gd name="connsiteX4" fmla="*/ 0 w 7793964"/>
                <a:gd name="connsiteY4" fmla="*/ 0 h 54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3964" h="548234">
                  <a:moveTo>
                    <a:pt x="0" y="0"/>
                  </a:moveTo>
                  <a:lnTo>
                    <a:pt x="7793964" y="0"/>
                  </a:lnTo>
                  <a:lnTo>
                    <a:pt x="7793964" y="548234"/>
                  </a:lnTo>
                  <a:lnTo>
                    <a:pt x="0" y="548234"/>
                  </a:lnTo>
                  <a:lnTo>
                    <a:pt x="0" y="0"/>
                  </a:lnTo>
                  <a:close/>
                </a:path>
              </a:pathLst>
            </a:custGeom>
            <a:solidFill>
              <a:schemeClr val="accent2">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130" tIns="24130" rIns="24130" bIns="24130" numCol="1" spcCol="1270" anchor="ctr" anchorCtr="0">
              <a:noAutofit/>
            </a:bodyPr>
            <a:lstStyle/>
            <a:p>
              <a:pPr lvl="0" algn="l" defTabSz="1689100">
                <a:lnSpc>
                  <a:spcPct val="90000"/>
                </a:lnSpc>
                <a:spcBef>
                  <a:spcPct val="0"/>
                </a:spcBef>
                <a:spcAft>
                  <a:spcPct val="35000"/>
                </a:spcAft>
              </a:pPr>
              <a:r>
                <a:rPr lang="vi-VN" sz="3800" kern="1200" dirty="0" smtClean="0">
                  <a:latin typeface="Times New Roman" panose="02020603050405020304" pitchFamily="18" charset="0"/>
                  <a:cs typeface="Times New Roman" panose="02020603050405020304" pitchFamily="18" charset="0"/>
                </a:rPr>
                <a:t>+ Cổ tích về loài vật</a:t>
              </a:r>
              <a:endParaRPr lang="en-US" sz="3800" kern="1200" dirty="0">
                <a:latin typeface="Times New Roman" panose="02020603050405020304" pitchFamily="18" charset="0"/>
                <a:cs typeface="Times New Roman" panose="02020603050405020304" pitchFamily="18" charset="0"/>
              </a:endParaRPr>
            </a:p>
          </p:txBody>
        </p:sp>
        <p:sp>
          <p:nvSpPr>
            <p:cNvPr id="16" name="Freeform 15"/>
            <p:cNvSpPr/>
            <p:nvPr/>
          </p:nvSpPr>
          <p:spPr>
            <a:xfrm>
              <a:off x="3131591" y="2667351"/>
              <a:ext cx="7785221" cy="610124"/>
            </a:xfrm>
            <a:custGeom>
              <a:avLst/>
              <a:gdLst>
                <a:gd name="connsiteX0" fmla="*/ 0 w 7785221"/>
                <a:gd name="connsiteY0" fmla="*/ 0 h 610124"/>
                <a:gd name="connsiteX1" fmla="*/ 7785221 w 7785221"/>
                <a:gd name="connsiteY1" fmla="*/ 0 h 610124"/>
                <a:gd name="connsiteX2" fmla="*/ 7785221 w 7785221"/>
                <a:gd name="connsiteY2" fmla="*/ 610124 h 610124"/>
                <a:gd name="connsiteX3" fmla="*/ 0 w 7785221"/>
                <a:gd name="connsiteY3" fmla="*/ 610124 h 610124"/>
                <a:gd name="connsiteX4" fmla="*/ 0 w 7785221"/>
                <a:gd name="connsiteY4" fmla="*/ 0 h 61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5221" h="610124">
                  <a:moveTo>
                    <a:pt x="0" y="0"/>
                  </a:moveTo>
                  <a:lnTo>
                    <a:pt x="7785221" y="0"/>
                  </a:lnTo>
                  <a:lnTo>
                    <a:pt x="7785221" y="610124"/>
                  </a:lnTo>
                  <a:lnTo>
                    <a:pt x="0" y="610124"/>
                  </a:lnTo>
                  <a:lnTo>
                    <a:pt x="0" y="0"/>
                  </a:lnTo>
                  <a:close/>
                </a:path>
              </a:pathLst>
            </a:custGeom>
            <a:solidFill>
              <a:schemeClr val="accent2">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130" tIns="24130" rIns="24130" bIns="24130" numCol="1" spcCol="1270" anchor="ctr" anchorCtr="0">
              <a:noAutofit/>
            </a:bodyPr>
            <a:lstStyle/>
            <a:p>
              <a:pPr lvl="0" algn="l" defTabSz="1689100">
                <a:lnSpc>
                  <a:spcPct val="90000"/>
                </a:lnSpc>
                <a:spcBef>
                  <a:spcPct val="0"/>
                </a:spcBef>
                <a:spcAft>
                  <a:spcPct val="35000"/>
                </a:spcAft>
              </a:pPr>
              <a:r>
                <a:rPr lang="vi-VN" sz="3800" kern="1200" dirty="0" smtClean="0">
                  <a:latin typeface="Times New Roman" panose="02020603050405020304" pitchFamily="18" charset="0"/>
                  <a:cs typeface="Times New Roman" panose="02020603050405020304" pitchFamily="18" charset="0"/>
                </a:rPr>
                <a:t>+ Cổ tích thần kì</a:t>
              </a:r>
              <a:endParaRPr lang="en-US" sz="38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a:off x="3128766" y="3508595"/>
              <a:ext cx="7807952" cy="638485"/>
            </a:xfrm>
            <a:custGeom>
              <a:avLst/>
              <a:gdLst>
                <a:gd name="connsiteX0" fmla="*/ 0 w 7807952"/>
                <a:gd name="connsiteY0" fmla="*/ 0 h 638485"/>
                <a:gd name="connsiteX1" fmla="*/ 7807952 w 7807952"/>
                <a:gd name="connsiteY1" fmla="*/ 0 h 638485"/>
                <a:gd name="connsiteX2" fmla="*/ 7807952 w 7807952"/>
                <a:gd name="connsiteY2" fmla="*/ 638485 h 638485"/>
                <a:gd name="connsiteX3" fmla="*/ 0 w 7807952"/>
                <a:gd name="connsiteY3" fmla="*/ 638485 h 638485"/>
                <a:gd name="connsiteX4" fmla="*/ 0 w 7807952"/>
                <a:gd name="connsiteY4" fmla="*/ 0 h 63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52" h="638485">
                  <a:moveTo>
                    <a:pt x="0" y="0"/>
                  </a:moveTo>
                  <a:lnTo>
                    <a:pt x="7807952" y="0"/>
                  </a:lnTo>
                  <a:lnTo>
                    <a:pt x="7807952" y="638485"/>
                  </a:lnTo>
                  <a:lnTo>
                    <a:pt x="0" y="638485"/>
                  </a:lnTo>
                  <a:lnTo>
                    <a:pt x="0" y="0"/>
                  </a:lnTo>
                  <a:close/>
                </a:path>
              </a:pathLst>
            </a:custGeom>
            <a:solidFill>
              <a:schemeClr val="accent2">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130" tIns="24130" rIns="24130" bIns="24130" numCol="1" spcCol="1270" anchor="ctr" anchorCtr="0">
              <a:noAutofit/>
            </a:bodyPr>
            <a:lstStyle/>
            <a:p>
              <a:pPr lvl="0" algn="l" defTabSz="1689100">
                <a:lnSpc>
                  <a:spcPct val="90000"/>
                </a:lnSpc>
                <a:spcBef>
                  <a:spcPct val="0"/>
                </a:spcBef>
                <a:spcAft>
                  <a:spcPct val="35000"/>
                </a:spcAft>
              </a:pPr>
              <a:r>
                <a:rPr lang="en-US" sz="3800" kern="1200" dirty="0" smtClean="0">
                  <a:latin typeface="Times New Roman" panose="02020603050405020304" pitchFamily="18" charset="0"/>
                  <a:cs typeface="Times New Roman" panose="02020603050405020304" pitchFamily="18" charset="0"/>
                </a:rPr>
                <a:t>+ </a:t>
              </a:r>
              <a:r>
                <a:rPr lang="en-US" sz="3800" kern="1200" dirty="0" err="1" smtClean="0">
                  <a:latin typeface="Times New Roman" panose="02020603050405020304" pitchFamily="18" charset="0"/>
                  <a:cs typeface="Times New Roman" panose="02020603050405020304" pitchFamily="18" charset="0"/>
                </a:rPr>
                <a:t>Cổ</a:t>
              </a:r>
              <a:r>
                <a:rPr lang="en-US" sz="3800" kern="1200" dirty="0" smtClean="0">
                  <a:latin typeface="Times New Roman" panose="02020603050405020304" pitchFamily="18" charset="0"/>
                  <a:cs typeface="Times New Roman" panose="02020603050405020304" pitchFamily="18" charset="0"/>
                </a:rPr>
                <a:t> </a:t>
              </a:r>
              <a:r>
                <a:rPr lang="en-US" sz="3800" kern="1200" dirty="0" err="1" smtClean="0">
                  <a:latin typeface="Times New Roman" panose="02020603050405020304" pitchFamily="18" charset="0"/>
                  <a:cs typeface="Times New Roman" panose="02020603050405020304" pitchFamily="18" charset="0"/>
                </a:rPr>
                <a:t>tích</a:t>
              </a:r>
              <a:r>
                <a:rPr lang="en-US" sz="3800" kern="1200" dirty="0" smtClean="0">
                  <a:latin typeface="Times New Roman" panose="02020603050405020304" pitchFamily="18" charset="0"/>
                  <a:cs typeface="Times New Roman" panose="02020603050405020304" pitchFamily="18" charset="0"/>
                </a:rPr>
                <a:t> </a:t>
              </a:r>
              <a:r>
                <a:rPr lang="en-US" sz="3800" kern="1200" dirty="0" err="1" smtClean="0">
                  <a:latin typeface="Times New Roman" panose="02020603050405020304" pitchFamily="18" charset="0"/>
                  <a:cs typeface="Times New Roman" panose="02020603050405020304" pitchFamily="18" charset="0"/>
                </a:rPr>
                <a:t>sinh</a:t>
              </a:r>
              <a:r>
                <a:rPr lang="en-US" sz="3800" kern="1200" dirty="0" smtClean="0">
                  <a:latin typeface="Times New Roman" panose="02020603050405020304" pitchFamily="18" charset="0"/>
                  <a:cs typeface="Times New Roman" panose="02020603050405020304" pitchFamily="18" charset="0"/>
                </a:rPr>
                <a:t> </a:t>
              </a:r>
              <a:r>
                <a:rPr lang="en-US" sz="3800" kern="1200" dirty="0" err="1" smtClean="0">
                  <a:latin typeface="Times New Roman" panose="02020603050405020304" pitchFamily="18" charset="0"/>
                  <a:cs typeface="Times New Roman" panose="02020603050405020304" pitchFamily="18" charset="0"/>
                </a:rPr>
                <a:t>hoạt</a:t>
              </a:r>
              <a:endParaRPr lang="en-US" sz="3800" kern="1200" dirty="0">
                <a:latin typeface="Times New Roman" panose="02020603050405020304" pitchFamily="18" charset="0"/>
                <a:cs typeface="Times New Roman" panose="02020603050405020304" pitchFamily="18" charset="0"/>
              </a:endParaRPr>
            </a:p>
          </p:txBody>
        </p:sp>
      </p:grpSp>
      <p:pic>
        <p:nvPicPr>
          <p:cNvPr id="2" name="Picture 1"/>
          <p:cNvPicPr>
            <a:picLocks noChangeAspect="1"/>
          </p:cNvPicPr>
          <p:nvPr/>
        </p:nvPicPr>
        <p:blipFill>
          <a:blip r:embed="rId2"/>
          <a:stretch>
            <a:fillRect/>
          </a:stretch>
        </p:blipFill>
        <p:spPr>
          <a:xfrm>
            <a:off x="2103634" y="4415813"/>
            <a:ext cx="2650419" cy="2182989"/>
          </a:xfrm>
          <a:prstGeom prst="rect">
            <a:avLst/>
          </a:prstGeom>
        </p:spPr>
      </p:pic>
      <p:pic>
        <p:nvPicPr>
          <p:cNvPr id="3" name="Picture 2"/>
          <p:cNvPicPr>
            <a:picLocks noChangeAspect="1"/>
          </p:cNvPicPr>
          <p:nvPr/>
        </p:nvPicPr>
        <p:blipFill>
          <a:blip r:embed="rId3"/>
          <a:stretch>
            <a:fillRect/>
          </a:stretch>
        </p:blipFill>
        <p:spPr>
          <a:xfrm>
            <a:off x="5141776" y="4415813"/>
            <a:ext cx="2698044" cy="2113468"/>
          </a:xfrm>
          <a:prstGeom prst="rect">
            <a:avLst/>
          </a:prstGeom>
        </p:spPr>
      </p:pic>
      <p:pic>
        <p:nvPicPr>
          <p:cNvPr id="6" name="Picture 5"/>
          <p:cNvPicPr>
            <a:picLocks noChangeAspect="1"/>
          </p:cNvPicPr>
          <p:nvPr/>
        </p:nvPicPr>
        <p:blipFill>
          <a:blip r:embed="rId4"/>
          <a:stretch>
            <a:fillRect/>
          </a:stretch>
        </p:blipFill>
        <p:spPr>
          <a:xfrm>
            <a:off x="8227543" y="4398433"/>
            <a:ext cx="2756252" cy="2148228"/>
          </a:xfrm>
          <a:prstGeom prst="rect">
            <a:avLst/>
          </a:prstGeom>
        </p:spPr>
      </p:pic>
      <p:sp>
        <p:nvSpPr>
          <p:cNvPr id="7" name="Rectangle 6"/>
          <p:cNvSpPr/>
          <p:nvPr/>
        </p:nvSpPr>
        <p:spPr>
          <a:xfrm>
            <a:off x="3066528" y="1749847"/>
            <a:ext cx="4150495" cy="677108"/>
          </a:xfrm>
          <a:prstGeom prst="rect">
            <a:avLst/>
          </a:prstGeom>
        </p:spPr>
        <p:txBody>
          <a:bodyPr wrap="none">
            <a:spAutoFit/>
          </a:bodyPr>
          <a:lstStyle/>
          <a:p>
            <a:pPr lvl="0"/>
            <a:r>
              <a:rPr lang="vi-VN" sz="3800" dirty="0">
                <a:solidFill>
                  <a:srgbClr val="FF0000"/>
                </a:solidFill>
                <a:latin typeface="Times New Roman" panose="02020603050405020304" pitchFamily="18" charset="0"/>
                <a:cs typeface="Times New Roman" panose="02020603050405020304" pitchFamily="18" charset="0"/>
              </a:rPr>
              <a:t>+ Cổ tích về loài vật</a:t>
            </a:r>
            <a:endParaRPr lang="en-US" sz="38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077817" y="2608331"/>
            <a:ext cx="3461204" cy="677108"/>
          </a:xfrm>
          <a:prstGeom prst="rect">
            <a:avLst/>
          </a:prstGeom>
        </p:spPr>
        <p:txBody>
          <a:bodyPr wrap="none">
            <a:spAutoFit/>
          </a:bodyPr>
          <a:lstStyle/>
          <a:p>
            <a:pPr lvl="0"/>
            <a:r>
              <a:rPr lang="vi-VN" sz="3800" dirty="0">
                <a:solidFill>
                  <a:srgbClr val="FF0000"/>
                </a:solidFill>
                <a:latin typeface="Times New Roman" panose="02020603050405020304" pitchFamily="18" charset="0"/>
                <a:cs typeface="Times New Roman" panose="02020603050405020304" pitchFamily="18" charset="0"/>
              </a:rPr>
              <a:t>+ Cổ tích thần kì</a:t>
            </a:r>
            <a:endParaRPr lang="en-US" sz="38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77817" y="3474634"/>
            <a:ext cx="3894015" cy="677108"/>
          </a:xfrm>
          <a:prstGeom prst="rect">
            <a:avLst/>
          </a:prstGeom>
        </p:spPr>
        <p:txBody>
          <a:bodyPr wrap="none">
            <a:spAutoFit/>
          </a:bodyPr>
          <a:lstStyle/>
          <a:p>
            <a:pPr lvl="0"/>
            <a:r>
              <a:rPr lang="en-US" sz="3800" dirty="0">
                <a:solidFill>
                  <a:srgbClr val="FF0000"/>
                </a:solidFill>
                <a:latin typeface="Times New Roman" panose="02020603050405020304" pitchFamily="18" charset="0"/>
                <a:cs typeface="Times New Roman" panose="02020603050405020304" pitchFamily="18" charset="0"/>
              </a:rPr>
              <a:t>+ </a:t>
            </a:r>
            <a:r>
              <a:rPr lang="en-US" sz="3800" dirty="0" err="1">
                <a:solidFill>
                  <a:srgbClr val="FF0000"/>
                </a:solidFill>
                <a:latin typeface="Times New Roman" panose="02020603050405020304" pitchFamily="18" charset="0"/>
                <a:cs typeface="Times New Roman" panose="02020603050405020304" pitchFamily="18" charset="0"/>
              </a:rPr>
              <a:t>Cổ</a:t>
            </a:r>
            <a:r>
              <a:rPr lang="en-US" sz="3800" dirty="0">
                <a:solidFill>
                  <a:srgbClr val="FF0000"/>
                </a:solidFill>
                <a:latin typeface="Times New Roman" panose="02020603050405020304" pitchFamily="18" charset="0"/>
                <a:cs typeface="Times New Roman" panose="02020603050405020304" pitchFamily="18" charset="0"/>
              </a:rPr>
              <a:t> </a:t>
            </a:r>
            <a:r>
              <a:rPr lang="en-US" sz="3800" dirty="0" err="1">
                <a:solidFill>
                  <a:srgbClr val="FF0000"/>
                </a:solidFill>
                <a:latin typeface="Times New Roman" panose="02020603050405020304" pitchFamily="18" charset="0"/>
                <a:cs typeface="Times New Roman" panose="02020603050405020304" pitchFamily="18" charset="0"/>
              </a:rPr>
              <a:t>tích</a:t>
            </a:r>
            <a:r>
              <a:rPr lang="en-US" sz="3800" dirty="0">
                <a:solidFill>
                  <a:srgbClr val="FF0000"/>
                </a:solidFill>
                <a:latin typeface="Times New Roman" panose="02020603050405020304" pitchFamily="18" charset="0"/>
                <a:cs typeface="Times New Roman" panose="02020603050405020304" pitchFamily="18" charset="0"/>
              </a:rPr>
              <a:t> </a:t>
            </a:r>
            <a:r>
              <a:rPr lang="en-US" sz="3800" dirty="0" err="1">
                <a:solidFill>
                  <a:srgbClr val="FF0000"/>
                </a:solidFill>
                <a:latin typeface="Times New Roman" panose="02020603050405020304" pitchFamily="18" charset="0"/>
                <a:cs typeface="Times New Roman" panose="02020603050405020304" pitchFamily="18" charset="0"/>
              </a:rPr>
              <a:t>sinh</a:t>
            </a:r>
            <a:r>
              <a:rPr lang="en-US" sz="3800" dirty="0">
                <a:solidFill>
                  <a:srgbClr val="FF0000"/>
                </a:solidFill>
                <a:latin typeface="Times New Roman" panose="02020603050405020304" pitchFamily="18" charset="0"/>
                <a:cs typeface="Times New Roman" panose="02020603050405020304" pitchFamily="18" charset="0"/>
              </a:rPr>
              <a:t> </a:t>
            </a:r>
            <a:r>
              <a:rPr lang="en-US" sz="3800" dirty="0" err="1">
                <a:solidFill>
                  <a:srgbClr val="FF0000"/>
                </a:solidFill>
                <a:latin typeface="Times New Roman" panose="02020603050405020304" pitchFamily="18" charset="0"/>
                <a:cs typeface="Times New Roman" panose="02020603050405020304" pitchFamily="18" charset="0"/>
              </a:rPr>
              <a:t>hoạt</a:t>
            </a:r>
            <a:endParaRPr lang="en-US" sz="3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92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20100" y="1862751"/>
            <a:ext cx="3517900" cy="2925763"/>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Rounded Rectangle 9"/>
          <p:cNvSpPr/>
          <p:nvPr/>
        </p:nvSpPr>
        <p:spPr>
          <a:xfrm>
            <a:off x="884356" y="1426982"/>
            <a:ext cx="7251700" cy="3797300"/>
          </a:xfrm>
          <a:prstGeom prst="roundRect">
            <a:avLst/>
          </a:prstGeom>
          <a:blipFill>
            <a:blip r:embed="rId3"/>
            <a:tile tx="0" ty="0" sx="100000" sy="100000" flip="none" algn="tl"/>
          </a:bli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laque 11"/>
          <p:cNvSpPr/>
          <p:nvPr/>
        </p:nvSpPr>
        <p:spPr>
          <a:xfrm>
            <a:off x="687086" y="372528"/>
            <a:ext cx="6324600"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Sự ra đời củaThạch Sanh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1562491" y="2063749"/>
            <a:ext cx="6573565" cy="2523768"/>
          </a:xfrm>
          <a:prstGeom prst="rect">
            <a:avLst/>
          </a:prstGeom>
        </p:spPr>
        <p:txBody>
          <a:bodyPr wrap="square">
            <a:spAutoFit/>
          </a:bodyPr>
          <a:lstStyle/>
          <a:p>
            <a:pPr marR="30480" algn="just">
              <a:lnSpc>
                <a:spcPct val="115000"/>
              </a:lnSpc>
              <a:spcAft>
                <a:spcPts val="1200"/>
              </a:spcAft>
            </a:pPr>
            <a:r>
              <a:rPr lang="en-US" sz="4000" b="1" dirty="0" err="1" smtClean="0">
                <a:solidFill>
                  <a:srgbClr val="000000"/>
                </a:solidFill>
                <a:latin typeface="Times New Roman" panose="02020603050405020304" pitchFamily="18" charset="0"/>
                <a:ea typeface="Times New Roman" panose="02020603050405020304" pitchFamily="18" charset="0"/>
              </a:rPr>
              <a:t>Thảo</a:t>
            </a:r>
            <a:r>
              <a:rPr lang="en-US" sz="4000" b="1" dirty="0" smtClean="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luận</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theo</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smtClean="0">
                <a:solidFill>
                  <a:srgbClr val="000000"/>
                </a:solidFill>
                <a:latin typeface="Times New Roman" panose="02020603050405020304" pitchFamily="18" charset="0"/>
                <a:ea typeface="Times New Roman" panose="02020603050405020304" pitchFamily="18" charset="0"/>
              </a:rPr>
              <a:t>cặp</a:t>
            </a:r>
            <a:r>
              <a:rPr lang="en-US" sz="4000" b="1" dirty="0" smtClean="0">
                <a:solidFill>
                  <a:srgbClr val="000000"/>
                </a:solidFill>
                <a:latin typeface="Times New Roman" panose="02020603050405020304" pitchFamily="18" charset="0"/>
                <a:ea typeface="Times New Roman" panose="02020603050405020304" pitchFamily="18" charset="0"/>
              </a:rPr>
              <a:t> </a:t>
            </a:r>
            <a:r>
              <a:rPr lang="en-US" sz="4000" b="1" dirty="0" err="1" smtClean="0">
                <a:solidFill>
                  <a:srgbClr val="000000"/>
                </a:solidFill>
                <a:latin typeface="Times New Roman" panose="02020603050405020304" pitchFamily="18" charset="0"/>
                <a:ea typeface="Times New Roman" panose="02020603050405020304" pitchFamily="18" charset="0"/>
              </a:rPr>
              <a:t>đôi</a:t>
            </a:r>
            <a:r>
              <a:rPr lang="en-US" sz="4000" b="1" dirty="0" smtClean="0">
                <a:solidFill>
                  <a:srgbClr val="000000"/>
                </a:solidFill>
                <a:latin typeface="Times New Roman" panose="02020603050405020304" pitchFamily="18" charset="0"/>
                <a:ea typeface="Times New Roman" panose="02020603050405020304" pitchFamily="18" charset="0"/>
              </a:rPr>
              <a:t> </a:t>
            </a:r>
          </a:p>
          <a:p>
            <a:pPr marR="30480" algn="just">
              <a:lnSpc>
                <a:spcPct val="115000"/>
              </a:lnSpc>
              <a:spcAft>
                <a:spcPts val="1200"/>
              </a:spcAft>
            </a:pPr>
            <a:r>
              <a:rPr lang="en-US" sz="4000" b="1" dirty="0" err="1" smtClean="0">
                <a:solidFill>
                  <a:srgbClr val="000000"/>
                </a:solidFill>
                <a:latin typeface="Times New Roman" panose="02020603050405020304" pitchFamily="18" charset="0"/>
                <a:ea typeface="Times New Roman" panose="02020603050405020304" pitchFamily="18" charset="0"/>
              </a:rPr>
              <a:t>trong</a:t>
            </a:r>
            <a:r>
              <a:rPr lang="en-US" sz="4000" b="1" dirty="0" smtClean="0">
                <a:solidFill>
                  <a:srgbClr val="000000"/>
                </a:solidFill>
                <a:latin typeface="Times New Roman" panose="02020603050405020304" pitchFamily="18" charset="0"/>
                <a:ea typeface="Times New Roman" panose="02020603050405020304" pitchFamily="18" charset="0"/>
              </a:rPr>
              <a:t> </a:t>
            </a:r>
            <a:r>
              <a:rPr lang="en-US" sz="4000" b="1" dirty="0">
                <a:solidFill>
                  <a:srgbClr val="000000"/>
                </a:solidFill>
                <a:latin typeface="Times New Roman" panose="02020603050405020304" pitchFamily="18" charset="0"/>
                <a:ea typeface="Times New Roman" panose="02020603050405020304" pitchFamily="18" charset="0"/>
              </a:rPr>
              <a:t>03 </a:t>
            </a:r>
            <a:r>
              <a:rPr lang="en-US" sz="4000" b="1" dirty="0" err="1" smtClean="0">
                <a:solidFill>
                  <a:srgbClr val="000000"/>
                </a:solidFill>
                <a:latin typeface="Times New Roman" panose="02020603050405020304" pitchFamily="18" charset="0"/>
                <a:ea typeface="Times New Roman" panose="02020603050405020304" pitchFamily="18" charset="0"/>
              </a:rPr>
              <a:t>phút,hoàn</a:t>
            </a:r>
            <a:r>
              <a:rPr lang="en-US" sz="4000" b="1" dirty="0" smtClean="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thành</a:t>
            </a:r>
            <a:r>
              <a:rPr lang="en-US" sz="4000" b="1" dirty="0">
                <a:solidFill>
                  <a:srgbClr val="000000"/>
                </a:solidFill>
                <a:latin typeface="Times New Roman" panose="02020603050405020304" pitchFamily="18" charset="0"/>
                <a:ea typeface="Times New Roman" panose="02020603050405020304" pitchFamily="18" charset="0"/>
              </a:rPr>
              <a:t> </a:t>
            </a:r>
            <a:endParaRPr lang="en-US" sz="4000" b="1" dirty="0" smtClean="0">
              <a:solidFill>
                <a:srgbClr val="000000"/>
              </a:solidFill>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4000" b="1" dirty="0" err="1" smtClean="0">
                <a:solidFill>
                  <a:srgbClr val="FF0000"/>
                </a:solidFill>
                <a:latin typeface="Times New Roman" panose="02020603050405020304" pitchFamily="18" charset="0"/>
                <a:ea typeface="Times New Roman" panose="02020603050405020304" pitchFamily="18" charset="0"/>
              </a:rPr>
              <a:t>phiếu</a:t>
            </a:r>
            <a:r>
              <a:rPr lang="en-US" sz="4000" b="1" dirty="0" smtClean="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học</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tập</a:t>
            </a:r>
            <a:r>
              <a:rPr lang="en-US" sz="4000" b="1" dirty="0">
                <a:solidFill>
                  <a:srgbClr val="FF0000"/>
                </a:solidFill>
                <a:latin typeface="Times New Roman" panose="02020603050405020304" pitchFamily="18" charset="0"/>
                <a:ea typeface="Times New Roman" panose="02020603050405020304" pitchFamily="18" charset="0"/>
              </a:rPr>
              <a:t> 03:</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7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39700" y="119240"/>
            <a:ext cx="6324600"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nl-NL" sz="3200" b="1" i="1" dirty="0">
                <a:solidFill>
                  <a:schemeClr val="tx1"/>
                </a:solidFill>
                <a:latin typeface="Times New Roman" panose="02020603050405020304" pitchFamily="18" charset="0"/>
                <a:ea typeface="Times New Roman" panose="02020603050405020304" pitchFamily="18" charset="0"/>
              </a:rPr>
              <a:t>a. Sự ra đời củaThạch Sanh</a:t>
            </a:r>
            <a:endParaRPr lang="en-US" sz="2800" dirty="0">
              <a:solidFill>
                <a:schemeClr val="tx1"/>
              </a:solidFill>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634999" y="1068917"/>
            <a:ext cx="11277601" cy="5611283"/>
            <a:chOff x="634999" y="1068917"/>
            <a:chExt cx="11277601" cy="5611283"/>
          </a:xfrm>
        </p:grpSpPr>
        <p:pic>
          <p:nvPicPr>
            <p:cNvPr id="5" name="Picture 4"/>
            <p:cNvPicPr>
              <a:picLocks noChangeAspect="1"/>
            </p:cNvPicPr>
            <p:nvPr/>
          </p:nvPicPr>
          <p:blipFill>
            <a:blip r:embed="rId2"/>
            <a:stretch>
              <a:fillRect/>
            </a:stretch>
          </p:blipFill>
          <p:spPr>
            <a:xfrm>
              <a:off x="635000" y="1068918"/>
              <a:ext cx="11277600" cy="5611282"/>
            </a:xfrm>
            <a:prstGeom prst="rect">
              <a:avLst/>
            </a:prstGeom>
          </p:spPr>
        </p:pic>
        <p:sp>
          <p:nvSpPr>
            <p:cNvPr id="2" name="Rectangle 1"/>
            <p:cNvSpPr/>
            <p:nvPr/>
          </p:nvSpPr>
          <p:spPr>
            <a:xfrm>
              <a:off x="634999" y="1068917"/>
              <a:ext cx="10266363" cy="530330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64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49496986"/>
              </p:ext>
            </p:extLst>
          </p:nvPr>
        </p:nvGraphicFramePr>
        <p:xfrm>
          <a:off x="685800" y="894366"/>
          <a:ext cx="11201399" cy="5542788"/>
        </p:xfrm>
        <a:graphic>
          <a:graphicData uri="http://schemas.openxmlformats.org/drawingml/2006/table">
            <a:tbl>
              <a:tblPr firstRow="1" firstCol="1" bandRow="1"/>
              <a:tblGrid>
                <a:gridCol w="4381500">
                  <a:extLst>
                    <a:ext uri="{9D8B030D-6E8A-4147-A177-3AD203B41FA5}">
                      <a16:colId xmlns:a16="http://schemas.microsoft.com/office/drawing/2014/main" val="1774592419"/>
                    </a:ext>
                  </a:extLst>
                </a:gridCol>
                <a:gridCol w="6819899">
                  <a:extLst>
                    <a:ext uri="{9D8B030D-6E8A-4147-A177-3AD203B41FA5}">
                      <a16:colId xmlns:a16="http://schemas.microsoft.com/office/drawing/2014/main" val="2377547683"/>
                    </a:ext>
                  </a:extLst>
                </a:gridCol>
              </a:tblGrid>
              <a:tr h="5074634">
                <a:tc>
                  <a:txBody>
                    <a:bodyPr/>
                    <a:lstStyle/>
                    <a:p>
                      <a:pPr algn="just">
                        <a:lnSpc>
                          <a:spcPct val="115000"/>
                        </a:lnSpc>
                        <a:spcAft>
                          <a:spcPts val="0"/>
                        </a:spcAft>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Đọc đoạn văn từ đầu đến....</a:t>
                      </a: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"mọi phép thần thông</a:t>
                      </a:r>
                      <a:r>
                        <a:rPr lang="nl-NL"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13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13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Là</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thái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tử</a:t>
                      </a:r>
                      <a:r>
                        <a:rPr lang="en-US" sz="2400" dirty="0" smtClean="0">
                          <a:effectLst/>
                          <a:latin typeface="Times New Roman" panose="02020603050405020304" pitchFamily="18" charset="0"/>
                          <a:ea typeface="Times New Roman" panose="02020603050405020304" pitchFamily="18" charset="0"/>
                        </a:rPr>
                        <a:t> con </a:t>
                      </a:r>
                      <a:r>
                        <a:rPr lang="en-US" sz="2400" dirty="0" err="1" smtClean="0">
                          <a:effectLst/>
                          <a:latin typeface="Times New Roman" panose="02020603050405020304" pitchFamily="18" charset="0"/>
                          <a:ea typeface="Times New Roman" panose="02020603050405020304" pitchFamily="18" charset="0"/>
                        </a:rPr>
                        <a:t>Ngọc</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Hoàng</a:t>
                      </a:r>
                      <a:endParaRPr lang="en-US" sz="2400" dirty="0" smtClean="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Mẹ</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mang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thai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trong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nhiều</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năm</a:t>
                      </a:r>
                      <a:endParaRPr lang="en-US" sz="2400" dirty="0" smtClean="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Lớn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lên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mồ</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côi</a:t>
                      </a:r>
                      <a:r>
                        <a:rPr lang="en-US" sz="2400" dirty="0" smtClean="0">
                          <a:effectLst/>
                          <a:latin typeface="Times New Roman" panose="02020603050405020304" pitchFamily="18" charset="0"/>
                          <a:ea typeface="Times New Roman" panose="02020603050405020304" pitchFamily="18" charset="0"/>
                        </a:rPr>
                        <a:t> cha </a:t>
                      </a:r>
                      <a:r>
                        <a:rPr lang="en-US" sz="2400" dirty="0" err="1" smtClean="0">
                          <a:effectLst/>
                          <a:latin typeface="Times New Roman" panose="02020603050405020304" pitchFamily="18" charset="0"/>
                          <a:ea typeface="Times New Roman" panose="02020603050405020304" pitchFamily="18" charset="0"/>
                        </a:rPr>
                        <a:t>mẹ</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sống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nghèo</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khổ</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bằng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nghề</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kiếm</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củi</a:t>
                      </a:r>
                      <a:endParaRPr lang="en-US" sz="2400" dirty="0" smtClean="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Được</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thiên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thần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dạy</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đủ</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võ</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nghệ</a:t>
                      </a:r>
                      <a:endParaRPr lang="en-US" sz="2400" dirty="0" smtClean="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smtClean="0">
                          <a:effectLst/>
                          <a:latin typeface="Times New Roman" panose="02020603050405020304" pitchFamily="18" charset="0"/>
                          <a:ea typeface="Times New Roman" panose="02020603050405020304" pitchFamily="18" charset="0"/>
                          <a:sym typeface="Symbol" panose="05050102010706020507" pitchFamily="18" charset="2"/>
                        </a:rPr>
                        <a:t></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Vừa</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bình</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thường</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vừa</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khác</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thường</a:t>
                      </a:r>
                      <a:endParaRPr lang="en-US" sz="2400" dirty="0" smtClean="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Kể</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về</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sự</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ra</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đời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và</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lớn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lên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của</a:t>
                      </a:r>
                      <a:r>
                        <a:rPr lang="en-US" sz="2400" dirty="0" smtClean="0">
                          <a:effectLst/>
                          <a:latin typeface="Times New Roman" panose="02020603050405020304" pitchFamily="18" charset="0"/>
                          <a:ea typeface="Times New Roman" panose="02020603050405020304" pitchFamily="18" charset="0"/>
                        </a:rPr>
                        <a:t> TS </a:t>
                      </a:r>
                      <a:r>
                        <a:rPr lang="en-US" sz="2400" dirty="0" err="1" smtClean="0">
                          <a:effectLst/>
                          <a:latin typeface="Times New Roman" panose="02020603050405020304" pitchFamily="18" charset="0"/>
                          <a:ea typeface="Times New Roman" panose="02020603050405020304" pitchFamily="18" charset="0"/>
                        </a:rPr>
                        <a:t>nhân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dân</a:t>
                      </a:r>
                      <a:r>
                        <a:rPr lang="en-US" sz="2400" dirty="0" smtClean="0">
                          <a:effectLst/>
                          <a:latin typeface="Times New Roman" panose="02020603050405020304" pitchFamily="18" charset="0"/>
                          <a:ea typeface="Times New Roman" panose="02020603050405020304" pitchFamily="18" charset="0"/>
                        </a:rPr>
                        <a:t> ta </a:t>
                      </a:r>
                      <a:r>
                        <a:rPr lang="en-US" sz="2400" dirty="0" err="1" smtClean="0">
                          <a:effectLst/>
                          <a:latin typeface="Times New Roman" panose="02020603050405020304" pitchFamily="18" charset="0"/>
                          <a:ea typeface="Times New Roman" panose="02020603050405020304" pitchFamily="18" charset="0"/>
                        </a:rPr>
                        <a:t>nhằm</a:t>
                      </a:r>
                      <a:r>
                        <a:rPr lang="en-US" sz="2400" dirty="0" smtClean="0">
                          <a:effectLst/>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Tô</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đậm</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tính</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chất</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kì</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lạ</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đẹp</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đẽ</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cho</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nhân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vật</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làm</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tăng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sức</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hấp</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dẫn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của</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truyện</a:t>
                      </a:r>
                      <a:r>
                        <a:rPr lang="en-US" sz="2400" dirty="0" smtClean="0">
                          <a:effectLst/>
                          <a:latin typeface="Times New Roman" panose="02020603050405020304" pitchFamily="18" charset="0"/>
                          <a:ea typeface="Times New Roman" panose="02020603050405020304" pitchFamily="18" charset="0"/>
                        </a:rPr>
                        <a:t>.</a:t>
                      </a:r>
                    </a:p>
                    <a:p>
                      <a:pPr algn="just">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Thể</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hiện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ước</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mơ</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niềm</a:t>
                      </a:r>
                      <a:r>
                        <a:rPr lang="en-US" sz="2400" dirty="0" smtClean="0">
                          <a:effectLst/>
                          <a:latin typeface="Times New Roman" panose="02020603050405020304" pitchFamily="18" charset="0"/>
                          <a:ea typeface="Times New Roman" panose="02020603050405020304" pitchFamily="18" charset="0"/>
                        </a:rPr>
                        <a:t> tin: con </a:t>
                      </a:r>
                      <a:r>
                        <a:rPr lang="en-US" sz="2400" dirty="0" err="1" smtClean="0">
                          <a:effectLst/>
                          <a:latin typeface="Times New Roman" panose="02020603050405020304" pitchFamily="18" charset="0"/>
                          <a:ea typeface="Times New Roman" panose="02020603050405020304" pitchFamily="18" charset="0"/>
                        </a:rPr>
                        <a:t>người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bình</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thường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cũng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là</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những</a:t>
                      </a:r>
                      <a:r>
                        <a:rPr lang="en-US" sz="2400" dirty="0" smtClean="0">
                          <a:effectLst/>
                          <a:latin typeface="Times New Roman" panose="02020603050405020304" pitchFamily="18" charset="0"/>
                          <a:ea typeface="Times New Roman" panose="02020603050405020304" pitchFamily="18" charset="0"/>
                        </a:rPr>
                        <a:t> con </a:t>
                      </a:r>
                      <a:r>
                        <a:rPr lang="en-US" sz="2400" dirty="0" err="1" smtClean="0">
                          <a:effectLst/>
                          <a:latin typeface="Times New Roman" panose="02020603050405020304" pitchFamily="18" charset="0"/>
                          <a:ea typeface="Times New Roman" panose="02020603050405020304" pitchFamily="18" charset="0"/>
                        </a:rPr>
                        <a:t>người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có</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phẩm</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chất</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kì</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lạ</a:t>
                      </a:r>
                      <a:r>
                        <a:rPr lang="en-US" sz="2400" dirty="0" smtClean="0">
                          <a:effectLst/>
                          <a:latin typeface="Times New Roman" panose="02020603050405020304" pitchFamily="18" charset="0"/>
                          <a:ea typeface="Times New Roman" panose="02020603050405020304" pitchFamily="18" charset="0"/>
                        </a:rPr>
                        <a:t>.</a:t>
                      </a:r>
                    </a:p>
                    <a:p>
                      <a:pPr algn="just">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115066"/>
                  </a:ext>
                </a:extLst>
              </a:tr>
            </a:tbl>
          </a:graphicData>
        </a:graphic>
      </p:graphicFrame>
      <p:sp>
        <p:nvSpPr>
          <p:cNvPr id="7" name="Rectangle 6"/>
          <p:cNvSpPr/>
          <p:nvPr/>
        </p:nvSpPr>
        <p:spPr>
          <a:xfrm>
            <a:off x="2141536" y="151407"/>
            <a:ext cx="8793163" cy="888705"/>
          </a:xfrm>
          <a:prstGeom prst="rect">
            <a:avLst/>
          </a:prstGeom>
        </p:spPr>
        <p:txBody>
          <a:bodyPr wrap="square">
            <a:spAutoFit/>
          </a:bodyPr>
          <a:lstStyle/>
          <a:p>
            <a:pPr algn="ctr">
              <a:lnSpc>
                <a:spcPct val="115000"/>
              </a:lnSpc>
              <a:spcAft>
                <a:spcPts val="0"/>
              </a:spcAft>
            </a:pPr>
            <a:r>
              <a:rPr lang="en-US" sz="3200" b="1" dirty="0">
                <a:solidFill>
                  <a:srgbClr val="FF0000"/>
                </a:solidFill>
                <a:latin typeface="Times New Roman" panose="02020603050405020304" pitchFamily="18" charset="0"/>
                <a:ea typeface="Times New Roman" panose="02020603050405020304" pitchFamily="18" charset="0"/>
              </a:rPr>
              <a:t>PHIẾU HỌC TẬP 03: </a:t>
            </a:r>
            <a:r>
              <a:rPr lang="en-US" sz="3200" b="1" dirty="0" err="1">
                <a:solidFill>
                  <a:srgbClr val="FF0000"/>
                </a:solidFill>
                <a:latin typeface="Times New Roman" panose="02020603050405020304" pitchFamily="18" charset="0"/>
                <a:ea typeface="Times New Roman" panose="02020603050405020304" pitchFamily="18" charset="0"/>
              </a:rPr>
              <a:t>Sự</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ra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đời</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của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Thạch</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Sanh</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1300" b="1"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725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05812" y="1873453"/>
            <a:ext cx="3109913" cy="2586449"/>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Rounded Rectangle 9"/>
          <p:cNvSpPr/>
          <p:nvPr/>
        </p:nvSpPr>
        <p:spPr>
          <a:xfrm>
            <a:off x="740013" y="1485900"/>
            <a:ext cx="7251700" cy="3797300"/>
          </a:xfrm>
          <a:prstGeom prst="roundRect">
            <a:avLst/>
          </a:prstGeom>
          <a:blipFill>
            <a:blip r:embed="rId3"/>
            <a:tile tx="0" ty="0" sx="100000" sy="100000" flip="none" algn="tl"/>
          </a:bli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laque 11"/>
          <p:cNvSpPr/>
          <p:nvPr/>
        </p:nvSpPr>
        <p:spPr>
          <a:xfrm>
            <a:off x="687086" y="372528"/>
            <a:ext cx="8037814"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nl-NL" sz="2800" b="1" i="1" dirty="0">
                <a:solidFill>
                  <a:schemeClr val="tx1"/>
                </a:solidFill>
                <a:latin typeface="Times New Roman" panose="02020603050405020304" pitchFamily="18" charset="0"/>
                <a:ea typeface="Times New Roman" panose="02020603050405020304" pitchFamily="18" charset="0"/>
              </a:rPr>
              <a:t>b. Những thử thách và chiến công của Thạch Sanh</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562491" y="2063749"/>
            <a:ext cx="6573565" cy="2523768"/>
          </a:xfrm>
          <a:prstGeom prst="rect">
            <a:avLst/>
          </a:prstGeom>
        </p:spPr>
        <p:txBody>
          <a:bodyPr wrap="squar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Thảo</a:t>
            </a:r>
            <a:r>
              <a:rPr kumimoji="0" 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luận</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theo</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cặp</a:t>
            </a:r>
            <a:r>
              <a:rPr kumimoji="0" 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03 </a:t>
            </a:r>
            <a:r>
              <a:rPr kumimoji="0" lang="en-US"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phút,hoàn</a:t>
            </a:r>
            <a:r>
              <a:rPr kumimoji="0" 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phiếu</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tập</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04:</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06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21559" y="1739899"/>
            <a:ext cx="5054542" cy="485139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55296433"/>
              </p:ext>
            </p:extLst>
          </p:nvPr>
        </p:nvGraphicFramePr>
        <p:xfrm>
          <a:off x="215900" y="1739899"/>
          <a:ext cx="6553199" cy="4762500"/>
        </p:xfrm>
        <a:graphic>
          <a:graphicData uri="http://schemas.openxmlformats.org/drawingml/2006/table">
            <a:tbl>
              <a:tblPr firstRow="1" firstCol="1" bandRow="1"/>
              <a:tblGrid>
                <a:gridCol w="3275931">
                  <a:extLst>
                    <a:ext uri="{9D8B030D-6E8A-4147-A177-3AD203B41FA5}">
                      <a16:colId xmlns:a16="http://schemas.microsoft.com/office/drawing/2014/main" val="1287255635"/>
                    </a:ext>
                  </a:extLst>
                </a:gridCol>
                <a:gridCol w="3277268">
                  <a:extLst>
                    <a:ext uri="{9D8B030D-6E8A-4147-A177-3AD203B41FA5}">
                      <a16:colId xmlns:a16="http://schemas.microsoft.com/office/drawing/2014/main" val="2511625538"/>
                    </a:ext>
                  </a:extLst>
                </a:gridCol>
              </a:tblGrid>
              <a:tr h="952500">
                <a:tc>
                  <a:txBody>
                    <a:bodyPr/>
                    <a:lstStyle/>
                    <a:p>
                      <a:pPr algn="just">
                        <a:lnSpc>
                          <a:spcPct val="115000"/>
                        </a:lnSpc>
                        <a:spcAft>
                          <a:spcPts val="0"/>
                        </a:spcAft>
                      </a:pPr>
                      <a:r>
                        <a:rPr lang="nl-NL" sz="4000" dirty="0">
                          <a:effectLst/>
                          <a:latin typeface="Times New Roman" panose="02020603050405020304" pitchFamily="18" charset="0"/>
                          <a:ea typeface="Times New Roman" panose="02020603050405020304" pitchFamily="18" charset="0"/>
                          <a:cs typeface="Times New Roman" panose="02020603050405020304" pitchFamily="18" charset="0"/>
                        </a:rPr>
                        <a:t>Thử thách</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nl-NL" sz="4000" dirty="0">
                          <a:effectLst/>
                          <a:latin typeface="Times New Roman" panose="02020603050405020304" pitchFamily="18" charset="0"/>
                          <a:ea typeface="Times New Roman" panose="02020603050405020304" pitchFamily="18" charset="0"/>
                          <a:cs typeface="Times New Roman" panose="02020603050405020304" pitchFamily="18" charset="0"/>
                        </a:rPr>
                        <a:t>Chiến công</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950497"/>
                  </a:ext>
                </a:extLst>
              </a:tr>
              <a:tr h="952500">
                <a:tc>
                  <a:txBody>
                    <a:bodyPr/>
                    <a:lstStyle/>
                    <a:p>
                      <a:pPr algn="just">
                        <a:lnSpc>
                          <a:spcPct val="115000"/>
                        </a:lnSpc>
                        <a:spcAft>
                          <a:spcPts val="0"/>
                        </a:spcAft>
                      </a:pPr>
                      <a:r>
                        <a:rPr lang="nl-NL" sz="4000">
                          <a:effectLst/>
                          <a:latin typeface="Times New Roman" panose="02020603050405020304" pitchFamily="18" charset="0"/>
                          <a:ea typeface="Times New Roman" panose="02020603050405020304" pitchFamily="18" charset="0"/>
                          <a:cs typeface="Times New Roman" panose="02020603050405020304" pitchFamily="18" charset="0"/>
                        </a:rPr>
                        <a:t>-Lần 1:</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nl-NL" sz="4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40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831669"/>
                  </a:ext>
                </a:extLst>
              </a:tr>
              <a:tr h="952500">
                <a:tc>
                  <a:txBody>
                    <a:bodyPr/>
                    <a:lstStyle/>
                    <a:p>
                      <a:pPr algn="just">
                        <a:lnSpc>
                          <a:spcPct val="115000"/>
                        </a:lnSpc>
                        <a:spcAft>
                          <a:spcPts val="0"/>
                        </a:spcAft>
                      </a:pPr>
                      <a:r>
                        <a:rPr lang="nl-NL"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nl-NL" sz="4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40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617296"/>
                  </a:ext>
                </a:extLst>
              </a:tr>
              <a:tr h="952500">
                <a:tc>
                  <a:txBody>
                    <a:bodyPr/>
                    <a:lstStyle/>
                    <a:p>
                      <a:pPr algn="just">
                        <a:lnSpc>
                          <a:spcPct val="115000"/>
                        </a:lnSpc>
                        <a:spcAft>
                          <a:spcPts val="0"/>
                        </a:spcAft>
                      </a:pPr>
                      <a:r>
                        <a:rPr lang="nl-NL" sz="4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nl-NL" sz="4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40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388335"/>
                  </a:ext>
                </a:extLst>
              </a:tr>
              <a:tr h="952500">
                <a:tc>
                  <a:txBody>
                    <a:bodyPr/>
                    <a:lstStyle/>
                    <a:p>
                      <a:pPr algn="just">
                        <a:lnSpc>
                          <a:spcPct val="115000"/>
                        </a:lnSpc>
                        <a:spcAft>
                          <a:spcPts val="0"/>
                        </a:spcAft>
                      </a:pPr>
                      <a:r>
                        <a:rPr lang="nl-NL" sz="4000">
                          <a:effectLst/>
                          <a:latin typeface="Times New Roman" panose="02020603050405020304" pitchFamily="18" charset="0"/>
                          <a:ea typeface="Times New Roman" panose="02020603050405020304" pitchFamily="18" charset="0"/>
                          <a:cs typeface="Times New Roman" panose="02020603050405020304" pitchFamily="18" charset="0"/>
                        </a:rPr>
                        <a:t>Nhận xét:</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nl-NL" sz="4000" dirty="0">
                          <a:effectLst/>
                          <a:latin typeface="Times New Roman" panose="02020603050405020304" pitchFamily="18" charset="0"/>
                          <a:ea typeface="Times New Roman" panose="02020603050405020304" pitchFamily="18" charset="0"/>
                          <a:cs typeface="Times New Roman" panose="02020603050405020304" pitchFamily="18" charset="0"/>
                        </a:rPr>
                        <a:t>Nhận xét: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093417"/>
                  </a:ext>
                </a:extLst>
              </a:tr>
            </a:tbl>
          </a:graphicData>
        </a:graphic>
      </p:graphicFrame>
      <p:sp>
        <p:nvSpPr>
          <p:cNvPr id="7" name="Flowchart: Alternate Process 6"/>
          <p:cNvSpPr/>
          <p:nvPr/>
        </p:nvSpPr>
        <p:spPr>
          <a:xfrm>
            <a:off x="3962398" y="1017940"/>
            <a:ext cx="5334000" cy="613480"/>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PHIẾU HỌC TẬP 04</a:t>
            </a:r>
            <a:endParaRPr lang="en-US" sz="3600" b="1" dirty="0">
              <a:latin typeface="Times New Roman" panose="02020603050405020304" pitchFamily="18" charset="0"/>
              <a:cs typeface="Times New Roman" panose="02020603050405020304" pitchFamily="18" charset="0"/>
            </a:endParaRPr>
          </a:p>
        </p:txBody>
      </p:sp>
      <p:sp>
        <p:nvSpPr>
          <p:cNvPr id="8" name="Plaque 7"/>
          <p:cNvSpPr/>
          <p:nvPr/>
        </p:nvSpPr>
        <p:spPr>
          <a:xfrm>
            <a:off x="241299" y="74083"/>
            <a:ext cx="8037814"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nl-NL" sz="2800" b="1" i="1" dirty="0">
                <a:solidFill>
                  <a:schemeClr val="tx1"/>
                </a:solidFill>
                <a:latin typeface="Times New Roman" panose="02020603050405020304" pitchFamily="18" charset="0"/>
                <a:ea typeface="Times New Roman" panose="02020603050405020304" pitchFamily="18" charset="0"/>
              </a:rPr>
              <a:t>b. Những thử thách và chiến công của Thạch Sanh</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97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1599495"/>
              </p:ext>
            </p:extLst>
          </p:nvPr>
        </p:nvGraphicFramePr>
        <p:xfrm>
          <a:off x="482600" y="1676179"/>
          <a:ext cx="11315700" cy="5026009"/>
        </p:xfrm>
        <a:graphic>
          <a:graphicData uri="http://schemas.openxmlformats.org/drawingml/2006/table">
            <a:tbl>
              <a:tblPr firstRow="1" firstCol="1" bandRow="1"/>
              <a:tblGrid>
                <a:gridCol w="5702300">
                  <a:extLst>
                    <a:ext uri="{9D8B030D-6E8A-4147-A177-3AD203B41FA5}">
                      <a16:colId xmlns:a16="http://schemas.microsoft.com/office/drawing/2014/main" val="2082605670"/>
                    </a:ext>
                  </a:extLst>
                </a:gridCol>
                <a:gridCol w="5613400">
                  <a:extLst>
                    <a:ext uri="{9D8B030D-6E8A-4147-A177-3AD203B41FA5}">
                      <a16:colId xmlns:a16="http://schemas.microsoft.com/office/drawing/2014/main" val="25583523"/>
                    </a:ext>
                  </a:extLst>
                </a:gridCol>
              </a:tblGrid>
              <a:tr h="384302">
                <a:tc>
                  <a:txBody>
                    <a:bodyPr/>
                    <a:lstStyle/>
                    <a:p>
                      <a:pPr algn="ctr">
                        <a:lnSpc>
                          <a:spcPct val="115000"/>
                        </a:lnSpc>
                        <a:spcBef>
                          <a:spcPts val="300"/>
                        </a:spcBef>
                        <a:spcAft>
                          <a:spcPts val="300"/>
                        </a:spcAft>
                      </a:pP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300"/>
                        </a:spcBef>
                        <a:spcAft>
                          <a:spcPts val="300"/>
                        </a:spcAft>
                      </a:pP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3446563"/>
                  </a:ext>
                </a:extLst>
              </a:tr>
              <a:tr h="768605">
                <a:tc>
                  <a:txBody>
                    <a:bodyPr/>
                    <a:lstStyle/>
                    <a:p>
                      <a:pPr algn="just">
                        <a:lnSpc>
                          <a:spcPct val="115000"/>
                        </a:lnSpc>
                        <a:spcAft>
                          <a:spcPts val="0"/>
                        </a:spcAft>
                      </a:pP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miếu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TS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71862007"/>
                  </a:ext>
                </a:extLst>
              </a:tr>
              <a:tr h="737798">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hang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lấp</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Thuỷ</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Tề</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87541162"/>
                  </a:ext>
                </a:extLst>
              </a:tr>
              <a:tr h="737798">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chằn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thù</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TS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ngục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TS minh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oan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47404440"/>
                  </a:ext>
                </a:extLst>
              </a:tr>
              <a:tr h="384302">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18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hầu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sang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18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hầu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118559"/>
                  </a:ext>
                </a:extLst>
              </a:tr>
              <a:tr h="1661017">
                <a:tc gridSpan="2">
                  <a:txBody>
                    <a:bodyPr/>
                    <a:lstStyle/>
                    <a:p>
                      <a:pPr algn="just">
                        <a:lnSpc>
                          <a:spcPct val="115000"/>
                        </a:lnSpc>
                        <a:spcBef>
                          <a:spcPts val="300"/>
                        </a:spcBef>
                        <a:spcAft>
                          <a:spcPts val="300"/>
                        </a:spcAft>
                      </a:pP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effectLst/>
                          <a:latin typeface="Times New Roman" panose="02020603050405020304" pitchFamily="18" charset="0"/>
                          <a:ea typeface="Times New Roman" panose="02020603050405020304" pitchFamily="18" charset="0"/>
                          <a:sym typeface="Symbol" panose="05050102010706020507" pitchFamily="18" charset="2"/>
                        </a:rPr>
                        <a:t></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Thử</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thách</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ngày</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một</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tăng</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mức</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độ</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ngày</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càng</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nguy</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hiểm</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chiến</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công</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ngày</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rực</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rỡ</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vẻ</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vang</a:t>
                      </a:r>
                      <a:r>
                        <a:rPr lang="en-US" sz="2800" b="1" dirty="0" smtClean="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pPr>
                        <a:lnSpc>
                          <a:spcPct val="115000"/>
                        </a:lnSpc>
                        <a:spcBef>
                          <a:spcPts val="300"/>
                        </a:spcBef>
                        <a:spcAft>
                          <a:spcPts val="3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456026"/>
                  </a:ext>
                </a:extLst>
              </a:tr>
            </a:tbl>
          </a:graphicData>
        </a:graphic>
      </p:graphicFrame>
      <p:sp>
        <p:nvSpPr>
          <p:cNvPr id="6" name="Flowchart: Alternate Process 5"/>
          <p:cNvSpPr/>
          <p:nvPr/>
        </p:nvSpPr>
        <p:spPr>
          <a:xfrm>
            <a:off x="3835400" y="971792"/>
            <a:ext cx="5334000" cy="577608"/>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PHIẾU HỌC TẬP 04</a:t>
            </a:r>
            <a:endParaRPr lang="en-US" sz="3600" dirty="0">
              <a:latin typeface="Times New Roman" panose="02020603050405020304" pitchFamily="18" charset="0"/>
              <a:cs typeface="Times New Roman" panose="02020603050405020304" pitchFamily="18" charset="0"/>
            </a:endParaRPr>
          </a:p>
        </p:txBody>
      </p:sp>
      <p:sp>
        <p:nvSpPr>
          <p:cNvPr id="7" name="Plaque 6"/>
          <p:cNvSpPr/>
          <p:nvPr/>
        </p:nvSpPr>
        <p:spPr>
          <a:xfrm>
            <a:off x="241299" y="74083"/>
            <a:ext cx="8037814" cy="770930"/>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nl-NL" sz="2800" b="1" i="1" dirty="0">
                <a:solidFill>
                  <a:schemeClr val="tx1"/>
                </a:solidFill>
                <a:latin typeface="Times New Roman" panose="02020603050405020304" pitchFamily="18" charset="0"/>
                <a:ea typeface="Times New Roman" panose="02020603050405020304" pitchFamily="18" charset="0"/>
              </a:rPr>
              <a:t>b. Những thử thách và chiến công của Thạch Sanh</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131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280400" y="600868"/>
            <a:ext cx="3517900" cy="2925763"/>
          </a:xfrm>
          <a:prstGeom prst="ellipse">
            <a:avLst/>
          </a:prstGeom>
          <a:ln>
            <a:noFill/>
          </a:ln>
          <a:effectLst>
            <a:softEdge rad="112500"/>
          </a:effectLst>
        </p:spPr>
      </p:pic>
      <p:grpSp>
        <p:nvGrpSpPr>
          <p:cNvPr id="3" name="Group 2"/>
          <p:cNvGrpSpPr/>
          <p:nvPr/>
        </p:nvGrpSpPr>
        <p:grpSpPr>
          <a:xfrm>
            <a:off x="2658054" y="1086372"/>
            <a:ext cx="5622346" cy="1614412"/>
            <a:chOff x="2492954" y="965201"/>
            <a:chExt cx="5622346" cy="1614412"/>
          </a:xfrm>
        </p:grpSpPr>
        <p:sp>
          <p:nvSpPr>
            <p:cNvPr id="7" name="Right Arrow 6"/>
            <p:cNvSpPr/>
            <p:nvPr/>
          </p:nvSpPr>
          <p:spPr>
            <a:xfrm>
              <a:off x="2628900" y="965201"/>
              <a:ext cx="5486400" cy="1614412"/>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a:stretch>
              <a:fillRect/>
            </a:stretch>
          </p:blipFill>
          <p:spPr>
            <a:xfrm>
              <a:off x="2492954" y="1370026"/>
              <a:ext cx="5165146" cy="989953"/>
            </a:xfrm>
            <a:prstGeom prst="rect">
              <a:avLst/>
            </a:prstGeom>
          </p:spPr>
        </p:pic>
      </p:grpSp>
      <p:sp>
        <p:nvSpPr>
          <p:cNvPr id="9" name="Plaque 8"/>
          <p:cNvSpPr/>
          <p:nvPr/>
        </p:nvSpPr>
        <p:spPr>
          <a:xfrm>
            <a:off x="359833" y="119679"/>
            <a:ext cx="7755467"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nl-NL" sz="3200" dirty="0">
                <a:solidFill>
                  <a:schemeClr val="tx1"/>
                </a:solidFill>
                <a:latin typeface="Times New Roman" panose="02020603050405020304" pitchFamily="18" charset="0"/>
                <a:ea typeface="Times New Roman" panose="02020603050405020304" pitchFamily="18" charset="0"/>
              </a:rPr>
              <a:t>c</a:t>
            </a:r>
            <a:r>
              <a:rPr lang="nl-NL" sz="3200" b="1" i="1" dirty="0">
                <a:solidFill>
                  <a:schemeClr val="tx1"/>
                </a:solidFill>
                <a:latin typeface="Times New Roman" panose="02020603050405020304" pitchFamily="18" charset="0"/>
                <a:ea typeface="Times New Roman" panose="02020603050405020304" pitchFamily="18" charset="0"/>
              </a:rPr>
              <a:t>. Nhận xét về kết thúc truyện</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
        <p:nvSpPr>
          <p:cNvPr id="10" name="Rounded Rectangle 9"/>
          <p:cNvSpPr/>
          <p:nvPr/>
        </p:nvSpPr>
        <p:spPr>
          <a:xfrm>
            <a:off x="611716" y="2832100"/>
            <a:ext cx="7251700" cy="3797300"/>
          </a:xfrm>
          <a:prstGeom prst="roundRect">
            <a:avLst/>
          </a:prstGeom>
          <a:blipFill>
            <a:blip r:embed="rId4"/>
            <a:tile tx="0" ty="0" sx="100000" sy="100000" flip="none" algn="tl"/>
          </a:bli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889000" y="2965596"/>
            <a:ext cx="6769100" cy="3277820"/>
          </a:xfrm>
          <a:prstGeom prst="rect">
            <a:avLst/>
          </a:prstGeom>
        </p:spPr>
        <p:txBody>
          <a:bodyPr wrap="square">
            <a:spAutoFit/>
          </a:bodyPr>
          <a:lstStyle/>
          <a:p>
            <a:pPr>
              <a:lnSpc>
                <a:spcPct val="115000"/>
              </a:lnSpc>
              <a:spcAft>
                <a:spcPts val="0"/>
              </a:spcAft>
            </a:pPr>
            <a:r>
              <a:rPr lang="en-US" sz="2000" b="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Chỉ</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ra</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các</a:t>
            </a:r>
            <a:r>
              <a:rPr lang="en-US" sz="2000" i="1" dirty="0">
                <a:solidFill>
                  <a:srgbClr val="000000"/>
                </a:solidFill>
                <a:latin typeface="Times New Roman" panose="02020603050405020304" pitchFamily="18" charset="0"/>
                <a:ea typeface="Times New Roman" panose="02020603050405020304" pitchFamily="18" charset="0"/>
              </a:rPr>
              <a:t> chi </a:t>
            </a:r>
            <a:r>
              <a:rPr lang="en-US" sz="2000" i="1" dirty="0" err="1">
                <a:solidFill>
                  <a:srgbClr val="000000"/>
                </a:solidFill>
                <a:latin typeface="Times New Roman" panose="02020603050405020304" pitchFamily="18" charset="0"/>
                <a:ea typeface="Times New Roman" panose="02020603050405020304" pitchFamily="18" charset="0"/>
              </a:rPr>
              <a:t>tiết</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hoang</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đường</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kì</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ảo</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trong</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truyện</a:t>
            </a:r>
            <a:r>
              <a:rPr lang="en-US" sz="2000" i="1" dirty="0">
                <a:solidFill>
                  <a:srgbClr val="000000"/>
                </a:solidFill>
                <a:latin typeface="Times New Roman" panose="02020603050405020304" pitchFamily="18" charset="0"/>
                <a:ea typeface="Times New Roman" panose="02020603050405020304" pitchFamily="18" charset="0"/>
              </a:rPr>
              <a:t>? Ý </a:t>
            </a:r>
            <a:r>
              <a:rPr lang="en-US" sz="2000" i="1" dirty="0" err="1">
                <a:solidFill>
                  <a:srgbClr val="000000"/>
                </a:solidFill>
                <a:latin typeface="Times New Roman" panose="02020603050405020304" pitchFamily="18" charset="0"/>
                <a:ea typeface="Times New Roman" panose="02020603050405020304" pitchFamily="18" charset="0"/>
              </a:rPr>
              <a:t>nghĩa</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của</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các</a:t>
            </a:r>
            <a:r>
              <a:rPr lang="en-US" sz="2000" i="1" dirty="0">
                <a:solidFill>
                  <a:srgbClr val="000000"/>
                </a:solidFill>
                <a:latin typeface="Times New Roman" panose="02020603050405020304" pitchFamily="18" charset="0"/>
                <a:ea typeface="Times New Roman" panose="02020603050405020304" pitchFamily="18" charset="0"/>
              </a:rPr>
              <a:t> chi </a:t>
            </a:r>
            <a:r>
              <a:rPr lang="en-US" sz="2000" i="1" dirty="0" err="1">
                <a:solidFill>
                  <a:srgbClr val="000000"/>
                </a:solidFill>
                <a:latin typeface="Times New Roman" panose="02020603050405020304" pitchFamily="18" charset="0"/>
                <a:ea typeface="Times New Roman" panose="02020603050405020304" pitchFamily="18" charset="0"/>
              </a:rPr>
              <a:t>tiết</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trong</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việc</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khắc</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hoạ</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hìn</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tượng</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Thạch</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Sanh</a:t>
            </a:r>
            <a:r>
              <a:rPr lang="en-US" sz="2000" i="1"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nSpc>
                <a:spcPct val="115000"/>
              </a:lnSpc>
              <a:spcAft>
                <a:spcPts val="0"/>
              </a:spcAft>
            </a:pPr>
            <a:r>
              <a:rPr lang="nl-NL" sz="2000" i="1" dirty="0">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Truyện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kết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thúc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như</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thế</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nào</a:t>
            </a:r>
            <a:r>
              <a:rPr lang="en-US" sz="2000" dirty="0">
                <a:solidFill>
                  <a:srgbClr val="000000"/>
                </a:solidFill>
                <a:latin typeface="Times New Roman" panose="02020603050405020304" pitchFamily="18" charset="0"/>
                <a:ea typeface="Times New Roman" panose="02020603050405020304" pitchFamily="18" charset="0"/>
              </a:rPr>
              <a:t>? Qua </a:t>
            </a:r>
            <a:r>
              <a:rPr lang="en-US" sz="2000" dirty="0" err="1">
                <a:solidFill>
                  <a:srgbClr val="000000"/>
                </a:solidFill>
                <a:latin typeface="Times New Roman" panose="02020603050405020304" pitchFamily="18" charset="0"/>
                <a:ea typeface="Times New Roman" panose="02020603050405020304" pitchFamily="18" charset="0"/>
              </a:rPr>
              <a:t>kết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thúc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này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dân</a:t>
            </a:r>
            <a:r>
              <a:rPr lang="en-US" sz="2000" dirty="0">
                <a:solidFill>
                  <a:srgbClr val="000000"/>
                </a:solidFill>
                <a:latin typeface="Times New Roman" panose="02020603050405020304" pitchFamily="18" charset="0"/>
                <a:ea typeface="Times New Roman" panose="02020603050405020304" pitchFamily="18" charset="0"/>
              </a:rPr>
              <a:t> ta </a:t>
            </a:r>
            <a:r>
              <a:rPr lang="en-US" sz="2000" dirty="0" err="1">
                <a:solidFill>
                  <a:srgbClr val="000000"/>
                </a:solidFill>
                <a:latin typeface="Times New Roman" panose="02020603050405020304" pitchFamily="18" charset="0"/>
                <a:ea typeface="Times New Roman" panose="02020603050405020304" pitchFamily="18" charset="0"/>
              </a:rPr>
              <a:t>muốn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thể</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điều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gì</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Kết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thúc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này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phổ</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biến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truyện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cổ</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tích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Hãy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nêu</a:t>
            </a:r>
            <a:r>
              <a:rPr lang="en-US" sz="2000" dirty="0">
                <a:solidFill>
                  <a:srgbClr val="000000"/>
                </a:solidFill>
                <a:latin typeface="Times New Roman" panose="02020603050405020304" pitchFamily="18" charset="0"/>
                <a:ea typeface="Times New Roman" panose="02020603050405020304" pitchFamily="18" charset="0"/>
              </a:rPr>
              <a:t> 1 </a:t>
            </a:r>
            <a:r>
              <a:rPr lang="en-US" sz="2000" dirty="0" err="1">
                <a:solidFill>
                  <a:srgbClr val="000000"/>
                </a:solidFill>
                <a:latin typeface="Times New Roman" panose="02020603050405020304" pitchFamily="18" charset="0"/>
                <a:ea typeface="Times New Roman" panose="02020603050405020304" pitchFamily="18" charset="0"/>
              </a:rPr>
              <a:t>số</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ví</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dụ</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nSpc>
                <a:spcPct val="115000"/>
              </a:lnSpc>
              <a:spcAft>
                <a:spcPts val="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Kết</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truyện</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mẹ</a:t>
            </a:r>
            <a:r>
              <a:rPr lang="en-US" sz="2000" i="1" dirty="0">
                <a:solidFill>
                  <a:srgbClr val="000000"/>
                </a:solidFill>
                <a:latin typeface="Times New Roman" panose="02020603050405020304" pitchFamily="18" charset="0"/>
                <a:ea typeface="Times New Roman" panose="02020603050405020304" pitchFamily="18" charset="0"/>
              </a:rPr>
              <a:t> con </a:t>
            </a:r>
            <a:r>
              <a:rPr lang="en-US" sz="2000" i="1" dirty="0" err="1">
                <a:solidFill>
                  <a:srgbClr val="000000"/>
                </a:solidFill>
                <a:latin typeface="Times New Roman" panose="02020603050405020304" pitchFamily="18" charset="0"/>
                <a:ea typeface="Times New Roman" panose="02020603050405020304" pitchFamily="18" charset="0"/>
              </a:rPr>
              <a:t>Lí</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Thông</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bị</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sét</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đánh</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chết</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rồi</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bị</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hóa</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kiếp</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thành</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bọ</a:t>
            </a:r>
            <a:r>
              <a:rPr lang="en-US" sz="2000" i="1" dirty="0">
                <a:solidFill>
                  <a:srgbClr val="000000"/>
                </a:solidFill>
                <a:latin typeface="Times New Roman" panose="02020603050405020304" pitchFamily="18" charset="0"/>
                <a:ea typeface="Times New Roman" panose="02020603050405020304" pitchFamily="18" charset="0"/>
              </a:rPr>
              <a:t> hung </a:t>
            </a:r>
            <a:r>
              <a:rPr lang="en-US" sz="2000" i="1" dirty="0" err="1">
                <a:solidFill>
                  <a:srgbClr val="000000"/>
                </a:solidFill>
                <a:latin typeface="Times New Roman" panose="02020603050405020304" pitchFamily="18" charset="0"/>
                <a:ea typeface="Times New Roman" panose="02020603050405020304" pitchFamily="18" charset="0"/>
              </a:rPr>
              <a:t>có</a:t>
            </a:r>
            <a:r>
              <a:rPr lang="en-US" sz="2000" i="1" dirty="0">
                <a:solidFill>
                  <a:srgbClr val="000000"/>
                </a:solidFill>
                <a:latin typeface="Times New Roman" panose="02020603050405020304" pitchFamily="18" charset="0"/>
                <a:ea typeface="Times New Roman" panose="02020603050405020304" pitchFamily="18" charset="0"/>
              </a:rPr>
              <a:t> ý </a:t>
            </a:r>
            <a:r>
              <a:rPr lang="en-US" sz="2000" i="1" dirty="0" err="1">
                <a:solidFill>
                  <a:srgbClr val="000000"/>
                </a:solidFill>
                <a:latin typeface="Times New Roman" panose="02020603050405020304" pitchFamily="18" charset="0"/>
                <a:ea typeface="Times New Roman" panose="02020603050405020304" pitchFamily="18" charset="0"/>
              </a:rPr>
              <a:t>nghĩa</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như</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thế</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nào</a:t>
            </a:r>
            <a:r>
              <a:rPr lang="en-US" sz="2000" i="1"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nSpc>
                <a:spcPct val="115000"/>
              </a:lnSpc>
              <a:spcAft>
                <a:spcPts val="0"/>
              </a:spcAft>
            </a:pPr>
            <a:r>
              <a:rPr lang="en-US" sz="2000" b="1" dirty="0">
                <a:solidFill>
                  <a:srgbClr val="000000"/>
                </a:solidFill>
                <a:latin typeface="Times New Roman" panose="02020603050405020304" pitchFamily="18" charset="0"/>
                <a:ea typeface="Times New Roman" panose="02020603050405020304" pitchFamily="18" charset="0"/>
              </a:rPr>
              <a:t>? </a:t>
            </a:r>
            <a:r>
              <a:rPr lang="nl-NL" sz="2000" i="1" dirty="0">
                <a:latin typeface="Times New Roman" panose="02020603050405020304" pitchFamily="18" charset="0"/>
                <a:ea typeface="Times New Roman" panose="02020603050405020304" pitchFamily="18" charset="0"/>
              </a:rPr>
              <a:t>Chi tiết tiếng đàn thần, niêu cơm trong phần kết chuyện Thạch Sanh gửi gắm ước mơ gì của nhân dân</a:t>
            </a:r>
            <a:r>
              <a:rPr lang="nl-NL" sz="2000" dirty="0">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902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1000"/>
                                        <p:tgtEl>
                                          <p:spTgt spid="2">
                                            <p:txEl>
                                              <p:pRg st="0" end="0"/>
                                            </p:txEl>
                                          </p:spTgt>
                                        </p:tgtEl>
                                      </p:cBhvr>
                                    </p:animEffect>
                                    <p:anim calcmode="lin" valueType="num">
                                      <p:cBhvr>
                                        <p:cTn id="3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fade">
                                      <p:cBhvr>
                                        <p:cTn id="39" dur="1000"/>
                                        <p:tgtEl>
                                          <p:spTgt spid="2">
                                            <p:txEl>
                                              <p:pRg st="1" end="1"/>
                                            </p:txEl>
                                          </p:spTgt>
                                        </p:tgtEl>
                                      </p:cBhvr>
                                    </p:animEffect>
                                    <p:anim calcmode="lin" valueType="num">
                                      <p:cBhvr>
                                        <p:cTn id="4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fade">
                                      <p:cBhvr>
                                        <p:cTn id="46" dur="1000"/>
                                        <p:tgtEl>
                                          <p:spTgt spid="2">
                                            <p:txEl>
                                              <p:pRg st="2" end="2"/>
                                            </p:txEl>
                                          </p:spTgt>
                                        </p:tgtEl>
                                      </p:cBhvr>
                                    </p:animEffect>
                                    <p:anim calcmode="lin" valueType="num">
                                      <p:cBhvr>
                                        <p:cTn id="4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fade">
                                      <p:cBhvr>
                                        <p:cTn id="53" dur="1000"/>
                                        <p:tgtEl>
                                          <p:spTgt spid="2">
                                            <p:txEl>
                                              <p:pRg st="3" end="3"/>
                                            </p:txEl>
                                          </p:spTgt>
                                        </p:tgtEl>
                                      </p:cBhvr>
                                    </p:animEffect>
                                    <p:anim calcmode="lin" valueType="num">
                                      <p:cBhvr>
                                        <p:cTn id="5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635001" y="94279"/>
            <a:ext cx="5951538"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nl-NL" sz="3200" dirty="0">
                <a:solidFill>
                  <a:schemeClr val="tx1"/>
                </a:solidFill>
                <a:latin typeface="Times New Roman" panose="02020603050405020304" pitchFamily="18" charset="0"/>
                <a:ea typeface="Times New Roman" panose="02020603050405020304" pitchFamily="18" charset="0"/>
              </a:rPr>
              <a:t>c</a:t>
            </a:r>
            <a:r>
              <a:rPr lang="nl-NL" sz="3200" b="1" i="1" dirty="0">
                <a:solidFill>
                  <a:schemeClr val="tx1"/>
                </a:solidFill>
                <a:latin typeface="Times New Roman" panose="02020603050405020304" pitchFamily="18" charset="0"/>
                <a:ea typeface="Times New Roman" panose="02020603050405020304" pitchFamily="18" charset="0"/>
              </a:rPr>
              <a:t>. Nhận xét về kết thúc truyện</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
        <p:nvSpPr>
          <p:cNvPr id="6" name="Round Single Corner Rectangle 5"/>
          <p:cNvSpPr/>
          <p:nvPr/>
        </p:nvSpPr>
        <p:spPr>
          <a:xfrm>
            <a:off x="933450" y="1125537"/>
            <a:ext cx="10325100" cy="5207000"/>
          </a:xfrm>
          <a:prstGeom prst="round1Rect">
            <a:avLst/>
          </a:prstGeom>
          <a:blipFill>
            <a:blip r:embed="rId2"/>
            <a:tile tx="0" ty="0" sx="100000" sy="100000" flip="none" algn="tl"/>
          </a:blipFill>
          <a:ln w="19050"/>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400" dirty="0">
                <a:solidFill>
                  <a:srgbClr val="000000"/>
                </a:solidFill>
                <a:latin typeface="Times New Roman" panose="02020603050405020304" pitchFamily="18" charset="0"/>
                <a:ea typeface="Times New Roman" panose="02020603050405020304" pitchFamily="18" charset="0"/>
              </a:rPr>
              <a:t>Thạch Sanh được cưới công chúa, lại được vua nhường ngôi cho. Còn mẹ con Lý Thông bị sét đánh chết, biến thành bọ hung.</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ea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Thể hiện ước mơ, niềm tin của nhân dân về công lý xã hội, sự chiến thắng cuối cùng của những con người chính nghĩa lương thiện (ở hiền gặp lành, ở ác gặp ác) và ước mơ của nhân dân về sự đổi đời</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Thể hiện thái độ kiên quyết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muốn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trừng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ác</a:t>
            </a:r>
            <a:r>
              <a:rPr lang="vi-VN" sz="2400" dirty="0">
                <a:solidFill>
                  <a:srgbClr val="000000"/>
                </a:solidFill>
                <a:latin typeface="Times New Roman" panose="02020603050405020304" pitchFamily="18" charset="0"/>
                <a:ea typeface="Times New Roman" panose="02020603050405020304" pitchFamily="18" charset="0"/>
              </a:rPr>
              <a:t>: Cái ác sẽ bị trừng trị đích đáng. Nếu chết đi thì chưa đủ. Hai mẹ con còn bị biến thành bọ hung, loài 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bẩn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thỉu</a:t>
            </a: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 Những kẻ xấu xa bạc ác như mẹ con LT không chỉ bị trừng trị ở đời này kiếp này, mà mãi mãi về sau, cho dù có đầu thai kiếp khác cũng vẫn bị người đời xa lánh khinh rẻ.</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416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635001" y="195879"/>
            <a:ext cx="5822950"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a:t>
            </a:r>
            <a:r>
              <a:rPr kumimoji="0" lang="nl-NL"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Nhận xét về kết thúc truyện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ound Single Corner Rectangle 5"/>
          <p:cNvSpPr/>
          <p:nvPr/>
        </p:nvSpPr>
        <p:spPr>
          <a:xfrm>
            <a:off x="947737" y="1443037"/>
            <a:ext cx="10325100" cy="4675187"/>
          </a:xfrm>
          <a:prstGeom prst="round1Rect">
            <a:avLst/>
          </a:prstGeom>
          <a:blipFill>
            <a:blip r:embed="rId2"/>
            <a:tile tx="0" ty="0" sx="100000" sy="100000" flip="none" algn="tl"/>
          </a:blipFill>
          <a:ln w="1905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300"/>
              </a:spcAft>
            </a:pPr>
            <a:r>
              <a:rPr lang="en-US" sz="2400" b="1" dirty="0">
                <a:solidFill>
                  <a:schemeClr val="tx1"/>
                </a:solidFill>
                <a:latin typeface="Times New Roman" panose="02020603050405020304" pitchFamily="18" charset="0"/>
                <a:ea typeface="Times New Roman" panose="02020603050405020304" pitchFamily="18" charset="0"/>
              </a:rPr>
              <a:t>* </a:t>
            </a:r>
            <a:r>
              <a:rPr lang="en-US" sz="2400" b="1" u="sng" dirty="0">
                <a:solidFill>
                  <a:schemeClr val="tx1"/>
                </a:solidFill>
                <a:latin typeface="Times New Roman" panose="02020603050405020304" pitchFamily="18" charset="0"/>
                <a:ea typeface="Times New Roman" panose="02020603050405020304" pitchFamily="18" charset="0"/>
              </a:rPr>
              <a:t>Chi </a:t>
            </a:r>
            <a:r>
              <a:rPr lang="en-US" sz="2800" b="1" u="sng" dirty="0" err="1">
                <a:solidFill>
                  <a:schemeClr val="tx1"/>
                </a:solidFill>
                <a:latin typeface="Times New Roman" panose="02020603050405020304" pitchFamily="18" charset="0"/>
                <a:ea typeface="Times New Roman" panose="02020603050405020304" pitchFamily="18" charset="0"/>
              </a:rPr>
              <a:t>tiết</a:t>
            </a:r>
            <a:r>
              <a:rPr lang="en-US" sz="2800" b="1" u="sng" dirty="0">
                <a:solidFill>
                  <a:schemeClr val="tx1"/>
                </a:solidFill>
                <a:latin typeface="Times New Roman" panose="02020603050405020304" pitchFamily="18" charset="0"/>
                <a:ea typeface="Times New Roman" panose="02020603050405020304" pitchFamily="18" charset="0"/>
              </a:rPr>
              <a:t> </a:t>
            </a:r>
            <a:r>
              <a:rPr lang="en-US" sz="2800" b="1" u="sng" dirty="0" err="1">
                <a:solidFill>
                  <a:schemeClr val="tx1"/>
                </a:solidFill>
                <a:latin typeface="Times New Roman" panose="02020603050405020304" pitchFamily="18" charset="0"/>
                <a:ea typeface="Times New Roman" panose="02020603050405020304" pitchFamily="18" charset="0"/>
              </a:rPr>
              <a:t>tiếng</a:t>
            </a:r>
            <a:r>
              <a:rPr lang="en-US" sz="2800" b="1" u="sng" dirty="0">
                <a:solidFill>
                  <a:schemeClr val="tx1"/>
                </a:solidFill>
                <a:latin typeface="Times New Roman" panose="02020603050405020304" pitchFamily="18" charset="0"/>
                <a:ea typeface="Times New Roman" panose="02020603050405020304" pitchFamily="18" charset="0"/>
              </a:rPr>
              <a:t> </a:t>
            </a:r>
            <a:r>
              <a:rPr lang="en-US" sz="2800" b="1" u="sng" dirty="0" err="1">
                <a:solidFill>
                  <a:schemeClr val="tx1"/>
                </a:solidFill>
                <a:latin typeface="Times New Roman" panose="02020603050405020304" pitchFamily="18" charset="0"/>
                <a:ea typeface="Times New Roman" panose="02020603050405020304" pitchFamily="18" charset="0"/>
              </a:rPr>
              <a:t>đàn</a:t>
            </a:r>
            <a:r>
              <a:rPr lang="en-US" sz="2800" b="1" u="sng" dirty="0">
                <a:solidFill>
                  <a:schemeClr val="tx1"/>
                </a:solidFill>
                <a:latin typeface="Times New Roman" panose="02020603050405020304" pitchFamily="18" charset="0"/>
                <a:ea typeface="Times New Roman" panose="02020603050405020304" pitchFamily="18" charset="0"/>
              </a:rPr>
              <a:t> </a:t>
            </a:r>
            <a:r>
              <a:rPr lang="en-US" sz="2800" b="1" u="sng" dirty="0" err="1">
                <a:solidFill>
                  <a:schemeClr val="tx1"/>
                </a:solidFill>
                <a:latin typeface="Times New Roman" panose="02020603050405020304" pitchFamily="18" charset="0"/>
                <a:ea typeface="Times New Roman" panose="02020603050405020304" pitchFamily="18" charset="0"/>
              </a:rPr>
              <a:t>thần</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kì</a:t>
            </a:r>
            <a:r>
              <a:rPr lang="en-US" sz="2800" b="1" dirty="0">
                <a:solidFill>
                  <a:schemeClr val="tx1"/>
                </a:solidFill>
                <a:latin typeface="Times New Roman" panose="02020603050405020304" pitchFamily="18" charset="0"/>
                <a:ea typeface="Times New Roman" panose="02020603050405020304" pitchFamily="18" charset="0"/>
              </a:rPr>
              <a:t>:</a:t>
            </a:r>
            <a:endParaRPr lang="en-US" sz="28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Tiếng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đàn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giúp</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nhân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vật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được</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giải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oan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giải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thoát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Nhờ</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tiếng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đàn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mà</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công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chúa</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khỏi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câm</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giải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thoát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rPr>
              <a:t> TS, </a:t>
            </a:r>
            <a:r>
              <a:rPr lang="en-US" sz="2800" dirty="0" err="1">
                <a:solidFill>
                  <a:schemeClr val="tx1"/>
                </a:solidFill>
                <a:latin typeface="Times New Roman" panose="02020603050405020304" pitchFamily="18" charset="0"/>
                <a:ea typeface="Times New Roman" panose="02020603050405020304" pitchFamily="18" charset="0"/>
              </a:rPr>
              <a:t>Lí</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Thông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bị</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vạch</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mặt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đó</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là</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tiếng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đàn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của</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công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lí</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Tác</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giả</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dân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gian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đã</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sử</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dụng</a:t>
            </a:r>
            <a:r>
              <a:rPr lang="en-US" sz="2800" dirty="0">
                <a:solidFill>
                  <a:schemeClr val="tx1"/>
                </a:solidFill>
                <a:latin typeface="Times New Roman" panose="02020603050405020304" pitchFamily="18" charset="0"/>
                <a:ea typeface="Times New Roman" panose="02020603050405020304" pitchFamily="18" charset="0"/>
              </a:rPr>
              <a:t> chi </a:t>
            </a:r>
            <a:r>
              <a:rPr lang="en-US" sz="2800" dirty="0" err="1">
                <a:solidFill>
                  <a:schemeClr val="tx1"/>
                </a:solidFill>
                <a:latin typeface="Times New Roman" panose="02020603050405020304" pitchFamily="18" charset="0"/>
                <a:ea typeface="Times New Roman" panose="02020603050405020304" pitchFamily="18" charset="0"/>
              </a:rPr>
              <a:t>tiết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thần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kì</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để</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thể</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hiện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quan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niệm</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và</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ước</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mơ</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công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lí</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của</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mình</a:t>
            </a:r>
            <a:r>
              <a:rPr lang="en-US" sz="2800" dirty="0">
                <a:solidFill>
                  <a:schemeClr val="tx1"/>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Tiếng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đàn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làm</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quân</a:t>
            </a:r>
            <a:r>
              <a:rPr lang="en-US" sz="2800" dirty="0">
                <a:solidFill>
                  <a:schemeClr val="tx1"/>
                </a:solidFill>
                <a:latin typeface="Times New Roman" panose="02020603050405020304" pitchFamily="18" charset="0"/>
                <a:ea typeface="Times New Roman" panose="02020603050405020304" pitchFamily="18" charset="0"/>
              </a:rPr>
              <a:t> 18 </a:t>
            </a:r>
            <a:r>
              <a:rPr lang="en-US" sz="2800" dirty="0" err="1">
                <a:solidFill>
                  <a:schemeClr val="tx1"/>
                </a:solidFill>
                <a:latin typeface="Times New Roman" panose="02020603050405020304" pitchFamily="18" charset="0"/>
                <a:ea typeface="Times New Roman" panose="02020603050405020304" pitchFamily="18" charset="0"/>
              </a:rPr>
              <a:t>nước</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chư</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hầu</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phải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cuốn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giáp</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xin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hàng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Nó</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là</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vũ</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khí</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đặc</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biệt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để</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cảm</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háo</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kẻ</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thù</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Tiếng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đàn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là</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đại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diện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cái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thiện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và</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tinh</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thần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yêu</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chuộng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hoà</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bình</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của</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nhân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dân</a:t>
            </a:r>
            <a:r>
              <a:rPr lang="en-US" sz="2800" dirty="0">
                <a:solidFill>
                  <a:schemeClr val="tx1"/>
                </a:solidFill>
                <a:latin typeface="Times New Roman" panose="02020603050405020304" pitchFamily="18" charset="0"/>
                <a:ea typeface="Times New Roman" panose="02020603050405020304" pitchFamily="18" charset="0"/>
              </a:rPr>
              <a:t> ta.</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35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635001" y="195879"/>
            <a:ext cx="5708650"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a:t>
            </a:r>
            <a:r>
              <a:rPr kumimoji="0" lang="nl-NL"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Nhận xét về kết thúc truyện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ound Single Corner Rectangle 5"/>
          <p:cNvSpPr/>
          <p:nvPr/>
        </p:nvSpPr>
        <p:spPr>
          <a:xfrm>
            <a:off x="933450" y="1282700"/>
            <a:ext cx="10325100" cy="5207000"/>
          </a:xfrm>
          <a:prstGeom prst="round1Rect">
            <a:avLst/>
          </a:prstGeom>
          <a:blipFill>
            <a:blip r:embed="rId2"/>
            <a:tile tx="0" ty="0" sx="100000" sy="100000" flip="none" algn="tl"/>
          </a:blipFill>
          <a:ln w="1905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300"/>
              </a:spcAft>
            </a:pPr>
            <a:r>
              <a:rPr lang="en-US" sz="2800" b="1" dirty="0">
                <a:solidFill>
                  <a:schemeClr val="tx1"/>
                </a:solidFill>
                <a:latin typeface="Times New Roman" panose="02020603050405020304" pitchFamily="18" charset="0"/>
                <a:ea typeface="Times New Roman" panose="02020603050405020304" pitchFamily="18" charset="0"/>
              </a:rPr>
              <a:t>* </a:t>
            </a:r>
            <a:r>
              <a:rPr lang="en-US" sz="3200" b="1" dirty="0">
                <a:solidFill>
                  <a:schemeClr val="tx1"/>
                </a:solidFill>
                <a:latin typeface="Times New Roman" panose="02020603050405020304" pitchFamily="18" charset="0"/>
                <a:ea typeface="Times New Roman" panose="02020603050405020304" pitchFamily="18" charset="0"/>
              </a:rPr>
              <a:t>Chi </a:t>
            </a:r>
            <a:r>
              <a:rPr lang="en-US" sz="3200" b="1" dirty="0" err="1">
                <a:solidFill>
                  <a:schemeClr val="tx1"/>
                </a:solidFill>
                <a:latin typeface="Times New Roman" panose="02020603050405020304" pitchFamily="18" charset="0"/>
                <a:ea typeface="Times New Roman" panose="02020603050405020304" pitchFamily="18" charset="0"/>
              </a:rPr>
              <a:t>tiêt</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niêu</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cơm</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thần</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kì</a:t>
            </a:r>
            <a:r>
              <a:rPr lang="en-US" sz="3200" b="1" dirty="0">
                <a:solidFill>
                  <a:schemeClr val="tx1"/>
                </a:solidFill>
                <a:latin typeface="Times New Roman" panose="02020603050405020304" pitchFamily="18" charset="0"/>
                <a:ea typeface="Times New Roman" panose="02020603050405020304" pitchFamily="18" charset="0"/>
              </a:rPr>
              <a:t>:</a:t>
            </a:r>
            <a:endParaRPr lang="en-US" sz="32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Niêu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cơm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có</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sức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mạnh</a:t>
            </a:r>
            <a:r>
              <a:rPr lang="en-US" sz="3200" dirty="0">
                <a:solidFill>
                  <a:schemeClr val="tx1"/>
                </a:solidFill>
                <a:latin typeface="Times New Roman" panose="02020603050405020304" pitchFamily="18" charset="0"/>
                <a:ea typeface="Times New Roman" panose="02020603050405020304" pitchFamily="18" charset="0"/>
              </a:rPr>
              <a:t> phi </a:t>
            </a:r>
            <a:r>
              <a:rPr lang="en-US" sz="3200" dirty="0" err="1">
                <a:solidFill>
                  <a:schemeClr val="tx1"/>
                </a:solidFill>
                <a:latin typeface="Times New Roman" panose="02020603050405020304" pitchFamily="18" charset="0"/>
                <a:ea typeface="Times New Roman" panose="02020603050405020304" pitchFamily="18" charset="0"/>
              </a:rPr>
              <a:t>thường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cứ</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ăn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hết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lại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đầy</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làm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cho</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quân</a:t>
            </a:r>
            <a:r>
              <a:rPr lang="en-US" sz="3200" dirty="0">
                <a:solidFill>
                  <a:schemeClr val="tx1"/>
                </a:solidFill>
                <a:latin typeface="Times New Roman" panose="02020603050405020304" pitchFamily="18" charset="0"/>
                <a:ea typeface="Times New Roman" panose="02020603050405020304" pitchFamily="18" charset="0"/>
              </a:rPr>
              <a:t> 18 </a:t>
            </a:r>
            <a:r>
              <a:rPr lang="en-US" sz="3200" dirty="0" err="1">
                <a:solidFill>
                  <a:schemeClr val="tx1"/>
                </a:solidFill>
                <a:latin typeface="Times New Roman" panose="02020603050405020304" pitchFamily="18" charset="0"/>
                <a:ea typeface="Times New Roman" panose="02020603050405020304" pitchFamily="18" charset="0"/>
              </a:rPr>
              <a:t>nước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chư</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hầu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phải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từ</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chỗ</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coi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thường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chế</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giễu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phải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ngạc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nhiên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khâm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phục</a:t>
            </a:r>
            <a:endParaRPr lang="en-US" sz="32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Niêu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cơm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và</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lời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thách</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đố</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đã</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chứng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tỏ</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sự</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tài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giỏi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của</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Thạch</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Sanh</a:t>
            </a:r>
            <a:r>
              <a:rPr lang="en-US" sz="3200" dirty="0">
                <a:solidFill>
                  <a:schemeClr val="tx1"/>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Niêu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cơm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thần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kì</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là</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tượng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chưng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cho</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tấm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lòng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nhân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đạo</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tư</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tưởng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yêu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hoà</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bình</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của</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nhân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dân</a:t>
            </a:r>
            <a:r>
              <a:rPr lang="en-US" sz="3200" dirty="0">
                <a:solidFill>
                  <a:schemeClr val="tx1"/>
                </a:solidFill>
                <a:latin typeface="Times New Roman" panose="02020603050405020304" pitchFamily="18" charset="0"/>
                <a:ea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65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703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Callout 5"/>
          <p:cNvSpPr/>
          <p:nvPr/>
        </p:nvSpPr>
        <p:spPr>
          <a:xfrm>
            <a:off x="1744478" y="1513545"/>
            <a:ext cx="2819400" cy="3403600"/>
          </a:xfrm>
          <a:prstGeom prst="rightArrowCallou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i="1" dirty="0" smtClean="0">
                <a:solidFill>
                  <a:schemeClr val="tx1"/>
                </a:solidFill>
                <a:latin typeface="Times New Roman" panose="02020603050405020304" pitchFamily="18" charset="0"/>
                <a:ea typeface="Times New Roman" panose="02020603050405020304" pitchFamily="18" charset="0"/>
              </a:rPr>
              <a:t>6.Tổng </a:t>
            </a:r>
            <a:r>
              <a:rPr lang="nl-NL" sz="4000" b="1" i="1" dirty="0">
                <a:solidFill>
                  <a:schemeClr val="tx1"/>
                </a:solidFill>
                <a:latin typeface="Times New Roman" panose="02020603050405020304" pitchFamily="18" charset="0"/>
                <a:ea typeface="Times New Roman" panose="02020603050405020304" pitchFamily="18" charset="0"/>
              </a:rPr>
              <a:t>kết</a:t>
            </a:r>
            <a:endParaRPr lang="en-US" sz="4000" dirty="0">
              <a:solidFill>
                <a:schemeClr val="tx1"/>
              </a:solidFill>
            </a:endParaRPr>
          </a:p>
        </p:txBody>
      </p:sp>
      <p:grpSp>
        <p:nvGrpSpPr>
          <p:cNvPr id="2" name="Group 1"/>
          <p:cNvGrpSpPr/>
          <p:nvPr/>
        </p:nvGrpSpPr>
        <p:grpSpPr>
          <a:xfrm>
            <a:off x="4728978" y="195922"/>
            <a:ext cx="5715000" cy="2976562"/>
            <a:chOff x="4533900" y="287339"/>
            <a:chExt cx="5715000" cy="2976562"/>
          </a:xfrm>
        </p:grpSpPr>
        <p:pic>
          <p:nvPicPr>
            <p:cNvPr id="7" name="Picture 6"/>
            <p:cNvPicPr>
              <a:picLocks noChangeAspect="1"/>
            </p:cNvPicPr>
            <p:nvPr/>
          </p:nvPicPr>
          <p:blipFill>
            <a:blip r:embed="rId3"/>
            <a:stretch>
              <a:fillRect/>
            </a:stretch>
          </p:blipFill>
          <p:spPr>
            <a:xfrm>
              <a:off x="4533900" y="287339"/>
              <a:ext cx="5715000" cy="2976562"/>
            </a:xfrm>
            <a:prstGeom prst="rect">
              <a:avLst/>
            </a:prstGeom>
          </p:spPr>
        </p:pic>
        <p:sp>
          <p:nvSpPr>
            <p:cNvPr id="9" name="Rectangle 8"/>
            <p:cNvSpPr/>
            <p:nvPr/>
          </p:nvSpPr>
          <p:spPr>
            <a:xfrm>
              <a:off x="4978400" y="472282"/>
              <a:ext cx="4902200" cy="2640723"/>
            </a:xfrm>
            <a:prstGeom prst="rect">
              <a:avLst/>
            </a:prstGeom>
          </p:spPr>
          <p:txBody>
            <a:bodyPr wrap="square">
              <a:spAutoFit/>
            </a:bodyPr>
            <a:lstStyle/>
            <a:p>
              <a:pPr>
                <a:lnSpc>
                  <a:spcPct val="115000"/>
                </a:lnSpc>
                <a:spcAft>
                  <a:spcPts val="0"/>
                </a:spcAft>
              </a:pPr>
              <a:r>
                <a:rPr lang="nl-NL" sz="2400" b="1" i="1" dirty="0">
                  <a:latin typeface="Times New Roman" panose="02020603050405020304" pitchFamily="18" charset="0"/>
                  <a:ea typeface="Times New Roman" panose="02020603050405020304" pitchFamily="18" charset="0"/>
                </a:rPr>
                <a:t>1. Nghệ thuật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nl-NL" sz="2400" dirty="0">
                  <a:latin typeface="Times New Roman" panose="02020603050405020304" pitchFamily="18" charset="0"/>
                  <a:ea typeface="Times New Roman" panose="02020603050405020304" pitchFamily="18" charset="0"/>
                </a:rPr>
                <a:t>- Kết cấu, cốt chuyện mạch lạc, sắp xếp tình tiết khéo léo.</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nl-NL" sz="2400" dirty="0">
                  <a:latin typeface="Times New Roman" panose="02020603050405020304" pitchFamily="18" charset="0"/>
                  <a:ea typeface="Times New Roman" panose="02020603050405020304" pitchFamily="18" charset="0"/>
                </a:rPr>
                <a:t>- Xây dựng tuyến nhân vật tương phản, đối lập .</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nl-NL" sz="2400" dirty="0">
                  <a:latin typeface="Times New Roman" panose="02020603050405020304" pitchFamily="18" charset="0"/>
                  <a:ea typeface="Times New Roman" panose="02020603050405020304" pitchFamily="18" charset="0"/>
                </a:rPr>
                <a:t>- Các chi tiết thần kì .</a:t>
              </a:r>
              <a:r>
                <a:rPr lang="nl-NL" sz="2400" i="1"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grpSp>
      <p:grpSp>
        <p:nvGrpSpPr>
          <p:cNvPr id="3" name="Group 2"/>
          <p:cNvGrpSpPr/>
          <p:nvPr/>
        </p:nvGrpSpPr>
        <p:grpSpPr>
          <a:xfrm>
            <a:off x="4728978" y="3215343"/>
            <a:ext cx="5718544" cy="3446735"/>
            <a:chOff x="4533900" y="3306761"/>
            <a:chExt cx="5718544" cy="3446735"/>
          </a:xfrm>
        </p:grpSpPr>
        <p:pic>
          <p:nvPicPr>
            <p:cNvPr id="8" name="Picture 7"/>
            <p:cNvPicPr>
              <a:picLocks noChangeAspect="1"/>
            </p:cNvPicPr>
            <p:nvPr/>
          </p:nvPicPr>
          <p:blipFill>
            <a:blip r:embed="rId4"/>
            <a:stretch>
              <a:fillRect/>
            </a:stretch>
          </p:blipFill>
          <p:spPr>
            <a:xfrm>
              <a:off x="4533900" y="3306761"/>
              <a:ext cx="5718544" cy="3446735"/>
            </a:xfrm>
            <a:prstGeom prst="rect">
              <a:avLst/>
            </a:prstGeom>
          </p:spPr>
        </p:pic>
        <p:sp>
          <p:nvSpPr>
            <p:cNvPr id="10" name="Rectangle 9"/>
            <p:cNvSpPr/>
            <p:nvPr/>
          </p:nvSpPr>
          <p:spPr>
            <a:xfrm>
              <a:off x="4775200" y="3478934"/>
              <a:ext cx="5232400" cy="3102388"/>
            </a:xfrm>
            <a:prstGeom prst="rect">
              <a:avLst/>
            </a:prstGeom>
          </p:spPr>
          <p:txBody>
            <a:bodyPr wrap="square">
              <a:spAutoFit/>
            </a:bodyPr>
            <a:lstStyle/>
            <a:p>
              <a:pPr>
                <a:lnSpc>
                  <a:spcPct val="115000"/>
                </a:lnSpc>
                <a:spcAft>
                  <a:spcPts val="0"/>
                </a:spcAft>
              </a:pPr>
              <a:r>
                <a:rPr lang="nl-NL" sz="2400" b="1" i="1" dirty="0">
                  <a:latin typeface="Times New Roman" panose="02020603050405020304" pitchFamily="18" charset="0"/>
                  <a:ea typeface="Times New Roman" panose="02020603050405020304" pitchFamily="18" charset="0"/>
                </a:rPr>
                <a:t>2. Nội dung-Ý nghĩa</a:t>
              </a:r>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Nội</a:t>
              </a:r>
              <a:r>
                <a:rPr lang="en-US" sz="2400" dirty="0">
                  <a:solidFill>
                    <a:srgbClr val="000000"/>
                  </a:solidFill>
                  <a:latin typeface="Times New Roman" panose="02020603050405020304" pitchFamily="18" charset="0"/>
                  <a:ea typeface="Times New Roman" panose="02020603050405020304" pitchFamily="18" charset="0"/>
                </a:rPr>
                <a:t> dung: </a:t>
              </a:r>
              <a:r>
                <a:rPr lang="en-US" sz="2400" dirty="0" err="1">
                  <a:solidFill>
                    <a:srgbClr val="000000"/>
                  </a:solidFill>
                  <a:latin typeface="Times New Roman" panose="02020603050405020304" pitchFamily="18" charset="0"/>
                  <a:ea typeface="Times New Roman" panose="02020603050405020304" pitchFamily="18" charset="0"/>
                </a:rPr>
                <a:t>Thạch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chằn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cứu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ước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niềm</a:t>
              </a:r>
              <a:r>
                <a:rPr lang="en-US" sz="2400" dirty="0">
                  <a:solidFill>
                    <a:srgbClr val="000000"/>
                  </a:solidFill>
                  <a:latin typeface="Times New Roman" panose="02020603050405020304" pitchFamily="18" charset="0"/>
                  <a:ea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thiện</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p>
          </p:txBody>
        </p:sp>
      </p:grpSp>
    </p:spTree>
    <p:extLst>
      <p:ext uri="{BB962C8B-B14F-4D97-AF65-F5344CB8AC3E}">
        <p14:creationId xmlns:p14="http://schemas.microsoft.com/office/powerpoint/2010/main" val="141741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0641" y="287635"/>
            <a:ext cx="6152325" cy="923330"/>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TRÒ CHƠI ĐÓNG VAI</a:t>
            </a:r>
          </a:p>
        </p:txBody>
      </p:sp>
      <p:sp>
        <p:nvSpPr>
          <p:cNvPr id="5" name="Right Arrow Callout 4"/>
          <p:cNvSpPr/>
          <p:nvPr/>
        </p:nvSpPr>
        <p:spPr>
          <a:xfrm>
            <a:off x="1933575" y="1847850"/>
            <a:ext cx="3187700" cy="3810000"/>
          </a:xfrm>
          <a:prstGeom prst="rightArrowCallou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Times New Roman" panose="02020603050405020304" pitchFamily="18" charset="0"/>
                <a:cs typeface="Times New Roman" panose="02020603050405020304" pitchFamily="18" charset="0"/>
              </a:rPr>
              <a:t>LUẬT CHƠI</a:t>
            </a:r>
            <a:endParaRPr lang="en-US" sz="5400" dirty="0">
              <a:solidFill>
                <a:schemeClr val="tx1"/>
              </a:solidFill>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5121275" y="1568450"/>
            <a:ext cx="5194300" cy="4749800"/>
          </a:xfrm>
          <a:prstGeom prst="flowChartAlternateProcess">
            <a:avLst/>
          </a:prstGeom>
          <a:blipFill>
            <a:blip r:embed="rId4"/>
            <a:tile tx="0" ty="0" sx="100000" sy="100000" flip="none" algn="tl"/>
          </a:blipFill>
          <a:ln w="1905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0000"/>
                </a:solidFill>
                <a:latin typeface="Times New Roman" panose="02020603050405020304" pitchFamily="18" charset="0"/>
                <a:ea typeface="Times New Roman" panose="02020603050405020304" pitchFamily="18" charset="0"/>
              </a:rPr>
              <a:t>- Chia </a:t>
            </a:r>
            <a:r>
              <a:rPr lang="en-US" sz="2400" dirty="0" err="1">
                <a:solidFill>
                  <a:srgbClr val="000000"/>
                </a:solidFill>
                <a:latin typeface="Times New Roman" panose="02020603050405020304" pitchFamily="18" charset="0"/>
                <a:ea typeface="Times New Roman" panose="02020603050405020304" pitchFamily="18" charset="0"/>
              </a:rPr>
              <a:t>lớp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3 </a:t>
            </a:r>
            <a:r>
              <a:rPr lang="en-US" sz="2400" dirty="0" err="1">
                <a:solidFill>
                  <a:srgbClr val="000000"/>
                </a:solidFill>
                <a:latin typeface="Times New Roman" panose="02020603050405020304" pitchFamily="18" charset="0"/>
                <a:ea typeface="Times New Roman" panose="02020603050405020304" pitchFamily="18" charset="0"/>
              </a:rPr>
              <a:t>tổ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tổ</a:t>
            </a:r>
            <a:r>
              <a:rPr lang="en-US" sz="2400" dirty="0">
                <a:solidFill>
                  <a:srgbClr val="000000"/>
                </a:solidFill>
                <a:latin typeface="Times New Roman" panose="02020603050405020304" pitchFamily="18" charset="0"/>
                <a:ea typeface="Times New Roman" panose="02020603050405020304" pitchFamily="18" charset="0"/>
              </a:rPr>
              <a:t/>
            </a:r>
            <a:br>
              <a:rPr lang="en-US" sz="2400" dirty="0">
                <a:solidFill>
                  <a:srgbClr val="000000"/>
                </a:solidFill>
                <a:latin typeface="Times New Roman" panose="02020603050405020304" pitchFamily="18" charset="0"/>
                <a:ea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nhóm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chọn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thăm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TS: </a:t>
            </a:r>
            <a:r>
              <a:rPr lang="en-US" sz="2400" i="1" dirty="0" err="1">
                <a:solidFill>
                  <a:srgbClr val="000000"/>
                </a:solidFill>
                <a:latin typeface="Times New Roman" panose="02020603050405020304" pitchFamily="18" charset="0"/>
                <a:ea typeface="Times New Roman" panose="02020603050405020304" pitchFamily="18" charset="0"/>
              </a:rPr>
              <a:t>giết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chăn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tinh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bắn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bàng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bị</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thương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đuổi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giặc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chư</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hầu</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bằng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tiếng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đàn</a:t>
            </a:r>
            <a:r>
              <a:rPr lang="en-US" sz="2400" dirty="0">
                <a:solidFill>
                  <a:srgbClr val="000000"/>
                </a:solidFill>
                <a:latin typeface="Times New Roman" panose="02020603050405020304" pitchFamily="18" charset="0"/>
                <a:ea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Hãy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smtClean="0">
                <a:solidFill>
                  <a:srgbClr val="000000"/>
                </a:solidFill>
                <a:latin typeface="Times New Roman" panose="02020603050405020304" pitchFamily="18" charset="0"/>
                <a:ea typeface="Times New Roman" panose="02020603050405020304" pitchFamily="18" charset="0"/>
              </a:rPr>
              <a:t>TS.</a:t>
            </a:r>
          </a:p>
          <a:p>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Các</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nhóm</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chấm</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điểm</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chéo</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lẫn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nhau</a:t>
            </a:r>
            <a:r>
              <a:rPr lang="en-US" sz="2400" dirty="0" smtClean="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r>
            <a:br>
              <a:rPr lang="en-US" sz="2400" dirty="0">
                <a:solidFill>
                  <a:srgbClr val="000000"/>
                </a:solidFill>
                <a:latin typeface="Times New Roman" panose="02020603050405020304" pitchFamily="18" charset="0"/>
                <a:ea typeface="Times New Roman" panose="02020603050405020304" pitchFamily="18" charset="0"/>
              </a:rPr>
            </a:br>
            <a:endParaRPr lang="en-US" sz="2400" dirty="0"/>
          </a:p>
        </p:txBody>
      </p:sp>
    </p:spTree>
    <p:extLst>
      <p:ext uri="{BB962C8B-B14F-4D97-AF65-F5344CB8AC3E}">
        <p14:creationId xmlns:p14="http://schemas.microsoft.com/office/powerpoint/2010/main" val="956356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1911" y="126425"/>
            <a:ext cx="4665839" cy="528331"/>
          </a:xfrm>
          <a:prstGeom prst="plaqu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2800" b="1" dirty="0">
                <a:solidFill>
                  <a:srgbClr val="0D0D0D"/>
                </a:solidFill>
                <a:latin typeface="Times New Roman" panose="02020603050405020304" pitchFamily="18" charset="0"/>
                <a:ea typeface="MS Mincho"/>
              </a:rPr>
              <a:t>II. </a:t>
            </a:r>
            <a:r>
              <a:rPr lang="en-US" sz="2800" b="1" dirty="0" err="1">
                <a:solidFill>
                  <a:srgbClr val="0D0D0D"/>
                </a:solidFill>
                <a:latin typeface="Times New Roman" panose="02020603050405020304" pitchFamily="18" charset="0"/>
                <a:ea typeface="MS Mincho"/>
              </a:rPr>
              <a:t>Thực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hành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luyện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tập</a:t>
            </a:r>
            <a:r>
              <a:rPr lang="en-US" sz="2800" b="1"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grpSp>
        <p:nvGrpSpPr>
          <p:cNvPr id="2" name="Group 1"/>
          <p:cNvGrpSpPr/>
          <p:nvPr/>
        </p:nvGrpSpPr>
        <p:grpSpPr>
          <a:xfrm>
            <a:off x="-4323875" y="390590"/>
            <a:ext cx="15007788" cy="7191075"/>
            <a:chOff x="-4695350" y="483984"/>
            <a:chExt cx="15007788" cy="7191075"/>
          </a:xfrm>
        </p:grpSpPr>
        <p:sp>
          <p:nvSpPr>
            <p:cNvPr id="3" name="Block Arc 2"/>
            <p:cNvSpPr/>
            <p:nvPr/>
          </p:nvSpPr>
          <p:spPr>
            <a:xfrm>
              <a:off x="-4695350" y="483984"/>
              <a:ext cx="7191075" cy="7191075"/>
            </a:xfrm>
            <a:prstGeom prst="blockArc">
              <a:avLst>
                <a:gd name="adj1" fmla="val 18043037"/>
                <a:gd name="adj2" fmla="val 3274860"/>
                <a:gd name="adj3" fmla="val 2731"/>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4"/>
            <p:cNvSpPr/>
            <p:nvPr/>
          </p:nvSpPr>
          <p:spPr>
            <a:xfrm>
              <a:off x="2280300" y="2171512"/>
              <a:ext cx="8032138" cy="1526235"/>
            </a:xfrm>
            <a:custGeom>
              <a:avLst/>
              <a:gdLst>
                <a:gd name="connsiteX0" fmla="*/ 0 w 8032138"/>
                <a:gd name="connsiteY0" fmla="*/ 0 h 1526235"/>
                <a:gd name="connsiteX1" fmla="*/ 8032138 w 8032138"/>
                <a:gd name="connsiteY1" fmla="*/ 0 h 1526235"/>
                <a:gd name="connsiteX2" fmla="*/ 8032138 w 8032138"/>
                <a:gd name="connsiteY2" fmla="*/ 1526235 h 1526235"/>
                <a:gd name="connsiteX3" fmla="*/ 0 w 8032138"/>
                <a:gd name="connsiteY3" fmla="*/ 1526235 h 1526235"/>
                <a:gd name="connsiteX4" fmla="*/ 0 w 8032138"/>
                <a:gd name="connsiteY4" fmla="*/ 0 h 1526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2138" h="1526235">
                  <a:moveTo>
                    <a:pt x="0" y="0"/>
                  </a:moveTo>
                  <a:lnTo>
                    <a:pt x="8032138" y="0"/>
                  </a:lnTo>
                  <a:lnTo>
                    <a:pt x="8032138" y="1526235"/>
                  </a:lnTo>
                  <a:lnTo>
                    <a:pt x="0" y="1526235"/>
                  </a:lnTo>
                  <a:lnTo>
                    <a:pt x="0" y="0"/>
                  </a:lnTo>
                  <a:close/>
                </a:path>
              </a:pathLst>
            </a:cu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1450" tIns="104140" rIns="104140" bIns="104140" numCol="1" spcCol="1270" anchor="ctr" anchorCtr="0">
              <a:noAutofit/>
            </a:bodyPr>
            <a:lstStyle/>
            <a:p>
              <a:pPr lvl="0" algn="l" defTabSz="1822450">
                <a:lnSpc>
                  <a:spcPct val="90000"/>
                </a:lnSpc>
                <a:spcBef>
                  <a:spcPct val="0"/>
                </a:spcBef>
                <a:spcAft>
                  <a:spcPct val="35000"/>
                </a:spcAft>
              </a:pPr>
              <a:r>
                <a:rPr lang="en-US" sz="4100" b="1" kern="1200" dirty="0" err="1" smtClean="0">
                  <a:latin typeface="Times New Roman" panose="02020603050405020304" pitchFamily="18" charset="0"/>
                  <a:cs typeface="Times New Roman" panose="02020603050405020304" pitchFamily="18" charset="0"/>
                </a:rPr>
                <a:t>Đề</a:t>
              </a:r>
              <a:r>
                <a:rPr lang="en-US" sz="4100" b="1" kern="1200" dirty="0" smtClean="0">
                  <a:latin typeface="Times New Roman" panose="02020603050405020304" pitchFamily="18" charset="0"/>
                  <a:cs typeface="Times New Roman" panose="02020603050405020304" pitchFamily="18" charset="0"/>
                </a:rPr>
                <a:t> </a:t>
              </a:r>
              <a:r>
                <a:rPr lang="en-US" sz="4100" b="1" kern="1200" dirty="0" err="1" smtClean="0">
                  <a:latin typeface="Times New Roman" panose="02020603050405020304" pitchFamily="18" charset="0"/>
                  <a:cs typeface="Times New Roman" panose="02020603050405020304" pitchFamily="18" charset="0"/>
                </a:rPr>
                <a:t>bài</a:t>
              </a:r>
              <a:r>
                <a:rPr lang="en-US" sz="4100" b="1" kern="1200" dirty="0" smtClean="0">
                  <a:latin typeface="Times New Roman" panose="02020603050405020304" pitchFamily="18" charset="0"/>
                  <a:cs typeface="Times New Roman" panose="02020603050405020304" pitchFamily="18" charset="0"/>
                </a:rPr>
                <a:t> 1</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Kể</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lại</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truyền</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thuyết</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Thánh</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Gióng</a:t>
              </a:r>
              <a:r>
                <a:rPr lang="en-US" sz="4100" kern="1200" dirty="0" smtClean="0">
                  <a:latin typeface="Times New Roman" panose="02020603050405020304" pitchFamily="18" charset="0"/>
                  <a:cs typeface="Times New Roman" panose="02020603050405020304" pitchFamily="18" charset="0"/>
                </a:rPr>
                <a:t>.</a:t>
              </a:r>
              <a:endParaRPr lang="en-US" sz="4100" kern="1200" dirty="0">
                <a:latin typeface="Times New Roman" panose="02020603050405020304" pitchFamily="18" charset="0"/>
                <a:cs typeface="Times New Roman" panose="02020603050405020304" pitchFamily="18" charset="0"/>
              </a:endParaRPr>
            </a:p>
          </p:txBody>
        </p:sp>
        <p:sp>
          <p:nvSpPr>
            <p:cNvPr id="6" name="Oval 5"/>
            <p:cNvSpPr/>
            <p:nvPr/>
          </p:nvSpPr>
          <p:spPr>
            <a:xfrm>
              <a:off x="1326403" y="1980733"/>
              <a:ext cx="1907794" cy="1907794"/>
            </a:xfrm>
            <a:prstGeom prst="ellipse">
              <a:avLst/>
            </a:prstGeom>
            <a:blipFill rotWithShape="0">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2280300" y="4461294"/>
              <a:ext cx="8032138" cy="1526235"/>
            </a:xfrm>
            <a:custGeom>
              <a:avLst/>
              <a:gdLst>
                <a:gd name="connsiteX0" fmla="*/ 0 w 8032138"/>
                <a:gd name="connsiteY0" fmla="*/ 0 h 1526235"/>
                <a:gd name="connsiteX1" fmla="*/ 8032138 w 8032138"/>
                <a:gd name="connsiteY1" fmla="*/ 0 h 1526235"/>
                <a:gd name="connsiteX2" fmla="*/ 8032138 w 8032138"/>
                <a:gd name="connsiteY2" fmla="*/ 1526235 h 1526235"/>
                <a:gd name="connsiteX3" fmla="*/ 0 w 8032138"/>
                <a:gd name="connsiteY3" fmla="*/ 1526235 h 1526235"/>
                <a:gd name="connsiteX4" fmla="*/ 0 w 8032138"/>
                <a:gd name="connsiteY4" fmla="*/ 0 h 1526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2138" h="1526235">
                  <a:moveTo>
                    <a:pt x="0" y="0"/>
                  </a:moveTo>
                  <a:lnTo>
                    <a:pt x="8032138" y="0"/>
                  </a:lnTo>
                  <a:lnTo>
                    <a:pt x="8032138" y="1526235"/>
                  </a:lnTo>
                  <a:lnTo>
                    <a:pt x="0" y="1526235"/>
                  </a:lnTo>
                  <a:lnTo>
                    <a:pt x="0" y="0"/>
                  </a:lnTo>
                  <a:close/>
                </a:path>
              </a:pathLst>
            </a:cu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1450" tIns="104140" rIns="104140" bIns="104140" numCol="1" spcCol="1270" anchor="ctr" anchorCtr="0">
              <a:noAutofit/>
            </a:bodyPr>
            <a:lstStyle/>
            <a:p>
              <a:pPr lvl="0" algn="l" defTabSz="1822450">
                <a:lnSpc>
                  <a:spcPct val="90000"/>
                </a:lnSpc>
                <a:spcBef>
                  <a:spcPct val="0"/>
                </a:spcBef>
                <a:spcAft>
                  <a:spcPct val="35000"/>
                </a:spcAft>
              </a:pPr>
              <a:r>
                <a:rPr lang="en-US" sz="4100" b="1" kern="1200" dirty="0" err="1" smtClean="0">
                  <a:latin typeface="Times New Roman" panose="02020603050405020304" pitchFamily="18" charset="0"/>
                  <a:cs typeface="Times New Roman" panose="02020603050405020304" pitchFamily="18" charset="0"/>
                </a:rPr>
                <a:t>Đề</a:t>
              </a:r>
              <a:r>
                <a:rPr lang="en-US" sz="4100" b="1" kern="1200" dirty="0" smtClean="0">
                  <a:latin typeface="Times New Roman" panose="02020603050405020304" pitchFamily="18" charset="0"/>
                  <a:cs typeface="Times New Roman" panose="02020603050405020304" pitchFamily="18" charset="0"/>
                </a:rPr>
                <a:t> </a:t>
              </a:r>
              <a:r>
                <a:rPr lang="en-US" sz="4100" b="1" kern="1200" dirty="0" err="1" smtClean="0">
                  <a:latin typeface="Times New Roman" panose="02020603050405020304" pitchFamily="18" charset="0"/>
                  <a:cs typeface="Times New Roman" panose="02020603050405020304" pitchFamily="18" charset="0"/>
                </a:rPr>
                <a:t>bài</a:t>
              </a:r>
              <a:r>
                <a:rPr lang="en-US" sz="4100" b="1" kern="1200" dirty="0" smtClean="0">
                  <a:latin typeface="Times New Roman" panose="02020603050405020304" pitchFamily="18" charset="0"/>
                  <a:cs typeface="Times New Roman" panose="02020603050405020304" pitchFamily="18" charset="0"/>
                </a:rPr>
                <a:t> 2</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Kể</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lại</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một</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truyện</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cổ</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tích</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mà</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em</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đã</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học</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hoặc</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đã</a:t>
              </a:r>
              <a:r>
                <a:rPr lang="en-US" sz="4100" kern="1200" dirty="0" smtClean="0">
                  <a:latin typeface="Times New Roman" panose="02020603050405020304" pitchFamily="18" charset="0"/>
                  <a:cs typeface="Times New Roman" panose="02020603050405020304" pitchFamily="18" charset="0"/>
                </a:rPr>
                <a:t> </a:t>
              </a:r>
              <a:r>
                <a:rPr lang="en-US" sz="4100" kern="1200" dirty="0" err="1" smtClean="0">
                  <a:latin typeface="Times New Roman" panose="02020603050405020304" pitchFamily="18" charset="0"/>
                  <a:cs typeface="Times New Roman" panose="02020603050405020304" pitchFamily="18" charset="0"/>
                </a:rPr>
                <a:t>đọc</a:t>
              </a:r>
              <a:r>
                <a:rPr lang="en-US" sz="4100" kern="1200" dirty="0" smtClean="0"/>
                <a:t>.</a:t>
              </a:r>
              <a:endParaRPr lang="en-US" sz="4100" kern="1200" dirty="0"/>
            </a:p>
          </p:txBody>
        </p:sp>
        <p:sp>
          <p:nvSpPr>
            <p:cNvPr id="10" name="Oval 9"/>
            <p:cNvSpPr/>
            <p:nvPr/>
          </p:nvSpPr>
          <p:spPr>
            <a:xfrm>
              <a:off x="1326403" y="4270514"/>
              <a:ext cx="1907794" cy="1907794"/>
            </a:xfrm>
            <a:prstGeom prst="ellipse">
              <a:avLst/>
            </a:prstGeom>
            <a:blipFill rotWithShape="0">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8" name="Plaque 7"/>
          <p:cNvSpPr/>
          <p:nvPr/>
        </p:nvSpPr>
        <p:spPr>
          <a:xfrm>
            <a:off x="191911" y="767356"/>
            <a:ext cx="4665839" cy="528331"/>
          </a:xfrm>
          <a:prstGeom prst="plaqu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mj-lt"/>
              <a:buAutoNum type="arabicPeriod"/>
              <a:tabLst>
                <a:tab pos="1386840" algn="l"/>
              </a:tabLst>
            </a:pPr>
            <a:r>
              <a:rPr lang="en-US" sz="2800" b="1" dirty="0" err="1">
                <a:solidFill>
                  <a:srgbClr val="0D0D0D"/>
                </a:solidFill>
                <a:latin typeface="Times New Roman" panose="02020603050405020304" pitchFamily="18" charset="0"/>
                <a:ea typeface="MS Mincho"/>
              </a:rPr>
              <a:t>Đề</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bài</a:t>
            </a:r>
            <a:r>
              <a:rPr lang="en-US" sz="2000" b="1" dirty="0">
                <a:solidFill>
                  <a:srgbClr val="0D0D0D"/>
                </a:solidFill>
                <a:latin typeface="Times New Roman" panose="02020603050405020304" pitchFamily="18" charset="0"/>
                <a:ea typeface="MS Mincho"/>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230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6574" y="258001"/>
            <a:ext cx="7045968"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HOẠT ĐỘNG LUYỆN TẬP</a:t>
            </a:r>
            <a:endParaRPr kumimoji="0" lang="en-US" sz="4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246669" y="1168068"/>
            <a:ext cx="8294771" cy="548099"/>
          </a:xfrm>
          <a:prstGeom prst="rect">
            <a:avLst/>
          </a:prstGeom>
        </p:spPr>
        <p:txBody>
          <a:bodyPr wrap="none">
            <a:spAutoFit/>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TỰ ĐÁNH GIÁ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31/SGK):</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246669" y="1856793"/>
            <a:ext cx="7593173" cy="94179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hiệm</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nhóm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luận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phiếu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2065019" y="2798589"/>
            <a:ext cx="9279464" cy="483017"/>
          </a:xfrm>
          <a:prstGeom prst="rect">
            <a:avLst/>
          </a:prstGeom>
        </p:spPr>
        <p:txBody>
          <a:bodyPr wrap="square">
            <a:spAutoFit/>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bản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thông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minh” </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31 – SGK)</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0" name="Table 9"/>
          <p:cNvGraphicFramePr>
            <a:graphicFrameLocks noGrp="1"/>
          </p:cNvGraphicFramePr>
          <p:nvPr/>
        </p:nvGraphicFramePr>
        <p:xfrm>
          <a:off x="2516574" y="3452392"/>
          <a:ext cx="7451515" cy="2804160"/>
        </p:xfrm>
        <a:graphic>
          <a:graphicData uri="http://schemas.openxmlformats.org/drawingml/2006/table">
            <a:tbl>
              <a:tblPr firstRow="1" firstCol="1" bandRow="1"/>
              <a:tblGrid>
                <a:gridCol w="2650231">
                  <a:extLst>
                    <a:ext uri="{9D8B030D-6E8A-4147-A177-3AD203B41FA5}">
                      <a16:colId xmlns:a16="http://schemas.microsoft.com/office/drawing/2014/main" val="3337375081"/>
                    </a:ext>
                  </a:extLst>
                </a:gridCol>
                <a:gridCol w="4801284">
                  <a:extLst>
                    <a:ext uri="{9D8B030D-6E8A-4147-A177-3AD203B41FA5}">
                      <a16:colId xmlns:a16="http://schemas.microsoft.com/office/drawing/2014/main" val="3390232070"/>
                    </a:ext>
                  </a:extLst>
                </a:gridCol>
              </a:tblGrid>
              <a:tr h="0">
                <a:tc>
                  <a:txBody>
                    <a:bodyPr/>
                    <a:lstStyle/>
                    <a:p>
                      <a:pPr algn="ctr">
                        <a:lnSpc>
                          <a:spcPct val="115000"/>
                        </a:lnSpc>
                        <a:spcAft>
                          <a:spcPts val="0"/>
                        </a:spcAft>
                      </a:pPr>
                      <a:r>
                        <a:rPr lang="en-US" sz="1600" b="1" dirty="0" err="1">
                          <a:solidFill>
                            <a:srgbClr val="0D0D0D"/>
                          </a:solidFill>
                          <a:effectLst/>
                          <a:latin typeface="Times New Roman" panose="02020603050405020304" pitchFamily="18" charset="0"/>
                          <a:ea typeface="MS Mincho"/>
                          <a:cs typeface="Times New Roman" panose="02020603050405020304" pitchFamily="18" charset="0"/>
                        </a:rPr>
                        <a:t>Câu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rgbClr val="0D0D0D"/>
                          </a:solidFill>
                          <a:effectLst/>
                          <a:latin typeface="Times New Roman" panose="02020603050405020304" pitchFamily="18" charset="0"/>
                          <a:ea typeface="MS Mincho"/>
                          <a:cs typeface="Times New Roman" panose="02020603050405020304" pitchFamily="18" charset="0"/>
                        </a:rPr>
                        <a:t>Đáp án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51607"/>
                  </a:ext>
                </a:extLst>
              </a:tr>
              <a:tr h="0">
                <a:tc>
                  <a:txBody>
                    <a:bodyPr/>
                    <a:lstStyle/>
                    <a:p>
                      <a:pPr algn="ctr">
                        <a:lnSpc>
                          <a:spcPct val="115000"/>
                        </a:lnSpc>
                        <a:spcAft>
                          <a:spcPts val="0"/>
                        </a:spcAft>
                      </a:pPr>
                      <a:r>
                        <a:rPr lang="en-US" sz="1600" dirty="0">
                          <a:solidFill>
                            <a:srgbClr val="0D0D0D"/>
                          </a:solidFill>
                          <a:effectLst/>
                          <a:latin typeface="Times New Roman" panose="02020603050405020304" pitchFamily="18" charset="0"/>
                          <a:ea typeface="MS Mincho"/>
                          <a:cs typeface="Times New Roman" panose="02020603050405020304" pitchFamily="18" charset="0"/>
                        </a:rPr>
                        <a:t>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74666"/>
                  </a:ext>
                </a:extLst>
              </a:tr>
              <a:tr h="0">
                <a:tc>
                  <a:txBody>
                    <a:bodyPr/>
                    <a:lstStyle/>
                    <a:p>
                      <a:pPr algn="ctr">
                        <a:lnSpc>
                          <a:spcPct val="115000"/>
                        </a:lnSpc>
                        <a:spcAft>
                          <a:spcPts val="0"/>
                        </a:spcAft>
                      </a:pPr>
                      <a:r>
                        <a:rPr lang="en-US" sz="1600">
                          <a:solidFill>
                            <a:srgbClr val="0D0D0D"/>
                          </a:solidFill>
                          <a:effectLst/>
                          <a:latin typeface="Times New Roman" panose="02020603050405020304" pitchFamily="18" charset="0"/>
                          <a:ea typeface="MS Mincho"/>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957331"/>
                  </a:ext>
                </a:extLst>
              </a:tr>
              <a:tr h="0">
                <a:tc>
                  <a:txBody>
                    <a:bodyPr/>
                    <a:lstStyle/>
                    <a:p>
                      <a:pPr algn="ctr">
                        <a:lnSpc>
                          <a:spcPct val="115000"/>
                        </a:lnSpc>
                        <a:spcAft>
                          <a:spcPts val="0"/>
                        </a:spcAft>
                      </a:pPr>
                      <a:r>
                        <a:rPr lang="en-US" sz="1600">
                          <a:solidFill>
                            <a:srgbClr val="0D0D0D"/>
                          </a:solidFill>
                          <a:effectLst/>
                          <a:latin typeface="Times New Roman" panose="02020603050405020304" pitchFamily="18" charset="0"/>
                          <a:ea typeface="MS Mincho"/>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750481"/>
                  </a:ext>
                </a:extLst>
              </a:tr>
              <a:tr h="0">
                <a:tc>
                  <a:txBody>
                    <a:bodyPr/>
                    <a:lstStyle/>
                    <a:p>
                      <a:pPr algn="ctr">
                        <a:lnSpc>
                          <a:spcPct val="115000"/>
                        </a:lnSpc>
                        <a:spcAft>
                          <a:spcPts val="0"/>
                        </a:spcAft>
                      </a:pPr>
                      <a:r>
                        <a:rPr lang="en-US" sz="1600">
                          <a:solidFill>
                            <a:srgbClr val="0D0D0D"/>
                          </a:solidFill>
                          <a:effectLst/>
                          <a:latin typeface="Times New Roman" panose="02020603050405020304" pitchFamily="18" charset="0"/>
                          <a:ea typeface="MS Mincho"/>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300286"/>
                  </a:ext>
                </a:extLst>
              </a:tr>
              <a:tr h="0">
                <a:tc>
                  <a:txBody>
                    <a:bodyPr/>
                    <a:lstStyle/>
                    <a:p>
                      <a:pPr algn="ctr">
                        <a:lnSpc>
                          <a:spcPct val="115000"/>
                        </a:lnSpc>
                        <a:spcAft>
                          <a:spcPts val="0"/>
                        </a:spcAft>
                      </a:pPr>
                      <a:r>
                        <a:rPr lang="en-US" sz="1600">
                          <a:solidFill>
                            <a:srgbClr val="0D0D0D"/>
                          </a:solidFill>
                          <a:effectLst/>
                          <a:latin typeface="Times New Roman" panose="02020603050405020304" pitchFamily="18" charset="0"/>
                          <a:ea typeface="MS Mincho"/>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125583"/>
                  </a:ext>
                </a:extLst>
              </a:tr>
              <a:tr h="0">
                <a:tc>
                  <a:txBody>
                    <a:bodyPr/>
                    <a:lstStyle/>
                    <a:p>
                      <a:pPr algn="ctr">
                        <a:lnSpc>
                          <a:spcPct val="115000"/>
                        </a:lnSpc>
                        <a:spcAft>
                          <a:spcPts val="0"/>
                        </a:spcAft>
                      </a:pPr>
                      <a:r>
                        <a:rPr lang="en-US" sz="1600">
                          <a:solidFill>
                            <a:srgbClr val="0D0D0D"/>
                          </a:solidFill>
                          <a:effectLst/>
                          <a:latin typeface="Times New Roman" panose="02020603050405020304" pitchFamily="18" charset="0"/>
                          <a:ea typeface="MS Mincho"/>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913377"/>
                  </a:ext>
                </a:extLst>
              </a:tr>
              <a:tr h="0">
                <a:tc>
                  <a:txBody>
                    <a:bodyPr/>
                    <a:lstStyle/>
                    <a:p>
                      <a:pPr algn="ctr">
                        <a:lnSpc>
                          <a:spcPct val="115000"/>
                        </a:lnSpc>
                        <a:spcAft>
                          <a:spcPts val="0"/>
                        </a:spcAft>
                      </a:pPr>
                      <a:r>
                        <a:rPr lang="en-US" sz="1600">
                          <a:solidFill>
                            <a:srgbClr val="0D0D0D"/>
                          </a:solidFill>
                          <a:effectLst/>
                          <a:latin typeface="Times New Roman" panose="02020603050405020304" pitchFamily="18" charset="0"/>
                          <a:ea typeface="MS Mincho"/>
                          <a:cs typeface="Times New Roman" panose="02020603050405020304" pitchFamily="18" charset="0"/>
                        </a:rPr>
                        <a:t>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762652"/>
                  </a:ext>
                </a:extLst>
              </a:tr>
              <a:tr h="0">
                <a:tc>
                  <a:txBody>
                    <a:bodyPr/>
                    <a:lstStyle/>
                    <a:p>
                      <a:pPr algn="ctr">
                        <a:lnSpc>
                          <a:spcPct val="115000"/>
                        </a:lnSpc>
                        <a:spcAft>
                          <a:spcPts val="0"/>
                        </a:spcAft>
                      </a:pPr>
                      <a:r>
                        <a:rPr lang="en-US" sz="1600">
                          <a:solidFill>
                            <a:srgbClr val="0D0D0D"/>
                          </a:solidFill>
                          <a:effectLst/>
                          <a:latin typeface="Times New Roman" panose="02020603050405020304" pitchFamily="18" charset="0"/>
                          <a:ea typeface="MS Mincho"/>
                          <a:cs typeface="Times New Roman" panose="02020603050405020304" pitchFamily="18" charset="0"/>
                        </a:rPr>
                        <a:t>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402563"/>
                  </a:ext>
                </a:extLst>
              </a:tr>
              <a:tr h="0">
                <a:tc>
                  <a:txBody>
                    <a:bodyPr/>
                    <a:lstStyle/>
                    <a:p>
                      <a:pPr algn="ctr">
                        <a:lnSpc>
                          <a:spcPct val="115000"/>
                        </a:lnSpc>
                        <a:spcAft>
                          <a:spcPts val="0"/>
                        </a:spcAft>
                      </a:pPr>
                      <a:r>
                        <a:rPr lang="en-US" sz="1600">
                          <a:solidFill>
                            <a:srgbClr val="0D0D0D"/>
                          </a:solidFill>
                          <a:effectLst/>
                          <a:latin typeface="Times New Roman" panose="02020603050405020304" pitchFamily="18" charset="0"/>
                          <a:ea typeface="MS Mincho"/>
                          <a:cs typeface="Times New Roman" panose="02020603050405020304" pitchFamily="18" charset="0"/>
                        </a:rPr>
                        <a:t>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247815"/>
                  </a:ext>
                </a:extLst>
              </a:tr>
            </a:tbl>
          </a:graphicData>
        </a:graphic>
      </p:graphicFrame>
      <p:sp>
        <p:nvSpPr>
          <p:cNvPr id="11" name="Rectangle 10"/>
          <p:cNvSpPr/>
          <p:nvPr/>
        </p:nvSpPr>
        <p:spPr>
          <a:xfrm>
            <a:off x="444532" y="6162340"/>
            <a:ext cx="4144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10:</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HS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2491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3750" b="3750"/>
          <a:stretch/>
        </p:blipFill>
        <p:spPr>
          <a:xfrm>
            <a:off x="6859588" y="1121123"/>
            <a:ext cx="4159250" cy="4615753"/>
          </a:xfrm>
          <a:prstGeom prst="rect">
            <a:avLst/>
          </a:prstGeom>
          <a:ln w="228600" cap="sq" cmpd="thickThin">
            <a:solidFill>
              <a:srgbClr val="000000"/>
            </a:solidFill>
            <a:prstDash val="solid"/>
            <a:miter lim="800000"/>
          </a:ln>
          <a:effectLst>
            <a:innerShdw blurRad="76200">
              <a:srgbClr val="000000"/>
            </a:innerShdw>
          </a:effectLst>
        </p:spPr>
      </p:pic>
      <p:sp>
        <p:nvSpPr>
          <p:cNvPr id="7" name="Right Arrow Callout 6"/>
          <p:cNvSpPr/>
          <p:nvPr/>
        </p:nvSpPr>
        <p:spPr>
          <a:xfrm>
            <a:off x="1173163" y="981075"/>
            <a:ext cx="5557838" cy="4895850"/>
          </a:xfrm>
          <a:prstGeom prst="rightArrowCallout">
            <a:avLst>
              <a:gd name="adj1" fmla="val 25455"/>
              <a:gd name="adj2" fmla="val 23249"/>
              <a:gd name="adj3" fmla="val 31712"/>
              <a:gd name="adj4" fmla="val 64977"/>
            </a:avLst>
          </a:prstGeom>
          <a:blipFill>
            <a:blip r:embed="rId3"/>
            <a:tile tx="0" ty="0" sx="100000" sy="100000" flip="none" algn="tl"/>
          </a:blipFill>
          <a:ln w="19050"/>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2000" i="1" dirty="0" err="1">
                <a:solidFill>
                  <a:srgbClr val="FF0000"/>
                </a:solidFill>
                <a:latin typeface="Times New Roman" panose="02020603050405020304" pitchFamily="18" charset="0"/>
                <a:ea typeface="Times New Roman" panose="02020603050405020304" pitchFamily="18" charset="0"/>
              </a:rPr>
              <a:t>Thạch</a:t>
            </a:r>
            <a:r>
              <a:rPr lang="en-US" sz="2000" i="1" dirty="0">
                <a:solidFill>
                  <a:srgbClr val="FF0000"/>
                </a:solidFill>
                <a:latin typeface="Times New Roman" panose="02020603050405020304" pitchFamily="18" charset="0"/>
                <a:ea typeface="Times New Roman" panose="02020603050405020304" pitchFamily="18" charset="0"/>
              </a:rPr>
              <a:t> </a:t>
            </a:r>
            <a:r>
              <a:rPr lang="en-US" sz="2000" i="1" dirty="0" err="1">
                <a:solidFill>
                  <a:srgbClr val="FF0000"/>
                </a:solidFill>
                <a:latin typeface="Times New Roman" panose="02020603050405020304" pitchFamily="18" charset="0"/>
                <a:ea typeface="Times New Roman" panose="02020603050405020304" pitchFamily="18" charset="0"/>
              </a:rPr>
              <a:t>Sanh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câu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chuyện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cổ</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tích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kết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thúc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hậu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giấc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đẹp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dân</a:t>
            </a:r>
            <a:r>
              <a:rPr lang="en-US" sz="2000" dirty="0">
                <a:solidFill>
                  <a:srgbClr val="000000"/>
                </a:solidFill>
                <a:latin typeface="Times New Roman" panose="02020603050405020304" pitchFamily="18" charset="0"/>
                <a:ea typeface="Times New Roman" panose="02020603050405020304" pitchFamily="18" charset="0"/>
              </a:rPr>
              <a:t> ta </a:t>
            </a:r>
            <a:r>
              <a:rPr lang="en-US" sz="2000" dirty="0" err="1">
                <a:solidFill>
                  <a:srgbClr val="000000"/>
                </a:solidFill>
                <a:latin typeface="Times New Roman" panose="02020603050405020304" pitchFamily="18" charset="0"/>
                <a:ea typeface="Times New Roman" panose="02020603050405020304" pitchFamily="18" charset="0"/>
              </a:rPr>
              <a:t>về</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lí</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thiện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luôn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luôn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thắng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tốt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sẽ</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luôn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đền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đáp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kết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xứng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đáng</a:t>
            </a:r>
            <a:r>
              <a:rPr lang="en-US" sz="2000" dirty="0">
                <a:solidFill>
                  <a:srgbClr val="000000"/>
                </a:solidFill>
                <a:latin typeface="Times New Roman" panose="02020603050405020304" pitchFamily="18" charset="0"/>
                <a:ea typeface="Times New Roman" panose="02020603050405020304" pitchFamily="18" charset="0"/>
              </a:rPr>
              <a:t>. Qua </a:t>
            </a:r>
            <a:r>
              <a:rPr lang="en-US" sz="2000" dirty="0" err="1">
                <a:solidFill>
                  <a:srgbClr val="000000"/>
                </a:solidFill>
                <a:latin typeface="Times New Roman" panose="02020603050405020304" pitchFamily="18" charset="0"/>
                <a:ea typeface="Times New Roman" panose="02020603050405020304" pitchFamily="18" charset="0"/>
              </a:rPr>
              <a:t>đó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gian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cũng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luôn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muốn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hướng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đọc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thiện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hãy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sống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vì</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vì</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xung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quanh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Ngay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sau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đây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chúng</a:t>
            </a:r>
            <a:r>
              <a:rPr lang="en-US" sz="2000" dirty="0">
                <a:solidFill>
                  <a:srgbClr val="000000"/>
                </a:solidFill>
                <a:latin typeface="Times New Roman" panose="02020603050405020304" pitchFamily="18" charset="0"/>
                <a:ea typeface="Times New Roman" panose="02020603050405020304" pitchFamily="18" charset="0"/>
              </a:rPr>
              <a:t> ta </a:t>
            </a:r>
            <a:r>
              <a:rPr lang="en-US" sz="2000" dirty="0" err="1">
                <a:solidFill>
                  <a:srgbClr val="000000"/>
                </a:solidFill>
                <a:latin typeface="Times New Roman" panose="02020603050405020304" pitchFamily="18" charset="0"/>
                <a:ea typeface="Times New Roman" panose="02020603050405020304" pitchFamily="18" charset="0"/>
              </a:rPr>
              <a:t>sẽ</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cùng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tìm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hiểu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về</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truyện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cổ</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tích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này</a:t>
            </a:r>
            <a:r>
              <a:rPr lang="en-US" sz="2000" dirty="0">
                <a:solidFill>
                  <a:srgbClr val="000000"/>
                </a:solidFill>
                <a:latin typeface="Times New Roman" panose="02020603050405020304" pitchFamily="18" charset="0"/>
                <a:ea typeface="Times New Roman" panose="02020603050405020304" pitchFamily="18" charset="0"/>
              </a:rPr>
              <a:t>.</a:t>
            </a:r>
            <a:r>
              <a:rPr lang="nl-NL" sz="2000" i="1" dirty="0">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4915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704623" y="146756"/>
            <a:ext cx="5724878"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en-US" sz="3600" b="1" dirty="0">
                <a:solidFill>
                  <a:srgbClr val="0070C0"/>
                </a:solidFill>
                <a:latin typeface="Times New Roman" panose="02020603050405020304" pitchFamily="18" charset="0"/>
                <a:ea typeface="Times New Roman" panose="02020603050405020304" pitchFamily="18" charset="0"/>
              </a:rPr>
              <a:t>III. </a:t>
            </a:r>
            <a:r>
              <a:rPr lang="en-US" sz="3600" b="1" dirty="0" err="1">
                <a:solidFill>
                  <a:srgbClr val="0070C0"/>
                </a:solidFill>
                <a:latin typeface="Times New Roman" panose="02020603050405020304" pitchFamily="18" charset="0"/>
                <a:ea typeface="Times New Roman" panose="02020603050405020304" pitchFamily="18" charset="0"/>
              </a:rPr>
              <a:t>Văn</a:t>
            </a:r>
            <a:r>
              <a:rPr lang="en-US" sz="3600" b="1" dirty="0">
                <a:solidFill>
                  <a:srgbClr val="0070C0"/>
                </a:solidFill>
                <a:latin typeface="Times New Roman" panose="02020603050405020304" pitchFamily="18" charset="0"/>
                <a:ea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rPr>
              <a:t>bản</a:t>
            </a:r>
            <a:r>
              <a:rPr lang="en-US" sz="3600" b="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Thạch</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Sanh</a:t>
            </a:r>
            <a:endParaRPr lang="en-US" sz="32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245555" y="1422400"/>
            <a:ext cx="4673600" cy="499277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90755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25588" y="244123"/>
            <a:ext cx="7755467"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1.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Hướng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dẫn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đọc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hiểu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p:cNvPicPr>
            <a:picLocks noChangeAspect="1"/>
          </p:cNvPicPr>
          <p:nvPr/>
        </p:nvPicPr>
        <p:blipFill>
          <a:blip r:embed="rId2"/>
          <a:stretch>
            <a:fillRect/>
          </a:stretch>
        </p:blipFill>
        <p:spPr>
          <a:xfrm>
            <a:off x="6854470" y="1290639"/>
            <a:ext cx="3953230" cy="5219699"/>
          </a:xfrm>
          <a:prstGeom prst="rect">
            <a:avLst/>
          </a:prstGeom>
          <a:scene3d>
            <a:camera prst="orthographicFront"/>
            <a:lightRig rig="threePt" dir="t"/>
          </a:scene3d>
          <a:sp3d>
            <a:bevelT prst="convex"/>
          </a:sp3d>
        </p:spPr>
      </p:pic>
      <p:sp>
        <p:nvSpPr>
          <p:cNvPr id="6" name="Right Arrow Callout 5"/>
          <p:cNvSpPr/>
          <p:nvPr/>
        </p:nvSpPr>
        <p:spPr>
          <a:xfrm>
            <a:off x="1384300" y="1290639"/>
            <a:ext cx="5470170" cy="5321298"/>
          </a:xfrm>
          <a:prstGeom prst="rightArrowCallout">
            <a:avLst/>
          </a:prstGeom>
          <a:solidFill>
            <a:schemeClr val="accent2">
              <a:lumMod val="20000"/>
              <a:lumOff val="80000"/>
            </a:schemeClr>
          </a:solidFill>
          <a:ln w="28575"/>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30480" lvl="0" indent="-342900" algn="l" defTabSz="914400" rtl="0" eaLnBrk="1" fontAlgn="auto" latinLnBrk="0" hangingPunct="1">
              <a:lnSpc>
                <a:spcPct val="115000"/>
              </a:lnSpc>
              <a:spcBef>
                <a:spcPts val="0"/>
              </a:spcBef>
              <a:spcAft>
                <a:spcPts val="1200"/>
              </a:spcAft>
              <a:buClrTx/>
              <a:buSzTx/>
              <a:buFont typeface="Wingdings" panose="05000000000000000000" pitchFamily="2" charset="2"/>
              <a:buChar char="v"/>
              <a:tabLst/>
              <a:defRPr/>
            </a:pP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Đọc</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văn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bản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 2.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Đọc</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hiểu</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SGK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Ngữ</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văn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6/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Tr</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19-23”</a:t>
            </a:r>
          </a:p>
          <a:p>
            <a:pPr marL="342900" marR="30480" lvl="0" indent="-342900" algn="just">
              <a:lnSpc>
                <a:spcPct val="115000"/>
              </a:lnSpc>
              <a:spcAft>
                <a:spcPts val="1200"/>
              </a:spcAft>
              <a:buSzPts val="1300"/>
              <a:buFont typeface="Wingdings" panose="05000000000000000000" pitchFamily="2" charset="2"/>
              <a:buChar char="v"/>
            </a:pP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Yêu</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cầu</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to, rõ ràng, nhấn mạnh những chiến công của Thạch Sanh. Thể hiện giọng của từng nhân vật: Thạch Sanh thật thà, tin người; mẹ con Lí Thông nham hiểm, độc ác</a:t>
            </a:r>
            <a:r>
              <a:rPr lang="vi-VN" sz="24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886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218267" y="639940"/>
            <a:ext cx="7755467" cy="835378"/>
          </a:xfrm>
          <a:prstGeom prst="plaque">
            <a:avLst/>
          </a:prstGeom>
          <a:blipFill>
            <a:blip r:embed="rId2"/>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3200" b="1" dirty="0">
                <a:solidFill>
                  <a:srgbClr val="000000"/>
                </a:solidFill>
                <a:latin typeface="Times New Roman" panose="02020603050405020304" pitchFamily="18" charset="0"/>
                <a:ea typeface="Times New Roman" panose="02020603050405020304" pitchFamily="18" charset="0"/>
              </a:rPr>
              <a:t>2</a:t>
            </a:r>
            <a:r>
              <a:rPr lang="en-US" sz="3200" b="1" dirty="0">
                <a:solidFill>
                  <a:schemeClr val="tx1"/>
                </a:solidFill>
                <a:latin typeface="Times New Roman" panose="02020603050405020304" pitchFamily="18" charset="0"/>
                <a:ea typeface="Times New Roman" panose="02020603050405020304" pitchFamily="18" charset="0"/>
              </a:rPr>
              <a:t>.</a:t>
            </a:r>
            <a:r>
              <a:rPr lang="nl-NL" sz="3200" b="1" dirty="0">
                <a:solidFill>
                  <a:schemeClr val="tx1"/>
                </a:solidFill>
                <a:latin typeface="Times New Roman" panose="02020603050405020304" pitchFamily="18" charset="0"/>
                <a:ea typeface="Times New Roman" panose="02020603050405020304" pitchFamily="18" charset="0"/>
              </a:rPr>
              <a:t> Nhân vật </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5" name="Plaque 4"/>
          <p:cNvSpPr/>
          <p:nvPr/>
        </p:nvSpPr>
        <p:spPr>
          <a:xfrm>
            <a:off x="2218267" y="3591278"/>
            <a:ext cx="7755467" cy="835378"/>
          </a:xfrm>
          <a:prstGeom prst="plaque">
            <a:avLst/>
          </a:prstGeom>
          <a:blipFill>
            <a:blip r:embed="rId3"/>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lnSpc>
                <a:spcPct val="115000"/>
              </a:lnSpc>
              <a:spcAft>
                <a:spcPts val="0"/>
              </a:spcAft>
              <a:buFont typeface="Wingdings" panose="05000000000000000000" pitchFamily="2" charset="2"/>
              <a:buChar char=""/>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Plaque 5"/>
          <p:cNvSpPr/>
          <p:nvPr/>
        </p:nvSpPr>
        <p:spPr>
          <a:xfrm>
            <a:off x="641703" y="2029884"/>
            <a:ext cx="5030611" cy="992716"/>
          </a:xfrm>
          <a:prstGeom prst="plaque">
            <a:avLst/>
          </a:prstGeom>
          <a:blipFill>
            <a:blip r:embed="rId4"/>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Sanh</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8" name="Plaque 7"/>
          <p:cNvSpPr/>
          <p:nvPr/>
        </p:nvSpPr>
        <p:spPr>
          <a:xfrm>
            <a:off x="5929136" y="2028826"/>
            <a:ext cx="5621161" cy="992716"/>
          </a:xfrm>
          <a:prstGeom prst="plaque">
            <a:avLst/>
          </a:prstGeom>
          <a:blipFill>
            <a:blip r:embed="rId4"/>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chúa</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9" name="Plaque 8"/>
          <p:cNvSpPr/>
          <p:nvPr/>
        </p:nvSpPr>
        <p:spPr>
          <a:xfrm>
            <a:off x="6330244" y="5057422"/>
            <a:ext cx="5030611" cy="962378"/>
          </a:xfrm>
          <a:prstGeom prst="plaque">
            <a:avLst/>
          </a:prstGeom>
          <a:blipFill>
            <a:blip r:embed="rId5"/>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Ác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mẹ</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con </a:t>
            </a:r>
            <a:r>
              <a:rPr lang="en-US" sz="2800" dirty="0" err="1">
                <a:solidFill>
                  <a:srgbClr val="000000"/>
                </a:solidFill>
                <a:latin typeface="Times New Roman" panose="02020603050405020304" pitchFamily="18" charset="0"/>
                <a:ea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Thông</a:t>
            </a:r>
            <a:endParaRPr lang="en-US" sz="2400" dirty="0">
              <a:effectLst/>
              <a:latin typeface="Times New Roman" panose="02020603050405020304" pitchFamily="18" charset="0"/>
              <a:ea typeface="Times New Roman" panose="02020603050405020304" pitchFamily="18" charset="0"/>
            </a:endParaRPr>
          </a:p>
        </p:txBody>
      </p:sp>
      <p:sp>
        <p:nvSpPr>
          <p:cNvPr id="10" name="Plaque 9"/>
          <p:cNvSpPr/>
          <p:nvPr/>
        </p:nvSpPr>
        <p:spPr>
          <a:xfrm>
            <a:off x="831145" y="5057422"/>
            <a:ext cx="5030611" cy="962378"/>
          </a:xfrm>
          <a:prstGeom prst="plaque">
            <a:avLst/>
          </a:prstGeom>
          <a:blipFill>
            <a:blip r:embed="rId5"/>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vua</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chúa</a:t>
            </a:r>
            <a:r>
              <a:rPr lang="en-US" sz="2800" dirty="0" smtClean="0">
                <a:solidFill>
                  <a:srgbClr val="000000"/>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11" name="Down Arrow 10"/>
          <p:cNvSpPr/>
          <p:nvPr/>
        </p:nvSpPr>
        <p:spPr>
          <a:xfrm>
            <a:off x="3543299" y="1475318"/>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8341077" y="1475318"/>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341077" y="4464756"/>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543299" y="4477456"/>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8341077" y="3034595"/>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543299" y="3022600"/>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07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933700" y="284340"/>
            <a:ext cx="6324600"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300"/>
              </a:spcBef>
              <a:spcAft>
                <a:spcPts val="300"/>
              </a:spcAft>
            </a:pPr>
            <a:r>
              <a:rPr lang="en-US" sz="2800" b="1" dirty="0">
                <a:solidFill>
                  <a:srgbClr val="000000"/>
                </a:solidFill>
                <a:latin typeface="Times New Roman" panose="02020603050405020304" pitchFamily="18" charset="0"/>
                <a:ea typeface="Times New Roman" panose="02020603050405020304" pitchFamily="18" charset="0"/>
              </a:rPr>
              <a:t>3</a:t>
            </a:r>
            <a:r>
              <a:rPr lang="en-US" sz="2800" b="1" dirty="0">
                <a:solidFill>
                  <a:schemeClr val="tx1"/>
                </a:solidFill>
                <a:latin typeface="Times New Roman" panose="02020603050405020304" pitchFamily="18" charset="0"/>
                <a:ea typeface="Times New Roman" panose="02020603050405020304" pitchFamily="18" charset="0"/>
              </a:rPr>
              <a:t>.</a:t>
            </a:r>
            <a:r>
              <a:rPr lang="fr-FR" sz="2800" b="1" dirty="0">
                <a:solidFill>
                  <a:schemeClr val="tx1"/>
                </a:solidFill>
                <a:latin typeface="Times New Roman" panose="02020603050405020304" pitchFamily="18" charset="0"/>
                <a:ea typeface="Times New Roman" panose="02020603050405020304" pitchFamily="18" charset="0"/>
              </a:rPr>
              <a:t> </a:t>
            </a:r>
            <a:r>
              <a:rPr lang="fr-FR" sz="2800" b="1" dirty="0" err="1">
                <a:solidFill>
                  <a:schemeClr val="tx1"/>
                </a:solidFill>
                <a:latin typeface="Times New Roman" panose="02020603050405020304" pitchFamily="18" charset="0"/>
                <a:ea typeface="Times New Roman" panose="02020603050405020304" pitchFamily="18" charset="0"/>
              </a:rPr>
              <a:t>Kể</a:t>
            </a:r>
            <a:r>
              <a:rPr lang="fr-FR" sz="2800" b="1" dirty="0">
                <a:solidFill>
                  <a:schemeClr val="tx1"/>
                </a:solidFill>
                <a:latin typeface="Times New Roman" panose="02020603050405020304" pitchFamily="18" charset="0"/>
                <a:ea typeface="Times New Roman" panose="02020603050405020304" pitchFamily="18" charset="0"/>
              </a:rPr>
              <a:t> </a:t>
            </a:r>
            <a:r>
              <a:rPr lang="fr-FR" sz="2800" b="1" dirty="0" err="1">
                <a:solidFill>
                  <a:schemeClr val="tx1"/>
                </a:solidFill>
                <a:latin typeface="Times New Roman" panose="02020603050405020304" pitchFamily="18" charset="0"/>
                <a:ea typeface="Times New Roman" panose="02020603050405020304" pitchFamily="18" charset="0"/>
              </a:rPr>
              <a:t>tóm</a:t>
            </a:r>
            <a:r>
              <a:rPr lang="fr-FR" sz="2800" b="1" dirty="0">
                <a:solidFill>
                  <a:schemeClr val="tx1"/>
                </a:solidFill>
                <a:latin typeface="Times New Roman" panose="02020603050405020304" pitchFamily="18" charset="0"/>
                <a:ea typeface="Times New Roman" panose="02020603050405020304" pitchFamily="18" charset="0"/>
              </a:rPr>
              <a:t> </a:t>
            </a:r>
            <a:r>
              <a:rPr lang="fr-FR" sz="2800" b="1" dirty="0" err="1">
                <a:solidFill>
                  <a:schemeClr val="tx1"/>
                </a:solidFill>
                <a:latin typeface="Times New Roman" panose="02020603050405020304" pitchFamily="18" charset="0"/>
                <a:ea typeface="Times New Roman" panose="02020603050405020304" pitchFamily="18" charset="0"/>
              </a:rPr>
              <a:t>tắt</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5" name="Flowchart: Alternate Process 4"/>
          <p:cNvSpPr/>
          <p:nvPr/>
        </p:nvSpPr>
        <p:spPr>
          <a:xfrm>
            <a:off x="2654300" y="1524000"/>
            <a:ext cx="6883400" cy="4991100"/>
          </a:xfrm>
          <a:prstGeom prst="flowChartAlternateProcess">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300"/>
              </a:spcAft>
            </a:pPr>
            <a:r>
              <a:rPr lang="en-US" b="1" dirty="0" err="1">
                <a:solidFill>
                  <a:schemeClr val="tx1"/>
                </a:solidFill>
                <a:latin typeface="Times New Roman" panose="02020603050405020304" pitchFamily="18" charset="0"/>
                <a:ea typeface="Times New Roman" panose="02020603050405020304" pitchFamily="18" charset="0"/>
              </a:rPr>
              <a:t>Các</a:t>
            </a:r>
            <a:r>
              <a:rPr lang="en-US" b="1" dirty="0">
                <a:solidFill>
                  <a:schemeClr val="tx1"/>
                </a:solidFill>
                <a:latin typeface="Times New Roman" panose="02020603050405020304" pitchFamily="18" charset="0"/>
                <a:ea typeface="Times New Roman" panose="02020603050405020304" pitchFamily="18" charset="0"/>
              </a:rPr>
              <a:t> </a:t>
            </a:r>
            <a:r>
              <a:rPr lang="en-US" b="1" dirty="0" err="1">
                <a:solidFill>
                  <a:schemeClr val="tx1"/>
                </a:solidFill>
                <a:latin typeface="Times New Roman" panose="02020603050405020304" pitchFamily="18" charset="0"/>
                <a:ea typeface="Times New Roman" panose="02020603050405020304" pitchFamily="18" charset="0"/>
              </a:rPr>
              <a:t>sự</a:t>
            </a:r>
            <a:r>
              <a:rPr lang="en-US" b="1" dirty="0">
                <a:solidFill>
                  <a:schemeClr val="tx1"/>
                </a:solidFill>
                <a:latin typeface="Times New Roman" panose="02020603050405020304" pitchFamily="18" charset="0"/>
                <a:ea typeface="Times New Roman" panose="02020603050405020304" pitchFamily="18" charset="0"/>
              </a:rPr>
              <a:t> </a:t>
            </a:r>
            <a:r>
              <a:rPr lang="en-US" b="1" dirty="0" err="1">
                <a:solidFill>
                  <a:schemeClr val="tx1"/>
                </a:solidFill>
                <a:latin typeface="Times New Roman" panose="02020603050405020304" pitchFamily="18" charset="0"/>
                <a:ea typeface="Times New Roman" panose="02020603050405020304" pitchFamily="18" charset="0"/>
              </a:rPr>
              <a:t>việc</a:t>
            </a:r>
            <a:r>
              <a:rPr lang="en-US" b="1" dirty="0">
                <a:solidFill>
                  <a:schemeClr val="tx1"/>
                </a:solidFill>
                <a:latin typeface="Times New Roman" panose="02020603050405020304" pitchFamily="18" charset="0"/>
                <a:ea typeface="Times New Roman" panose="02020603050405020304" pitchFamily="18" charset="0"/>
              </a:rPr>
              <a:t> </a:t>
            </a:r>
            <a:r>
              <a:rPr lang="en-US" b="1" dirty="0" err="1">
                <a:solidFill>
                  <a:schemeClr val="tx1"/>
                </a:solidFill>
                <a:latin typeface="Times New Roman" panose="02020603050405020304" pitchFamily="18" charset="0"/>
                <a:ea typeface="Times New Roman" panose="02020603050405020304" pitchFamily="18" charset="0"/>
              </a:rPr>
              <a:t>chính</a:t>
            </a:r>
            <a:r>
              <a:rPr lang="en-US" b="1"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Thạch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Sanh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ra</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đời</a:t>
            </a:r>
            <a:r>
              <a:rPr lang="en-US"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Thạch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Sanh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lớn</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lên</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học</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võ</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và</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phép</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thần</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thông</a:t>
            </a:r>
            <a:r>
              <a:rPr lang="en-US"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Thạch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Sanh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kết</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nghĩa</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anh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em</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với</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Lí</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Thông</a:t>
            </a:r>
            <a:r>
              <a:rPr lang="en-US"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Mẹ</a:t>
            </a:r>
            <a:r>
              <a:rPr lang="en-US" dirty="0">
                <a:solidFill>
                  <a:schemeClr val="tx1"/>
                </a:solidFill>
                <a:latin typeface="Times New Roman" panose="02020603050405020304" pitchFamily="18" charset="0"/>
                <a:ea typeface="Times New Roman" panose="02020603050405020304" pitchFamily="18" charset="0"/>
              </a:rPr>
              <a:t> con </a:t>
            </a:r>
            <a:r>
              <a:rPr lang="en-US" dirty="0" err="1">
                <a:solidFill>
                  <a:schemeClr val="tx1"/>
                </a:solidFill>
                <a:latin typeface="Times New Roman" panose="02020603050405020304" pitchFamily="18" charset="0"/>
                <a:ea typeface="Times New Roman" panose="02020603050405020304" pitchFamily="18" charset="0"/>
              </a:rPr>
              <a:t>Lí</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Thông</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lừa</a:t>
            </a:r>
            <a:r>
              <a:rPr lang="en-US" dirty="0">
                <a:solidFill>
                  <a:schemeClr val="tx1"/>
                </a:solidFill>
                <a:latin typeface="Times New Roman" panose="02020603050405020304" pitchFamily="18" charset="0"/>
                <a:ea typeface="Times New Roman" panose="02020603050405020304" pitchFamily="18" charset="0"/>
              </a:rPr>
              <a:t> TS </a:t>
            </a:r>
            <a:r>
              <a:rPr lang="en-US" dirty="0" err="1">
                <a:solidFill>
                  <a:schemeClr val="tx1"/>
                </a:solidFill>
                <a:latin typeface="Times New Roman" panose="02020603050405020304" pitchFamily="18" charset="0"/>
                <a:ea typeface="Times New Roman" panose="02020603050405020304" pitchFamily="18" charset="0"/>
              </a:rPr>
              <a:t>đi</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chết</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thay</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cho</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mình</a:t>
            </a:r>
            <a:r>
              <a:rPr lang="en-US"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Thạch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Sanh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diệt</a:t>
            </a:r>
            <a:r>
              <a:rPr lang="en-US" dirty="0">
                <a:solidFill>
                  <a:schemeClr val="tx1"/>
                </a:solidFill>
                <a:latin typeface="Times New Roman" panose="02020603050405020304" pitchFamily="18" charset="0"/>
                <a:ea typeface="Times New Roman" panose="02020603050405020304" pitchFamily="18" charset="0"/>
              </a:rPr>
              <a:t> </a:t>
            </a:r>
            <a:r>
              <a:rPr lang="en-US" dirty="0" err="1" smtClean="0">
                <a:solidFill>
                  <a:schemeClr val="tx1"/>
                </a:solidFill>
                <a:latin typeface="Times New Roman" panose="02020603050405020304" pitchFamily="18" charset="0"/>
                <a:ea typeface="Times New Roman" panose="02020603050405020304" pitchFamily="18" charset="0"/>
              </a:rPr>
              <a:t>chăn</a:t>
            </a:r>
            <a:r>
              <a:rPr lang="en-US" dirty="0" smtClean="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tinh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bị</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Lí</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Thông</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cướp</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công</a:t>
            </a:r>
            <a:r>
              <a:rPr lang="en-US"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dirty="0">
                <a:solidFill>
                  <a:schemeClr val="tx1"/>
                </a:solidFill>
                <a:latin typeface="Times New Roman" panose="02020603050405020304" pitchFamily="18" charset="0"/>
                <a:ea typeface="Times New Roman" panose="02020603050405020304" pitchFamily="18" charset="0"/>
              </a:rPr>
              <a:t>- TS </a:t>
            </a:r>
            <a:r>
              <a:rPr lang="en-US" dirty="0" err="1">
                <a:solidFill>
                  <a:schemeClr val="tx1"/>
                </a:solidFill>
                <a:latin typeface="Times New Roman" panose="02020603050405020304" pitchFamily="18" charset="0"/>
                <a:ea typeface="Times New Roman" panose="02020603050405020304" pitchFamily="18" charset="0"/>
              </a:rPr>
              <a:t>diệt</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đại</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bàng</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cứu</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công</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chúa</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lại</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bị</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cướp</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công</a:t>
            </a:r>
            <a:r>
              <a:rPr lang="en-US"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dirty="0">
                <a:solidFill>
                  <a:schemeClr val="tx1"/>
                </a:solidFill>
                <a:latin typeface="Times New Roman" panose="02020603050405020304" pitchFamily="18" charset="0"/>
                <a:ea typeface="Times New Roman" panose="02020603050405020304" pitchFamily="18" charset="0"/>
              </a:rPr>
              <a:t>- TS </a:t>
            </a:r>
            <a:r>
              <a:rPr lang="en-US" dirty="0" err="1">
                <a:solidFill>
                  <a:schemeClr val="tx1"/>
                </a:solidFill>
                <a:latin typeface="Times New Roman" panose="02020603050405020304" pitchFamily="18" charset="0"/>
                <a:ea typeface="Times New Roman" panose="02020603050405020304" pitchFamily="18" charset="0"/>
              </a:rPr>
              <a:t>diệt</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hồ</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tinh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cứu</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thái</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tử</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bị</a:t>
            </a:r>
            <a:r>
              <a:rPr lang="en-US" dirty="0">
                <a:solidFill>
                  <a:schemeClr val="tx1"/>
                </a:solidFill>
                <a:latin typeface="Times New Roman" panose="02020603050405020304" pitchFamily="18" charset="0"/>
                <a:ea typeface="Times New Roman" panose="02020603050405020304" pitchFamily="18" charset="0"/>
              </a:rPr>
              <a:t> vu </a:t>
            </a:r>
            <a:r>
              <a:rPr lang="en-US" dirty="0" err="1">
                <a:solidFill>
                  <a:schemeClr val="tx1"/>
                </a:solidFill>
                <a:latin typeface="Times New Roman" panose="02020603050405020304" pitchFamily="18" charset="0"/>
                <a:ea typeface="Times New Roman" panose="02020603050405020304" pitchFamily="18" charset="0"/>
              </a:rPr>
              <a:t>oan</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vào</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tù</a:t>
            </a:r>
            <a:r>
              <a:rPr lang="en-US"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dirty="0">
                <a:solidFill>
                  <a:schemeClr val="tx1"/>
                </a:solidFill>
                <a:latin typeface="Times New Roman" panose="02020603050405020304" pitchFamily="18" charset="0"/>
                <a:ea typeface="Times New Roman" panose="02020603050405020304" pitchFamily="18" charset="0"/>
              </a:rPr>
              <a:t>- TS </a:t>
            </a:r>
            <a:r>
              <a:rPr lang="en-US" dirty="0" err="1">
                <a:solidFill>
                  <a:schemeClr val="tx1"/>
                </a:solidFill>
                <a:latin typeface="Times New Roman" panose="02020603050405020304" pitchFamily="18" charset="0"/>
                <a:ea typeface="Times New Roman" panose="02020603050405020304" pitchFamily="18" charset="0"/>
              </a:rPr>
              <a:t>được</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giải</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oan</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lấy</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công</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chúa</a:t>
            </a:r>
            <a:r>
              <a:rPr lang="en-US"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dirty="0">
                <a:solidFill>
                  <a:schemeClr val="tx1"/>
                </a:solidFill>
                <a:latin typeface="Times New Roman" panose="02020603050405020304" pitchFamily="18" charset="0"/>
                <a:ea typeface="Times New Roman" panose="02020603050405020304" pitchFamily="18" charset="0"/>
              </a:rPr>
              <a:t>- TS </a:t>
            </a:r>
            <a:r>
              <a:rPr lang="en-US" dirty="0" err="1">
                <a:solidFill>
                  <a:schemeClr val="tx1"/>
                </a:solidFill>
                <a:latin typeface="Times New Roman" panose="02020603050405020304" pitchFamily="18" charset="0"/>
                <a:ea typeface="Times New Roman" panose="02020603050405020304" pitchFamily="18" charset="0"/>
              </a:rPr>
              <a:t>chiến</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thắng</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quân</a:t>
            </a:r>
            <a:r>
              <a:rPr lang="en-US" dirty="0">
                <a:solidFill>
                  <a:schemeClr val="tx1"/>
                </a:solidFill>
                <a:latin typeface="Times New Roman" panose="02020603050405020304" pitchFamily="18" charset="0"/>
                <a:ea typeface="Times New Roman" panose="02020603050405020304" pitchFamily="18" charset="0"/>
              </a:rPr>
              <a:t> 18 </a:t>
            </a:r>
            <a:r>
              <a:rPr lang="en-US" dirty="0" err="1">
                <a:solidFill>
                  <a:schemeClr val="tx1"/>
                </a:solidFill>
                <a:latin typeface="Times New Roman" panose="02020603050405020304" pitchFamily="18" charset="0"/>
                <a:ea typeface="Times New Roman" panose="02020603050405020304" pitchFamily="18" charset="0"/>
              </a:rPr>
              <a:t>nước</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chư</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hầu</a:t>
            </a:r>
            <a:r>
              <a:rPr lang="en-US"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vi-VN" dirty="0">
                <a:solidFill>
                  <a:schemeClr val="tx1"/>
                </a:solidFill>
                <a:latin typeface="Times New Roman" panose="02020603050405020304" pitchFamily="18" charset="0"/>
                <a:ea typeface="Times New Roman" panose="02020603050405020304" pitchFamily="18" charset="0"/>
              </a:rPr>
              <a:t>- TS lên ngôi vua.</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201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Callout 6"/>
          <p:cNvSpPr/>
          <p:nvPr/>
        </p:nvSpPr>
        <p:spPr>
          <a:xfrm>
            <a:off x="368300" y="1498600"/>
            <a:ext cx="3581400" cy="3975100"/>
          </a:xfrm>
          <a:prstGeom prst="rightArrowCallout">
            <a:avLst/>
          </a:prstGeom>
          <a:blipFill>
            <a:blip r:embed="rId2"/>
            <a:tile tx="0" ty="0" sx="100000" sy="100000" flip="none" algn="tl"/>
          </a:blipFill>
          <a:ln w="19050"/>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err="1">
                <a:solidFill>
                  <a:srgbClr val="FF0000"/>
                </a:solidFill>
                <a:latin typeface="Times New Roman" panose="02020603050405020304" pitchFamily="18" charset="0"/>
                <a:ea typeface="Times New Roman" panose="02020603050405020304" pitchFamily="18" charset="0"/>
              </a:rPr>
              <a:t>Đoạn</a:t>
            </a:r>
            <a:r>
              <a:rPr lang="en-US" sz="3200" u="sng" dirty="0">
                <a:solidFill>
                  <a:srgbClr val="FF0000"/>
                </a:solidFill>
                <a:latin typeface="Times New Roman" panose="02020603050405020304" pitchFamily="18" charset="0"/>
                <a:ea typeface="Times New Roman" panose="02020603050405020304" pitchFamily="18" charset="0"/>
              </a:rPr>
              <a:t> 1:</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đầu</a:t>
            </a:r>
            <a:r>
              <a:rPr lang="en-US" sz="3200" dirty="0">
                <a:solidFill>
                  <a:srgbClr val="000000"/>
                </a:solidFill>
                <a:latin typeface="Times New Roman" panose="02020603050405020304" pitchFamily="18" charset="0"/>
                <a:ea typeface="Times New Roman" panose="02020603050405020304" pitchFamily="18" charset="0"/>
              </a:rPr>
              <a:t> =&gt; </a:t>
            </a:r>
            <a:r>
              <a:rPr lang="en-US" sz="3200" dirty="0" err="1">
                <a:solidFill>
                  <a:srgbClr val="000000"/>
                </a:solidFill>
                <a:latin typeface="Times New Roman" panose="02020603050405020304" pitchFamily="18" charset="0"/>
                <a:ea typeface="Times New Roman" panose="02020603050405020304" pitchFamily="18" charset="0"/>
              </a:rPr>
              <a:t>mọi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phép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Sự</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lớn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Sanh</a:t>
            </a:r>
            <a:r>
              <a:rPr lang="en-US" sz="3200" dirty="0">
                <a:solidFill>
                  <a:srgbClr val="000000"/>
                </a:solidFill>
                <a:latin typeface="Times New Roman" panose="02020603050405020304" pitchFamily="18" charset="0"/>
                <a:ea typeface="Times New Roman" panose="02020603050405020304" pitchFamily="18" charset="0"/>
              </a:rPr>
              <a:t>.</a:t>
            </a:r>
            <a:br>
              <a:rPr lang="en-US" sz="3200" dirty="0">
                <a:solidFill>
                  <a:srgbClr val="000000"/>
                </a:solidFill>
                <a:latin typeface="Times New Roman" panose="02020603050405020304" pitchFamily="18" charset="0"/>
                <a:ea typeface="Times New Roman" panose="02020603050405020304" pitchFamily="18" charset="0"/>
              </a:rPr>
            </a:br>
            <a:endParaRPr lang="en-US" sz="3200" dirty="0"/>
          </a:p>
        </p:txBody>
      </p:sp>
      <p:sp>
        <p:nvSpPr>
          <p:cNvPr id="8" name="Right Arrow Callout 7"/>
          <p:cNvSpPr/>
          <p:nvPr/>
        </p:nvSpPr>
        <p:spPr>
          <a:xfrm>
            <a:off x="3324225" y="1498600"/>
            <a:ext cx="3581400" cy="3975100"/>
          </a:xfrm>
          <a:prstGeom prst="rightArrowCallout">
            <a:avLst/>
          </a:prstGeom>
          <a:blipFill>
            <a:blip r:embed="rId2"/>
            <a:tile tx="0" ty="0" sx="100000" sy="100000" flip="none" algn="tl"/>
          </a:blipFill>
          <a:ln w="19050"/>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u="sng" dirty="0" smtClean="0">
              <a:solidFill>
                <a:srgbClr val="FF0000"/>
              </a:solidFill>
              <a:latin typeface="Times New Roman" panose="02020603050405020304" pitchFamily="18" charset="0"/>
              <a:ea typeface="Times New Roman" panose="02020603050405020304" pitchFamily="18" charset="0"/>
            </a:endParaRPr>
          </a:p>
          <a:p>
            <a:pPr algn="ctr"/>
            <a:r>
              <a:rPr lang="en-US" sz="2800" u="sng" dirty="0" err="1" smtClean="0">
                <a:solidFill>
                  <a:srgbClr val="FF0000"/>
                </a:solidFill>
                <a:latin typeface="Times New Roman" panose="02020603050405020304" pitchFamily="18" charset="0"/>
                <a:ea typeface="Times New Roman" panose="02020603050405020304" pitchFamily="18" charset="0"/>
              </a:rPr>
              <a:t>Đoạn</a:t>
            </a:r>
            <a:r>
              <a:rPr lang="en-US" sz="2800" u="sng" dirty="0" smtClean="0">
                <a:solidFill>
                  <a:srgbClr val="FF0000"/>
                </a:solidFill>
                <a:latin typeface="Times New Roman" panose="02020603050405020304" pitchFamily="18" charset="0"/>
                <a:ea typeface="Times New Roman" panose="02020603050405020304" pitchFamily="18" charset="0"/>
              </a:rPr>
              <a:t> </a:t>
            </a:r>
            <a:r>
              <a:rPr lang="en-US" sz="2800" u="sng" dirty="0">
                <a:solidFill>
                  <a:srgbClr val="FF0000"/>
                </a:solidFill>
                <a:latin typeface="Times New Roman" panose="02020603050405020304" pitchFamily="18" charset="0"/>
                <a:ea typeface="Times New Roman" panose="02020603050405020304" pitchFamily="18" charset="0"/>
              </a:rPr>
              <a:t>2</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rPr>
              <a:t> =&gt; </a:t>
            </a:r>
            <a:r>
              <a:rPr lang="en-US" sz="2800" dirty="0" err="1">
                <a:solidFill>
                  <a:srgbClr val="000000"/>
                </a:solidFill>
                <a:latin typeface="Times New Roman" panose="02020603050405020304" pitchFamily="18" charset="0"/>
                <a:ea typeface="Times New Roman" panose="02020603050405020304" pitchFamily="18" charset="0"/>
              </a:rPr>
              <a:t>phong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Chằn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cướp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a:t>
            </a:r>
            <a:br>
              <a:rPr lang="en-US" sz="2800" dirty="0">
                <a:solidFill>
                  <a:srgbClr val="000000"/>
                </a:solidFill>
                <a:latin typeface="Times New Roman" panose="02020603050405020304" pitchFamily="18" charset="0"/>
                <a:ea typeface="Times New Roman" panose="02020603050405020304" pitchFamily="18" charset="0"/>
              </a:rPr>
            </a:br>
            <a:endParaRPr lang="en-US" sz="2800" dirty="0"/>
          </a:p>
        </p:txBody>
      </p:sp>
      <p:sp>
        <p:nvSpPr>
          <p:cNvPr id="9" name="Right Arrow Callout 8"/>
          <p:cNvSpPr/>
          <p:nvPr/>
        </p:nvSpPr>
        <p:spPr>
          <a:xfrm>
            <a:off x="6343650" y="1498600"/>
            <a:ext cx="3581400" cy="3975100"/>
          </a:xfrm>
          <a:prstGeom prst="rightArrowCallout">
            <a:avLst/>
          </a:prstGeom>
          <a:blipFill>
            <a:blip r:embed="rId2"/>
            <a:tile tx="0" ty="0" sx="100000" sy="100000" flip="none" algn="tl"/>
          </a:blipFill>
          <a:ln w="19050"/>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err="1">
                <a:solidFill>
                  <a:srgbClr val="FF0000"/>
                </a:solidFill>
                <a:latin typeface="Times New Roman" panose="02020603050405020304" pitchFamily="18" charset="0"/>
                <a:ea typeface="Times New Roman" panose="02020603050405020304" pitchFamily="18" charset="0"/>
              </a:rPr>
              <a:t>Đoạn</a:t>
            </a:r>
            <a:r>
              <a:rPr lang="en-US" sz="2400" u="sng" dirty="0">
                <a:solidFill>
                  <a:srgbClr val="FF0000"/>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Tiếp</a:t>
            </a:r>
            <a:r>
              <a:rPr lang="en-US" sz="2400" dirty="0">
                <a:solidFill>
                  <a:srgbClr val="000000"/>
                </a:solidFill>
                <a:latin typeface="Times New Roman" panose="02020603050405020304" pitchFamily="18" charset="0"/>
                <a:ea typeface="Times New Roman" panose="02020603050405020304" pitchFamily="18" charset="0"/>
              </a:rPr>
              <a:t> =&gt; </a:t>
            </a:r>
            <a:r>
              <a:rPr lang="en-US" sz="2400" dirty="0" err="1">
                <a:solidFill>
                  <a:srgbClr val="000000"/>
                </a:solidFill>
                <a:latin typeface="Times New Roman" panose="02020603050405020304" pitchFamily="18" charset="0"/>
                <a:ea typeface="Times New Roman" panose="02020603050405020304" pitchFamily="18" charset="0"/>
              </a:rPr>
              <a:t>Hoá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kiếp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bọ</a:t>
            </a:r>
            <a:r>
              <a:rPr lang="en-US" sz="2400" dirty="0">
                <a:solidFill>
                  <a:srgbClr val="000000"/>
                </a:solidFill>
                <a:latin typeface="Times New Roman" panose="02020603050405020304" pitchFamily="18" charset="0"/>
                <a:ea typeface="Times New Roman" panose="02020603050405020304" pitchFamily="18" charset="0"/>
              </a:rPr>
              <a:t> hung: </a:t>
            </a:r>
            <a:r>
              <a:rPr lang="en-US" sz="2400" dirty="0" err="1">
                <a:solidFill>
                  <a:srgbClr val="000000"/>
                </a:solidFill>
                <a:latin typeface="Times New Roman" panose="02020603050405020304" pitchFamily="18" charset="0"/>
                <a:ea typeface="Times New Roman" panose="02020603050405020304" pitchFamily="18" charset="0"/>
              </a:rPr>
              <a:t>Thạch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cứu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trai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vua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Thuỷ</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trừng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phạt</a:t>
            </a:r>
            <a:r>
              <a:rPr lang="en-US" sz="2400" dirty="0">
                <a:solidFill>
                  <a:srgbClr val="000000"/>
                </a:solidFill>
                <a:latin typeface="Times New Roman" panose="02020603050405020304" pitchFamily="18" charset="0"/>
                <a:ea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rPr>
            </a:br>
            <a:endParaRPr lang="en-US" sz="2400" dirty="0"/>
          </a:p>
        </p:txBody>
      </p:sp>
      <p:sp>
        <p:nvSpPr>
          <p:cNvPr id="11" name="Rectangle 10"/>
          <p:cNvSpPr/>
          <p:nvPr/>
        </p:nvSpPr>
        <p:spPr>
          <a:xfrm>
            <a:off x="9340850" y="1498600"/>
            <a:ext cx="2266950" cy="3975100"/>
          </a:xfrm>
          <a:prstGeom prst="rect">
            <a:avLst/>
          </a:prstGeom>
          <a:blipFill>
            <a:blip r:embed="rId2"/>
            <a:tile tx="0" ty="0" sx="100000" sy="100000" flip="none" algn="tl"/>
          </a:blipFill>
          <a:ln w="19050"/>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err="1">
                <a:solidFill>
                  <a:srgbClr val="FF0000"/>
                </a:solidFill>
                <a:latin typeface="Times New Roman" panose="02020603050405020304" pitchFamily="18" charset="0"/>
                <a:ea typeface="Times New Roman" panose="02020603050405020304" pitchFamily="18" charset="0"/>
              </a:rPr>
              <a:t>Đoạn</a:t>
            </a:r>
            <a:r>
              <a:rPr lang="en-US" sz="3200" u="sng" dirty="0">
                <a:solidFill>
                  <a:srgbClr val="FF0000"/>
                </a:solidFill>
                <a:latin typeface="Times New Roman" panose="02020603050405020304" pitchFamily="18" charset="0"/>
                <a:ea typeface="Times New Roman" panose="02020603050405020304" pitchFamily="18" charset="0"/>
              </a:rPr>
              <a:t> 4</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còn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đến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Sanh</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p>
        </p:txBody>
      </p:sp>
      <p:sp>
        <p:nvSpPr>
          <p:cNvPr id="12" name="Plaque 11"/>
          <p:cNvSpPr/>
          <p:nvPr/>
        </p:nvSpPr>
        <p:spPr>
          <a:xfrm>
            <a:off x="2971800" y="284340"/>
            <a:ext cx="6324600" cy="835378"/>
          </a:xfrm>
          <a:prstGeom prst="plaque">
            <a:avLst/>
          </a:prstGeom>
          <a:blipFill>
            <a:blip r:embed="rId3"/>
            <a:tile tx="0" ty="0" sx="100000" sy="100000" flip="none" algn="tl"/>
          </a:blipFill>
          <a:ln w="19050"/>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300"/>
              </a:spcBef>
              <a:spcAft>
                <a:spcPts val="300"/>
              </a:spcAft>
            </a:pPr>
            <a:r>
              <a:rPr lang="en-US" sz="3200" b="1" dirty="0">
                <a:solidFill>
                  <a:srgbClr val="000000"/>
                </a:solidFill>
                <a:latin typeface="Times New Roman" panose="02020603050405020304" pitchFamily="18" charset="0"/>
                <a:ea typeface="Times New Roman" panose="02020603050405020304" pitchFamily="18" charset="0"/>
              </a:rPr>
              <a:t>4. </a:t>
            </a:r>
            <a:r>
              <a:rPr lang="en-US" sz="3200" b="1" dirty="0" err="1">
                <a:solidFill>
                  <a:srgbClr val="000000"/>
                </a:solidFill>
                <a:latin typeface="Times New Roman" panose="02020603050405020304" pitchFamily="18" charset="0"/>
                <a:ea typeface="Times New Roman" panose="02020603050405020304" pitchFamily="18" charset="0"/>
              </a:rPr>
              <a:t>Bố</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cục</a:t>
            </a:r>
            <a:r>
              <a:rPr lang="en-US" sz="3200" dirty="0">
                <a:solidFill>
                  <a:srgbClr val="000000"/>
                </a:solidFill>
                <a:latin typeface="Times New Roman" panose="02020603050405020304" pitchFamily="18" charset="0"/>
                <a:ea typeface="Times New Roman" panose="02020603050405020304" pitchFamily="18" charset="0"/>
              </a:rPr>
              <a:t>: 4 </a:t>
            </a:r>
            <a:r>
              <a:rPr lang="en-US" sz="3200" dirty="0" err="1">
                <a:solidFill>
                  <a:srgbClr val="000000"/>
                </a:solidFill>
                <a:latin typeface="Times New Roman" panose="02020603050405020304" pitchFamily="18" charset="0"/>
                <a:ea typeface="Times New Roman" panose="02020603050405020304" pitchFamily="18" charset="0"/>
              </a:rPr>
              <a:t>phần</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940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0905097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423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3853</TotalTime>
  <Words>1577</Words>
  <Application>Microsoft Office PowerPoint</Application>
  <PresentationFormat>Widescreen</PresentationFormat>
  <Paragraphs>141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MS Mincho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TBC</dc:creator>
  <cp:lastModifiedBy>Admin</cp:lastModifiedBy>
  <cp:revision>154</cp:revision>
  <dcterms:created xsi:type="dcterms:W3CDTF">2021-05-29T02:48:06Z</dcterms:created>
  <dcterms:modified xsi:type="dcterms:W3CDTF">2023-10-05T15:58:45Z</dcterms:modified>
</cp:coreProperties>
</file>