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0"/>
  </p:notesMasterIdLst>
  <p:sldIdLst>
    <p:sldId id="313" r:id="rId2"/>
    <p:sldId id="312" r:id="rId3"/>
    <p:sldId id="314" r:id="rId4"/>
    <p:sldId id="316" r:id="rId5"/>
    <p:sldId id="315" r:id="rId6"/>
    <p:sldId id="317" r:id="rId7"/>
    <p:sldId id="319" r:id="rId8"/>
    <p:sldId id="32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74" autoAdjust="0"/>
    <p:restoredTop sz="89308" autoAdjust="0"/>
  </p:normalViewPr>
  <p:slideViewPr>
    <p:cSldViewPr snapToGrid="0">
      <p:cViewPr varScale="1">
        <p:scale>
          <a:sx n="69" d="100"/>
          <a:sy n="69" d="100"/>
        </p:scale>
        <p:origin x="8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_rels/drawing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720E9D-FCFD-4335-B214-AE8D69716FA7}" type="doc">
      <dgm:prSet loTypeId="urn:microsoft.com/office/officeart/2005/8/layout/vList3" loCatId="list" qsTypeId="urn:microsoft.com/office/officeart/2005/8/quickstyle/simple1" qsCatId="simple" csTypeId="urn:microsoft.com/office/officeart/2005/8/colors/accent1_2" csCatId="accent1" phldr="1"/>
      <dgm:spPr/>
    </dgm:pt>
    <dgm:pt modelId="{DB8D2E9D-CCAF-45B7-9917-4033096E4110}">
      <dgm:prSet phldrT="[Text]"/>
      <dgm:spPr>
        <a:solidFill>
          <a:schemeClr val="accent6">
            <a:lumMod val="60000"/>
            <a:lumOff val="40000"/>
          </a:schemeClr>
        </a:solidFill>
      </dgm:spPr>
      <dgm:t>
        <a:bodyPr/>
        <a:lstStyle/>
        <a:p>
          <a:r>
            <a:rPr lang="en-US" u="sng" dirty="0" err="1" smtClean="0">
              <a:solidFill>
                <a:schemeClr val="tx1">
                  <a:lumMod val="95000"/>
                  <a:lumOff val="5000"/>
                </a:schemeClr>
              </a:solidFill>
            </a:rPr>
            <a:t>Nhóm</a:t>
          </a:r>
          <a:r>
            <a:rPr lang="en-US" u="sng" dirty="0" smtClean="0">
              <a:solidFill>
                <a:schemeClr val="tx1">
                  <a:lumMod val="95000"/>
                  <a:lumOff val="5000"/>
                </a:schemeClr>
              </a:solidFill>
            </a:rPr>
            <a:t> 1</a:t>
          </a:r>
          <a:r>
            <a:rPr lang="en-US" dirty="0" smtClean="0">
              <a:solidFill>
                <a:schemeClr val="tx1">
                  <a:lumMod val="95000"/>
                  <a:lumOff val="5000"/>
                </a:schemeClr>
              </a:solidFill>
            </a:rPr>
            <a:t>: </a:t>
          </a:r>
          <a:r>
            <a:rPr lang="en-US" dirty="0" err="1" smtClean="0">
              <a:solidFill>
                <a:schemeClr val="tx1">
                  <a:lumMod val="95000"/>
                  <a:lumOff val="5000"/>
                </a:schemeClr>
              </a:solidFill>
            </a:rPr>
            <a:t>Bài</a:t>
          </a:r>
          <a:r>
            <a:rPr lang="en-US" dirty="0" smtClean="0">
              <a:solidFill>
                <a:schemeClr val="tx1">
                  <a:lumMod val="95000"/>
                  <a:lumOff val="5000"/>
                </a:schemeClr>
              </a:solidFill>
            </a:rPr>
            <a:t> </a:t>
          </a:r>
          <a:r>
            <a:rPr lang="en-US" dirty="0" err="1" smtClean="0">
              <a:solidFill>
                <a:schemeClr val="tx1">
                  <a:lumMod val="95000"/>
                  <a:lumOff val="5000"/>
                </a:schemeClr>
              </a:solidFill>
            </a:rPr>
            <a:t>tập</a:t>
          </a:r>
          <a:r>
            <a:rPr lang="en-US" dirty="0" smtClean="0">
              <a:solidFill>
                <a:schemeClr val="tx1">
                  <a:lumMod val="95000"/>
                  <a:lumOff val="5000"/>
                </a:schemeClr>
              </a:solidFill>
            </a:rPr>
            <a:t> 1/</a:t>
          </a:r>
          <a:r>
            <a:rPr lang="en-US" dirty="0" err="1" smtClean="0">
              <a:solidFill>
                <a:schemeClr val="tx1">
                  <a:lumMod val="95000"/>
                  <a:lumOff val="5000"/>
                </a:schemeClr>
              </a:solidFill>
            </a:rPr>
            <a:t>Tr</a:t>
          </a:r>
          <a:r>
            <a:rPr lang="en-US" dirty="0" smtClean="0">
              <a:solidFill>
                <a:schemeClr val="tx1">
                  <a:lumMod val="95000"/>
                  <a:lumOff val="5000"/>
                </a:schemeClr>
              </a:solidFill>
            </a:rPr>
            <a:t> 24</a:t>
          </a:r>
          <a:endParaRPr lang="en-US" dirty="0">
            <a:solidFill>
              <a:schemeClr val="tx1">
                <a:lumMod val="95000"/>
                <a:lumOff val="5000"/>
              </a:schemeClr>
            </a:solidFill>
          </a:endParaRPr>
        </a:p>
      </dgm:t>
    </dgm:pt>
    <dgm:pt modelId="{39BE04CA-4846-48FC-9F99-AC5B2F809FAE}" type="parTrans" cxnId="{F5D970CB-1104-41B7-BA60-E2D8F0D1D92F}">
      <dgm:prSet/>
      <dgm:spPr/>
      <dgm:t>
        <a:bodyPr/>
        <a:lstStyle/>
        <a:p>
          <a:endParaRPr lang="en-US"/>
        </a:p>
      </dgm:t>
    </dgm:pt>
    <dgm:pt modelId="{014DA59D-89C8-4177-BA32-DF71D36F037E}" type="sibTrans" cxnId="{F5D970CB-1104-41B7-BA60-E2D8F0D1D92F}">
      <dgm:prSet/>
      <dgm:spPr/>
      <dgm:t>
        <a:bodyPr/>
        <a:lstStyle/>
        <a:p>
          <a:endParaRPr lang="en-US"/>
        </a:p>
      </dgm:t>
    </dgm:pt>
    <dgm:pt modelId="{09E0FFA4-E9DD-4975-921E-5B4954C391C4}">
      <dgm:prSet phldrT="[Text]"/>
      <dgm:spPr>
        <a:solidFill>
          <a:schemeClr val="accent2">
            <a:lumMod val="40000"/>
            <a:lumOff val="60000"/>
          </a:schemeClr>
        </a:solidFill>
      </dgm:spPr>
      <dgm:t>
        <a:bodyPr/>
        <a:lstStyle/>
        <a:p>
          <a:r>
            <a:rPr lang="en-US" u="sng" dirty="0" err="1" smtClean="0">
              <a:solidFill>
                <a:schemeClr val="tx1">
                  <a:lumMod val="95000"/>
                  <a:lumOff val="5000"/>
                </a:schemeClr>
              </a:solidFill>
            </a:rPr>
            <a:t>Nhóm</a:t>
          </a:r>
          <a:r>
            <a:rPr lang="en-US" u="sng" dirty="0" smtClean="0">
              <a:solidFill>
                <a:schemeClr val="tx1">
                  <a:lumMod val="95000"/>
                  <a:lumOff val="5000"/>
                </a:schemeClr>
              </a:solidFill>
            </a:rPr>
            <a:t> 2</a:t>
          </a:r>
          <a:r>
            <a:rPr lang="en-US" dirty="0" smtClean="0">
              <a:solidFill>
                <a:schemeClr val="tx1">
                  <a:lumMod val="95000"/>
                  <a:lumOff val="5000"/>
                </a:schemeClr>
              </a:solidFill>
            </a:rPr>
            <a:t>: </a:t>
          </a:r>
          <a:r>
            <a:rPr lang="en-US" dirty="0" err="1" smtClean="0">
              <a:solidFill>
                <a:schemeClr val="tx1">
                  <a:lumMod val="95000"/>
                  <a:lumOff val="5000"/>
                </a:schemeClr>
              </a:solidFill>
            </a:rPr>
            <a:t>Bài</a:t>
          </a:r>
          <a:r>
            <a:rPr lang="en-US" dirty="0" smtClean="0">
              <a:solidFill>
                <a:schemeClr val="tx1">
                  <a:lumMod val="95000"/>
                  <a:lumOff val="5000"/>
                </a:schemeClr>
              </a:solidFill>
            </a:rPr>
            <a:t> </a:t>
          </a:r>
          <a:r>
            <a:rPr lang="en-US" dirty="0" err="1" smtClean="0">
              <a:solidFill>
                <a:schemeClr val="tx1">
                  <a:lumMod val="95000"/>
                  <a:lumOff val="5000"/>
                </a:schemeClr>
              </a:solidFill>
            </a:rPr>
            <a:t>tập</a:t>
          </a:r>
          <a:r>
            <a:rPr lang="en-US" dirty="0" smtClean="0">
              <a:solidFill>
                <a:schemeClr val="tx1">
                  <a:lumMod val="95000"/>
                  <a:lumOff val="5000"/>
                </a:schemeClr>
              </a:solidFill>
            </a:rPr>
            <a:t> 2/</a:t>
          </a:r>
          <a:r>
            <a:rPr lang="en-US" dirty="0" err="1" smtClean="0">
              <a:solidFill>
                <a:schemeClr val="tx1">
                  <a:lumMod val="95000"/>
                  <a:lumOff val="5000"/>
                </a:schemeClr>
              </a:solidFill>
            </a:rPr>
            <a:t>Tr</a:t>
          </a:r>
          <a:r>
            <a:rPr lang="en-US" dirty="0" smtClean="0">
              <a:solidFill>
                <a:schemeClr val="tx1">
                  <a:lumMod val="95000"/>
                  <a:lumOff val="5000"/>
                </a:schemeClr>
              </a:solidFill>
            </a:rPr>
            <a:t> 24</a:t>
          </a:r>
          <a:endParaRPr lang="en-US" dirty="0">
            <a:solidFill>
              <a:schemeClr val="tx1">
                <a:lumMod val="95000"/>
                <a:lumOff val="5000"/>
              </a:schemeClr>
            </a:solidFill>
          </a:endParaRPr>
        </a:p>
      </dgm:t>
    </dgm:pt>
    <dgm:pt modelId="{A373C989-CC14-48DC-8AF4-0E33175A9A84}" type="parTrans" cxnId="{69466205-277A-49B8-B7D0-F803BC36DD1F}">
      <dgm:prSet/>
      <dgm:spPr/>
      <dgm:t>
        <a:bodyPr/>
        <a:lstStyle/>
        <a:p>
          <a:endParaRPr lang="en-US"/>
        </a:p>
      </dgm:t>
    </dgm:pt>
    <dgm:pt modelId="{20253509-1F86-4418-BD7C-251CA6F84D13}" type="sibTrans" cxnId="{69466205-277A-49B8-B7D0-F803BC36DD1F}">
      <dgm:prSet/>
      <dgm:spPr/>
      <dgm:t>
        <a:bodyPr/>
        <a:lstStyle/>
        <a:p>
          <a:endParaRPr lang="en-US"/>
        </a:p>
      </dgm:t>
    </dgm:pt>
    <dgm:pt modelId="{C4A2D22E-7017-46B3-92CE-690EB46ED6ED}">
      <dgm:prSet phldrT="[Text]"/>
      <dgm:spPr>
        <a:solidFill>
          <a:srgbClr val="92D050"/>
        </a:solidFill>
      </dgm:spPr>
      <dgm:t>
        <a:bodyPr/>
        <a:lstStyle/>
        <a:p>
          <a:r>
            <a:rPr lang="en-US" u="sng" dirty="0" err="1" smtClean="0">
              <a:solidFill>
                <a:schemeClr val="tx1">
                  <a:lumMod val="95000"/>
                  <a:lumOff val="5000"/>
                </a:schemeClr>
              </a:solidFill>
            </a:rPr>
            <a:t>Nhóm</a:t>
          </a:r>
          <a:r>
            <a:rPr lang="en-US" u="sng" dirty="0" smtClean="0">
              <a:solidFill>
                <a:schemeClr val="tx1">
                  <a:lumMod val="95000"/>
                  <a:lumOff val="5000"/>
                </a:schemeClr>
              </a:solidFill>
            </a:rPr>
            <a:t> 3</a:t>
          </a:r>
          <a:r>
            <a:rPr lang="en-US" dirty="0" smtClean="0">
              <a:solidFill>
                <a:schemeClr val="tx1">
                  <a:lumMod val="95000"/>
                  <a:lumOff val="5000"/>
                </a:schemeClr>
              </a:solidFill>
            </a:rPr>
            <a:t>: </a:t>
          </a:r>
          <a:r>
            <a:rPr lang="en-US" dirty="0" err="1" smtClean="0">
              <a:solidFill>
                <a:schemeClr val="tx1">
                  <a:lumMod val="95000"/>
                  <a:lumOff val="5000"/>
                </a:schemeClr>
              </a:solidFill>
            </a:rPr>
            <a:t>Bài</a:t>
          </a:r>
          <a:r>
            <a:rPr lang="en-US" dirty="0" smtClean="0">
              <a:solidFill>
                <a:schemeClr val="tx1">
                  <a:lumMod val="95000"/>
                  <a:lumOff val="5000"/>
                </a:schemeClr>
              </a:solidFill>
            </a:rPr>
            <a:t> </a:t>
          </a:r>
          <a:r>
            <a:rPr lang="en-US" dirty="0" err="1" smtClean="0">
              <a:solidFill>
                <a:schemeClr val="tx1">
                  <a:lumMod val="95000"/>
                  <a:lumOff val="5000"/>
                </a:schemeClr>
              </a:solidFill>
            </a:rPr>
            <a:t>tập</a:t>
          </a:r>
          <a:r>
            <a:rPr lang="en-US" dirty="0" smtClean="0">
              <a:solidFill>
                <a:schemeClr val="tx1">
                  <a:lumMod val="95000"/>
                  <a:lumOff val="5000"/>
                </a:schemeClr>
              </a:solidFill>
            </a:rPr>
            <a:t> 3/</a:t>
          </a:r>
          <a:r>
            <a:rPr lang="en-US" dirty="0" err="1" smtClean="0">
              <a:solidFill>
                <a:schemeClr val="tx1">
                  <a:lumMod val="95000"/>
                  <a:lumOff val="5000"/>
                </a:schemeClr>
              </a:solidFill>
            </a:rPr>
            <a:t>Tr</a:t>
          </a:r>
          <a:r>
            <a:rPr lang="en-US" dirty="0" smtClean="0">
              <a:solidFill>
                <a:schemeClr val="tx1">
                  <a:lumMod val="95000"/>
                  <a:lumOff val="5000"/>
                </a:schemeClr>
              </a:solidFill>
            </a:rPr>
            <a:t> 24</a:t>
          </a:r>
          <a:endParaRPr lang="en-US" dirty="0">
            <a:solidFill>
              <a:schemeClr val="tx1">
                <a:lumMod val="95000"/>
                <a:lumOff val="5000"/>
              </a:schemeClr>
            </a:solidFill>
          </a:endParaRPr>
        </a:p>
      </dgm:t>
    </dgm:pt>
    <dgm:pt modelId="{251D1BC0-72F3-443F-9139-0C383AB8F171}" type="parTrans" cxnId="{1F78BE94-56A3-4EC1-A72D-47CB13EADE6E}">
      <dgm:prSet/>
      <dgm:spPr/>
      <dgm:t>
        <a:bodyPr/>
        <a:lstStyle/>
        <a:p>
          <a:endParaRPr lang="en-US"/>
        </a:p>
      </dgm:t>
    </dgm:pt>
    <dgm:pt modelId="{0A5E48B6-6CB4-45ED-A6F2-196CABB1C2F1}" type="sibTrans" cxnId="{1F78BE94-56A3-4EC1-A72D-47CB13EADE6E}">
      <dgm:prSet/>
      <dgm:spPr/>
      <dgm:t>
        <a:bodyPr/>
        <a:lstStyle/>
        <a:p>
          <a:endParaRPr lang="en-US"/>
        </a:p>
      </dgm:t>
    </dgm:pt>
    <dgm:pt modelId="{83F76C54-6B7A-4253-AFEF-BB91729CA054}">
      <dgm:prSet phldrT="[Text]"/>
      <dgm:spPr>
        <a:solidFill>
          <a:schemeClr val="bg2">
            <a:lumMod val="90000"/>
          </a:schemeClr>
        </a:solidFill>
      </dgm:spPr>
      <dgm:t>
        <a:bodyPr/>
        <a:lstStyle/>
        <a:p>
          <a:r>
            <a:rPr lang="en-US" u="sng" dirty="0" err="1" smtClean="0">
              <a:solidFill>
                <a:schemeClr val="tx1">
                  <a:lumMod val="95000"/>
                  <a:lumOff val="5000"/>
                </a:schemeClr>
              </a:solidFill>
            </a:rPr>
            <a:t>Nhóm</a:t>
          </a:r>
          <a:r>
            <a:rPr lang="en-US" u="sng" dirty="0" smtClean="0">
              <a:solidFill>
                <a:schemeClr val="tx1">
                  <a:lumMod val="95000"/>
                  <a:lumOff val="5000"/>
                </a:schemeClr>
              </a:solidFill>
            </a:rPr>
            <a:t> 4</a:t>
          </a:r>
          <a:r>
            <a:rPr lang="en-US" dirty="0" smtClean="0">
              <a:solidFill>
                <a:schemeClr val="tx1">
                  <a:lumMod val="95000"/>
                  <a:lumOff val="5000"/>
                </a:schemeClr>
              </a:solidFill>
            </a:rPr>
            <a:t>: </a:t>
          </a:r>
          <a:r>
            <a:rPr lang="en-US" dirty="0" err="1" smtClean="0">
              <a:solidFill>
                <a:schemeClr val="tx1">
                  <a:lumMod val="95000"/>
                  <a:lumOff val="5000"/>
                </a:schemeClr>
              </a:solidFill>
            </a:rPr>
            <a:t>Bài</a:t>
          </a:r>
          <a:r>
            <a:rPr lang="en-US" dirty="0" smtClean="0">
              <a:solidFill>
                <a:schemeClr val="tx1">
                  <a:lumMod val="95000"/>
                  <a:lumOff val="5000"/>
                </a:schemeClr>
              </a:solidFill>
            </a:rPr>
            <a:t> </a:t>
          </a:r>
          <a:r>
            <a:rPr lang="en-US" dirty="0" err="1" smtClean="0">
              <a:solidFill>
                <a:schemeClr val="tx1">
                  <a:lumMod val="95000"/>
                  <a:lumOff val="5000"/>
                </a:schemeClr>
              </a:solidFill>
            </a:rPr>
            <a:t>tập</a:t>
          </a:r>
          <a:r>
            <a:rPr lang="en-US" dirty="0" smtClean="0">
              <a:solidFill>
                <a:schemeClr val="tx1">
                  <a:lumMod val="95000"/>
                  <a:lumOff val="5000"/>
                </a:schemeClr>
              </a:solidFill>
            </a:rPr>
            <a:t> 4/ </a:t>
          </a:r>
          <a:r>
            <a:rPr lang="en-US" dirty="0" err="1" smtClean="0">
              <a:solidFill>
                <a:schemeClr val="tx1">
                  <a:lumMod val="95000"/>
                  <a:lumOff val="5000"/>
                </a:schemeClr>
              </a:solidFill>
            </a:rPr>
            <a:t>Tr</a:t>
          </a:r>
          <a:r>
            <a:rPr lang="en-US" dirty="0" smtClean="0">
              <a:solidFill>
                <a:schemeClr val="tx1">
                  <a:lumMod val="95000"/>
                  <a:lumOff val="5000"/>
                </a:schemeClr>
              </a:solidFill>
            </a:rPr>
            <a:t> 25</a:t>
          </a:r>
          <a:endParaRPr lang="en-US" dirty="0">
            <a:solidFill>
              <a:schemeClr val="tx1">
                <a:lumMod val="95000"/>
                <a:lumOff val="5000"/>
              </a:schemeClr>
            </a:solidFill>
          </a:endParaRPr>
        </a:p>
      </dgm:t>
    </dgm:pt>
    <dgm:pt modelId="{8B5EB11D-B85A-4CD9-B4CA-682B6EED3E83}" type="parTrans" cxnId="{FCBCDB2B-FE45-4A9E-A437-8D68C45ABADB}">
      <dgm:prSet/>
      <dgm:spPr/>
      <dgm:t>
        <a:bodyPr/>
        <a:lstStyle/>
        <a:p>
          <a:endParaRPr lang="en-US"/>
        </a:p>
      </dgm:t>
    </dgm:pt>
    <dgm:pt modelId="{BAE4E4C9-D056-4ADE-9C1D-B864DC3965F8}" type="sibTrans" cxnId="{FCBCDB2B-FE45-4A9E-A437-8D68C45ABADB}">
      <dgm:prSet/>
      <dgm:spPr/>
      <dgm:t>
        <a:bodyPr/>
        <a:lstStyle/>
        <a:p>
          <a:endParaRPr lang="en-US"/>
        </a:p>
      </dgm:t>
    </dgm:pt>
    <dgm:pt modelId="{D984EE80-8422-48CB-87AC-4755E34DBC0F}" type="pres">
      <dgm:prSet presAssocID="{B3720E9D-FCFD-4335-B214-AE8D69716FA7}" presName="linearFlow" presStyleCnt="0">
        <dgm:presLayoutVars>
          <dgm:dir/>
          <dgm:resizeHandles val="exact"/>
        </dgm:presLayoutVars>
      </dgm:prSet>
      <dgm:spPr/>
    </dgm:pt>
    <dgm:pt modelId="{37397DBD-9590-4662-A355-4E80B7B54648}" type="pres">
      <dgm:prSet presAssocID="{DB8D2E9D-CCAF-45B7-9917-4033096E4110}" presName="composite" presStyleCnt="0"/>
      <dgm:spPr/>
    </dgm:pt>
    <dgm:pt modelId="{A6D304BA-84EA-4D7F-855B-5C520CAD5D2D}" type="pres">
      <dgm:prSet presAssocID="{DB8D2E9D-CCAF-45B7-9917-4033096E4110}" presName="imgShp" presStyleLbl="fgImgPlace1" presStyleIdx="0" presStyleCnt="4"/>
      <dgm:spPr>
        <a:blipFill rotWithShape="1">
          <a:blip xmlns:r="http://schemas.openxmlformats.org/officeDocument/2006/relationships" r:embed="rId1"/>
          <a:stretch>
            <a:fillRect/>
          </a:stretch>
        </a:blipFill>
      </dgm:spPr>
      <dgm:t>
        <a:bodyPr/>
        <a:lstStyle/>
        <a:p>
          <a:endParaRPr lang="en-US"/>
        </a:p>
      </dgm:t>
    </dgm:pt>
    <dgm:pt modelId="{46C2262A-06D2-458A-AAC5-77DFE89DA85D}" type="pres">
      <dgm:prSet presAssocID="{DB8D2E9D-CCAF-45B7-9917-4033096E4110}" presName="txShp" presStyleLbl="node1" presStyleIdx="0" presStyleCnt="4">
        <dgm:presLayoutVars>
          <dgm:bulletEnabled val="1"/>
        </dgm:presLayoutVars>
      </dgm:prSet>
      <dgm:spPr/>
      <dgm:t>
        <a:bodyPr/>
        <a:lstStyle/>
        <a:p>
          <a:endParaRPr lang="en-US"/>
        </a:p>
      </dgm:t>
    </dgm:pt>
    <dgm:pt modelId="{579F60EC-EAE0-4626-9443-67A6E1CA2631}" type="pres">
      <dgm:prSet presAssocID="{014DA59D-89C8-4177-BA32-DF71D36F037E}" presName="spacing" presStyleCnt="0"/>
      <dgm:spPr/>
    </dgm:pt>
    <dgm:pt modelId="{D566C504-51A8-49D8-A7EF-87AD16B3342E}" type="pres">
      <dgm:prSet presAssocID="{09E0FFA4-E9DD-4975-921E-5B4954C391C4}" presName="composite" presStyleCnt="0"/>
      <dgm:spPr/>
    </dgm:pt>
    <dgm:pt modelId="{508E2367-EDBB-4D5F-B994-6AEC06275C06}" type="pres">
      <dgm:prSet presAssocID="{09E0FFA4-E9DD-4975-921E-5B4954C391C4}" presName="imgShp" presStyleLbl="fgImgPlace1" presStyleIdx="1" presStyleCnt="4"/>
      <dgm:spPr>
        <a:blipFill rotWithShape="1">
          <a:blip xmlns:r="http://schemas.openxmlformats.org/officeDocument/2006/relationships" r:embed="rId1"/>
          <a:stretch>
            <a:fillRect/>
          </a:stretch>
        </a:blipFill>
      </dgm:spPr>
    </dgm:pt>
    <dgm:pt modelId="{F1FB7EE1-09B6-4780-B21F-AF001E6F5DC4}" type="pres">
      <dgm:prSet presAssocID="{09E0FFA4-E9DD-4975-921E-5B4954C391C4}" presName="txShp" presStyleLbl="node1" presStyleIdx="1" presStyleCnt="4">
        <dgm:presLayoutVars>
          <dgm:bulletEnabled val="1"/>
        </dgm:presLayoutVars>
      </dgm:prSet>
      <dgm:spPr/>
      <dgm:t>
        <a:bodyPr/>
        <a:lstStyle/>
        <a:p>
          <a:endParaRPr lang="en-US"/>
        </a:p>
      </dgm:t>
    </dgm:pt>
    <dgm:pt modelId="{CFC84350-A724-49F7-9FCE-361396A2C5EC}" type="pres">
      <dgm:prSet presAssocID="{20253509-1F86-4418-BD7C-251CA6F84D13}" presName="spacing" presStyleCnt="0"/>
      <dgm:spPr/>
    </dgm:pt>
    <dgm:pt modelId="{FA58E5BE-3EEE-432E-9B18-1DE0C5FB45D8}" type="pres">
      <dgm:prSet presAssocID="{C4A2D22E-7017-46B3-92CE-690EB46ED6ED}" presName="composite" presStyleCnt="0"/>
      <dgm:spPr/>
    </dgm:pt>
    <dgm:pt modelId="{510C0221-AF88-4E30-B170-DC57C5F834C8}" type="pres">
      <dgm:prSet presAssocID="{C4A2D22E-7017-46B3-92CE-690EB46ED6ED}" presName="imgShp" presStyleLbl="fgImgPlace1" presStyleIdx="2" presStyleCnt="4"/>
      <dgm:spPr>
        <a:blipFill rotWithShape="1">
          <a:blip xmlns:r="http://schemas.openxmlformats.org/officeDocument/2006/relationships" r:embed="rId1"/>
          <a:stretch>
            <a:fillRect/>
          </a:stretch>
        </a:blipFill>
      </dgm:spPr>
      <dgm:t>
        <a:bodyPr/>
        <a:lstStyle/>
        <a:p>
          <a:endParaRPr lang="en-US"/>
        </a:p>
      </dgm:t>
    </dgm:pt>
    <dgm:pt modelId="{34051339-F45E-4AFF-9209-20337180E462}" type="pres">
      <dgm:prSet presAssocID="{C4A2D22E-7017-46B3-92CE-690EB46ED6ED}" presName="txShp" presStyleLbl="node1" presStyleIdx="2" presStyleCnt="4">
        <dgm:presLayoutVars>
          <dgm:bulletEnabled val="1"/>
        </dgm:presLayoutVars>
      </dgm:prSet>
      <dgm:spPr/>
      <dgm:t>
        <a:bodyPr/>
        <a:lstStyle/>
        <a:p>
          <a:endParaRPr lang="en-US"/>
        </a:p>
      </dgm:t>
    </dgm:pt>
    <dgm:pt modelId="{04613C34-6FC1-4527-9947-5DEEC5C9AECC}" type="pres">
      <dgm:prSet presAssocID="{0A5E48B6-6CB4-45ED-A6F2-196CABB1C2F1}" presName="spacing" presStyleCnt="0"/>
      <dgm:spPr/>
    </dgm:pt>
    <dgm:pt modelId="{8EAD0DC4-D424-4A78-8C24-8132FC8AE01D}" type="pres">
      <dgm:prSet presAssocID="{83F76C54-6B7A-4253-AFEF-BB91729CA054}" presName="composite" presStyleCnt="0"/>
      <dgm:spPr/>
    </dgm:pt>
    <dgm:pt modelId="{3FEB68D1-6635-4675-B3A7-9C4F1A84241C}" type="pres">
      <dgm:prSet presAssocID="{83F76C54-6B7A-4253-AFEF-BB91729CA054}" presName="imgShp" presStyleLbl="fgImgPlace1" presStyleIdx="3" presStyleCnt="4"/>
      <dgm:spPr>
        <a:blipFill rotWithShape="1">
          <a:blip xmlns:r="http://schemas.openxmlformats.org/officeDocument/2006/relationships" r:embed="rId2"/>
          <a:stretch>
            <a:fillRect/>
          </a:stretch>
        </a:blipFill>
      </dgm:spPr>
    </dgm:pt>
    <dgm:pt modelId="{2DA5BF29-92A5-4785-8389-719BCC7A16DA}" type="pres">
      <dgm:prSet presAssocID="{83F76C54-6B7A-4253-AFEF-BB91729CA054}" presName="txShp" presStyleLbl="node1" presStyleIdx="3" presStyleCnt="4">
        <dgm:presLayoutVars>
          <dgm:bulletEnabled val="1"/>
        </dgm:presLayoutVars>
      </dgm:prSet>
      <dgm:spPr/>
      <dgm:t>
        <a:bodyPr/>
        <a:lstStyle/>
        <a:p>
          <a:endParaRPr lang="en-US"/>
        </a:p>
      </dgm:t>
    </dgm:pt>
  </dgm:ptLst>
  <dgm:cxnLst>
    <dgm:cxn modelId="{1F78BE94-56A3-4EC1-A72D-47CB13EADE6E}" srcId="{B3720E9D-FCFD-4335-B214-AE8D69716FA7}" destId="{C4A2D22E-7017-46B3-92CE-690EB46ED6ED}" srcOrd="2" destOrd="0" parTransId="{251D1BC0-72F3-443F-9139-0C383AB8F171}" sibTransId="{0A5E48B6-6CB4-45ED-A6F2-196CABB1C2F1}"/>
    <dgm:cxn modelId="{F5D970CB-1104-41B7-BA60-E2D8F0D1D92F}" srcId="{B3720E9D-FCFD-4335-B214-AE8D69716FA7}" destId="{DB8D2E9D-CCAF-45B7-9917-4033096E4110}" srcOrd="0" destOrd="0" parTransId="{39BE04CA-4846-48FC-9F99-AC5B2F809FAE}" sibTransId="{014DA59D-89C8-4177-BA32-DF71D36F037E}"/>
    <dgm:cxn modelId="{63802AF1-A19F-444B-9330-AB3CDB4AF54D}" type="presOf" srcId="{DB8D2E9D-CCAF-45B7-9917-4033096E4110}" destId="{46C2262A-06D2-458A-AAC5-77DFE89DA85D}" srcOrd="0" destOrd="0" presId="urn:microsoft.com/office/officeart/2005/8/layout/vList3"/>
    <dgm:cxn modelId="{3F98DD2C-A4BC-4BCD-8996-5EE3F7B46295}" type="presOf" srcId="{C4A2D22E-7017-46B3-92CE-690EB46ED6ED}" destId="{34051339-F45E-4AFF-9209-20337180E462}" srcOrd="0" destOrd="0" presId="urn:microsoft.com/office/officeart/2005/8/layout/vList3"/>
    <dgm:cxn modelId="{FCBCDB2B-FE45-4A9E-A437-8D68C45ABADB}" srcId="{B3720E9D-FCFD-4335-B214-AE8D69716FA7}" destId="{83F76C54-6B7A-4253-AFEF-BB91729CA054}" srcOrd="3" destOrd="0" parTransId="{8B5EB11D-B85A-4CD9-B4CA-682B6EED3E83}" sibTransId="{BAE4E4C9-D056-4ADE-9C1D-B864DC3965F8}"/>
    <dgm:cxn modelId="{DED46D5D-4E12-410A-8BD5-4D420633147A}" type="presOf" srcId="{B3720E9D-FCFD-4335-B214-AE8D69716FA7}" destId="{D984EE80-8422-48CB-87AC-4755E34DBC0F}" srcOrd="0" destOrd="0" presId="urn:microsoft.com/office/officeart/2005/8/layout/vList3"/>
    <dgm:cxn modelId="{69466205-277A-49B8-B7D0-F803BC36DD1F}" srcId="{B3720E9D-FCFD-4335-B214-AE8D69716FA7}" destId="{09E0FFA4-E9DD-4975-921E-5B4954C391C4}" srcOrd="1" destOrd="0" parTransId="{A373C989-CC14-48DC-8AF4-0E33175A9A84}" sibTransId="{20253509-1F86-4418-BD7C-251CA6F84D13}"/>
    <dgm:cxn modelId="{3F28AA20-A7AE-4619-BCB2-0E92B5ECE0F8}" type="presOf" srcId="{09E0FFA4-E9DD-4975-921E-5B4954C391C4}" destId="{F1FB7EE1-09B6-4780-B21F-AF001E6F5DC4}" srcOrd="0" destOrd="0" presId="urn:microsoft.com/office/officeart/2005/8/layout/vList3"/>
    <dgm:cxn modelId="{4EAAE70D-322F-434A-BD75-240131D6D7B3}" type="presOf" srcId="{83F76C54-6B7A-4253-AFEF-BB91729CA054}" destId="{2DA5BF29-92A5-4785-8389-719BCC7A16DA}" srcOrd="0" destOrd="0" presId="urn:microsoft.com/office/officeart/2005/8/layout/vList3"/>
    <dgm:cxn modelId="{930B11BD-DB2E-4694-969E-D4F17767F72D}" type="presParOf" srcId="{D984EE80-8422-48CB-87AC-4755E34DBC0F}" destId="{37397DBD-9590-4662-A355-4E80B7B54648}" srcOrd="0" destOrd="0" presId="urn:microsoft.com/office/officeart/2005/8/layout/vList3"/>
    <dgm:cxn modelId="{3920FC09-E82C-4A58-9F22-631C67403D5D}" type="presParOf" srcId="{37397DBD-9590-4662-A355-4E80B7B54648}" destId="{A6D304BA-84EA-4D7F-855B-5C520CAD5D2D}" srcOrd="0" destOrd="0" presId="urn:microsoft.com/office/officeart/2005/8/layout/vList3"/>
    <dgm:cxn modelId="{E2BDA79D-EE55-4051-8646-B0C1B4F0E69C}" type="presParOf" srcId="{37397DBD-9590-4662-A355-4E80B7B54648}" destId="{46C2262A-06D2-458A-AAC5-77DFE89DA85D}" srcOrd="1" destOrd="0" presId="urn:microsoft.com/office/officeart/2005/8/layout/vList3"/>
    <dgm:cxn modelId="{2DC07978-467D-4770-B6D7-C7B16516043C}" type="presParOf" srcId="{D984EE80-8422-48CB-87AC-4755E34DBC0F}" destId="{579F60EC-EAE0-4626-9443-67A6E1CA2631}" srcOrd="1" destOrd="0" presId="urn:microsoft.com/office/officeart/2005/8/layout/vList3"/>
    <dgm:cxn modelId="{29785CB8-C313-4F0E-8306-266731ED2A80}" type="presParOf" srcId="{D984EE80-8422-48CB-87AC-4755E34DBC0F}" destId="{D566C504-51A8-49D8-A7EF-87AD16B3342E}" srcOrd="2" destOrd="0" presId="urn:microsoft.com/office/officeart/2005/8/layout/vList3"/>
    <dgm:cxn modelId="{F472D5F3-CD11-411E-B502-D03678F76A7E}" type="presParOf" srcId="{D566C504-51A8-49D8-A7EF-87AD16B3342E}" destId="{508E2367-EDBB-4D5F-B994-6AEC06275C06}" srcOrd="0" destOrd="0" presId="urn:microsoft.com/office/officeart/2005/8/layout/vList3"/>
    <dgm:cxn modelId="{B302B725-E0AB-46EC-AC63-6B30E0C7DC52}" type="presParOf" srcId="{D566C504-51A8-49D8-A7EF-87AD16B3342E}" destId="{F1FB7EE1-09B6-4780-B21F-AF001E6F5DC4}" srcOrd="1" destOrd="0" presId="urn:microsoft.com/office/officeart/2005/8/layout/vList3"/>
    <dgm:cxn modelId="{0983079F-1BB0-45D1-A39B-DE36F4A2526E}" type="presParOf" srcId="{D984EE80-8422-48CB-87AC-4755E34DBC0F}" destId="{CFC84350-A724-49F7-9FCE-361396A2C5EC}" srcOrd="3" destOrd="0" presId="urn:microsoft.com/office/officeart/2005/8/layout/vList3"/>
    <dgm:cxn modelId="{0CE321D3-2718-4353-A084-498894AF0D34}" type="presParOf" srcId="{D984EE80-8422-48CB-87AC-4755E34DBC0F}" destId="{FA58E5BE-3EEE-432E-9B18-1DE0C5FB45D8}" srcOrd="4" destOrd="0" presId="urn:microsoft.com/office/officeart/2005/8/layout/vList3"/>
    <dgm:cxn modelId="{769724BF-E8B1-4E62-B8A5-3E4608CDC959}" type="presParOf" srcId="{FA58E5BE-3EEE-432E-9B18-1DE0C5FB45D8}" destId="{510C0221-AF88-4E30-B170-DC57C5F834C8}" srcOrd="0" destOrd="0" presId="urn:microsoft.com/office/officeart/2005/8/layout/vList3"/>
    <dgm:cxn modelId="{29E04765-1606-48D4-A510-D7914213C80C}" type="presParOf" srcId="{FA58E5BE-3EEE-432E-9B18-1DE0C5FB45D8}" destId="{34051339-F45E-4AFF-9209-20337180E462}" srcOrd="1" destOrd="0" presId="urn:microsoft.com/office/officeart/2005/8/layout/vList3"/>
    <dgm:cxn modelId="{EE8689B1-ED3D-440B-AA4B-46C3FC6A4F2D}" type="presParOf" srcId="{D984EE80-8422-48CB-87AC-4755E34DBC0F}" destId="{04613C34-6FC1-4527-9947-5DEEC5C9AECC}" srcOrd="5" destOrd="0" presId="urn:microsoft.com/office/officeart/2005/8/layout/vList3"/>
    <dgm:cxn modelId="{F494A787-D32C-4AB0-AA1D-389DC53CE024}" type="presParOf" srcId="{D984EE80-8422-48CB-87AC-4755E34DBC0F}" destId="{8EAD0DC4-D424-4A78-8C24-8132FC8AE01D}" srcOrd="6" destOrd="0" presId="urn:microsoft.com/office/officeart/2005/8/layout/vList3"/>
    <dgm:cxn modelId="{FB1FD8D2-2FE1-4272-9118-D118A50C5ED1}" type="presParOf" srcId="{8EAD0DC4-D424-4A78-8C24-8132FC8AE01D}" destId="{3FEB68D1-6635-4675-B3A7-9C4F1A84241C}" srcOrd="0" destOrd="0" presId="urn:microsoft.com/office/officeart/2005/8/layout/vList3"/>
    <dgm:cxn modelId="{0A73C5F9-0622-4DFA-9A2C-328CAFBED08C}" type="presParOf" srcId="{8EAD0DC4-D424-4A78-8C24-8132FC8AE01D}" destId="{2DA5BF29-92A5-4785-8389-719BCC7A16DA}"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2262A-06D2-458A-AAC5-77DFE89DA85D}">
      <dsp:nvSpPr>
        <dsp:cNvPr id="0" name=""/>
        <dsp:cNvSpPr/>
      </dsp:nvSpPr>
      <dsp:spPr>
        <a:xfrm rot="10800000">
          <a:off x="2106851" y="153"/>
          <a:ext cx="7524940" cy="845887"/>
        </a:xfrm>
        <a:prstGeom prst="homePlate">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3013" tIns="148590" rIns="277368" bIns="148590" numCol="1" spcCol="1270" anchor="ctr" anchorCtr="0">
          <a:noAutofit/>
        </a:bodyPr>
        <a:lstStyle/>
        <a:p>
          <a:pPr lvl="0" algn="ctr" defTabSz="1733550">
            <a:lnSpc>
              <a:spcPct val="90000"/>
            </a:lnSpc>
            <a:spcBef>
              <a:spcPct val="0"/>
            </a:spcBef>
            <a:spcAft>
              <a:spcPct val="35000"/>
            </a:spcAft>
          </a:pPr>
          <a:r>
            <a:rPr lang="en-US" sz="3900" u="sng" kern="1200" dirty="0" err="1" smtClean="0">
              <a:solidFill>
                <a:schemeClr val="tx1">
                  <a:lumMod val="95000"/>
                  <a:lumOff val="5000"/>
                </a:schemeClr>
              </a:solidFill>
            </a:rPr>
            <a:t>Nhóm</a:t>
          </a:r>
          <a:r>
            <a:rPr lang="en-US" sz="3900" u="sng" kern="1200" dirty="0" smtClean="0">
              <a:solidFill>
                <a:schemeClr val="tx1">
                  <a:lumMod val="95000"/>
                  <a:lumOff val="5000"/>
                </a:schemeClr>
              </a:solidFill>
            </a:rPr>
            <a:t> 1</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Bài</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tập</a:t>
          </a:r>
          <a:r>
            <a:rPr lang="en-US" sz="3900" kern="1200" dirty="0" smtClean="0">
              <a:solidFill>
                <a:schemeClr val="tx1">
                  <a:lumMod val="95000"/>
                  <a:lumOff val="5000"/>
                </a:schemeClr>
              </a:solidFill>
            </a:rPr>
            <a:t> 1/</a:t>
          </a:r>
          <a:r>
            <a:rPr lang="en-US" sz="3900" kern="1200" dirty="0" err="1" smtClean="0">
              <a:solidFill>
                <a:schemeClr val="tx1">
                  <a:lumMod val="95000"/>
                  <a:lumOff val="5000"/>
                </a:schemeClr>
              </a:solidFill>
            </a:rPr>
            <a:t>Tr</a:t>
          </a:r>
          <a:r>
            <a:rPr lang="en-US" sz="3900" kern="1200" dirty="0" smtClean="0">
              <a:solidFill>
                <a:schemeClr val="tx1">
                  <a:lumMod val="95000"/>
                  <a:lumOff val="5000"/>
                </a:schemeClr>
              </a:solidFill>
            </a:rPr>
            <a:t> 24</a:t>
          </a:r>
          <a:endParaRPr lang="en-US" sz="3900" kern="1200" dirty="0">
            <a:solidFill>
              <a:schemeClr val="tx1">
                <a:lumMod val="95000"/>
                <a:lumOff val="5000"/>
              </a:schemeClr>
            </a:solidFill>
          </a:endParaRPr>
        </a:p>
      </dsp:txBody>
      <dsp:txXfrm rot="10800000">
        <a:off x="2318323" y="153"/>
        <a:ext cx="7313468" cy="845887"/>
      </dsp:txXfrm>
    </dsp:sp>
    <dsp:sp modelId="{A6D304BA-84EA-4D7F-855B-5C520CAD5D2D}">
      <dsp:nvSpPr>
        <dsp:cNvPr id="0" name=""/>
        <dsp:cNvSpPr/>
      </dsp:nvSpPr>
      <dsp:spPr>
        <a:xfrm>
          <a:off x="1683907" y="153"/>
          <a:ext cx="845887" cy="845887"/>
        </a:xfrm>
        <a:prstGeom prst="ellipse">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FB7EE1-09B6-4780-B21F-AF001E6F5DC4}">
      <dsp:nvSpPr>
        <dsp:cNvPr id="0" name=""/>
        <dsp:cNvSpPr/>
      </dsp:nvSpPr>
      <dsp:spPr>
        <a:xfrm rot="10800000">
          <a:off x="2106851" y="1072755"/>
          <a:ext cx="7524940" cy="845887"/>
        </a:xfrm>
        <a:prstGeom prst="homePlate">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3013" tIns="148590" rIns="277368" bIns="148590" numCol="1" spcCol="1270" anchor="ctr" anchorCtr="0">
          <a:noAutofit/>
        </a:bodyPr>
        <a:lstStyle/>
        <a:p>
          <a:pPr lvl="0" algn="ctr" defTabSz="1733550">
            <a:lnSpc>
              <a:spcPct val="90000"/>
            </a:lnSpc>
            <a:spcBef>
              <a:spcPct val="0"/>
            </a:spcBef>
            <a:spcAft>
              <a:spcPct val="35000"/>
            </a:spcAft>
          </a:pPr>
          <a:r>
            <a:rPr lang="en-US" sz="3900" u="sng" kern="1200" dirty="0" err="1" smtClean="0">
              <a:solidFill>
                <a:schemeClr val="tx1">
                  <a:lumMod val="95000"/>
                  <a:lumOff val="5000"/>
                </a:schemeClr>
              </a:solidFill>
            </a:rPr>
            <a:t>Nhóm</a:t>
          </a:r>
          <a:r>
            <a:rPr lang="en-US" sz="3900" u="sng" kern="1200" dirty="0" smtClean="0">
              <a:solidFill>
                <a:schemeClr val="tx1">
                  <a:lumMod val="95000"/>
                  <a:lumOff val="5000"/>
                </a:schemeClr>
              </a:solidFill>
            </a:rPr>
            <a:t> 2</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Bài</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tập</a:t>
          </a:r>
          <a:r>
            <a:rPr lang="en-US" sz="3900" kern="1200" dirty="0" smtClean="0">
              <a:solidFill>
                <a:schemeClr val="tx1">
                  <a:lumMod val="95000"/>
                  <a:lumOff val="5000"/>
                </a:schemeClr>
              </a:solidFill>
            </a:rPr>
            <a:t> 2/</a:t>
          </a:r>
          <a:r>
            <a:rPr lang="en-US" sz="3900" kern="1200" dirty="0" err="1" smtClean="0">
              <a:solidFill>
                <a:schemeClr val="tx1">
                  <a:lumMod val="95000"/>
                  <a:lumOff val="5000"/>
                </a:schemeClr>
              </a:solidFill>
            </a:rPr>
            <a:t>Tr</a:t>
          </a:r>
          <a:r>
            <a:rPr lang="en-US" sz="3900" kern="1200" dirty="0" smtClean="0">
              <a:solidFill>
                <a:schemeClr val="tx1">
                  <a:lumMod val="95000"/>
                  <a:lumOff val="5000"/>
                </a:schemeClr>
              </a:solidFill>
            </a:rPr>
            <a:t> 24</a:t>
          </a:r>
          <a:endParaRPr lang="en-US" sz="3900" kern="1200" dirty="0">
            <a:solidFill>
              <a:schemeClr val="tx1">
                <a:lumMod val="95000"/>
                <a:lumOff val="5000"/>
              </a:schemeClr>
            </a:solidFill>
          </a:endParaRPr>
        </a:p>
      </dsp:txBody>
      <dsp:txXfrm rot="10800000">
        <a:off x="2318323" y="1072755"/>
        <a:ext cx="7313468" cy="845887"/>
      </dsp:txXfrm>
    </dsp:sp>
    <dsp:sp modelId="{508E2367-EDBB-4D5F-B994-6AEC06275C06}">
      <dsp:nvSpPr>
        <dsp:cNvPr id="0" name=""/>
        <dsp:cNvSpPr/>
      </dsp:nvSpPr>
      <dsp:spPr>
        <a:xfrm>
          <a:off x="1683907" y="1072755"/>
          <a:ext cx="845887" cy="845887"/>
        </a:xfrm>
        <a:prstGeom prst="ellipse">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051339-F45E-4AFF-9209-20337180E462}">
      <dsp:nvSpPr>
        <dsp:cNvPr id="0" name=""/>
        <dsp:cNvSpPr/>
      </dsp:nvSpPr>
      <dsp:spPr>
        <a:xfrm rot="10800000">
          <a:off x="2106851" y="2145357"/>
          <a:ext cx="7524940" cy="845887"/>
        </a:xfrm>
        <a:prstGeom prst="homePlat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3013" tIns="148590" rIns="277368" bIns="148590" numCol="1" spcCol="1270" anchor="ctr" anchorCtr="0">
          <a:noAutofit/>
        </a:bodyPr>
        <a:lstStyle/>
        <a:p>
          <a:pPr lvl="0" algn="ctr" defTabSz="1733550">
            <a:lnSpc>
              <a:spcPct val="90000"/>
            </a:lnSpc>
            <a:spcBef>
              <a:spcPct val="0"/>
            </a:spcBef>
            <a:spcAft>
              <a:spcPct val="35000"/>
            </a:spcAft>
          </a:pPr>
          <a:r>
            <a:rPr lang="en-US" sz="3900" u="sng" kern="1200" dirty="0" err="1" smtClean="0">
              <a:solidFill>
                <a:schemeClr val="tx1">
                  <a:lumMod val="95000"/>
                  <a:lumOff val="5000"/>
                </a:schemeClr>
              </a:solidFill>
            </a:rPr>
            <a:t>Nhóm</a:t>
          </a:r>
          <a:r>
            <a:rPr lang="en-US" sz="3900" u="sng" kern="1200" dirty="0" smtClean="0">
              <a:solidFill>
                <a:schemeClr val="tx1">
                  <a:lumMod val="95000"/>
                  <a:lumOff val="5000"/>
                </a:schemeClr>
              </a:solidFill>
            </a:rPr>
            <a:t> 3</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Bài</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tập</a:t>
          </a:r>
          <a:r>
            <a:rPr lang="en-US" sz="3900" kern="1200" dirty="0" smtClean="0">
              <a:solidFill>
                <a:schemeClr val="tx1">
                  <a:lumMod val="95000"/>
                  <a:lumOff val="5000"/>
                </a:schemeClr>
              </a:solidFill>
            </a:rPr>
            <a:t> 3/</a:t>
          </a:r>
          <a:r>
            <a:rPr lang="en-US" sz="3900" kern="1200" dirty="0" err="1" smtClean="0">
              <a:solidFill>
                <a:schemeClr val="tx1">
                  <a:lumMod val="95000"/>
                  <a:lumOff val="5000"/>
                </a:schemeClr>
              </a:solidFill>
            </a:rPr>
            <a:t>Tr</a:t>
          </a:r>
          <a:r>
            <a:rPr lang="en-US" sz="3900" kern="1200" dirty="0" smtClean="0">
              <a:solidFill>
                <a:schemeClr val="tx1">
                  <a:lumMod val="95000"/>
                  <a:lumOff val="5000"/>
                </a:schemeClr>
              </a:solidFill>
            </a:rPr>
            <a:t> 24</a:t>
          </a:r>
          <a:endParaRPr lang="en-US" sz="3900" kern="1200" dirty="0">
            <a:solidFill>
              <a:schemeClr val="tx1">
                <a:lumMod val="95000"/>
                <a:lumOff val="5000"/>
              </a:schemeClr>
            </a:solidFill>
          </a:endParaRPr>
        </a:p>
      </dsp:txBody>
      <dsp:txXfrm rot="10800000">
        <a:off x="2318323" y="2145357"/>
        <a:ext cx="7313468" cy="845887"/>
      </dsp:txXfrm>
    </dsp:sp>
    <dsp:sp modelId="{510C0221-AF88-4E30-B170-DC57C5F834C8}">
      <dsp:nvSpPr>
        <dsp:cNvPr id="0" name=""/>
        <dsp:cNvSpPr/>
      </dsp:nvSpPr>
      <dsp:spPr>
        <a:xfrm>
          <a:off x="1683907" y="2145357"/>
          <a:ext cx="845887" cy="845887"/>
        </a:xfrm>
        <a:prstGeom prst="ellipse">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A5BF29-92A5-4785-8389-719BCC7A16DA}">
      <dsp:nvSpPr>
        <dsp:cNvPr id="0" name=""/>
        <dsp:cNvSpPr/>
      </dsp:nvSpPr>
      <dsp:spPr>
        <a:xfrm rot="10800000">
          <a:off x="2106851" y="3217960"/>
          <a:ext cx="7524940" cy="845887"/>
        </a:xfrm>
        <a:prstGeom prst="homePlate">
          <a:avLst/>
        </a:prstGeom>
        <a:solidFill>
          <a:schemeClr val="bg2">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3013" tIns="148590" rIns="277368" bIns="148590" numCol="1" spcCol="1270" anchor="ctr" anchorCtr="0">
          <a:noAutofit/>
        </a:bodyPr>
        <a:lstStyle/>
        <a:p>
          <a:pPr lvl="0" algn="ctr" defTabSz="1733550">
            <a:lnSpc>
              <a:spcPct val="90000"/>
            </a:lnSpc>
            <a:spcBef>
              <a:spcPct val="0"/>
            </a:spcBef>
            <a:spcAft>
              <a:spcPct val="35000"/>
            </a:spcAft>
          </a:pPr>
          <a:r>
            <a:rPr lang="en-US" sz="3900" u="sng" kern="1200" dirty="0" err="1" smtClean="0">
              <a:solidFill>
                <a:schemeClr val="tx1">
                  <a:lumMod val="95000"/>
                  <a:lumOff val="5000"/>
                </a:schemeClr>
              </a:solidFill>
            </a:rPr>
            <a:t>Nhóm</a:t>
          </a:r>
          <a:r>
            <a:rPr lang="en-US" sz="3900" u="sng" kern="1200" dirty="0" smtClean="0">
              <a:solidFill>
                <a:schemeClr val="tx1">
                  <a:lumMod val="95000"/>
                  <a:lumOff val="5000"/>
                </a:schemeClr>
              </a:solidFill>
            </a:rPr>
            <a:t> 4</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Bài</a:t>
          </a:r>
          <a:r>
            <a:rPr lang="en-US" sz="3900" kern="1200" dirty="0" smtClean="0">
              <a:solidFill>
                <a:schemeClr val="tx1">
                  <a:lumMod val="95000"/>
                  <a:lumOff val="5000"/>
                </a:schemeClr>
              </a:solidFill>
            </a:rPr>
            <a:t> </a:t>
          </a:r>
          <a:r>
            <a:rPr lang="en-US" sz="3900" kern="1200" dirty="0" err="1" smtClean="0">
              <a:solidFill>
                <a:schemeClr val="tx1">
                  <a:lumMod val="95000"/>
                  <a:lumOff val="5000"/>
                </a:schemeClr>
              </a:solidFill>
            </a:rPr>
            <a:t>tập</a:t>
          </a:r>
          <a:r>
            <a:rPr lang="en-US" sz="3900" kern="1200" dirty="0" smtClean="0">
              <a:solidFill>
                <a:schemeClr val="tx1">
                  <a:lumMod val="95000"/>
                  <a:lumOff val="5000"/>
                </a:schemeClr>
              </a:solidFill>
            </a:rPr>
            <a:t> 4/ </a:t>
          </a:r>
          <a:r>
            <a:rPr lang="en-US" sz="3900" kern="1200" dirty="0" err="1" smtClean="0">
              <a:solidFill>
                <a:schemeClr val="tx1">
                  <a:lumMod val="95000"/>
                  <a:lumOff val="5000"/>
                </a:schemeClr>
              </a:solidFill>
            </a:rPr>
            <a:t>Tr</a:t>
          </a:r>
          <a:r>
            <a:rPr lang="en-US" sz="3900" kern="1200" dirty="0" smtClean="0">
              <a:solidFill>
                <a:schemeClr val="tx1">
                  <a:lumMod val="95000"/>
                  <a:lumOff val="5000"/>
                </a:schemeClr>
              </a:solidFill>
            </a:rPr>
            <a:t> 25</a:t>
          </a:r>
          <a:endParaRPr lang="en-US" sz="3900" kern="1200" dirty="0">
            <a:solidFill>
              <a:schemeClr val="tx1">
                <a:lumMod val="95000"/>
                <a:lumOff val="5000"/>
              </a:schemeClr>
            </a:solidFill>
          </a:endParaRPr>
        </a:p>
      </dsp:txBody>
      <dsp:txXfrm rot="10800000">
        <a:off x="2318323" y="3217960"/>
        <a:ext cx="7313468" cy="845887"/>
      </dsp:txXfrm>
    </dsp:sp>
    <dsp:sp modelId="{3FEB68D1-6635-4675-B3A7-9C4F1A84241C}">
      <dsp:nvSpPr>
        <dsp:cNvPr id="0" name=""/>
        <dsp:cNvSpPr/>
      </dsp:nvSpPr>
      <dsp:spPr>
        <a:xfrm>
          <a:off x="1683907" y="3217960"/>
          <a:ext cx="845887" cy="845887"/>
        </a:xfrm>
        <a:prstGeom prst="ellipse">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DD5F5-5F2D-4809-B2A9-7C71360D53D6}" type="datetimeFigureOut">
              <a:rPr lang="en-US" smtClean="0"/>
              <a:t>5/10/2023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7B1982-32B2-4B30-A9AD-7E346788C8A1}" type="slidenum">
              <a:rPr lang="en-US" smtClean="0"/>
              <a:t>‹#›</a:t>
            </a:fld>
            <a:endParaRPr lang="en-US"/>
          </a:p>
        </p:txBody>
      </p:sp>
    </p:spTree>
    <p:extLst>
      <p:ext uri="{BB962C8B-B14F-4D97-AF65-F5344CB8AC3E}">
        <p14:creationId xmlns:p14="http://schemas.microsoft.com/office/powerpoint/2010/main" val="153252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7B1982-32B2-4B30-A9AD-7E346788C8A1}" type="slidenum">
              <a:rPr lang="en-US" smtClean="0"/>
              <a:t>3</a:t>
            </a:fld>
            <a:endParaRPr lang="en-US"/>
          </a:p>
        </p:txBody>
      </p:sp>
    </p:spTree>
    <p:extLst>
      <p:ext uri="{BB962C8B-B14F-4D97-AF65-F5344CB8AC3E}">
        <p14:creationId xmlns:p14="http://schemas.microsoft.com/office/powerpoint/2010/main" val="237869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BAC54D-9949-44C8-95C1-F0F4AF37D8CC}"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325723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AC54D-9949-44C8-95C1-F0F4AF37D8CC}"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1799464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AC54D-9949-44C8-95C1-F0F4AF37D8CC}"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513073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AC54D-9949-44C8-95C1-F0F4AF37D8CC}"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2607307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BAC54D-9949-44C8-95C1-F0F4AF37D8CC}"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127643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BAC54D-9949-44C8-95C1-F0F4AF37D8CC}"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400801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BAC54D-9949-44C8-95C1-F0F4AF37D8CC}" type="datetimeFigureOut">
              <a:rPr lang="en-US" smtClean="0"/>
              <a:t>5/10/2023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3925970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BAC54D-9949-44C8-95C1-F0F4AF37D8CC}" type="datetimeFigureOut">
              <a:rPr lang="en-US" smtClean="0"/>
              <a:t>5/10/2023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1469665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BAC54D-9949-44C8-95C1-F0F4AF37D8CC}" type="datetimeFigureOut">
              <a:rPr lang="en-US" smtClean="0"/>
              <a:t>5/10/2023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671470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BAC54D-9949-44C8-95C1-F0F4AF37D8CC}"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3195314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BAC54D-9949-44C8-95C1-F0F4AF37D8CC}"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AEBDF-79D5-4CA6-8037-4D34F43F8B8B}" type="slidenum">
              <a:rPr lang="en-US" smtClean="0"/>
              <a:t>‹#›</a:t>
            </a:fld>
            <a:endParaRPr lang="en-US"/>
          </a:p>
        </p:txBody>
      </p:sp>
    </p:spTree>
    <p:extLst>
      <p:ext uri="{BB962C8B-B14F-4D97-AF65-F5344CB8AC3E}">
        <p14:creationId xmlns:p14="http://schemas.microsoft.com/office/powerpoint/2010/main" val="23134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AC54D-9949-44C8-95C1-F0F4AF37D8CC}" type="datetimeFigureOut">
              <a:rPr lang="en-US" smtClean="0"/>
              <a:t>5/10/2023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AEBDF-79D5-4CA6-8037-4D34F43F8B8B}" type="slidenum">
              <a:rPr lang="en-US" smtClean="0"/>
              <a:t>‹#›</a:t>
            </a:fld>
            <a:endParaRPr lang="en-US"/>
          </a:p>
        </p:txBody>
      </p:sp>
    </p:spTree>
    <p:extLst>
      <p:ext uri="{BB962C8B-B14F-4D97-AF65-F5344CB8AC3E}">
        <p14:creationId xmlns:p14="http://schemas.microsoft.com/office/powerpoint/2010/main" val="89112965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723312" y="1208908"/>
            <a:ext cx="2735263" cy="2274860"/>
          </a:xfrm>
          <a:prstGeom prst="ellipse">
            <a:avLst/>
          </a:prstGeom>
          <a:ln>
            <a:noFill/>
          </a:ln>
          <a:effectLst>
            <a:softEdge rad="112500"/>
          </a:effectLst>
        </p:spPr>
      </p:pic>
      <p:sp>
        <p:nvSpPr>
          <p:cNvPr id="7" name="Right Arrow 6"/>
          <p:cNvSpPr/>
          <p:nvPr/>
        </p:nvSpPr>
        <p:spPr>
          <a:xfrm>
            <a:off x="3792057" y="1252431"/>
            <a:ext cx="4931255" cy="1448567"/>
          </a:xfrm>
          <a:prstGeom prst="rightArrow">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p:cNvPicPr>
            <a:picLocks noChangeAspect="1"/>
          </p:cNvPicPr>
          <p:nvPr/>
        </p:nvPicPr>
        <p:blipFill>
          <a:blip r:embed="rId3"/>
          <a:stretch>
            <a:fillRect/>
          </a:stretch>
        </p:blipFill>
        <p:spPr>
          <a:xfrm>
            <a:off x="3640431" y="1614264"/>
            <a:ext cx="4679371" cy="834590"/>
          </a:xfrm>
          <a:prstGeom prst="rect">
            <a:avLst/>
          </a:prstGeom>
        </p:spPr>
      </p:pic>
      <p:sp>
        <p:nvSpPr>
          <p:cNvPr id="11" name="Rectangle 10"/>
          <p:cNvSpPr/>
          <p:nvPr/>
        </p:nvSpPr>
        <p:spPr>
          <a:xfrm>
            <a:off x="2442247" y="139203"/>
            <a:ext cx="7104317" cy="923330"/>
          </a:xfrm>
          <a:prstGeom prst="rect">
            <a:avLst/>
          </a:prstGeom>
          <a:blipFill>
            <a:blip r:embed="rId4"/>
            <a:tile tx="0" ty="0" sx="100000" sy="100000" flip="none" algn="tl"/>
          </a:blipFill>
          <a:ln w="127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THỰC HÀNH TIẾNG VIỆT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nvGrpSpPr>
          <p:cNvPr id="2" name="Group 1"/>
          <p:cNvGrpSpPr/>
          <p:nvPr/>
        </p:nvGrpSpPr>
        <p:grpSpPr>
          <a:xfrm>
            <a:off x="1471612" y="2810687"/>
            <a:ext cx="7251700" cy="3547251"/>
            <a:chOff x="1471612" y="2810687"/>
            <a:chExt cx="7251700" cy="3547251"/>
          </a:xfrm>
          <a:blipFill>
            <a:blip r:embed="rId5"/>
            <a:tile tx="0" ty="0" sx="100000" sy="100000" flip="none" algn="tl"/>
          </a:blipFill>
        </p:grpSpPr>
        <p:sp>
          <p:nvSpPr>
            <p:cNvPr id="10" name="Rounded Rectangle 9"/>
            <p:cNvSpPr/>
            <p:nvPr/>
          </p:nvSpPr>
          <p:spPr>
            <a:xfrm>
              <a:off x="1471612" y="2810687"/>
              <a:ext cx="7251700" cy="3547251"/>
            </a:xfrm>
            <a:prstGeom prst="roundRect">
              <a:avLst/>
            </a:prstGeom>
            <a:grp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p:cNvSpPr/>
            <p:nvPr/>
          </p:nvSpPr>
          <p:spPr>
            <a:xfrm>
              <a:off x="2112481" y="3115160"/>
              <a:ext cx="6096000" cy="2862322"/>
            </a:xfrm>
            <a:prstGeom prst="rect">
              <a:avLst/>
            </a:prstGeom>
            <a:grpFill/>
          </p:spPr>
          <p:txBody>
            <a:bodyPr>
              <a:spAutoFit/>
            </a:bodyPr>
            <a:lstStyle/>
            <a:p>
              <a:r>
                <a:rPr lang="en-US"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Dựa</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vào</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phần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Kiến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ngữ</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văn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và</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kiến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bậc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Tiểu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học</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nhắc</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lại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khái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niệm</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dấu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hiệu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nhận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biết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từ</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đơn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và</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từ</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từ</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ghép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từ</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láy</a:t>
              </a:r>
              <a:r>
                <a:rPr lang="en-US" sz="3600" dirty="0">
                  <a:latin typeface="Times New Roman" panose="02020603050405020304" pitchFamily="18" charset="0"/>
                  <a:ea typeface="Times New Roman" panose="02020603050405020304" pitchFamily="18" charset="0"/>
                </a:rPr>
                <a:t>). </a:t>
              </a:r>
              <a:endParaRPr lang="en-US" sz="3600" dirty="0"/>
            </a:p>
          </p:txBody>
        </p:sp>
      </p:grpSp>
    </p:spTree>
    <p:extLst>
      <p:ext uri="{BB962C8B-B14F-4D97-AF65-F5344CB8AC3E}">
        <p14:creationId xmlns:p14="http://schemas.microsoft.com/office/powerpoint/2010/main" val="23806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304800" y="1231900"/>
            <a:ext cx="10160000" cy="596900"/>
          </a:xfrm>
          <a:prstGeom prst="plaque">
            <a:avLst/>
          </a:prstGeom>
          <a:blipFill>
            <a:blip r:embed="rId2"/>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200" b="1" dirty="0">
                <a:solidFill>
                  <a:srgbClr val="0D0D0D"/>
                </a:solidFill>
                <a:latin typeface="Times New Roman" panose="02020603050405020304" pitchFamily="18" charset="0"/>
                <a:ea typeface="Times New Roman" panose="02020603050405020304" pitchFamily="18" charset="0"/>
              </a:rPr>
              <a:t>I. </a:t>
            </a:r>
            <a:r>
              <a:rPr lang="en-US" sz="3200" b="1" dirty="0" err="1">
                <a:solidFill>
                  <a:srgbClr val="0D0D0D"/>
                </a:solidFill>
                <a:latin typeface="Times New Roman" panose="02020603050405020304" pitchFamily="18" charset="0"/>
                <a:ea typeface="Times New Roman" panose="02020603050405020304" pitchFamily="18" charset="0"/>
              </a:rPr>
              <a:t>Nhắc</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lại</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kiến</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thức</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về</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từ</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đơn</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từ</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phức</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từ</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ghép</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từ</a:t>
            </a:r>
            <a:r>
              <a:rPr lang="en-US" sz="3200" b="1" dirty="0">
                <a:solidFill>
                  <a:srgbClr val="0D0D0D"/>
                </a:solidFill>
                <a:latin typeface="Times New Roman" panose="02020603050405020304" pitchFamily="18" charset="0"/>
                <a:ea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rPr>
              <a:t>láy</a:t>
            </a:r>
            <a:r>
              <a:rPr lang="en-US" sz="3200" b="1" dirty="0">
                <a:solidFill>
                  <a:srgbClr val="0D0D0D"/>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8" name="Freeform 7"/>
          <p:cNvSpPr/>
          <p:nvPr/>
        </p:nvSpPr>
        <p:spPr>
          <a:xfrm>
            <a:off x="816979" y="2914317"/>
            <a:ext cx="267890" cy="1004589"/>
          </a:xfrm>
          <a:custGeom>
            <a:avLst/>
            <a:gdLst/>
            <a:ahLst/>
            <a:cxnLst/>
            <a:rect l="0" t="0" r="0" b="0"/>
            <a:pathLst>
              <a:path>
                <a:moveTo>
                  <a:pt x="0" y="0"/>
                </a:moveTo>
                <a:lnTo>
                  <a:pt x="0" y="1004589"/>
                </a:lnTo>
                <a:lnTo>
                  <a:pt x="267890" y="1004589"/>
                </a:lnTo>
              </a:path>
            </a:pathLst>
          </a:custGeom>
          <a:noFill/>
          <a:ln w="28575"/>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7" name="Group 16"/>
          <p:cNvGrpSpPr/>
          <p:nvPr/>
        </p:nvGrpSpPr>
        <p:grpSpPr>
          <a:xfrm>
            <a:off x="549088" y="2200275"/>
            <a:ext cx="5022521" cy="3981336"/>
            <a:chOff x="549088" y="2044985"/>
            <a:chExt cx="5022521" cy="4133517"/>
          </a:xfrm>
        </p:grpSpPr>
        <p:sp>
          <p:nvSpPr>
            <p:cNvPr id="3" name="Freeform 2"/>
            <p:cNvSpPr/>
            <p:nvPr/>
          </p:nvSpPr>
          <p:spPr>
            <a:xfrm>
              <a:off x="549088" y="2044985"/>
              <a:ext cx="2678906" cy="869331"/>
            </a:xfrm>
            <a:custGeom>
              <a:avLst/>
              <a:gdLst>
                <a:gd name="connsiteX0" fmla="*/ 0 w 2678906"/>
                <a:gd name="connsiteY0" fmla="*/ 86933 h 869331"/>
                <a:gd name="connsiteX1" fmla="*/ 86933 w 2678906"/>
                <a:gd name="connsiteY1" fmla="*/ 0 h 869331"/>
                <a:gd name="connsiteX2" fmla="*/ 2591973 w 2678906"/>
                <a:gd name="connsiteY2" fmla="*/ 0 h 869331"/>
                <a:gd name="connsiteX3" fmla="*/ 2678906 w 2678906"/>
                <a:gd name="connsiteY3" fmla="*/ 86933 h 869331"/>
                <a:gd name="connsiteX4" fmla="*/ 2678906 w 2678906"/>
                <a:gd name="connsiteY4" fmla="*/ 782398 h 869331"/>
                <a:gd name="connsiteX5" fmla="*/ 2591973 w 2678906"/>
                <a:gd name="connsiteY5" fmla="*/ 869331 h 869331"/>
                <a:gd name="connsiteX6" fmla="*/ 86933 w 2678906"/>
                <a:gd name="connsiteY6" fmla="*/ 869331 h 869331"/>
                <a:gd name="connsiteX7" fmla="*/ 0 w 2678906"/>
                <a:gd name="connsiteY7" fmla="*/ 782398 h 869331"/>
                <a:gd name="connsiteX8" fmla="*/ 0 w 2678906"/>
                <a:gd name="connsiteY8" fmla="*/ 86933 h 86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8906" h="869331">
                  <a:moveTo>
                    <a:pt x="0" y="86933"/>
                  </a:moveTo>
                  <a:cubicBezTo>
                    <a:pt x="0" y="38921"/>
                    <a:pt x="38921" y="0"/>
                    <a:pt x="86933" y="0"/>
                  </a:cubicBezTo>
                  <a:lnTo>
                    <a:pt x="2591973" y="0"/>
                  </a:lnTo>
                  <a:cubicBezTo>
                    <a:pt x="2639985" y="0"/>
                    <a:pt x="2678906" y="38921"/>
                    <a:pt x="2678906" y="86933"/>
                  </a:cubicBezTo>
                  <a:lnTo>
                    <a:pt x="2678906" y="782398"/>
                  </a:lnTo>
                  <a:cubicBezTo>
                    <a:pt x="2678906" y="830410"/>
                    <a:pt x="2639985" y="869331"/>
                    <a:pt x="2591973" y="869331"/>
                  </a:cubicBezTo>
                  <a:lnTo>
                    <a:pt x="86933" y="869331"/>
                  </a:lnTo>
                  <a:cubicBezTo>
                    <a:pt x="38921" y="869331"/>
                    <a:pt x="0" y="830410"/>
                    <a:pt x="0" y="782398"/>
                  </a:cubicBezTo>
                  <a:lnTo>
                    <a:pt x="0" y="86933"/>
                  </a:lnTo>
                  <a:close/>
                </a:path>
              </a:pathLst>
            </a:custGeom>
            <a:blipFill>
              <a:blip r:embed="rId3"/>
              <a:tile tx="0" ty="0" sx="100000" sy="100000" flip="none" algn="tl"/>
            </a:blip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7377" tIns="80072" rIns="107377" bIns="80072" numCol="1" spcCol="1270" anchor="ctr" anchorCtr="0">
              <a:noAutofit/>
            </a:bodyPr>
            <a:lstStyle/>
            <a:p>
              <a:pPr lvl="0" algn="ctr" defTabSz="191135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a:t>
              </a:r>
              <a:r>
                <a:rPr lang="en-US" sz="3200" b="1" kern="1200" dirty="0" err="1" smtClean="0">
                  <a:solidFill>
                    <a:schemeClr val="bg1"/>
                  </a:solidFill>
                  <a:latin typeface="Times New Roman" panose="02020603050405020304" pitchFamily="18" charset="0"/>
                  <a:cs typeface="Times New Roman" panose="02020603050405020304" pitchFamily="18" charset="0"/>
                </a:rPr>
                <a:t>Từ</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đơn</a:t>
              </a:r>
              <a:r>
                <a:rPr lang="en-US" sz="3200" kern="1200" dirty="0" smtClean="0">
                  <a:solidFill>
                    <a:schemeClr val="bg1"/>
                  </a:solidFill>
                  <a:latin typeface="Times New Roman" panose="02020603050405020304" pitchFamily="18" charset="0"/>
                  <a:cs typeface="Times New Roman" panose="02020603050405020304" pitchFamily="18" charset="0"/>
                </a:rPr>
                <a:t> </a:t>
              </a:r>
              <a:endParaRPr lang="en-US" sz="3200" kern="1200" dirty="0">
                <a:solidFill>
                  <a:schemeClr val="bg1"/>
                </a:solidFill>
                <a:latin typeface="Times New Roman" panose="02020603050405020304" pitchFamily="18" charset="0"/>
                <a:cs typeface="Times New Roman" panose="02020603050405020304" pitchFamily="18" charset="0"/>
              </a:endParaRPr>
            </a:p>
          </p:txBody>
        </p:sp>
        <p:sp>
          <p:nvSpPr>
            <p:cNvPr id="9" name="Freeform 8"/>
            <p:cNvSpPr/>
            <p:nvPr/>
          </p:nvSpPr>
          <p:spPr>
            <a:xfrm>
              <a:off x="1084870" y="3249180"/>
              <a:ext cx="4486739" cy="1339453"/>
            </a:xfrm>
            <a:custGeom>
              <a:avLst/>
              <a:gdLst>
                <a:gd name="connsiteX0" fmla="*/ 0 w 4486739"/>
                <a:gd name="connsiteY0" fmla="*/ 133945 h 1339453"/>
                <a:gd name="connsiteX1" fmla="*/ 133945 w 4486739"/>
                <a:gd name="connsiteY1" fmla="*/ 0 h 1339453"/>
                <a:gd name="connsiteX2" fmla="*/ 4352794 w 4486739"/>
                <a:gd name="connsiteY2" fmla="*/ 0 h 1339453"/>
                <a:gd name="connsiteX3" fmla="*/ 4486739 w 4486739"/>
                <a:gd name="connsiteY3" fmla="*/ 133945 h 1339453"/>
                <a:gd name="connsiteX4" fmla="*/ 4486739 w 4486739"/>
                <a:gd name="connsiteY4" fmla="*/ 1205508 h 1339453"/>
                <a:gd name="connsiteX5" fmla="*/ 4352794 w 4486739"/>
                <a:gd name="connsiteY5" fmla="*/ 1339453 h 1339453"/>
                <a:gd name="connsiteX6" fmla="*/ 133945 w 4486739"/>
                <a:gd name="connsiteY6" fmla="*/ 1339453 h 1339453"/>
                <a:gd name="connsiteX7" fmla="*/ 0 w 4486739"/>
                <a:gd name="connsiteY7" fmla="*/ 1205508 h 1339453"/>
                <a:gd name="connsiteX8" fmla="*/ 0 w 4486739"/>
                <a:gd name="connsiteY8" fmla="*/ 133945 h 133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86739" h="1339453">
                  <a:moveTo>
                    <a:pt x="0" y="133945"/>
                  </a:moveTo>
                  <a:cubicBezTo>
                    <a:pt x="0" y="59969"/>
                    <a:pt x="59969" y="0"/>
                    <a:pt x="133945" y="0"/>
                  </a:cubicBezTo>
                  <a:lnTo>
                    <a:pt x="4352794" y="0"/>
                  </a:lnTo>
                  <a:cubicBezTo>
                    <a:pt x="4426770" y="0"/>
                    <a:pt x="4486739" y="59969"/>
                    <a:pt x="4486739" y="133945"/>
                  </a:cubicBezTo>
                  <a:lnTo>
                    <a:pt x="4486739" y="1205508"/>
                  </a:lnTo>
                  <a:cubicBezTo>
                    <a:pt x="4486739" y="1279484"/>
                    <a:pt x="4426770" y="1339453"/>
                    <a:pt x="4352794" y="1339453"/>
                  </a:cubicBezTo>
                  <a:lnTo>
                    <a:pt x="133945" y="1339453"/>
                  </a:lnTo>
                  <a:cubicBezTo>
                    <a:pt x="59969" y="1339453"/>
                    <a:pt x="0" y="1279484"/>
                    <a:pt x="0" y="1205508"/>
                  </a:cubicBezTo>
                  <a:lnTo>
                    <a:pt x="0" y="133945"/>
                  </a:lnTo>
                  <a:close/>
                </a:path>
              </a:pathLst>
            </a:custGeom>
            <a:ln w="28575"/>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1621" tIns="87491" rIns="111621" bIns="87491" numCol="1" spcCol="1270" anchor="ctr" anchorCtr="0">
              <a:noAutofit/>
            </a:bodyPr>
            <a:lstStyle/>
            <a:p>
              <a:pPr lvl="0" algn="ctr" defTabSz="1689100">
                <a:lnSpc>
                  <a:spcPct val="90000"/>
                </a:lnSpc>
                <a:spcBef>
                  <a:spcPct val="0"/>
                </a:spcBef>
                <a:spcAft>
                  <a:spcPct val="35000"/>
                </a:spcAft>
              </a:pPr>
              <a:r>
                <a:rPr lang="en-US" sz="3200" kern="1200" dirty="0" smtClean="0">
                  <a:latin typeface="Times New Roman" panose="02020603050405020304" pitchFamily="18" charset="0"/>
                  <a:cs typeface="Times New Roman" panose="02020603050405020304" pitchFamily="18" charset="0"/>
                </a:rPr>
                <a:t>ĐN. </a:t>
              </a:r>
              <a:r>
                <a:rPr lang="en-US" sz="3200" kern="1200" dirty="0" err="1" smtClean="0">
                  <a:latin typeface="Times New Roman" panose="02020603050405020304" pitchFamily="18" charset="0"/>
                  <a:cs typeface="Times New Roman" panose="02020603050405020304" pitchFamily="18" charset="0"/>
                </a:rPr>
                <a:t>Là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từ</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được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cấu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tạo</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bởi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chỉ</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một</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tiếng</a:t>
              </a:r>
              <a:r>
                <a:rPr lang="en-US" sz="3200" kern="1200" dirty="0" smtClean="0">
                  <a:latin typeface="Times New Roman" panose="02020603050405020304" pitchFamily="18" charset="0"/>
                  <a:cs typeface="Times New Roman" panose="02020603050405020304" pitchFamily="18" charset="0"/>
                </a:rPr>
                <a:t>.</a:t>
              </a:r>
              <a:r>
                <a:rPr lang="en-US" sz="3800" kern="1200" dirty="0" smtClean="0">
                  <a:latin typeface="Times New Roman" panose="02020603050405020304" pitchFamily="18" charset="0"/>
                  <a:cs typeface="Times New Roman" panose="02020603050405020304" pitchFamily="18" charset="0"/>
                </a:rPr>
                <a:t> </a:t>
              </a:r>
              <a:endParaRPr lang="en-US" sz="3800" kern="1200" dirty="0">
                <a:latin typeface="Times New Roman" panose="02020603050405020304" pitchFamily="18" charset="0"/>
                <a:cs typeface="Times New Roman" panose="02020603050405020304" pitchFamily="18" charset="0"/>
              </a:endParaRPr>
            </a:p>
          </p:txBody>
        </p:sp>
        <p:sp>
          <p:nvSpPr>
            <p:cNvPr id="10" name="Freeform 9"/>
            <p:cNvSpPr/>
            <p:nvPr/>
          </p:nvSpPr>
          <p:spPr>
            <a:xfrm>
              <a:off x="816979" y="2914317"/>
              <a:ext cx="267890" cy="2678906"/>
            </a:xfrm>
            <a:custGeom>
              <a:avLst/>
              <a:gdLst/>
              <a:ahLst/>
              <a:cxnLst/>
              <a:rect l="0" t="0" r="0" b="0"/>
              <a:pathLst>
                <a:path>
                  <a:moveTo>
                    <a:pt x="0" y="0"/>
                  </a:moveTo>
                  <a:lnTo>
                    <a:pt x="0" y="2678906"/>
                  </a:lnTo>
                  <a:lnTo>
                    <a:pt x="267890" y="2678906"/>
                  </a:lnTo>
                </a:path>
              </a:pathLst>
            </a:custGeom>
            <a:noFill/>
            <a:ln w="28575"/>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10"/>
            <p:cNvSpPr/>
            <p:nvPr/>
          </p:nvSpPr>
          <p:spPr>
            <a:xfrm>
              <a:off x="1111133" y="5173913"/>
              <a:ext cx="4434211" cy="1004589"/>
            </a:xfrm>
            <a:custGeom>
              <a:avLst/>
              <a:gdLst>
                <a:gd name="connsiteX0" fmla="*/ 0 w 4434211"/>
                <a:gd name="connsiteY0" fmla="*/ 133945 h 1339453"/>
                <a:gd name="connsiteX1" fmla="*/ 133945 w 4434211"/>
                <a:gd name="connsiteY1" fmla="*/ 0 h 1339453"/>
                <a:gd name="connsiteX2" fmla="*/ 4300266 w 4434211"/>
                <a:gd name="connsiteY2" fmla="*/ 0 h 1339453"/>
                <a:gd name="connsiteX3" fmla="*/ 4434211 w 4434211"/>
                <a:gd name="connsiteY3" fmla="*/ 133945 h 1339453"/>
                <a:gd name="connsiteX4" fmla="*/ 4434211 w 4434211"/>
                <a:gd name="connsiteY4" fmla="*/ 1205508 h 1339453"/>
                <a:gd name="connsiteX5" fmla="*/ 4300266 w 4434211"/>
                <a:gd name="connsiteY5" fmla="*/ 1339453 h 1339453"/>
                <a:gd name="connsiteX6" fmla="*/ 133945 w 4434211"/>
                <a:gd name="connsiteY6" fmla="*/ 1339453 h 1339453"/>
                <a:gd name="connsiteX7" fmla="*/ 0 w 4434211"/>
                <a:gd name="connsiteY7" fmla="*/ 1205508 h 1339453"/>
                <a:gd name="connsiteX8" fmla="*/ 0 w 4434211"/>
                <a:gd name="connsiteY8" fmla="*/ 133945 h 133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34211" h="1339453">
                  <a:moveTo>
                    <a:pt x="0" y="133945"/>
                  </a:moveTo>
                  <a:cubicBezTo>
                    <a:pt x="0" y="59969"/>
                    <a:pt x="59969" y="0"/>
                    <a:pt x="133945" y="0"/>
                  </a:cubicBezTo>
                  <a:lnTo>
                    <a:pt x="4300266" y="0"/>
                  </a:lnTo>
                  <a:cubicBezTo>
                    <a:pt x="4374242" y="0"/>
                    <a:pt x="4434211" y="59969"/>
                    <a:pt x="4434211" y="133945"/>
                  </a:cubicBezTo>
                  <a:lnTo>
                    <a:pt x="4434211" y="1205508"/>
                  </a:lnTo>
                  <a:cubicBezTo>
                    <a:pt x="4434211" y="1279484"/>
                    <a:pt x="4374242" y="1339453"/>
                    <a:pt x="4300266" y="1339453"/>
                  </a:cubicBezTo>
                  <a:lnTo>
                    <a:pt x="133945" y="1339453"/>
                  </a:lnTo>
                  <a:cubicBezTo>
                    <a:pt x="59969" y="1339453"/>
                    <a:pt x="0" y="1279484"/>
                    <a:pt x="0" y="1205508"/>
                  </a:cubicBezTo>
                  <a:lnTo>
                    <a:pt x="0" y="133945"/>
                  </a:lnTo>
                  <a:close/>
                </a:path>
              </a:pathLst>
            </a:custGeom>
            <a:ln w="28575"/>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1621" tIns="87491" rIns="111621" bIns="87491" numCol="1" spcCol="1270" anchor="ctr" anchorCtr="0">
              <a:noAutofit/>
            </a:bodyPr>
            <a:lstStyle/>
            <a:p>
              <a:pPr lvl="0" algn="ctr" defTabSz="1689100">
                <a:lnSpc>
                  <a:spcPct val="90000"/>
                </a:lnSpc>
                <a:spcBef>
                  <a:spcPct val="0"/>
                </a:spcBef>
                <a:spcAft>
                  <a:spcPct val="35000"/>
                </a:spcAft>
              </a:pPr>
              <a:r>
                <a:rPr lang="en-US" sz="3200" kern="1200" dirty="0" smtClean="0">
                  <a:latin typeface="Times New Roman" panose="02020603050405020304" pitchFamily="18" charset="0"/>
                  <a:cs typeface="Times New Roman" panose="02020603050405020304" pitchFamily="18" charset="0"/>
                </a:rPr>
                <a:t>VD: </a:t>
              </a:r>
              <a:r>
                <a:rPr lang="en-US" sz="3200" kern="1200" dirty="0" err="1" smtClean="0">
                  <a:latin typeface="Times New Roman" panose="02020603050405020304" pitchFamily="18" charset="0"/>
                  <a:cs typeface="Times New Roman" panose="02020603050405020304" pitchFamily="18" charset="0"/>
                </a:rPr>
                <a:t>sách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bút</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tre</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gỗ</a:t>
              </a:r>
              <a:r>
                <a:rPr lang="en-US" sz="3200" kern="1200" dirty="0" smtClean="0">
                  <a:latin typeface="Times New Roman" panose="02020603050405020304" pitchFamily="18" charset="0"/>
                  <a:cs typeface="Times New Roman" panose="02020603050405020304" pitchFamily="18" charset="0"/>
                </a:rPr>
                <a:t>.... </a:t>
              </a:r>
              <a:endParaRPr lang="en-US" sz="3200" kern="1200" dirty="0">
                <a:latin typeface="Times New Roman" panose="02020603050405020304" pitchFamily="18" charset="0"/>
                <a:cs typeface="Times New Roman" panose="02020603050405020304" pitchFamily="18" charset="0"/>
              </a:endParaRPr>
            </a:p>
          </p:txBody>
        </p:sp>
      </p:grpSp>
      <p:sp>
        <p:nvSpPr>
          <p:cNvPr id="13" name="Freeform 12"/>
          <p:cNvSpPr/>
          <p:nvPr/>
        </p:nvSpPr>
        <p:spPr>
          <a:xfrm>
            <a:off x="5973445" y="2950281"/>
            <a:ext cx="267890" cy="1004589"/>
          </a:xfrm>
          <a:custGeom>
            <a:avLst/>
            <a:gdLst/>
            <a:ahLst/>
            <a:cxnLst/>
            <a:rect l="0" t="0" r="0" b="0"/>
            <a:pathLst>
              <a:path>
                <a:moveTo>
                  <a:pt x="0" y="0"/>
                </a:moveTo>
                <a:lnTo>
                  <a:pt x="0" y="1004589"/>
                </a:lnTo>
                <a:lnTo>
                  <a:pt x="267890" y="1004589"/>
                </a:lnTo>
              </a:path>
            </a:pathLst>
          </a:custGeom>
          <a:noFill/>
          <a:ln w="28575"/>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8" name="Group 17"/>
          <p:cNvGrpSpPr/>
          <p:nvPr/>
        </p:nvGrpSpPr>
        <p:grpSpPr>
          <a:xfrm>
            <a:off x="5705554" y="2200275"/>
            <a:ext cx="5937357" cy="3981336"/>
            <a:chOff x="5705554" y="2044985"/>
            <a:chExt cx="5937357" cy="4168761"/>
          </a:xfrm>
        </p:grpSpPr>
        <p:sp>
          <p:nvSpPr>
            <p:cNvPr id="12" name="Freeform 11"/>
            <p:cNvSpPr/>
            <p:nvPr/>
          </p:nvSpPr>
          <p:spPr>
            <a:xfrm>
              <a:off x="5705554" y="2044985"/>
              <a:ext cx="2678906" cy="905296"/>
            </a:xfrm>
            <a:custGeom>
              <a:avLst/>
              <a:gdLst>
                <a:gd name="connsiteX0" fmla="*/ 0 w 2678906"/>
                <a:gd name="connsiteY0" fmla="*/ 90530 h 905296"/>
                <a:gd name="connsiteX1" fmla="*/ 90530 w 2678906"/>
                <a:gd name="connsiteY1" fmla="*/ 0 h 905296"/>
                <a:gd name="connsiteX2" fmla="*/ 2588376 w 2678906"/>
                <a:gd name="connsiteY2" fmla="*/ 0 h 905296"/>
                <a:gd name="connsiteX3" fmla="*/ 2678906 w 2678906"/>
                <a:gd name="connsiteY3" fmla="*/ 90530 h 905296"/>
                <a:gd name="connsiteX4" fmla="*/ 2678906 w 2678906"/>
                <a:gd name="connsiteY4" fmla="*/ 814766 h 905296"/>
                <a:gd name="connsiteX5" fmla="*/ 2588376 w 2678906"/>
                <a:gd name="connsiteY5" fmla="*/ 905296 h 905296"/>
                <a:gd name="connsiteX6" fmla="*/ 90530 w 2678906"/>
                <a:gd name="connsiteY6" fmla="*/ 905296 h 905296"/>
                <a:gd name="connsiteX7" fmla="*/ 0 w 2678906"/>
                <a:gd name="connsiteY7" fmla="*/ 814766 h 905296"/>
                <a:gd name="connsiteX8" fmla="*/ 0 w 2678906"/>
                <a:gd name="connsiteY8" fmla="*/ 90530 h 905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8906" h="905296">
                  <a:moveTo>
                    <a:pt x="0" y="90530"/>
                  </a:moveTo>
                  <a:cubicBezTo>
                    <a:pt x="0" y="40532"/>
                    <a:pt x="40532" y="0"/>
                    <a:pt x="90530" y="0"/>
                  </a:cubicBezTo>
                  <a:lnTo>
                    <a:pt x="2588376" y="0"/>
                  </a:lnTo>
                  <a:cubicBezTo>
                    <a:pt x="2638374" y="0"/>
                    <a:pt x="2678906" y="40532"/>
                    <a:pt x="2678906" y="90530"/>
                  </a:cubicBezTo>
                  <a:lnTo>
                    <a:pt x="2678906" y="814766"/>
                  </a:lnTo>
                  <a:cubicBezTo>
                    <a:pt x="2678906" y="864764"/>
                    <a:pt x="2638374" y="905296"/>
                    <a:pt x="2588376" y="905296"/>
                  </a:cubicBezTo>
                  <a:lnTo>
                    <a:pt x="90530" y="905296"/>
                  </a:lnTo>
                  <a:cubicBezTo>
                    <a:pt x="40532" y="905296"/>
                    <a:pt x="0" y="864764"/>
                    <a:pt x="0" y="814766"/>
                  </a:cubicBezTo>
                  <a:lnTo>
                    <a:pt x="0" y="90530"/>
                  </a:lnTo>
                  <a:close/>
                </a:path>
              </a:pathLst>
            </a:custGeom>
            <a:blipFill>
              <a:blip r:embed="rId3"/>
              <a:tile tx="0" ty="0" sx="100000" sy="100000" flip="none" algn="tl"/>
            </a:blip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8430" tIns="81125" rIns="108430" bIns="81125" numCol="1" spcCol="1270" anchor="ctr" anchorCtr="0">
              <a:noAutofit/>
            </a:bodyPr>
            <a:lstStyle/>
            <a:p>
              <a:pPr lvl="0" algn="ctr" defTabSz="191135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Từ</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phức</a:t>
              </a:r>
              <a:r>
                <a:rPr lang="en-US" sz="3200" kern="1200" dirty="0" smtClean="0">
                  <a:solidFill>
                    <a:schemeClr val="bg1"/>
                  </a:solidFill>
                  <a:latin typeface="Times New Roman" panose="02020603050405020304" pitchFamily="18" charset="0"/>
                  <a:cs typeface="Times New Roman" panose="02020603050405020304" pitchFamily="18" charset="0"/>
                </a:rPr>
                <a:t> </a:t>
              </a:r>
              <a:endParaRPr lang="en-US" sz="3200" kern="1200" dirty="0">
                <a:solidFill>
                  <a:schemeClr val="bg1"/>
                </a:solidFill>
                <a:latin typeface="Times New Roman" panose="02020603050405020304" pitchFamily="18" charset="0"/>
                <a:cs typeface="Times New Roman" panose="02020603050405020304" pitchFamily="18" charset="0"/>
              </a:endParaRPr>
            </a:p>
          </p:txBody>
        </p:sp>
        <p:sp>
          <p:nvSpPr>
            <p:cNvPr id="14" name="Freeform 13"/>
            <p:cNvSpPr/>
            <p:nvPr/>
          </p:nvSpPr>
          <p:spPr>
            <a:xfrm>
              <a:off x="6241336" y="3285144"/>
              <a:ext cx="5373564" cy="1339453"/>
            </a:xfrm>
            <a:custGeom>
              <a:avLst/>
              <a:gdLst>
                <a:gd name="connsiteX0" fmla="*/ 0 w 5373564"/>
                <a:gd name="connsiteY0" fmla="*/ 133945 h 1339453"/>
                <a:gd name="connsiteX1" fmla="*/ 133945 w 5373564"/>
                <a:gd name="connsiteY1" fmla="*/ 0 h 1339453"/>
                <a:gd name="connsiteX2" fmla="*/ 5239619 w 5373564"/>
                <a:gd name="connsiteY2" fmla="*/ 0 h 1339453"/>
                <a:gd name="connsiteX3" fmla="*/ 5373564 w 5373564"/>
                <a:gd name="connsiteY3" fmla="*/ 133945 h 1339453"/>
                <a:gd name="connsiteX4" fmla="*/ 5373564 w 5373564"/>
                <a:gd name="connsiteY4" fmla="*/ 1205508 h 1339453"/>
                <a:gd name="connsiteX5" fmla="*/ 5239619 w 5373564"/>
                <a:gd name="connsiteY5" fmla="*/ 1339453 h 1339453"/>
                <a:gd name="connsiteX6" fmla="*/ 133945 w 5373564"/>
                <a:gd name="connsiteY6" fmla="*/ 1339453 h 1339453"/>
                <a:gd name="connsiteX7" fmla="*/ 0 w 5373564"/>
                <a:gd name="connsiteY7" fmla="*/ 1205508 h 1339453"/>
                <a:gd name="connsiteX8" fmla="*/ 0 w 5373564"/>
                <a:gd name="connsiteY8" fmla="*/ 133945 h 133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73564" h="1339453">
                  <a:moveTo>
                    <a:pt x="0" y="133945"/>
                  </a:moveTo>
                  <a:cubicBezTo>
                    <a:pt x="0" y="59969"/>
                    <a:pt x="59969" y="0"/>
                    <a:pt x="133945" y="0"/>
                  </a:cubicBezTo>
                  <a:lnTo>
                    <a:pt x="5239619" y="0"/>
                  </a:lnTo>
                  <a:cubicBezTo>
                    <a:pt x="5313595" y="0"/>
                    <a:pt x="5373564" y="59969"/>
                    <a:pt x="5373564" y="133945"/>
                  </a:cubicBezTo>
                  <a:lnTo>
                    <a:pt x="5373564" y="1205508"/>
                  </a:lnTo>
                  <a:cubicBezTo>
                    <a:pt x="5373564" y="1279484"/>
                    <a:pt x="5313595" y="1339453"/>
                    <a:pt x="5239619" y="1339453"/>
                  </a:cubicBezTo>
                  <a:lnTo>
                    <a:pt x="133945" y="1339453"/>
                  </a:lnTo>
                  <a:cubicBezTo>
                    <a:pt x="59969" y="1339453"/>
                    <a:pt x="0" y="1279484"/>
                    <a:pt x="0" y="1205508"/>
                  </a:cubicBezTo>
                  <a:lnTo>
                    <a:pt x="0" y="133945"/>
                  </a:lnTo>
                  <a:close/>
                </a:path>
              </a:pathLst>
            </a:custGeom>
            <a:ln w="28575"/>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1621" tIns="87491" rIns="111621" bIns="87491" numCol="1" spcCol="1270" anchor="ctr" anchorCtr="0">
              <a:noAutofit/>
            </a:bodyPr>
            <a:lstStyle/>
            <a:p>
              <a:pPr lvl="0" algn="ctr" defTabSz="1689100">
                <a:lnSpc>
                  <a:spcPct val="90000"/>
                </a:lnSpc>
                <a:spcBef>
                  <a:spcPct val="0"/>
                </a:spcBef>
                <a:spcAft>
                  <a:spcPct val="35000"/>
                </a:spcAft>
              </a:pPr>
              <a:r>
                <a:rPr lang="en-US" sz="3200" kern="1200" dirty="0" smtClean="0">
                  <a:latin typeface="Times New Roman" panose="02020603050405020304" pitchFamily="18" charset="0"/>
                  <a:cs typeface="Times New Roman" panose="02020603050405020304" pitchFamily="18" charset="0"/>
                </a:rPr>
                <a:t>ĐN. </a:t>
              </a:r>
              <a:r>
                <a:rPr lang="en-US" sz="3200" kern="1200" dirty="0" err="1" smtClean="0">
                  <a:latin typeface="Times New Roman" panose="02020603050405020304" pitchFamily="18" charset="0"/>
                  <a:cs typeface="Times New Roman" panose="02020603050405020304" pitchFamily="18" charset="0"/>
                </a:rPr>
                <a:t>Là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từ</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được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cấu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tạo</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từ</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hai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tiếng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trở</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lên</a:t>
              </a:r>
              <a:r>
                <a:rPr lang="en-US" sz="3200" kern="1200" dirty="0" smtClean="0">
                  <a:latin typeface="Times New Roman" panose="02020603050405020304" pitchFamily="18" charset="0"/>
                  <a:cs typeface="Times New Roman" panose="02020603050405020304" pitchFamily="18" charset="0"/>
                </a:rPr>
                <a:t>. </a:t>
              </a:r>
              <a:endParaRPr lang="en-US" sz="3200" kern="1200" dirty="0">
                <a:latin typeface="Times New Roman" panose="02020603050405020304" pitchFamily="18" charset="0"/>
                <a:cs typeface="Times New Roman" panose="02020603050405020304" pitchFamily="18" charset="0"/>
              </a:endParaRPr>
            </a:p>
          </p:txBody>
        </p:sp>
        <p:sp>
          <p:nvSpPr>
            <p:cNvPr id="15" name="Freeform 14"/>
            <p:cNvSpPr/>
            <p:nvPr/>
          </p:nvSpPr>
          <p:spPr>
            <a:xfrm>
              <a:off x="5973445" y="2950281"/>
              <a:ext cx="267890" cy="2678906"/>
            </a:xfrm>
            <a:custGeom>
              <a:avLst/>
              <a:gdLst/>
              <a:ahLst/>
              <a:cxnLst/>
              <a:rect l="0" t="0" r="0" b="0"/>
              <a:pathLst>
                <a:path>
                  <a:moveTo>
                    <a:pt x="0" y="0"/>
                  </a:moveTo>
                  <a:lnTo>
                    <a:pt x="0" y="2678906"/>
                  </a:lnTo>
                  <a:lnTo>
                    <a:pt x="267890" y="2678906"/>
                  </a:lnTo>
                </a:path>
              </a:pathLst>
            </a:custGeom>
            <a:noFill/>
            <a:ln w="28575"/>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6241336" y="4959461"/>
              <a:ext cx="5401575" cy="1254285"/>
            </a:xfrm>
            <a:custGeom>
              <a:avLst/>
              <a:gdLst>
                <a:gd name="connsiteX0" fmla="*/ 0 w 5401575"/>
                <a:gd name="connsiteY0" fmla="*/ 133945 h 1339453"/>
                <a:gd name="connsiteX1" fmla="*/ 133945 w 5401575"/>
                <a:gd name="connsiteY1" fmla="*/ 0 h 1339453"/>
                <a:gd name="connsiteX2" fmla="*/ 5267630 w 5401575"/>
                <a:gd name="connsiteY2" fmla="*/ 0 h 1339453"/>
                <a:gd name="connsiteX3" fmla="*/ 5401575 w 5401575"/>
                <a:gd name="connsiteY3" fmla="*/ 133945 h 1339453"/>
                <a:gd name="connsiteX4" fmla="*/ 5401575 w 5401575"/>
                <a:gd name="connsiteY4" fmla="*/ 1205508 h 1339453"/>
                <a:gd name="connsiteX5" fmla="*/ 5267630 w 5401575"/>
                <a:gd name="connsiteY5" fmla="*/ 1339453 h 1339453"/>
                <a:gd name="connsiteX6" fmla="*/ 133945 w 5401575"/>
                <a:gd name="connsiteY6" fmla="*/ 1339453 h 1339453"/>
                <a:gd name="connsiteX7" fmla="*/ 0 w 5401575"/>
                <a:gd name="connsiteY7" fmla="*/ 1205508 h 1339453"/>
                <a:gd name="connsiteX8" fmla="*/ 0 w 5401575"/>
                <a:gd name="connsiteY8" fmla="*/ 133945 h 133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1575" h="1339453">
                  <a:moveTo>
                    <a:pt x="0" y="133945"/>
                  </a:moveTo>
                  <a:cubicBezTo>
                    <a:pt x="0" y="59969"/>
                    <a:pt x="59969" y="0"/>
                    <a:pt x="133945" y="0"/>
                  </a:cubicBezTo>
                  <a:lnTo>
                    <a:pt x="5267630" y="0"/>
                  </a:lnTo>
                  <a:cubicBezTo>
                    <a:pt x="5341606" y="0"/>
                    <a:pt x="5401575" y="59969"/>
                    <a:pt x="5401575" y="133945"/>
                  </a:cubicBezTo>
                  <a:lnTo>
                    <a:pt x="5401575" y="1205508"/>
                  </a:lnTo>
                  <a:cubicBezTo>
                    <a:pt x="5401575" y="1279484"/>
                    <a:pt x="5341606" y="1339453"/>
                    <a:pt x="5267630" y="1339453"/>
                  </a:cubicBezTo>
                  <a:lnTo>
                    <a:pt x="133945" y="1339453"/>
                  </a:lnTo>
                  <a:cubicBezTo>
                    <a:pt x="59969" y="1339453"/>
                    <a:pt x="0" y="1279484"/>
                    <a:pt x="0" y="1205508"/>
                  </a:cubicBezTo>
                  <a:lnTo>
                    <a:pt x="0" y="133945"/>
                  </a:lnTo>
                  <a:close/>
                </a:path>
              </a:pathLst>
            </a:custGeom>
            <a:ln w="28575"/>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1621" tIns="87491" rIns="111621" bIns="87491" numCol="1" spcCol="1270" anchor="ctr" anchorCtr="0">
              <a:noAutofit/>
            </a:bodyPr>
            <a:lstStyle/>
            <a:p>
              <a:pPr lvl="0" algn="ctr" defTabSz="1689100">
                <a:lnSpc>
                  <a:spcPct val="90000"/>
                </a:lnSpc>
                <a:spcBef>
                  <a:spcPct val="0"/>
                </a:spcBef>
                <a:spcAft>
                  <a:spcPct val="35000"/>
                </a:spcAft>
              </a:pPr>
              <a:r>
                <a:rPr lang="en-US" sz="3200" kern="1200" dirty="0" smtClean="0">
                  <a:latin typeface="Times New Roman" panose="02020603050405020304" pitchFamily="18" charset="0"/>
                  <a:cs typeface="Times New Roman" panose="02020603050405020304" pitchFamily="18" charset="0"/>
                </a:rPr>
                <a:t>VD: </a:t>
              </a:r>
              <a:r>
                <a:rPr lang="en-US" sz="3200" kern="1200" dirty="0" err="1" smtClean="0">
                  <a:latin typeface="Times New Roman" panose="02020603050405020304" pitchFamily="18" charset="0"/>
                  <a:cs typeface="Times New Roman" panose="02020603050405020304" pitchFamily="18" charset="0"/>
                </a:rPr>
                <a:t>xe</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đạp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bàn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gỗ</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sách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vở</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quần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áo</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lấp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lánh</a:t>
              </a:r>
              <a:r>
                <a:rPr lang="en-US" sz="3200" kern="1200" dirty="0" smtClean="0">
                  <a:latin typeface="Times New Roman" panose="02020603050405020304" pitchFamily="18" charset="0"/>
                  <a:cs typeface="Times New Roman" panose="02020603050405020304" pitchFamily="18" charset="0"/>
                </a:rPr>
                <a:t>... </a:t>
              </a:r>
              <a:endParaRPr lang="en-US" sz="3200" kern="1200" dirty="0">
                <a:latin typeface="Times New Roman" panose="02020603050405020304" pitchFamily="18" charset="0"/>
                <a:cs typeface="Times New Roman" panose="02020603050405020304" pitchFamily="18" charset="0"/>
              </a:endParaRPr>
            </a:p>
          </p:txBody>
        </p:sp>
      </p:grpSp>
      <p:sp>
        <p:nvSpPr>
          <p:cNvPr id="5" name="Rectangle 4"/>
          <p:cNvSpPr/>
          <p:nvPr/>
        </p:nvSpPr>
        <p:spPr>
          <a:xfrm>
            <a:off x="2442247" y="139203"/>
            <a:ext cx="7104317" cy="923330"/>
          </a:xfrm>
          <a:prstGeom prst="rect">
            <a:avLst/>
          </a:prstGeom>
          <a:blipFill>
            <a:blip r:embed="rId4"/>
            <a:tile tx="0" ty="0" sx="100000" sy="100000" flip="none" algn="tl"/>
          </a:blipFill>
          <a:ln w="127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THỰC HÀNH TIẾNG VIỆT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79573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304800" y="317500"/>
            <a:ext cx="8407400" cy="596900"/>
          </a:xfrm>
          <a:prstGeom prst="plaque">
            <a:avLst/>
          </a:prstGeom>
          <a:blipFill>
            <a:blip r:embed="rId3"/>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I.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Nhắc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lại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kiến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thức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về</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từ</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đơn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từ</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phức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từ</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ghép</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từ</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láy</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grpSp>
        <p:nvGrpSpPr>
          <p:cNvPr id="19" name="Group 18"/>
          <p:cNvGrpSpPr/>
          <p:nvPr/>
        </p:nvGrpSpPr>
        <p:grpSpPr>
          <a:xfrm>
            <a:off x="552884" y="1787826"/>
            <a:ext cx="5033680" cy="4138067"/>
            <a:chOff x="552884" y="1787826"/>
            <a:chExt cx="5033680" cy="4138067"/>
          </a:xfrm>
        </p:grpSpPr>
        <p:sp>
          <p:nvSpPr>
            <p:cNvPr id="5" name="Freeform 4"/>
            <p:cNvSpPr/>
            <p:nvPr/>
          </p:nvSpPr>
          <p:spPr>
            <a:xfrm>
              <a:off x="819536" y="2605129"/>
              <a:ext cx="268485" cy="1006822"/>
            </a:xfrm>
            <a:custGeom>
              <a:avLst/>
              <a:gdLst/>
              <a:ahLst/>
              <a:cxnLst/>
              <a:rect l="0" t="0" r="0" b="0"/>
              <a:pathLst>
                <a:path>
                  <a:moveTo>
                    <a:pt x="0" y="0"/>
                  </a:moveTo>
                  <a:lnTo>
                    <a:pt x="0" y="1006822"/>
                  </a:lnTo>
                  <a:lnTo>
                    <a:pt x="268485" y="1006822"/>
                  </a:lnTo>
                </a:path>
              </a:pathLst>
            </a:custGeom>
            <a:noFill/>
            <a:ln w="28575">
              <a:solidFill>
                <a:schemeClr val="accent6">
                  <a:lumMod val="50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6" name="Group 15"/>
            <p:cNvGrpSpPr/>
            <p:nvPr/>
          </p:nvGrpSpPr>
          <p:grpSpPr>
            <a:xfrm>
              <a:off x="552884" y="1787826"/>
              <a:ext cx="5033680" cy="4138067"/>
              <a:chOff x="536763" y="2123180"/>
              <a:chExt cx="5033680" cy="4138067"/>
            </a:xfrm>
          </p:grpSpPr>
          <p:sp>
            <p:nvSpPr>
              <p:cNvPr id="4" name="Freeform 3"/>
              <p:cNvSpPr/>
              <p:nvPr/>
            </p:nvSpPr>
            <p:spPr>
              <a:xfrm>
                <a:off x="536763" y="2123180"/>
                <a:ext cx="2347480" cy="781992"/>
              </a:xfrm>
              <a:custGeom>
                <a:avLst/>
                <a:gdLst>
                  <a:gd name="connsiteX0" fmla="*/ 0 w 2684859"/>
                  <a:gd name="connsiteY0" fmla="*/ 87126 h 871263"/>
                  <a:gd name="connsiteX1" fmla="*/ 87126 w 2684859"/>
                  <a:gd name="connsiteY1" fmla="*/ 0 h 871263"/>
                  <a:gd name="connsiteX2" fmla="*/ 2597733 w 2684859"/>
                  <a:gd name="connsiteY2" fmla="*/ 0 h 871263"/>
                  <a:gd name="connsiteX3" fmla="*/ 2684859 w 2684859"/>
                  <a:gd name="connsiteY3" fmla="*/ 87126 h 871263"/>
                  <a:gd name="connsiteX4" fmla="*/ 2684859 w 2684859"/>
                  <a:gd name="connsiteY4" fmla="*/ 784137 h 871263"/>
                  <a:gd name="connsiteX5" fmla="*/ 2597733 w 2684859"/>
                  <a:gd name="connsiteY5" fmla="*/ 871263 h 871263"/>
                  <a:gd name="connsiteX6" fmla="*/ 87126 w 2684859"/>
                  <a:gd name="connsiteY6" fmla="*/ 871263 h 871263"/>
                  <a:gd name="connsiteX7" fmla="*/ 0 w 2684859"/>
                  <a:gd name="connsiteY7" fmla="*/ 784137 h 871263"/>
                  <a:gd name="connsiteX8" fmla="*/ 0 w 2684859"/>
                  <a:gd name="connsiteY8" fmla="*/ 87126 h 871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84859" h="871263">
                    <a:moveTo>
                      <a:pt x="0" y="87126"/>
                    </a:moveTo>
                    <a:cubicBezTo>
                      <a:pt x="0" y="39008"/>
                      <a:pt x="39008" y="0"/>
                      <a:pt x="87126" y="0"/>
                    </a:cubicBezTo>
                    <a:lnTo>
                      <a:pt x="2597733" y="0"/>
                    </a:lnTo>
                    <a:cubicBezTo>
                      <a:pt x="2645851" y="0"/>
                      <a:pt x="2684859" y="39008"/>
                      <a:pt x="2684859" y="87126"/>
                    </a:cubicBezTo>
                    <a:lnTo>
                      <a:pt x="2684859" y="784137"/>
                    </a:lnTo>
                    <a:cubicBezTo>
                      <a:pt x="2684859" y="832255"/>
                      <a:pt x="2645851" y="871263"/>
                      <a:pt x="2597733" y="871263"/>
                    </a:cubicBezTo>
                    <a:lnTo>
                      <a:pt x="87126" y="871263"/>
                    </a:lnTo>
                    <a:cubicBezTo>
                      <a:pt x="39008" y="871263"/>
                      <a:pt x="0" y="832255"/>
                      <a:pt x="0" y="784137"/>
                    </a:cubicBezTo>
                    <a:lnTo>
                      <a:pt x="0" y="87126"/>
                    </a:lnTo>
                    <a:close/>
                  </a:path>
                </a:pathLst>
              </a:custGeom>
              <a:blipFill>
                <a:blip r:embed="rId4"/>
                <a:tile tx="0" ty="0" sx="100000" sy="100000" flip="none" algn="tl"/>
              </a:blip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18863" tIns="87748" rIns="118863" bIns="87748" numCol="1" spcCol="1270" anchor="ctr" anchorCtr="0">
                <a:noAutofit/>
              </a:bodyPr>
              <a:lstStyle/>
              <a:p>
                <a:pPr lvl="0" algn="l" defTabSz="2178050">
                  <a:lnSpc>
                    <a:spcPct val="90000"/>
                  </a:lnSpc>
                  <a:spcBef>
                    <a:spcPct val="0"/>
                  </a:spcBef>
                  <a:spcAft>
                    <a:spcPct val="35000"/>
                  </a:spcAft>
                </a:pPr>
                <a:r>
                  <a:rPr lang="en-US" sz="3200" b="1" u="sng" kern="1200" dirty="0" err="1" smtClean="0">
                    <a:solidFill>
                      <a:schemeClr val="bg1"/>
                    </a:solidFill>
                    <a:latin typeface="Times New Roman" panose="02020603050405020304" pitchFamily="18" charset="0"/>
                    <a:cs typeface="Times New Roman" panose="02020603050405020304" pitchFamily="18" charset="0"/>
                  </a:rPr>
                  <a:t>Từ</a:t>
                </a:r>
                <a:r>
                  <a:rPr lang="en-US" sz="3200" b="1" u="sng" kern="1200" dirty="0" smtClean="0">
                    <a:solidFill>
                      <a:schemeClr val="bg1"/>
                    </a:solidFill>
                    <a:latin typeface="Times New Roman" panose="02020603050405020304" pitchFamily="18" charset="0"/>
                    <a:cs typeface="Times New Roman" panose="02020603050405020304" pitchFamily="18" charset="0"/>
                  </a:rPr>
                  <a:t> </a:t>
                </a:r>
                <a:r>
                  <a:rPr lang="en-US" sz="3200" b="1" u="sng" kern="1200" dirty="0" err="1" smtClean="0">
                    <a:solidFill>
                      <a:schemeClr val="bg1"/>
                    </a:solidFill>
                    <a:latin typeface="Times New Roman" panose="02020603050405020304" pitchFamily="18" charset="0"/>
                    <a:cs typeface="Times New Roman" panose="02020603050405020304" pitchFamily="18" charset="0"/>
                  </a:rPr>
                  <a:t>ghép</a:t>
                </a:r>
                <a:r>
                  <a:rPr lang="en-US" sz="3200" kern="1200" dirty="0" smtClean="0">
                    <a:solidFill>
                      <a:schemeClr val="bg1"/>
                    </a:solidFill>
                    <a:latin typeface="Times New Roman" panose="02020603050405020304" pitchFamily="18" charset="0"/>
                    <a:cs typeface="Times New Roman" panose="02020603050405020304" pitchFamily="18" charset="0"/>
                  </a:rPr>
                  <a:t>: </a:t>
                </a:r>
                <a:endParaRPr lang="en-US" sz="3200" kern="1200" dirty="0">
                  <a:solidFill>
                    <a:schemeClr val="bg1"/>
                  </a:solidFill>
                  <a:latin typeface="Times New Roman" panose="02020603050405020304" pitchFamily="18" charset="0"/>
                  <a:cs typeface="Times New Roman" panose="02020603050405020304" pitchFamily="18" charset="0"/>
                </a:endParaRPr>
              </a:p>
            </p:txBody>
          </p:sp>
          <p:sp>
            <p:nvSpPr>
              <p:cNvPr id="8" name="Freeform 7"/>
              <p:cNvSpPr/>
              <p:nvPr/>
            </p:nvSpPr>
            <p:spPr>
              <a:xfrm>
                <a:off x="1073734" y="3240781"/>
                <a:ext cx="4496709" cy="1342429"/>
              </a:xfrm>
              <a:custGeom>
                <a:avLst/>
                <a:gdLst>
                  <a:gd name="connsiteX0" fmla="*/ 0 w 4496709"/>
                  <a:gd name="connsiteY0" fmla="*/ 134243 h 1342429"/>
                  <a:gd name="connsiteX1" fmla="*/ 134243 w 4496709"/>
                  <a:gd name="connsiteY1" fmla="*/ 0 h 1342429"/>
                  <a:gd name="connsiteX2" fmla="*/ 4362466 w 4496709"/>
                  <a:gd name="connsiteY2" fmla="*/ 0 h 1342429"/>
                  <a:gd name="connsiteX3" fmla="*/ 4496709 w 4496709"/>
                  <a:gd name="connsiteY3" fmla="*/ 134243 h 1342429"/>
                  <a:gd name="connsiteX4" fmla="*/ 4496709 w 4496709"/>
                  <a:gd name="connsiteY4" fmla="*/ 1208186 h 1342429"/>
                  <a:gd name="connsiteX5" fmla="*/ 4362466 w 4496709"/>
                  <a:gd name="connsiteY5" fmla="*/ 1342429 h 1342429"/>
                  <a:gd name="connsiteX6" fmla="*/ 134243 w 4496709"/>
                  <a:gd name="connsiteY6" fmla="*/ 1342429 h 1342429"/>
                  <a:gd name="connsiteX7" fmla="*/ 0 w 4496709"/>
                  <a:gd name="connsiteY7" fmla="*/ 1208186 h 1342429"/>
                  <a:gd name="connsiteX8" fmla="*/ 0 w 4496709"/>
                  <a:gd name="connsiteY8" fmla="*/ 134243 h 1342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96709" h="1342429">
                    <a:moveTo>
                      <a:pt x="0" y="134243"/>
                    </a:moveTo>
                    <a:cubicBezTo>
                      <a:pt x="0" y="60103"/>
                      <a:pt x="60103" y="0"/>
                      <a:pt x="134243" y="0"/>
                    </a:cubicBezTo>
                    <a:lnTo>
                      <a:pt x="4362466" y="0"/>
                    </a:lnTo>
                    <a:cubicBezTo>
                      <a:pt x="4436606" y="0"/>
                      <a:pt x="4496709" y="60103"/>
                      <a:pt x="4496709" y="134243"/>
                    </a:cubicBezTo>
                    <a:lnTo>
                      <a:pt x="4496709" y="1208186"/>
                    </a:lnTo>
                    <a:cubicBezTo>
                      <a:pt x="4496709" y="1282326"/>
                      <a:pt x="4436606" y="1342429"/>
                      <a:pt x="4362466" y="1342429"/>
                    </a:cubicBezTo>
                    <a:lnTo>
                      <a:pt x="134243" y="1342429"/>
                    </a:lnTo>
                    <a:cubicBezTo>
                      <a:pt x="60103" y="1342429"/>
                      <a:pt x="0" y="1282326"/>
                      <a:pt x="0" y="1208186"/>
                    </a:cubicBezTo>
                    <a:lnTo>
                      <a:pt x="0" y="134243"/>
                    </a:lnTo>
                    <a:close/>
                  </a:path>
                </a:pathLst>
              </a:custGeom>
              <a:ln w="28575">
                <a:solidFill>
                  <a:schemeClr val="accent5">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5038" tIns="69798" rIns="85038" bIns="69798" numCol="1" spcCol="1270" anchor="ctr" anchorCtr="0">
                <a:noAutofit/>
              </a:bodyPr>
              <a:lstStyle/>
              <a:p>
                <a:pPr lvl="0" algn="l" defTabSz="1066800">
                  <a:lnSpc>
                    <a:spcPct val="90000"/>
                  </a:lnSpc>
                  <a:spcBef>
                    <a:spcPct val="0"/>
                  </a:spcBef>
                  <a:spcAft>
                    <a:spcPct val="35000"/>
                  </a:spcAft>
                </a:pPr>
                <a:endParaRPr lang="en-US" sz="2400" kern="1200" dirty="0" smtClean="0">
                  <a:latin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ĐN.  </a:t>
                </a:r>
                <a:r>
                  <a:rPr lang="en-US" sz="2400" kern="1200" dirty="0" err="1" smtClean="0">
                    <a:latin typeface="Times New Roman" panose="02020603050405020304" pitchFamily="18" charset="0"/>
                    <a:cs typeface="Times New Roman" panose="02020603050405020304" pitchFamily="18" charset="0"/>
                  </a:rPr>
                  <a:t>là</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những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từ</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có</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cấu</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tạo</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từ</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hai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tiếng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trở</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lên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giữa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các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tiếng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có</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quan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hệ</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với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nhau</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về</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mặt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nghĩa</a:t>
                </a:r>
                <a:r>
                  <a:rPr lang="en-US" sz="2400" kern="1200" dirty="0" smtClean="0">
                    <a:latin typeface="Times New Roman" panose="02020603050405020304" pitchFamily="18" charset="0"/>
                    <a:cs typeface="Times New Roman" panose="02020603050405020304" pitchFamily="18" charset="0"/>
                  </a:rPr>
                  <a:t>. </a:t>
                </a:r>
                <a:br>
                  <a:rPr lang="en-US" sz="2400" kern="1200" dirty="0" smtClean="0">
                    <a:latin typeface="Times New Roman" panose="02020603050405020304" pitchFamily="18" charset="0"/>
                    <a:cs typeface="Times New Roman" panose="02020603050405020304" pitchFamily="18" charset="0"/>
                  </a:rPr>
                </a:br>
                <a:endParaRPr lang="en-US" sz="2400" kern="1200" dirty="0">
                  <a:latin typeface="Times New Roman" panose="02020603050405020304" pitchFamily="18" charset="0"/>
                  <a:cs typeface="Times New Roman" panose="02020603050405020304" pitchFamily="18" charset="0"/>
                </a:endParaRPr>
              </a:p>
            </p:txBody>
          </p:sp>
          <p:sp>
            <p:nvSpPr>
              <p:cNvPr id="9" name="Freeform 8"/>
              <p:cNvSpPr/>
              <p:nvPr/>
            </p:nvSpPr>
            <p:spPr>
              <a:xfrm>
                <a:off x="805248" y="2905173"/>
                <a:ext cx="268485" cy="2684859"/>
              </a:xfrm>
              <a:custGeom>
                <a:avLst/>
                <a:gdLst/>
                <a:ahLst/>
                <a:cxnLst/>
                <a:rect l="0" t="0" r="0" b="0"/>
                <a:pathLst>
                  <a:path>
                    <a:moveTo>
                      <a:pt x="0" y="0"/>
                    </a:moveTo>
                    <a:lnTo>
                      <a:pt x="0" y="2684859"/>
                    </a:lnTo>
                    <a:lnTo>
                      <a:pt x="268485" y="2684859"/>
                    </a:lnTo>
                  </a:path>
                </a:pathLst>
              </a:custGeom>
              <a:noFill/>
              <a:ln w="28575">
                <a:solidFill>
                  <a:schemeClr val="accent5">
                    <a:lumMod val="50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p:cNvSpPr/>
              <p:nvPr/>
            </p:nvSpPr>
            <p:spPr>
              <a:xfrm>
                <a:off x="1073734" y="4918818"/>
                <a:ext cx="4496709" cy="1342429"/>
              </a:xfrm>
              <a:custGeom>
                <a:avLst/>
                <a:gdLst>
                  <a:gd name="connsiteX0" fmla="*/ 0 w 4444065"/>
                  <a:gd name="connsiteY0" fmla="*/ 134243 h 1342429"/>
                  <a:gd name="connsiteX1" fmla="*/ 134243 w 4444065"/>
                  <a:gd name="connsiteY1" fmla="*/ 0 h 1342429"/>
                  <a:gd name="connsiteX2" fmla="*/ 4309822 w 4444065"/>
                  <a:gd name="connsiteY2" fmla="*/ 0 h 1342429"/>
                  <a:gd name="connsiteX3" fmla="*/ 4444065 w 4444065"/>
                  <a:gd name="connsiteY3" fmla="*/ 134243 h 1342429"/>
                  <a:gd name="connsiteX4" fmla="*/ 4444065 w 4444065"/>
                  <a:gd name="connsiteY4" fmla="*/ 1208186 h 1342429"/>
                  <a:gd name="connsiteX5" fmla="*/ 4309822 w 4444065"/>
                  <a:gd name="connsiteY5" fmla="*/ 1342429 h 1342429"/>
                  <a:gd name="connsiteX6" fmla="*/ 134243 w 4444065"/>
                  <a:gd name="connsiteY6" fmla="*/ 1342429 h 1342429"/>
                  <a:gd name="connsiteX7" fmla="*/ 0 w 4444065"/>
                  <a:gd name="connsiteY7" fmla="*/ 1208186 h 1342429"/>
                  <a:gd name="connsiteX8" fmla="*/ 0 w 4444065"/>
                  <a:gd name="connsiteY8" fmla="*/ 134243 h 1342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44065" h="1342429">
                    <a:moveTo>
                      <a:pt x="0" y="134243"/>
                    </a:moveTo>
                    <a:cubicBezTo>
                      <a:pt x="0" y="60103"/>
                      <a:pt x="60103" y="0"/>
                      <a:pt x="134243" y="0"/>
                    </a:cubicBezTo>
                    <a:lnTo>
                      <a:pt x="4309822" y="0"/>
                    </a:lnTo>
                    <a:cubicBezTo>
                      <a:pt x="4383962" y="0"/>
                      <a:pt x="4444065" y="60103"/>
                      <a:pt x="4444065" y="134243"/>
                    </a:cubicBezTo>
                    <a:lnTo>
                      <a:pt x="4444065" y="1208186"/>
                    </a:lnTo>
                    <a:cubicBezTo>
                      <a:pt x="4444065" y="1282326"/>
                      <a:pt x="4383962" y="1342429"/>
                      <a:pt x="4309822" y="1342429"/>
                    </a:cubicBezTo>
                    <a:lnTo>
                      <a:pt x="134243" y="1342429"/>
                    </a:lnTo>
                    <a:cubicBezTo>
                      <a:pt x="60103" y="1342429"/>
                      <a:pt x="0" y="1282326"/>
                      <a:pt x="0" y="1208186"/>
                    </a:cubicBezTo>
                    <a:lnTo>
                      <a:pt x="0" y="134243"/>
                    </a:lnTo>
                    <a:close/>
                  </a:path>
                </a:pathLst>
              </a:custGeom>
              <a:ln w="28575">
                <a:solidFill>
                  <a:schemeClr val="accent5">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5038" tIns="69798" rIns="85038" bIns="69798" numCol="1" spcCol="1270" anchor="ctr" anchorCtr="0">
                <a:noAutofit/>
              </a:bodyPr>
              <a:lstStyle/>
              <a:p>
                <a:pPr lvl="0" algn="l" defTabSz="1066800">
                  <a:lnSpc>
                    <a:spcPct val="90000"/>
                  </a:lnSpc>
                  <a:spcBef>
                    <a:spcPct val="0"/>
                  </a:spcBef>
                  <a:spcAft>
                    <a:spcPct val="35000"/>
                  </a:spcAft>
                </a:pPr>
                <a:endParaRPr lang="en-US" sz="2400" kern="1200" dirty="0" smtClean="0">
                  <a:latin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VD: </a:t>
                </a:r>
                <a:r>
                  <a:rPr lang="en-US" sz="2400" kern="1200" dirty="0" err="1" smtClean="0">
                    <a:latin typeface="Times New Roman" panose="02020603050405020304" pitchFamily="18" charset="0"/>
                    <a:cs typeface="Times New Roman" panose="02020603050405020304" pitchFamily="18" charset="0"/>
                  </a:rPr>
                  <a:t>sách</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vở</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bàn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ghế</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quần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áo</a:t>
                </a:r>
                <a:r>
                  <a:rPr lang="en-US" sz="2400" kern="1200" dirty="0" smtClean="0">
                    <a:latin typeface="Times New Roman" panose="02020603050405020304" pitchFamily="18" charset="0"/>
                    <a:cs typeface="Times New Roman" panose="02020603050405020304" pitchFamily="18" charset="0"/>
                  </a:rPr>
                  <a:t> ( </a:t>
                </a:r>
                <a:r>
                  <a:rPr lang="en-US" sz="2400" kern="1200" dirty="0" err="1" smtClean="0">
                    <a:latin typeface="Times New Roman" panose="02020603050405020304" pitchFamily="18" charset="0"/>
                    <a:cs typeface="Times New Roman" panose="02020603050405020304" pitchFamily="18" charset="0"/>
                  </a:rPr>
                  <a:t>từ</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ghép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đẳng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lập</a:t>
                </a:r>
                <a:r>
                  <a:rPr lang="en-US" sz="2400" kern="1200" dirty="0" smtClean="0">
                    <a:latin typeface="Times New Roman" panose="02020603050405020304" pitchFamily="18" charset="0"/>
                    <a:cs typeface="Times New Roman" panose="02020603050405020304" pitchFamily="18" charset="0"/>
                  </a:rPr>
                  <a:t>) </a:t>
                </a:r>
                <a:br>
                  <a:rPr lang="en-US" sz="2400" kern="1200" dirty="0" smtClean="0">
                    <a:latin typeface="Times New Roman" panose="02020603050405020304" pitchFamily="18" charset="0"/>
                    <a:cs typeface="Times New Roman" panose="02020603050405020304" pitchFamily="18" charset="0"/>
                  </a:rPr>
                </a:br>
                <a:r>
                  <a:rPr lang="en-US" sz="2400" kern="1200" dirty="0" err="1" smtClean="0">
                    <a:latin typeface="Times New Roman" panose="02020603050405020304" pitchFamily="18" charset="0"/>
                    <a:cs typeface="Times New Roman" panose="02020603050405020304" pitchFamily="18" charset="0"/>
                  </a:rPr>
                  <a:t>Xe</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đạp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lốp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xe</a:t>
                </a:r>
                <a:r>
                  <a:rPr lang="en-US" sz="2400" kern="1200" dirty="0" smtClean="0">
                    <a:latin typeface="Times New Roman" panose="02020603050405020304" pitchFamily="18" charset="0"/>
                    <a:cs typeface="Times New Roman" panose="02020603050405020304" pitchFamily="18" charset="0"/>
                  </a:rPr>
                  <a:t>, ( </a:t>
                </a:r>
                <a:r>
                  <a:rPr lang="en-US" sz="2400" kern="1200" dirty="0" err="1" smtClean="0">
                    <a:latin typeface="Times New Roman" panose="02020603050405020304" pitchFamily="18" charset="0"/>
                    <a:cs typeface="Times New Roman" panose="02020603050405020304" pitchFamily="18" charset="0"/>
                  </a:rPr>
                  <a:t>từ</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ghép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chính</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phụ</a:t>
                </a:r>
                <a:r>
                  <a:rPr lang="en-US" sz="2400" kern="1200" dirty="0" smtClean="0">
                    <a:latin typeface="Times New Roman" panose="02020603050405020304" pitchFamily="18" charset="0"/>
                    <a:cs typeface="Times New Roman" panose="02020603050405020304" pitchFamily="18" charset="0"/>
                  </a:rPr>
                  <a:t>) </a:t>
                </a:r>
                <a:br>
                  <a:rPr lang="en-US" sz="2400" kern="1200" dirty="0" smtClean="0">
                    <a:latin typeface="Times New Roman" panose="02020603050405020304" pitchFamily="18" charset="0"/>
                    <a:cs typeface="Times New Roman" panose="02020603050405020304" pitchFamily="18" charset="0"/>
                  </a:rPr>
                </a:br>
                <a:endParaRPr lang="en-US" sz="2400" kern="1200" dirty="0">
                  <a:latin typeface="Times New Roman" panose="02020603050405020304" pitchFamily="18" charset="0"/>
                  <a:cs typeface="Times New Roman" panose="02020603050405020304" pitchFamily="18" charset="0"/>
                </a:endParaRPr>
              </a:p>
            </p:txBody>
          </p:sp>
        </p:grpSp>
      </p:grpSp>
      <p:grpSp>
        <p:nvGrpSpPr>
          <p:cNvPr id="18" name="Group 17"/>
          <p:cNvGrpSpPr/>
          <p:nvPr/>
        </p:nvGrpSpPr>
        <p:grpSpPr>
          <a:xfrm>
            <a:off x="5720807" y="1787826"/>
            <a:ext cx="5950549" cy="4138067"/>
            <a:chOff x="5720807" y="1787826"/>
            <a:chExt cx="5950549" cy="4138067"/>
          </a:xfrm>
        </p:grpSpPr>
        <p:sp>
          <p:nvSpPr>
            <p:cNvPr id="12" name="Freeform 11"/>
            <p:cNvSpPr/>
            <p:nvPr/>
          </p:nvSpPr>
          <p:spPr>
            <a:xfrm>
              <a:off x="5987461" y="2598309"/>
              <a:ext cx="268485" cy="1006822"/>
            </a:xfrm>
            <a:custGeom>
              <a:avLst/>
              <a:gdLst/>
              <a:ahLst/>
              <a:cxnLst/>
              <a:rect l="0" t="0" r="0" b="0"/>
              <a:pathLst>
                <a:path>
                  <a:moveTo>
                    <a:pt x="0" y="0"/>
                  </a:moveTo>
                  <a:lnTo>
                    <a:pt x="0" y="1006822"/>
                  </a:lnTo>
                  <a:lnTo>
                    <a:pt x="268485" y="1006822"/>
                  </a:lnTo>
                </a:path>
              </a:pathLst>
            </a:custGeom>
            <a:noFill/>
            <a:ln w="28575">
              <a:solidFill>
                <a:schemeClr val="accent6">
                  <a:lumMod val="50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7" name="Group 16"/>
            <p:cNvGrpSpPr/>
            <p:nvPr/>
          </p:nvGrpSpPr>
          <p:grpSpPr>
            <a:xfrm>
              <a:off x="5720807" y="1787826"/>
              <a:ext cx="5950549" cy="4138067"/>
              <a:chOff x="5704687" y="2159224"/>
              <a:chExt cx="5950549" cy="4138067"/>
            </a:xfrm>
          </p:grpSpPr>
          <p:sp>
            <p:nvSpPr>
              <p:cNvPr id="11" name="Freeform 10"/>
              <p:cNvSpPr/>
              <p:nvPr/>
            </p:nvSpPr>
            <p:spPr>
              <a:xfrm>
                <a:off x="5704687" y="2159224"/>
                <a:ext cx="2684859" cy="781992"/>
              </a:xfrm>
              <a:custGeom>
                <a:avLst/>
                <a:gdLst>
                  <a:gd name="connsiteX0" fmla="*/ 0 w 2684859"/>
                  <a:gd name="connsiteY0" fmla="*/ 90731 h 907307"/>
                  <a:gd name="connsiteX1" fmla="*/ 90731 w 2684859"/>
                  <a:gd name="connsiteY1" fmla="*/ 0 h 907307"/>
                  <a:gd name="connsiteX2" fmla="*/ 2594128 w 2684859"/>
                  <a:gd name="connsiteY2" fmla="*/ 0 h 907307"/>
                  <a:gd name="connsiteX3" fmla="*/ 2684859 w 2684859"/>
                  <a:gd name="connsiteY3" fmla="*/ 90731 h 907307"/>
                  <a:gd name="connsiteX4" fmla="*/ 2684859 w 2684859"/>
                  <a:gd name="connsiteY4" fmla="*/ 816576 h 907307"/>
                  <a:gd name="connsiteX5" fmla="*/ 2594128 w 2684859"/>
                  <a:gd name="connsiteY5" fmla="*/ 907307 h 907307"/>
                  <a:gd name="connsiteX6" fmla="*/ 90731 w 2684859"/>
                  <a:gd name="connsiteY6" fmla="*/ 907307 h 907307"/>
                  <a:gd name="connsiteX7" fmla="*/ 0 w 2684859"/>
                  <a:gd name="connsiteY7" fmla="*/ 816576 h 907307"/>
                  <a:gd name="connsiteX8" fmla="*/ 0 w 2684859"/>
                  <a:gd name="connsiteY8" fmla="*/ 90731 h 907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84859" h="907307">
                    <a:moveTo>
                      <a:pt x="0" y="90731"/>
                    </a:moveTo>
                    <a:cubicBezTo>
                      <a:pt x="0" y="40622"/>
                      <a:pt x="40622" y="0"/>
                      <a:pt x="90731" y="0"/>
                    </a:cubicBezTo>
                    <a:lnTo>
                      <a:pt x="2594128" y="0"/>
                    </a:lnTo>
                    <a:cubicBezTo>
                      <a:pt x="2644237" y="0"/>
                      <a:pt x="2684859" y="40622"/>
                      <a:pt x="2684859" y="90731"/>
                    </a:cubicBezTo>
                    <a:lnTo>
                      <a:pt x="2684859" y="816576"/>
                    </a:lnTo>
                    <a:cubicBezTo>
                      <a:pt x="2684859" y="866685"/>
                      <a:pt x="2644237" y="907307"/>
                      <a:pt x="2594128" y="907307"/>
                    </a:cubicBezTo>
                    <a:lnTo>
                      <a:pt x="90731" y="907307"/>
                    </a:lnTo>
                    <a:cubicBezTo>
                      <a:pt x="40622" y="907307"/>
                      <a:pt x="0" y="866685"/>
                      <a:pt x="0" y="816576"/>
                    </a:cubicBezTo>
                    <a:lnTo>
                      <a:pt x="0" y="90731"/>
                    </a:lnTo>
                    <a:close/>
                  </a:path>
                </a:pathLst>
              </a:custGeom>
              <a:blipFill>
                <a:blip r:embed="rId4"/>
                <a:tile tx="0" ty="0" sx="100000" sy="100000" flip="none" algn="tl"/>
              </a:blip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19919" tIns="88804" rIns="119919" bIns="88804" numCol="1" spcCol="1270" anchor="ctr" anchorCtr="0">
                <a:noAutofit/>
              </a:bodyPr>
              <a:lstStyle/>
              <a:p>
                <a:pPr lvl="0" algn="l" defTabSz="2178050">
                  <a:lnSpc>
                    <a:spcPct val="90000"/>
                  </a:lnSpc>
                  <a:spcBef>
                    <a:spcPct val="0"/>
                  </a:spcBef>
                  <a:spcAft>
                    <a:spcPct val="35000"/>
                  </a:spcAft>
                </a:pPr>
                <a:r>
                  <a:rPr lang="en-US" sz="3200" b="1" u="sng" kern="1200" dirty="0" err="1" smtClean="0">
                    <a:solidFill>
                      <a:schemeClr val="bg1"/>
                    </a:solidFill>
                    <a:latin typeface="Times New Roman" panose="02020603050405020304" pitchFamily="18" charset="0"/>
                    <a:cs typeface="Times New Roman" panose="02020603050405020304" pitchFamily="18" charset="0"/>
                  </a:rPr>
                  <a:t>Từ</a:t>
                </a:r>
                <a:r>
                  <a:rPr lang="en-US" sz="3200" b="1" u="sng" kern="1200" dirty="0" smtClean="0">
                    <a:solidFill>
                      <a:schemeClr val="bg1"/>
                    </a:solidFill>
                    <a:latin typeface="Times New Roman" panose="02020603050405020304" pitchFamily="18" charset="0"/>
                    <a:cs typeface="Times New Roman" panose="02020603050405020304" pitchFamily="18" charset="0"/>
                  </a:rPr>
                  <a:t> </a:t>
                </a:r>
                <a:r>
                  <a:rPr lang="en-US" sz="3200" b="1" u="sng" kern="1200" dirty="0" err="1" smtClean="0">
                    <a:solidFill>
                      <a:schemeClr val="bg1"/>
                    </a:solidFill>
                    <a:latin typeface="Times New Roman" panose="02020603050405020304" pitchFamily="18" charset="0"/>
                    <a:cs typeface="Times New Roman" panose="02020603050405020304" pitchFamily="18" charset="0"/>
                  </a:rPr>
                  <a:t>láy</a:t>
                </a:r>
                <a:r>
                  <a:rPr lang="en-US" sz="3200" b="1" u="sng" kern="1200" dirty="0" smtClean="0">
                    <a:solidFill>
                      <a:schemeClr val="bg1"/>
                    </a:solidFill>
                    <a:latin typeface="Times New Roman" panose="02020603050405020304" pitchFamily="18" charset="0"/>
                    <a:cs typeface="Times New Roman" panose="02020603050405020304" pitchFamily="18" charset="0"/>
                  </a:rPr>
                  <a:t>:</a:t>
                </a:r>
                <a:r>
                  <a:rPr lang="en-US" sz="3200" kern="1200" dirty="0" smtClean="0">
                    <a:solidFill>
                      <a:schemeClr val="bg1"/>
                    </a:solidFill>
                    <a:latin typeface="Times New Roman" panose="02020603050405020304" pitchFamily="18" charset="0"/>
                    <a:cs typeface="Times New Roman" panose="02020603050405020304" pitchFamily="18" charset="0"/>
                  </a:rPr>
                  <a:t> </a:t>
                </a:r>
                <a:endParaRPr lang="en-US" sz="3200" kern="1200" dirty="0">
                  <a:solidFill>
                    <a:schemeClr val="bg1"/>
                  </a:solidFill>
                  <a:latin typeface="Times New Roman" panose="02020603050405020304" pitchFamily="18" charset="0"/>
                  <a:cs typeface="Times New Roman" panose="02020603050405020304" pitchFamily="18" charset="0"/>
                </a:endParaRPr>
              </a:p>
            </p:txBody>
          </p:sp>
          <p:sp>
            <p:nvSpPr>
              <p:cNvPr id="13" name="Freeform 12"/>
              <p:cNvSpPr/>
              <p:nvPr/>
            </p:nvSpPr>
            <p:spPr>
              <a:xfrm>
                <a:off x="6241658" y="3276825"/>
                <a:ext cx="5385505" cy="1342429"/>
              </a:xfrm>
              <a:custGeom>
                <a:avLst/>
                <a:gdLst>
                  <a:gd name="connsiteX0" fmla="*/ 0 w 5385505"/>
                  <a:gd name="connsiteY0" fmla="*/ 134243 h 1342429"/>
                  <a:gd name="connsiteX1" fmla="*/ 134243 w 5385505"/>
                  <a:gd name="connsiteY1" fmla="*/ 0 h 1342429"/>
                  <a:gd name="connsiteX2" fmla="*/ 5251262 w 5385505"/>
                  <a:gd name="connsiteY2" fmla="*/ 0 h 1342429"/>
                  <a:gd name="connsiteX3" fmla="*/ 5385505 w 5385505"/>
                  <a:gd name="connsiteY3" fmla="*/ 134243 h 1342429"/>
                  <a:gd name="connsiteX4" fmla="*/ 5385505 w 5385505"/>
                  <a:gd name="connsiteY4" fmla="*/ 1208186 h 1342429"/>
                  <a:gd name="connsiteX5" fmla="*/ 5251262 w 5385505"/>
                  <a:gd name="connsiteY5" fmla="*/ 1342429 h 1342429"/>
                  <a:gd name="connsiteX6" fmla="*/ 134243 w 5385505"/>
                  <a:gd name="connsiteY6" fmla="*/ 1342429 h 1342429"/>
                  <a:gd name="connsiteX7" fmla="*/ 0 w 5385505"/>
                  <a:gd name="connsiteY7" fmla="*/ 1208186 h 1342429"/>
                  <a:gd name="connsiteX8" fmla="*/ 0 w 5385505"/>
                  <a:gd name="connsiteY8" fmla="*/ 134243 h 1342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85505" h="1342429">
                    <a:moveTo>
                      <a:pt x="0" y="134243"/>
                    </a:moveTo>
                    <a:cubicBezTo>
                      <a:pt x="0" y="60103"/>
                      <a:pt x="60103" y="0"/>
                      <a:pt x="134243" y="0"/>
                    </a:cubicBezTo>
                    <a:lnTo>
                      <a:pt x="5251262" y="0"/>
                    </a:lnTo>
                    <a:cubicBezTo>
                      <a:pt x="5325402" y="0"/>
                      <a:pt x="5385505" y="60103"/>
                      <a:pt x="5385505" y="134243"/>
                    </a:cubicBezTo>
                    <a:lnTo>
                      <a:pt x="5385505" y="1208186"/>
                    </a:lnTo>
                    <a:cubicBezTo>
                      <a:pt x="5385505" y="1282326"/>
                      <a:pt x="5325402" y="1342429"/>
                      <a:pt x="5251262" y="1342429"/>
                    </a:cubicBezTo>
                    <a:lnTo>
                      <a:pt x="134243" y="1342429"/>
                    </a:lnTo>
                    <a:cubicBezTo>
                      <a:pt x="60103" y="1342429"/>
                      <a:pt x="0" y="1282326"/>
                      <a:pt x="0" y="1208186"/>
                    </a:cubicBezTo>
                    <a:lnTo>
                      <a:pt x="0" y="134243"/>
                    </a:lnTo>
                    <a:close/>
                  </a:path>
                </a:pathLst>
              </a:custGeom>
              <a:ln w="28575">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1228" tIns="67258" rIns="81228" bIns="67258" numCol="1" spcCol="1270" anchor="ctr" anchorCtr="0">
                <a:noAutofit/>
              </a:bodyPr>
              <a:lstStyle/>
              <a:p>
                <a:pPr lvl="0" algn="l" defTabSz="977900">
                  <a:lnSpc>
                    <a:spcPct val="90000"/>
                  </a:lnSpc>
                  <a:spcBef>
                    <a:spcPct val="0"/>
                  </a:spcBef>
                  <a:spcAft>
                    <a:spcPct val="35000"/>
                  </a:spcAft>
                </a:pPr>
                <a:endParaRPr lang="en-US" sz="2200" kern="1200" dirty="0" smtClean="0">
                  <a:latin typeface="Times New Roman" panose="02020603050405020304" pitchFamily="18" charset="0"/>
                  <a:cs typeface="Times New Roman" panose="02020603050405020304" pitchFamily="18" charset="0"/>
                </a:endParaRPr>
              </a:p>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ĐN. </a:t>
                </a:r>
                <a:r>
                  <a:rPr lang="en-US" sz="2200" kern="1200" dirty="0" err="1" smtClean="0">
                    <a:latin typeface="Times New Roman" panose="02020603050405020304" pitchFamily="18" charset="0"/>
                    <a:cs typeface="Times New Roman" panose="02020603050405020304" pitchFamily="18" charset="0"/>
                  </a:rPr>
                  <a:t>là</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những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từ</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được</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cấu</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tạo</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bởi</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hai</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tiếng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trở</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lên</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giữa</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các</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tiếng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có</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quan</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hệ</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với</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nhau</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về</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mặt</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âm</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Trong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từ</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láy</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chỉ</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có</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một</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tiếng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gốc</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có</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nghĩa</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các</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tiếng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khác</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láy</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lại</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tiếng</a:t>
                </a:r>
                <a:r>
                  <a:rPr lang="en-US" sz="2200" kern="1200" dirty="0" smtClean="0">
                    <a:latin typeface="Times New Roman" panose="02020603050405020304" pitchFamily="18" charset="0"/>
                    <a:cs typeface="Times New Roman" panose="02020603050405020304" pitchFamily="18" charset="0"/>
                  </a:rPr>
                  <a:t> </a:t>
                </a:r>
                <a:r>
                  <a:rPr lang="en-US" sz="2200" kern="1200" dirty="0" err="1" smtClean="0">
                    <a:latin typeface="Times New Roman" panose="02020603050405020304" pitchFamily="18" charset="0"/>
                    <a:cs typeface="Times New Roman" panose="02020603050405020304" pitchFamily="18" charset="0"/>
                  </a:rPr>
                  <a:t>gốc</a:t>
                </a:r>
                <a:r>
                  <a:rPr lang="en-US" sz="2200" kern="1200" dirty="0" smtClean="0">
                    <a:latin typeface="Times New Roman" panose="02020603050405020304" pitchFamily="18" charset="0"/>
                    <a:cs typeface="Times New Roman" panose="02020603050405020304" pitchFamily="18" charset="0"/>
                  </a:rPr>
                  <a:t> </a:t>
                </a:r>
                <a:br>
                  <a:rPr lang="en-US" sz="2200" kern="1200" dirty="0" smtClean="0">
                    <a:latin typeface="Times New Roman" panose="02020603050405020304" pitchFamily="18" charset="0"/>
                    <a:cs typeface="Times New Roman" panose="02020603050405020304" pitchFamily="18" charset="0"/>
                  </a:rPr>
                </a:br>
                <a:endParaRPr lang="en-US" sz="2200" kern="1200" dirty="0">
                  <a:latin typeface="Times New Roman" panose="02020603050405020304" pitchFamily="18" charset="0"/>
                  <a:cs typeface="Times New Roman" panose="02020603050405020304" pitchFamily="18" charset="0"/>
                </a:endParaRPr>
              </a:p>
            </p:txBody>
          </p:sp>
          <p:sp>
            <p:nvSpPr>
              <p:cNvPr id="14" name="Freeform 13"/>
              <p:cNvSpPr/>
              <p:nvPr/>
            </p:nvSpPr>
            <p:spPr>
              <a:xfrm>
                <a:off x="5973173" y="2941217"/>
                <a:ext cx="268485" cy="2684859"/>
              </a:xfrm>
              <a:custGeom>
                <a:avLst/>
                <a:gdLst/>
                <a:ahLst/>
                <a:cxnLst/>
                <a:rect l="0" t="0" r="0" b="0"/>
                <a:pathLst>
                  <a:path>
                    <a:moveTo>
                      <a:pt x="0" y="0"/>
                    </a:moveTo>
                    <a:lnTo>
                      <a:pt x="0" y="2684859"/>
                    </a:lnTo>
                    <a:lnTo>
                      <a:pt x="268485" y="2684859"/>
                    </a:lnTo>
                  </a:path>
                </a:pathLst>
              </a:custGeom>
              <a:noFill/>
              <a:ln w="28575">
                <a:solidFill>
                  <a:schemeClr val="accent6">
                    <a:lumMod val="50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14"/>
              <p:cNvSpPr/>
              <p:nvPr/>
            </p:nvSpPr>
            <p:spPr>
              <a:xfrm>
                <a:off x="6241658" y="4954862"/>
                <a:ext cx="5413578" cy="1342429"/>
              </a:xfrm>
              <a:custGeom>
                <a:avLst/>
                <a:gdLst>
                  <a:gd name="connsiteX0" fmla="*/ 0 w 5413578"/>
                  <a:gd name="connsiteY0" fmla="*/ 134243 h 1342429"/>
                  <a:gd name="connsiteX1" fmla="*/ 134243 w 5413578"/>
                  <a:gd name="connsiteY1" fmla="*/ 0 h 1342429"/>
                  <a:gd name="connsiteX2" fmla="*/ 5279335 w 5413578"/>
                  <a:gd name="connsiteY2" fmla="*/ 0 h 1342429"/>
                  <a:gd name="connsiteX3" fmla="*/ 5413578 w 5413578"/>
                  <a:gd name="connsiteY3" fmla="*/ 134243 h 1342429"/>
                  <a:gd name="connsiteX4" fmla="*/ 5413578 w 5413578"/>
                  <a:gd name="connsiteY4" fmla="*/ 1208186 h 1342429"/>
                  <a:gd name="connsiteX5" fmla="*/ 5279335 w 5413578"/>
                  <a:gd name="connsiteY5" fmla="*/ 1342429 h 1342429"/>
                  <a:gd name="connsiteX6" fmla="*/ 134243 w 5413578"/>
                  <a:gd name="connsiteY6" fmla="*/ 1342429 h 1342429"/>
                  <a:gd name="connsiteX7" fmla="*/ 0 w 5413578"/>
                  <a:gd name="connsiteY7" fmla="*/ 1208186 h 1342429"/>
                  <a:gd name="connsiteX8" fmla="*/ 0 w 5413578"/>
                  <a:gd name="connsiteY8" fmla="*/ 134243 h 1342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13578" h="1342429">
                    <a:moveTo>
                      <a:pt x="0" y="134243"/>
                    </a:moveTo>
                    <a:cubicBezTo>
                      <a:pt x="0" y="60103"/>
                      <a:pt x="60103" y="0"/>
                      <a:pt x="134243" y="0"/>
                    </a:cubicBezTo>
                    <a:lnTo>
                      <a:pt x="5279335" y="0"/>
                    </a:lnTo>
                    <a:cubicBezTo>
                      <a:pt x="5353475" y="0"/>
                      <a:pt x="5413578" y="60103"/>
                      <a:pt x="5413578" y="134243"/>
                    </a:cubicBezTo>
                    <a:lnTo>
                      <a:pt x="5413578" y="1208186"/>
                    </a:lnTo>
                    <a:cubicBezTo>
                      <a:pt x="5413578" y="1282326"/>
                      <a:pt x="5353475" y="1342429"/>
                      <a:pt x="5279335" y="1342429"/>
                    </a:cubicBezTo>
                    <a:lnTo>
                      <a:pt x="134243" y="1342429"/>
                    </a:lnTo>
                    <a:cubicBezTo>
                      <a:pt x="60103" y="1342429"/>
                      <a:pt x="0" y="1282326"/>
                      <a:pt x="0" y="1208186"/>
                    </a:cubicBezTo>
                    <a:lnTo>
                      <a:pt x="0" y="134243"/>
                    </a:lnTo>
                    <a:close/>
                  </a:path>
                </a:pathLst>
              </a:custGeom>
              <a:ln w="28575">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43" tIns="71068" rIns="86943" bIns="71068" numCol="1" spcCol="1270" anchor="ctr" anchorCtr="0">
                <a:noAutofit/>
              </a:bodyPr>
              <a:lstStyle/>
              <a:p>
                <a:pPr lvl="0" algn="l" defTabSz="1111250">
                  <a:lnSpc>
                    <a:spcPct val="90000"/>
                  </a:lnSpc>
                  <a:spcBef>
                    <a:spcPct val="0"/>
                  </a:spcBef>
                  <a:spcAft>
                    <a:spcPct val="35000"/>
                  </a:spcAft>
                </a:pPr>
                <a:r>
                  <a:rPr lang="en-US" sz="2500" kern="1200" dirty="0" smtClean="0">
                    <a:latin typeface="Times New Roman" panose="02020603050405020304" pitchFamily="18" charset="0"/>
                    <a:cs typeface="Times New Roman" panose="02020603050405020304" pitchFamily="18" charset="0"/>
                  </a:rPr>
                  <a:t> VD: Lung </a:t>
                </a:r>
                <a:r>
                  <a:rPr lang="en-US" sz="2500" kern="1200" dirty="0" err="1" smtClean="0">
                    <a:latin typeface="Times New Roman" panose="02020603050405020304" pitchFamily="18" charset="0"/>
                    <a:cs typeface="Times New Roman" panose="02020603050405020304" pitchFamily="18" charset="0"/>
                  </a:rPr>
                  <a:t>linh</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xinh</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xinh</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đo</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đỏ</a:t>
                </a:r>
                <a:r>
                  <a:rPr lang="en-US" sz="2500" kern="1200" dirty="0" smtClean="0">
                    <a:latin typeface="Times New Roman" panose="02020603050405020304" pitchFamily="18" charset="0"/>
                    <a:cs typeface="Times New Roman" panose="02020603050405020304" pitchFamily="18" charset="0"/>
                  </a:rPr>
                  <a:t>.. </a:t>
                </a:r>
                <a:br>
                  <a:rPr lang="en-US" sz="2500" kern="1200" dirty="0" smtClean="0">
                    <a:latin typeface="Times New Roman" panose="02020603050405020304" pitchFamily="18" charset="0"/>
                    <a:cs typeface="Times New Roman" panose="02020603050405020304" pitchFamily="18" charset="0"/>
                  </a:rPr>
                </a:br>
                <a:r>
                  <a:rPr lang="en-US" sz="2500" kern="1200" dirty="0" err="1" smtClean="0">
                    <a:latin typeface="Times New Roman" panose="02020603050405020304" pitchFamily="18" charset="0"/>
                    <a:cs typeface="Times New Roman" panose="02020603050405020304" pitchFamily="18" charset="0"/>
                  </a:rPr>
                  <a:t>Từ</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láy</a:t>
                </a:r>
                <a:r>
                  <a:rPr lang="en-US" sz="2500" kern="1200" dirty="0" smtClean="0">
                    <a:latin typeface="Times New Roman" panose="02020603050405020304" pitchFamily="18" charset="0"/>
                    <a:cs typeface="Times New Roman" panose="02020603050405020304" pitchFamily="18" charset="0"/>
                  </a:rPr>
                  <a:t> chia </a:t>
                </a:r>
                <a:r>
                  <a:rPr lang="en-US" sz="2500" kern="1200" dirty="0" err="1" smtClean="0">
                    <a:latin typeface="Times New Roman" panose="02020603050405020304" pitchFamily="18" charset="0"/>
                    <a:cs typeface="Times New Roman" panose="02020603050405020304" pitchFamily="18" charset="0"/>
                  </a:rPr>
                  <a:t>ra</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làm</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hai</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loại</a:t>
                </a:r>
                <a:r>
                  <a:rPr lang="en-US" sz="2500" kern="1200" dirty="0" smtClean="0">
                    <a:latin typeface="Times New Roman" panose="02020603050405020304" pitchFamily="18" charset="0"/>
                    <a:cs typeface="Times New Roman" panose="02020603050405020304" pitchFamily="18" charset="0"/>
                  </a:rPr>
                  <a:t>: </a:t>
                </a:r>
                <a:r>
                  <a:rPr lang="en-US" sz="2500" i="1" kern="1200" dirty="0" err="1" smtClean="0">
                    <a:latin typeface="Times New Roman" panose="02020603050405020304" pitchFamily="18" charset="0"/>
                    <a:cs typeface="Times New Roman" panose="02020603050405020304" pitchFamily="18" charset="0"/>
                  </a:rPr>
                  <a:t>Láy</a:t>
                </a:r>
                <a:r>
                  <a:rPr lang="en-US" sz="2500" i="1" kern="1200" dirty="0" smtClean="0">
                    <a:latin typeface="Times New Roman" panose="02020603050405020304" pitchFamily="18" charset="0"/>
                    <a:cs typeface="Times New Roman" panose="02020603050405020304" pitchFamily="18" charset="0"/>
                  </a:rPr>
                  <a:t> </a:t>
                </a:r>
                <a:r>
                  <a:rPr lang="en-US" sz="2500" i="1" kern="1200" dirty="0" err="1" smtClean="0">
                    <a:latin typeface="Times New Roman" panose="02020603050405020304" pitchFamily="18" charset="0"/>
                    <a:cs typeface="Times New Roman" panose="02020603050405020304" pitchFamily="18" charset="0"/>
                  </a:rPr>
                  <a:t>bộ</a:t>
                </a:r>
                <a:r>
                  <a:rPr lang="en-US" sz="2500" i="1" kern="1200" dirty="0" smtClean="0">
                    <a:latin typeface="Times New Roman" panose="02020603050405020304" pitchFamily="18" charset="0"/>
                    <a:cs typeface="Times New Roman" panose="02020603050405020304" pitchFamily="18" charset="0"/>
                  </a:rPr>
                  <a:t> </a:t>
                </a:r>
                <a:r>
                  <a:rPr lang="en-US" sz="2500" i="1" kern="1200" dirty="0" err="1" smtClean="0">
                    <a:latin typeface="Times New Roman" panose="02020603050405020304" pitchFamily="18" charset="0"/>
                    <a:cs typeface="Times New Roman" panose="02020603050405020304" pitchFamily="18" charset="0"/>
                  </a:rPr>
                  <a:t>phận</a:t>
                </a:r>
                <a:r>
                  <a:rPr lang="en-US" sz="2500" kern="1200" dirty="0" smtClean="0">
                    <a:latin typeface="Times New Roman" panose="02020603050405020304" pitchFamily="18" charset="0"/>
                    <a:cs typeface="Times New Roman" panose="02020603050405020304" pitchFamily="18" charset="0"/>
                  </a:rPr>
                  <a:t> ( </a:t>
                </a:r>
                <a:r>
                  <a:rPr lang="en-US" sz="2500" kern="1200" dirty="0" err="1" smtClean="0">
                    <a:latin typeface="Times New Roman" panose="02020603050405020304" pitchFamily="18" charset="0"/>
                    <a:cs typeface="Times New Roman" panose="02020603050405020304" pitchFamily="18" charset="0"/>
                  </a:rPr>
                  <a:t>láy</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âm</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và</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láy</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vần</a:t>
                </a:r>
                <a:r>
                  <a:rPr lang="en-US" sz="2500" kern="1200" dirty="0" smtClean="0">
                    <a:latin typeface="Times New Roman" panose="02020603050405020304" pitchFamily="18" charset="0"/>
                    <a:cs typeface="Times New Roman" panose="02020603050405020304" pitchFamily="18" charset="0"/>
                  </a:rPr>
                  <a:t>) </a:t>
                </a:r>
                <a:r>
                  <a:rPr lang="en-US" sz="2500" kern="1200" dirty="0" err="1" smtClean="0">
                    <a:latin typeface="Times New Roman" panose="02020603050405020304" pitchFamily="18" charset="0"/>
                    <a:cs typeface="Times New Roman" panose="02020603050405020304" pitchFamily="18" charset="0"/>
                  </a:rPr>
                  <a:t>và</a:t>
                </a:r>
                <a:r>
                  <a:rPr lang="en-US" sz="2500" kern="1200" dirty="0" smtClean="0">
                    <a:latin typeface="Times New Roman" panose="02020603050405020304" pitchFamily="18" charset="0"/>
                    <a:cs typeface="Times New Roman" panose="02020603050405020304" pitchFamily="18" charset="0"/>
                  </a:rPr>
                  <a:t> </a:t>
                </a:r>
                <a:r>
                  <a:rPr lang="en-US" sz="2500" i="1" kern="1200" dirty="0" err="1" smtClean="0">
                    <a:latin typeface="Times New Roman" panose="02020603050405020304" pitchFamily="18" charset="0"/>
                    <a:cs typeface="Times New Roman" panose="02020603050405020304" pitchFamily="18" charset="0"/>
                  </a:rPr>
                  <a:t>láy</a:t>
                </a:r>
                <a:r>
                  <a:rPr lang="en-US" sz="2500" i="1" kern="1200" dirty="0" smtClean="0">
                    <a:latin typeface="Times New Roman" panose="02020603050405020304" pitchFamily="18" charset="0"/>
                    <a:cs typeface="Times New Roman" panose="02020603050405020304" pitchFamily="18" charset="0"/>
                  </a:rPr>
                  <a:t> </a:t>
                </a:r>
                <a:r>
                  <a:rPr lang="en-US" sz="2500" i="1" kern="1200" dirty="0" err="1" smtClean="0">
                    <a:latin typeface="Times New Roman" panose="02020603050405020304" pitchFamily="18" charset="0"/>
                    <a:cs typeface="Times New Roman" panose="02020603050405020304" pitchFamily="18" charset="0"/>
                  </a:rPr>
                  <a:t>toà</a:t>
                </a:r>
                <a:r>
                  <a:rPr lang="en-US" sz="2500" i="1" kern="1200" dirty="0" err="1" smtClean="0"/>
                  <a:t>n</a:t>
                </a:r>
                <a:r>
                  <a:rPr lang="en-US" sz="2500" i="1" kern="1200" dirty="0" smtClean="0"/>
                  <a:t> </a:t>
                </a:r>
                <a:r>
                  <a:rPr lang="en-US" sz="2500" i="1" kern="1200" dirty="0" err="1" smtClean="0">
                    <a:latin typeface="Times New Roman" panose="02020603050405020304" pitchFamily="18" charset="0"/>
                    <a:cs typeface="Times New Roman" panose="02020603050405020304" pitchFamily="18" charset="0"/>
                  </a:rPr>
                  <a:t>bộ</a:t>
                </a:r>
                <a:endParaRPr lang="en-US" sz="2500" kern="1200" dirty="0">
                  <a:latin typeface="Times New Roman" panose="02020603050405020304" pitchFamily="18" charset="0"/>
                  <a:cs typeface="Times New Roman" panose="02020603050405020304" pitchFamily="18" charset="0"/>
                </a:endParaRPr>
              </a:p>
            </p:txBody>
          </p:sp>
        </p:grpSp>
      </p:grpSp>
      <p:sp>
        <p:nvSpPr>
          <p:cNvPr id="2" name="Rectangle 1"/>
          <p:cNvSpPr/>
          <p:nvPr/>
        </p:nvSpPr>
        <p:spPr>
          <a:xfrm>
            <a:off x="577850" y="1067607"/>
            <a:ext cx="11036300" cy="830997"/>
          </a:xfrm>
          <a:prstGeom prst="rect">
            <a:avLst/>
          </a:prstGeom>
        </p:spPr>
        <p:txBody>
          <a:bodyPr wrap="square">
            <a:spAutoFit/>
          </a:bodyPr>
          <a:lstStyle/>
          <a:p>
            <a:r>
              <a:rPr lang="en-US" sz="2400"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Phân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biệt</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loại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từ</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phức</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Từ</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phức</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smtClean="0">
                <a:solidFill>
                  <a:srgbClr val="FF0000"/>
                </a:solidFill>
                <a:latin typeface="Times New Roman" panose="02020603050405020304" pitchFamily="18" charset="0"/>
                <a:ea typeface="Times New Roman" panose="02020603050405020304" pitchFamily="18" charset="0"/>
              </a:rPr>
              <a:t>được</a:t>
            </a:r>
            <a:r>
              <a:rPr lang="en-US" sz="2400" dirty="0" smtClean="0">
                <a:solidFill>
                  <a:srgbClr val="FF0000"/>
                </a:solidFill>
                <a:latin typeface="Times New Roman" panose="02020603050405020304" pitchFamily="18" charset="0"/>
                <a:ea typeface="Times New Roman" panose="02020603050405020304" pitchFamily="18" charset="0"/>
              </a:rPr>
              <a:t> </a:t>
            </a:r>
            <a:r>
              <a:rPr lang="en-US" sz="2400" dirty="0">
                <a:solidFill>
                  <a:srgbClr val="FF0000"/>
                </a:solidFill>
                <a:latin typeface="Times New Roman" panose="02020603050405020304" pitchFamily="18" charset="0"/>
                <a:ea typeface="Times New Roman" panose="02020603050405020304" pitchFamily="18" charset="0"/>
              </a:rPr>
              <a:t>chia </a:t>
            </a:r>
            <a:r>
              <a:rPr lang="en-US" sz="2400" dirty="0" err="1">
                <a:solidFill>
                  <a:srgbClr val="FF0000"/>
                </a:solidFill>
                <a:latin typeface="Times New Roman" panose="02020603050405020304" pitchFamily="18" charset="0"/>
                <a:ea typeface="Times New Roman" panose="02020603050405020304" pitchFamily="18" charset="0"/>
              </a:rPr>
              <a:t>ra</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làm</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hai</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loại</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là</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Từ</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ghép</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và</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Từ</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láy</a:t>
            </a:r>
            <a:r>
              <a:rPr lang="en-US" sz="2400" dirty="0">
                <a:solidFill>
                  <a:srgbClr val="FF0000"/>
                </a:solidFill>
                <a:latin typeface="Times New Roman" panose="02020603050405020304" pitchFamily="18" charset="0"/>
                <a:ea typeface="Times New Roman" panose="02020603050405020304" pitchFamily="18" charset="0"/>
              </a:rPr>
              <a:t>. </a:t>
            </a:r>
            <a:br>
              <a:rPr lang="en-US" sz="2400" dirty="0">
                <a:solidFill>
                  <a:srgbClr val="FF0000"/>
                </a:solidFill>
                <a:latin typeface="Times New Roman" panose="02020603050405020304" pitchFamily="18" charset="0"/>
                <a:ea typeface="Times New Roman" panose="02020603050405020304" pitchFamily="18" charset="0"/>
              </a:rPr>
            </a:br>
            <a:endParaRPr lang="en-US" sz="2400" dirty="0">
              <a:solidFill>
                <a:srgbClr val="FF0000"/>
              </a:solidFill>
            </a:endParaRPr>
          </a:p>
        </p:txBody>
      </p:sp>
    </p:spTree>
    <p:extLst>
      <p:ext uri="{BB962C8B-B14F-4D97-AF65-F5344CB8AC3E}">
        <p14:creationId xmlns:p14="http://schemas.microsoft.com/office/powerpoint/2010/main" val="9418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1000"/>
                                        <p:tgtEl>
                                          <p:spTgt spid="19"/>
                                        </p:tgtEl>
                                      </p:cBhvr>
                                    </p:animEffect>
                                    <p:anim calcmode="lin" valueType="num">
                                      <p:cBhvr>
                                        <p:cTn id="15" dur="1000" fill="hold"/>
                                        <p:tgtEl>
                                          <p:spTgt spid="19"/>
                                        </p:tgtEl>
                                        <p:attrNameLst>
                                          <p:attrName>ppt_x</p:attrName>
                                        </p:attrNameLst>
                                      </p:cBhvr>
                                      <p:tavLst>
                                        <p:tav tm="0">
                                          <p:val>
                                            <p:strVal val="#ppt_x"/>
                                          </p:val>
                                        </p:tav>
                                        <p:tav tm="100000">
                                          <p:val>
                                            <p:strVal val="#ppt_x"/>
                                          </p:val>
                                        </p:tav>
                                      </p:tavLst>
                                    </p:anim>
                                    <p:anim calcmode="lin" valueType="num">
                                      <p:cBhvr>
                                        <p:cTn id="1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4337052" y="1137735"/>
            <a:ext cx="3517897" cy="938713"/>
          </a:xfrm>
          <a:custGeom>
            <a:avLst/>
            <a:gdLst>
              <a:gd name="connsiteX0" fmla="*/ 0 w 3517897"/>
              <a:gd name="connsiteY0" fmla="*/ 93871 h 938713"/>
              <a:gd name="connsiteX1" fmla="*/ 93871 w 3517897"/>
              <a:gd name="connsiteY1" fmla="*/ 0 h 938713"/>
              <a:gd name="connsiteX2" fmla="*/ 3424026 w 3517897"/>
              <a:gd name="connsiteY2" fmla="*/ 0 h 938713"/>
              <a:gd name="connsiteX3" fmla="*/ 3517897 w 3517897"/>
              <a:gd name="connsiteY3" fmla="*/ 93871 h 938713"/>
              <a:gd name="connsiteX4" fmla="*/ 3517897 w 3517897"/>
              <a:gd name="connsiteY4" fmla="*/ 844842 h 938713"/>
              <a:gd name="connsiteX5" fmla="*/ 3424026 w 3517897"/>
              <a:gd name="connsiteY5" fmla="*/ 938713 h 938713"/>
              <a:gd name="connsiteX6" fmla="*/ 93871 w 3517897"/>
              <a:gd name="connsiteY6" fmla="*/ 938713 h 938713"/>
              <a:gd name="connsiteX7" fmla="*/ 0 w 3517897"/>
              <a:gd name="connsiteY7" fmla="*/ 844842 h 938713"/>
              <a:gd name="connsiteX8" fmla="*/ 0 w 3517897"/>
              <a:gd name="connsiteY8" fmla="*/ 93871 h 93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7897" h="938713">
                <a:moveTo>
                  <a:pt x="0" y="93871"/>
                </a:moveTo>
                <a:cubicBezTo>
                  <a:pt x="0" y="42027"/>
                  <a:pt x="42027" y="0"/>
                  <a:pt x="93871" y="0"/>
                </a:cubicBezTo>
                <a:lnTo>
                  <a:pt x="3424026" y="0"/>
                </a:lnTo>
                <a:cubicBezTo>
                  <a:pt x="3475870" y="0"/>
                  <a:pt x="3517897" y="42027"/>
                  <a:pt x="3517897" y="93871"/>
                </a:cubicBezTo>
                <a:lnTo>
                  <a:pt x="3517897" y="844842"/>
                </a:lnTo>
                <a:cubicBezTo>
                  <a:pt x="3517897" y="896686"/>
                  <a:pt x="3475870" y="938713"/>
                  <a:pt x="3424026" y="938713"/>
                </a:cubicBezTo>
                <a:lnTo>
                  <a:pt x="93871" y="938713"/>
                </a:lnTo>
                <a:cubicBezTo>
                  <a:pt x="42027" y="938713"/>
                  <a:pt x="0" y="896686"/>
                  <a:pt x="0" y="844842"/>
                </a:cubicBezTo>
                <a:lnTo>
                  <a:pt x="0" y="93871"/>
                </a:lnTo>
                <a:close/>
              </a:path>
            </a:pathLst>
          </a:custGeom>
          <a:solidFill>
            <a:schemeClr val="accent4">
              <a:lumMod val="20000"/>
              <a:lumOff val="80000"/>
            </a:schemeClr>
          </a:solid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rgbClr r="0" g="0" b="0"/>
          </a:lnRef>
          <a:fillRef idx="1">
            <a:scrgbClr r="0" g="0" b="0"/>
          </a:fillRef>
          <a:effectRef idx="0">
            <a:scrgbClr r="0" g="0" b="0"/>
          </a:effectRef>
          <a:fontRef idx="minor">
            <a:schemeClr val="lt1"/>
          </a:fontRef>
        </p:style>
        <p:txBody>
          <a:bodyPr spcFirstLastPara="0" vert="horz" wrap="square" lIns="96074" tIns="73214" rIns="96074" bIns="73214" numCol="1" spcCol="1270" anchor="ctr" anchorCtr="0">
            <a:noAutofit/>
          </a:bodyPr>
          <a:lstStyle/>
          <a:p>
            <a:pPr lvl="0" algn="ctr" defTabSz="1600200">
              <a:lnSpc>
                <a:spcPct val="90000"/>
              </a:lnSpc>
              <a:spcBef>
                <a:spcPct val="0"/>
              </a:spcBef>
              <a:spcAft>
                <a:spcPct val="35000"/>
              </a:spcAft>
            </a:pPr>
            <a:r>
              <a:rPr lang="en-US" sz="3600" b="1" kern="1200" dirty="0" err="1" smtClean="0">
                <a:solidFill>
                  <a:schemeClr val="tx1"/>
                </a:solidFill>
                <a:latin typeface="Times New Roman" panose="02020603050405020304" pitchFamily="18" charset="0"/>
                <a:cs typeface="Times New Roman" panose="02020603050405020304" pitchFamily="18" charset="0"/>
              </a:rPr>
              <a:t>Hoạt</a:t>
            </a:r>
            <a:r>
              <a:rPr lang="en-US" sz="3600" b="1" kern="1200" dirty="0" smtClean="0">
                <a:solidFill>
                  <a:schemeClr val="tx1"/>
                </a:solidFill>
                <a:latin typeface="Times New Roman" panose="02020603050405020304" pitchFamily="18" charset="0"/>
                <a:cs typeface="Times New Roman" panose="02020603050405020304" pitchFamily="18" charset="0"/>
              </a:rPr>
              <a:t> </a:t>
            </a:r>
            <a:r>
              <a:rPr lang="en-US" sz="3600" b="1" kern="1200" dirty="0" err="1" smtClean="0">
                <a:solidFill>
                  <a:schemeClr val="tx1"/>
                </a:solidFill>
                <a:latin typeface="Times New Roman" panose="02020603050405020304" pitchFamily="18" charset="0"/>
                <a:cs typeface="Times New Roman" panose="02020603050405020304" pitchFamily="18" charset="0"/>
              </a:rPr>
              <a:t>động</a:t>
            </a:r>
            <a:r>
              <a:rPr lang="en-US" sz="3600" b="1" kern="1200" dirty="0" smtClean="0">
                <a:solidFill>
                  <a:schemeClr val="tx1"/>
                </a:solidFill>
                <a:latin typeface="Times New Roman" panose="02020603050405020304" pitchFamily="18" charset="0"/>
                <a:cs typeface="Times New Roman" panose="02020603050405020304" pitchFamily="18" charset="0"/>
              </a:rPr>
              <a:t> </a:t>
            </a:r>
            <a:r>
              <a:rPr lang="en-US" sz="3600" b="1" kern="1200" dirty="0" err="1" smtClean="0">
                <a:solidFill>
                  <a:schemeClr val="tx1"/>
                </a:solidFill>
                <a:latin typeface="Times New Roman" panose="02020603050405020304" pitchFamily="18" charset="0"/>
                <a:cs typeface="Times New Roman" panose="02020603050405020304" pitchFamily="18" charset="0"/>
              </a:rPr>
              <a:t>nhóm</a:t>
            </a:r>
            <a:endParaRPr lang="en-US" sz="3600" b="1" kern="1200" dirty="0">
              <a:solidFill>
                <a:schemeClr val="tx1"/>
              </a:solidFill>
              <a:latin typeface="Times New Roman" panose="02020603050405020304" pitchFamily="18" charset="0"/>
              <a:cs typeface="Times New Roman" panose="02020603050405020304" pitchFamily="18" charset="0"/>
            </a:endParaRPr>
          </a:p>
        </p:txBody>
      </p:sp>
      <p:sp>
        <p:nvSpPr>
          <p:cNvPr id="8" name="Plaque 7"/>
          <p:cNvSpPr/>
          <p:nvPr/>
        </p:nvSpPr>
        <p:spPr>
          <a:xfrm>
            <a:off x="330200" y="304800"/>
            <a:ext cx="5541963" cy="596900"/>
          </a:xfrm>
          <a:prstGeom prst="plaque">
            <a:avLst/>
          </a:prstGeom>
          <a:blipFill>
            <a:blip r:embed="rId2"/>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600" b="1" dirty="0">
                <a:solidFill>
                  <a:srgbClr val="0D0D0D"/>
                </a:solidFill>
                <a:latin typeface="Times New Roman" panose="02020603050405020304" pitchFamily="18" charset="0"/>
                <a:ea typeface="Times New Roman" panose="02020603050405020304" pitchFamily="18" charset="0"/>
              </a:rPr>
              <a:t>II. </a:t>
            </a:r>
            <a:r>
              <a:rPr lang="en-US" sz="3600" b="1" dirty="0" err="1">
                <a:solidFill>
                  <a:srgbClr val="0D0D0D"/>
                </a:solidFill>
                <a:latin typeface="Times New Roman" panose="02020603050405020304" pitchFamily="18" charset="0"/>
                <a:ea typeface="Times New Roman" panose="02020603050405020304" pitchFamily="18" charset="0"/>
              </a:rPr>
              <a:t>Thực</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hành</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Tiếng</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Việt</a:t>
            </a:r>
            <a:endParaRPr lang="en-US" sz="3600" dirty="0">
              <a:effectLst/>
              <a:latin typeface="Times New Roman" panose="02020603050405020304" pitchFamily="18" charset="0"/>
              <a:ea typeface="Times New Roman" panose="02020603050405020304" pitchFamily="18" charset="0"/>
            </a:endParaRPr>
          </a:p>
        </p:txBody>
      </p:sp>
      <p:graphicFrame>
        <p:nvGraphicFramePr>
          <p:cNvPr id="3" name="Diagram 2"/>
          <p:cNvGraphicFramePr/>
          <p:nvPr>
            <p:extLst>
              <p:ext uri="{D42A27DB-BD31-4B8C-83A1-F6EECF244321}">
                <p14:modId xmlns:p14="http://schemas.microsoft.com/office/powerpoint/2010/main" val="567475358"/>
              </p:ext>
            </p:extLst>
          </p:nvPr>
        </p:nvGraphicFramePr>
        <p:xfrm>
          <a:off x="438150" y="2362199"/>
          <a:ext cx="11315700" cy="4064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143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292100" y="330200"/>
            <a:ext cx="5851525" cy="596900"/>
          </a:xfrm>
          <a:prstGeom prst="plaque">
            <a:avLst/>
          </a:prstGeom>
          <a:blipFill>
            <a:blip r:embed="rId2"/>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600" b="1" dirty="0">
                <a:solidFill>
                  <a:srgbClr val="0D0D0D"/>
                </a:solidFill>
                <a:latin typeface="Times New Roman" panose="02020603050405020304" pitchFamily="18" charset="0"/>
                <a:ea typeface="Times New Roman" panose="02020603050405020304" pitchFamily="18" charset="0"/>
              </a:rPr>
              <a:t>II. </a:t>
            </a:r>
            <a:r>
              <a:rPr lang="en-US" sz="3600" b="1" dirty="0" err="1">
                <a:solidFill>
                  <a:srgbClr val="0D0D0D"/>
                </a:solidFill>
                <a:latin typeface="Times New Roman" panose="02020603050405020304" pitchFamily="18" charset="0"/>
                <a:ea typeface="Times New Roman" panose="02020603050405020304" pitchFamily="18" charset="0"/>
              </a:rPr>
              <a:t>Thực</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hành</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Tiếng</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Việt</a:t>
            </a:r>
            <a:endParaRPr lang="en-US" sz="3600" dirty="0">
              <a:effectLst/>
              <a:latin typeface="Times New Roman" panose="02020603050405020304" pitchFamily="18" charset="0"/>
              <a:ea typeface="Times New Roman" panose="02020603050405020304" pitchFamily="18" charset="0"/>
            </a:endParaRPr>
          </a:p>
        </p:txBody>
      </p:sp>
      <p:sp>
        <p:nvSpPr>
          <p:cNvPr id="7" name="Right Arrow Callout 6"/>
          <p:cNvSpPr/>
          <p:nvPr/>
        </p:nvSpPr>
        <p:spPr>
          <a:xfrm>
            <a:off x="749299" y="1384300"/>
            <a:ext cx="4646949" cy="4787900"/>
          </a:xfrm>
          <a:prstGeom prst="rightArrowCallout">
            <a:avLst/>
          </a:prstGeom>
          <a:solidFill>
            <a:schemeClr val="bg1"/>
          </a:solidFill>
          <a:ln w="28575"/>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nSpc>
                <a:spcPct val="115000"/>
              </a:lnSpc>
              <a:buAutoNum type="arabicPeriod"/>
            </a:pPr>
            <a:r>
              <a:rPr lang="en-US" sz="2000" b="1" dirty="0" err="1" smtClean="0">
                <a:solidFill>
                  <a:schemeClr val="tx1">
                    <a:lumMod val="95000"/>
                    <a:lumOff val="5000"/>
                  </a:schemeClr>
                </a:solidFill>
                <a:latin typeface="Times New Roman" panose="02020603050405020304" pitchFamily="18" charset="0"/>
                <a:ea typeface="Times New Roman" panose="02020603050405020304" pitchFamily="18" charset="0"/>
              </a:rPr>
              <a:t>Bài</a:t>
            </a:r>
            <a:r>
              <a:rPr lang="en-US" sz="2000" b="1" dirty="0" smtClean="0">
                <a:solidFill>
                  <a:schemeClr val="tx1">
                    <a:lumMod val="95000"/>
                    <a:lumOff val="5000"/>
                  </a:schemeClr>
                </a:solidFill>
                <a:latin typeface="Times New Roman" panose="02020603050405020304" pitchFamily="18" charset="0"/>
                <a:ea typeface="Times New Roman" panose="02020603050405020304" pitchFamily="18" charset="0"/>
              </a:rPr>
              <a:t> </a:t>
            </a:r>
            <a:r>
              <a:rPr lang="en-US" sz="2000" b="1" dirty="0" err="1">
                <a:solidFill>
                  <a:schemeClr val="tx1">
                    <a:lumMod val="95000"/>
                    <a:lumOff val="5000"/>
                  </a:schemeClr>
                </a:solidFill>
                <a:latin typeface="Times New Roman" panose="02020603050405020304" pitchFamily="18" charset="0"/>
                <a:ea typeface="Times New Roman" panose="02020603050405020304" pitchFamily="18" charset="0"/>
              </a:rPr>
              <a:t>tập</a:t>
            </a:r>
            <a:r>
              <a:rPr lang="en-US" sz="2000" b="1" dirty="0">
                <a:solidFill>
                  <a:schemeClr val="tx1">
                    <a:lumMod val="95000"/>
                    <a:lumOff val="5000"/>
                  </a:schemeClr>
                </a:solidFill>
                <a:latin typeface="Times New Roman" panose="02020603050405020304" pitchFamily="18" charset="0"/>
                <a:ea typeface="Times New Roman" panose="02020603050405020304" pitchFamily="18" charset="0"/>
              </a:rPr>
              <a:t> 1/ </a:t>
            </a:r>
            <a:r>
              <a:rPr lang="en-US" sz="2000" b="1" dirty="0" err="1">
                <a:solidFill>
                  <a:schemeClr val="tx1">
                    <a:lumMod val="95000"/>
                    <a:lumOff val="5000"/>
                  </a:schemeClr>
                </a:solidFill>
                <a:latin typeface="Times New Roman" panose="02020603050405020304" pitchFamily="18" charset="0"/>
                <a:ea typeface="Times New Roman" panose="02020603050405020304" pitchFamily="18" charset="0"/>
              </a:rPr>
              <a:t>Tr</a:t>
            </a:r>
            <a:r>
              <a:rPr lang="en-US" sz="2000" b="1" dirty="0">
                <a:solidFill>
                  <a:schemeClr val="tx1">
                    <a:lumMod val="95000"/>
                    <a:lumOff val="5000"/>
                  </a:schemeClr>
                </a:solidFill>
                <a:latin typeface="Times New Roman" panose="02020603050405020304" pitchFamily="18" charset="0"/>
                <a:ea typeface="Times New Roman" panose="02020603050405020304" pitchFamily="18" charset="0"/>
              </a:rPr>
              <a:t> 24: </a:t>
            </a:r>
            <a:r>
              <a:rPr lang="vi-VN" sz="2000" b="1" dirty="0">
                <a:solidFill>
                  <a:schemeClr val="tx1">
                    <a:lumMod val="95000"/>
                    <a:lumOff val="5000"/>
                  </a:schemeClr>
                </a:solidFill>
                <a:latin typeface="Times New Roman" panose="02020603050405020304" pitchFamily="18" charset="0"/>
                <a:ea typeface="Times New Roman" panose="02020603050405020304" pitchFamily="18" charset="0"/>
              </a:rPr>
              <a:t>Tìm và lập danh sách các từ đơn, từ ghép, từ láy trong hai câu sau</a:t>
            </a:r>
            <a:r>
              <a:rPr lang="vi-VN" sz="2000" b="1" dirty="0" smtClean="0">
                <a:solidFill>
                  <a:schemeClr val="tx1">
                    <a:lumMod val="95000"/>
                    <a:lumOff val="5000"/>
                  </a:schemeClr>
                </a:solidFill>
                <a:latin typeface="Times New Roman" panose="02020603050405020304" pitchFamily="18" charset="0"/>
                <a:ea typeface="Times New Roman" panose="02020603050405020304" pitchFamily="18" charset="0"/>
              </a:rPr>
              <a:t>:</a:t>
            </a:r>
            <a:endParaRPr lang="en-US" sz="2000" b="1" dirty="0" smtClean="0">
              <a:solidFill>
                <a:schemeClr val="tx1">
                  <a:lumMod val="95000"/>
                  <a:lumOff val="5000"/>
                </a:schemeClr>
              </a:solidFill>
              <a:latin typeface="Times New Roman" panose="02020603050405020304" pitchFamily="18" charset="0"/>
              <a:ea typeface="Times New Roman" panose="02020603050405020304" pitchFamily="18" charset="0"/>
            </a:endParaRPr>
          </a:p>
          <a:p>
            <a:pPr>
              <a:lnSpc>
                <a:spcPct val="115000"/>
              </a:lnSpc>
            </a:pPr>
            <a:r>
              <a:rPr lang="vi-VN" sz="2000" dirty="0">
                <a:solidFill>
                  <a:schemeClr val="tx1">
                    <a:lumMod val="95000"/>
                    <a:lumOff val="5000"/>
                  </a:schemeClr>
                </a:solidFill>
                <a:latin typeface="Times New Roman" panose="02020603050405020304" pitchFamily="18" charset="0"/>
                <a:ea typeface="Times New Roman" panose="02020603050405020304" pitchFamily="18" charset="0"/>
              </a:rPr>
              <a:t>a) Sứ giả / vừa / kinh ngạc, / vừa / mừng rỡ, / vội vàng / về / tâu / vua.</a:t>
            </a:r>
            <a:endParaRPr lang="en-US" sz="2000" dirty="0">
              <a:solidFill>
                <a:schemeClr val="tx1">
                  <a:lumMod val="95000"/>
                  <a:lumOff val="5000"/>
                </a:schemeClr>
              </a:solidFill>
              <a:latin typeface="Times New Roman" panose="02020603050405020304" pitchFamily="18" charset="0"/>
              <a:ea typeface="Times New Roman" panose="02020603050405020304" pitchFamily="18" charset="0"/>
            </a:endParaRPr>
          </a:p>
          <a:p>
            <a:pPr algn="r">
              <a:lnSpc>
                <a:spcPct val="115000"/>
              </a:lnSpc>
            </a:pPr>
            <a:r>
              <a:rPr lang="vi-VN" sz="2000" dirty="0">
                <a:solidFill>
                  <a:schemeClr val="tx1">
                    <a:lumMod val="95000"/>
                    <a:lumOff val="5000"/>
                  </a:schemeClr>
                </a:solidFill>
                <a:latin typeface="Times New Roman" panose="02020603050405020304" pitchFamily="18" charset="0"/>
                <a:ea typeface="Times New Roman" panose="02020603050405020304" pitchFamily="18" charset="0"/>
              </a:rPr>
              <a:t>(Thánh Gióng)</a:t>
            </a:r>
            <a:endParaRPr lang="en-US" sz="2000" dirty="0">
              <a:solidFill>
                <a:schemeClr val="tx1">
                  <a:lumMod val="95000"/>
                  <a:lumOff val="5000"/>
                </a:schemeClr>
              </a:solidFill>
              <a:latin typeface="Times New Roman" panose="02020603050405020304" pitchFamily="18" charset="0"/>
              <a:ea typeface="Times New Roman" panose="02020603050405020304" pitchFamily="18" charset="0"/>
            </a:endParaRPr>
          </a:p>
          <a:p>
            <a:pPr>
              <a:lnSpc>
                <a:spcPct val="115000"/>
              </a:lnSpc>
            </a:pPr>
            <a:r>
              <a:rPr lang="vi-VN" sz="2000" dirty="0">
                <a:solidFill>
                  <a:schemeClr val="tx1">
                    <a:lumMod val="95000"/>
                    <a:lumOff val="5000"/>
                  </a:schemeClr>
                </a:solidFill>
                <a:latin typeface="Times New Roman" panose="02020603050405020304" pitchFamily="18" charset="0"/>
                <a:ea typeface="Times New Roman" panose="02020603050405020304" pitchFamily="18" charset="0"/>
              </a:rPr>
              <a:t>b) Từ / ngày / công chúa / bị / mất tích, / nhà vua / vô cùng / đau đớn.</a:t>
            </a:r>
            <a:endParaRPr lang="en-US" sz="2000" dirty="0">
              <a:solidFill>
                <a:schemeClr val="tx1">
                  <a:lumMod val="95000"/>
                  <a:lumOff val="5000"/>
                </a:schemeClr>
              </a:solidFill>
              <a:latin typeface="Times New Roman" panose="02020603050405020304" pitchFamily="18" charset="0"/>
              <a:ea typeface="Times New Roman" panose="02020603050405020304" pitchFamily="18" charset="0"/>
            </a:endParaRPr>
          </a:p>
          <a:p>
            <a:pPr algn="r">
              <a:lnSpc>
                <a:spcPct val="115000"/>
              </a:lnSpc>
            </a:pPr>
            <a:r>
              <a:rPr lang="vi-VN" sz="2000" dirty="0">
                <a:solidFill>
                  <a:schemeClr val="tx1">
                    <a:lumMod val="95000"/>
                    <a:lumOff val="5000"/>
                  </a:schemeClr>
                </a:solidFill>
                <a:latin typeface="Times New Roman" panose="02020603050405020304" pitchFamily="18" charset="0"/>
                <a:ea typeface="Times New Roman" panose="02020603050405020304" pitchFamily="18" charset="0"/>
              </a:rPr>
              <a:t>(Thạch Sanh)</a:t>
            </a:r>
            <a:endParaRPr lang="en-US" sz="2000" dirty="0">
              <a:solidFill>
                <a:schemeClr val="tx1">
                  <a:lumMod val="95000"/>
                  <a:lumOff val="5000"/>
                </a:schemeClr>
              </a:solidFill>
              <a:latin typeface="Times New Roman" panose="02020603050405020304" pitchFamily="18" charset="0"/>
              <a:ea typeface="Times New Roman" panose="02020603050405020304" pitchFamily="18" charset="0"/>
            </a:endParaRPr>
          </a:p>
          <a:p>
            <a:pPr marL="228600" indent="-228600">
              <a:lnSpc>
                <a:spcPct val="115000"/>
              </a:lnSpc>
              <a:buAutoNum type="arabicPeriod"/>
            </a:pPr>
            <a:endParaRPr lang="en-US" sz="2000" dirty="0">
              <a:solidFill>
                <a:schemeClr val="tx1">
                  <a:lumMod val="95000"/>
                  <a:lumOff val="5000"/>
                </a:schemeClr>
              </a:solidFill>
              <a:effectLst/>
              <a:latin typeface="Times New Roman" panose="02020603050405020304" pitchFamily="18" charset="0"/>
              <a:ea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098258020"/>
              </p:ext>
            </p:extLst>
          </p:nvPr>
        </p:nvGraphicFramePr>
        <p:xfrm>
          <a:off x="5396248" y="1570976"/>
          <a:ext cx="6053070" cy="4414547"/>
        </p:xfrm>
        <a:graphic>
          <a:graphicData uri="http://schemas.openxmlformats.org/drawingml/2006/table">
            <a:tbl>
              <a:tblPr firstRow="1" firstCol="1" bandRow="1">
                <a:tableStyleId>{5C22544A-7EE6-4342-B048-85BDC9FD1C3A}</a:tableStyleId>
              </a:tblPr>
              <a:tblGrid>
                <a:gridCol w="1996224">
                  <a:extLst>
                    <a:ext uri="{9D8B030D-6E8A-4147-A177-3AD203B41FA5}">
                      <a16:colId xmlns:a16="http://schemas.microsoft.com/office/drawing/2014/main" val="3240626754"/>
                    </a:ext>
                  </a:extLst>
                </a:gridCol>
                <a:gridCol w="2112135">
                  <a:extLst>
                    <a:ext uri="{9D8B030D-6E8A-4147-A177-3AD203B41FA5}">
                      <a16:colId xmlns:a16="http://schemas.microsoft.com/office/drawing/2014/main" val="2864369318"/>
                    </a:ext>
                  </a:extLst>
                </a:gridCol>
                <a:gridCol w="1944711">
                  <a:extLst>
                    <a:ext uri="{9D8B030D-6E8A-4147-A177-3AD203B41FA5}">
                      <a16:colId xmlns:a16="http://schemas.microsoft.com/office/drawing/2014/main" val="47319239"/>
                    </a:ext>
                  </a:extLst>
                </a:gridCol>
              </a:tblGrid>
              <a:tr h="714988">
                <a:tc>
                  <a:txBody>
                    <a:bodyPr/>
                    <a:lstStyle/>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Từ đơn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Từ ghép</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800">
                          <a:effectLst/>
                          <a:latin typeface="Times New Roman" panose="02020603050405020304" pitchFamily="18" charset="0"/>
                          <a:cs typeface="Times New Roman" panose="02020603050405020304" pitchFamily="18" charset="0"/>
                        </a:rPr>
                        <a:t>Từ láy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935157"/>
                  </a:ext>
                </a:extLst>
              </a:tr>
              <a:tr h="3699559">
                <a:tc>
                  <a:txBody>
                    <a:bodyPr/>
                    <a:lstStyle/>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về, tâu, </a:t>
                      </a:r>
                      <a:endParaRPr lang="en-US" sz="28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2800" dirty="0" smtClean="0">
                          <a:effectLst/>
                          <a:latin typeface="Times New Roman" panose="02020603050405020304" pitchFamily="18" charset="0"/>
                          <a:cs typeface="Times New Roman" panose="02020603050405020304" pitchFamily="18" charset="0"/>
                        </a:rPr>
                        <a:t>v</a:t>
                      </a:r>
                      <a:r>
                        <a:rPr lang="vi-VN" sz="2800" dirty="0" smtClean="0">
                          <a:effectLst/>
                          <a:latin typeface="Times New Roman" panose="02020603050405020304" pitchFamily="18" charset="0"/>
                          <a:cs typeface="Times New Roman" panose="02020603050405020304" pitchFamily="18" charset="0"/>
                        </a:rPr>
                        <a:t>ua</a:t>
                      </a:r>
                      <a:r>
                        <a:rPr lang="en-US"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 </a:t>
                      </a:r>
                      <a:r>
                        <a:rPr lang="vi-VN" sz="2800" dirty="0" smtClean="0">
                          <a:effectLst/>
                          <a:latin typeface="Times New Roman" panose="02020603050405020304" pitchFamily="18" charset="0"/>
                          <a:cs typeface="Times New Roman" panose="02020603050405020304" pitchFamily="18" charset="0"/>
                        </a:rPr>
                        <a:t>ngày</a:t>
                      </a:r>
                      <a:r>
                        <a:rPr lang="en-US"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Sứ giả</a:t>
                      </a:r>
                      <a:r>
                        <a:rPr lang="vi-VN" sz="2800" dirty="0" smtClean="0">
                          <a:effectLst/>
                          <a:latin typeface="Times New Roman" panose="02020603050405020304" pitchFamily="18" charset="0"/>
                          <a:cs typeface="Times New Roman" panose="02020603050405020304" pitchFamily="18" charset="0"/>
                        </a:rPr>
                        <a:t>,</a:t>
                      </a:r>
                      <a:endParaRPr lang="en-US" sz="28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vi-VN" sz="2800" dirty="0" smtClean="0">
                          <a:effectLst/>
                          <a:latin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cs typeface="Times New Roman" panose="02020603050405020304" pitchFamily="18" charset="0"/>
                        </a:rPr>
                        <a:t>kinh ngạc, mừng </a:t>
                      </a:r>
                      <a:r>
                        <a:rPr lang="vi-VN" sz="2800" dirty="0" smtClean="0">
                          <a:effectLst/>
                          <a:latin typeface="Times New Roman" panose="02020603050405020304" pitchFamily="18" charset="0"/>
                          <a:cs typeface="Times New Roman" panose="02020603050405020304" pitchFamily="18" charset="0"/>
                        </a:rPr>
                        <a:t>rỡ</a:t>
                      </a:r>
                      <a:r>
                        <a:rPr lang="en-US"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công chúa, mất tích</a:t>
                      </a:r>
                      <a:r>
                        <a:rPr lang="vi-VN" sz="2800" dirty="0" smtClean="0">
                          <a:effectLst/>
                          <a:latin typeface="Times New Roman" panose="02020603050405020304" pitchFamily="18" charset="0"/>
                          <a:cs typeface="Times New Roman" panose="02020603050405020304" pitchFamily="18" charset="0"/>
                        </a:rPr>
                        <a:t>,</a:t>
                      </a:r>
                      <a:endParaRPr lang="en-US" sz="28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vi-VN" sz="2800" dirty="0" smtClean="0">
                          <a:effectLst/>
                          <a:latin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cs typeface="Times New Roman" panose="02020603050405020304" pitchFamily="18" charset="0"/>
                        </a:rPr>
                        <a:t>nhà vua, </a:t>
                      </a:r>
                      <a:endParaRPr lang="en-US" sz="28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vi-VN" sz="2800" dirty="0" smtClean="0">
                          <a:effectLst/>
                          <a:latin typeface="Times New Roman" panose="02020603050405020304" pitchFamily="18" charset="0"/>
                          <a:cs typeface="Times New Roman" panose="02020603050405020304" pitchFamily="18" charset="0"/>
                        </a:rPr>
                        <a:t>vô </a:t>
                      </a:r>
                      <a:r>
                        <a:rPr lang="vi-VN" sz="2800" dirty="0">
                          <a:effectLst/>
                          <a:latin typeface="Times New Roman" panose="02020603050405020304" pitchFamily="18" charset="0"/>
                          <a:cs typeface="Times New Roman" panose="02020603050405020304" pitchFamily="18" charset="0"/>
                        </a:rPr>
                        <a:t>cùng,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800" dirty="0">
                          <a:effectLst/>
                          <a:latin typeface="Times New Roman" panose="02020603050405020304" pitchFamily="18" charset="0"/>
                          <a:cs typeface="Times New Roman" panose="02020603050405020304" pitchFamily="18" charset="0"/>
                        </a:rPr>
                        <a:t>vội vàng</a:t>
                      </a:r>
                      <a:r>
                        <a:rPr lang="en-US" sz="2800" dirty="0">
                          <a:effectLst/>
                          <a:latin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cs typeface="Times New Roman" panose="02020603050405020304" pitchFamily="18" charset="0"/>
                        </a:rPr>
                        <a:t>đau đớn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6685603"/>
                  </a:ext>
                </a:extLst>
              </a:tr>
            </a:tbl>
          </a:graphicData>
        </a:graphic>
      </p:graphicFrame>
      <p:pic>
        <p:nvPicPr>
          <p:cNvPr id="12" name="Picture 11"/>
          <p:cNvPicPr>
            <a:picLocks noChangeAspect="1"/>
          </p:cNvPicPr>
          <p:nvPr/>
        </p:nvPicPr>
        <p:blipFill>
          <a:blip r:embed="rId3"/>
          <a:stretch>
            <a:fillRect/>
          </a:stretch>
        </p:blipFill>
        <p:spPr>
          <a:xfrm>
            <a:off x="8888813" y="108372"/>
            <a:ext cx="1462604" cy="1462604"/>
          </a:xfrm>
          <a:prstGeom prst="ellipse">
            <a:avLst/>
          </a:prstGeom>
          <a:ln>
            <a:noFill/>
          </a:ln>
          <a:effectLst>
            <a:softEdge rad="112500"/>
          </a:effectLst>
        </p:spPr>
      </p:pic>
      <p:sp>
        <p:nvSpPr>
          <p:cNvPr id="13" name="Round Single Corner Rectangle 12"/>
          <p:cNvSpPr/>
          <p:nvPr/>
        </p:nvSpPr>
        <p:spPr>
          <a:xfrm>
            <a:off x="10367492" y="316852"/>
            <a:ext cx="1417351" cy="755650"/>
          </a:xfrm>
          <a:prstGeom prst="round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lumMod val="95000"/>
                    <a:lumOff val="5000"/>
                  </a:schemeClr>
                </a:solidFill>
                <a:latin typeface="Times New Roman" panose="02020603050405020304" pitchFamily="18" charset="0"/>
                <a:cs typeface="Times New Roman" panose="02020603050405020304" pitchFamily="18" charset="0"/>
              </a:rPr>
              <a:t>Nhóm</a:t>
            </a:r>
            <a:r>
              <a:rPr lang="en-US" sz="2400" b="1" dirty="0" smtClean="0">
                <a:solidFill>
                  <a:schemeClr val="tx1">
                    <a:lumMod val="95000"/>
                    <a:lumOff val="5000"/>
                  </a:schemeClr>
                </a:solidFill>
                <a:latin typeface="Times New Roman" panose="02020603050405020304" pitchFamily="18" charset="0"/>
                <a:cs typeface="Times New Roman" panose="02020603050405020304" pitchFamily="18" charset="0"/>
              </a:rPr>
              <a:t> 1</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75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anim calcmode="lin" valueType="num">
                                      <p:cBhvr>
                                        <p:cTn id="8" dur="2000" fill="hold"/>
                                        <p:tgtEl>
                                          <p:spTgt spid="11"/>
                                        </p:tgtEl>
                                        <p:attrNameLst>
                                          <p:attrName>ppt_w</p:attrName>
                                        </p:attrNameLst>
                                      </p:cBhvr>
                                      <p:tavLst>
                                        <p:tav tm="0" fmla="#ppt_w*sin(2.5*pi*$)">
                                          <p:val>
                                            <p:fltVal val="0"/>
                                          </p:val>
                                        </p:tav>
                                        <p:tav tm="100000">
                                          <p:val>
                                            <p:fltVal val="1"/>
                                          </p:val>
                                        </p:tav>
                                      </p:tavLst>
                                    </p:anim>
                                    <p:anim calcmode="lin" valueType="num">
                                      <p:cBhvr>
                                        <p:cTn id="9"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Callout 6"/>
          <p:cNvSpPr/>
          <p:nvPr/>
        </p:nvSpPr>
        <p:spPr>
          <a:xfrm>
            <a:off x="720724" y="1392237"/>
            <a:ext cx="4646949" cy="4787900"/>
          </a:xfrm>
          <a:prstGeom prst="rightArrowCallout">
            <a:avLst/>
          </a:prstGeom>
          <a:blipFill>
            <a:blip r:embed="rId2"/>
            <a:tile tx="0" ty="0" sx="100000" sy="100000" flip="none" algn="tl"/>
          </a:blipFill>
          <a:ln w="28575">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0"/>
              </a:spcAft>
            </a:pPr>
            <a:r>
              <a:rPr lang="en-US" sz="2000" b="1" dirty="0">
                <a:solidFill>
                  <a:schemeClr val="tx1">
                    <a:lumMod val="95000"/>
                    <a:lumOff val="5000"/>
                  </a:schemeClr>
                </a:solidFill>
                <a:latin typeface="Times New Roman" panose="02020603050405020304" pitchFamily="18" charset="0"/>
                <a:ea typeface="Times New Roman" panose="02020603050405020304" pitchFamily="18" charset="0"/>
              </a:rPr>
              <a:t>2. </a:t>
            </a:r>
            <a:r>
              <a:rPr lang="en-US" sz="2000" b="1" dirty="0" err="1">
                <a:solidFill>
                  <a:schemeClr val="tx1">
                    <a:lumMod val="95000"/>
                    <a:lumOff val="5000"/>
                  </a:schemeClr>
                </a:solidFill>
                <a:latin typeface="Times New Roman" panose="02020603050405020304" pitchFamily="18" charset="0"/>
                <a:ea typeface="Times New Roman" panose="02020603050405020304" pitchFamily="18" charset="0"/>
              </a:rPr>
              <a:t>Bài</a:t>
            </a:r>
            <a:r>
              <a:rPr lang="en-US" sz="2000" b="1" dirty="0">
                <a:solidFill>
                  <a:schemeClr val="tx1">
                    <a:lumMod val="95000"/>
                    <a:lumOff val="5000"/>
                  </a:schemeClr>
                </a:solidFill>
                <a:latin typeface="Times New Roman" panose="02020603050405020304" pitchFamily="18" charset="0"/>
                <a:ea typeface="Times New Roman" panose="02020603050405020304" pitchFamily="18" charset="0"/>
              </a:rPr>
              <a:t> </a:t>
            </a:r>
            <a:r>
              <a:rPr lang="en-US" sz="2000" b="1" dirty="0" err="1">
                <a:solidFill>
                  <a:schemeClr val="tx1">
                    <a:lumMod val="95000"/>
                    <a:lumOff val="5000"/>
                  </a:schemeClr>
                </a:solidFill>
                <a:latin typeface="Times New Roman" panose="02020603050405020304" pitchFamily="18" charset="0"/>
                <a:ea typeface="Times New Roman" panose="02020603050405020304" pitchFamily="18" charset="0"/>
              </a:rPr>
              <a:t>tập</a:t>
            </a:r>
            <a:r>
              <a:rPr lang="en-US" sz="2000" b="1" dirty="0">
                <a:solidFill>
                  <a:schemeClr val="tx1">
                    <a:lumMod val="95000"/>
                    <a:lumOff val="5000"/>
                  </a:schemeClr>
                </a:solidFill>
                <a:latin typeface="Times New Roman" panose="02020603050405020304" pitchFamily="18" charset="0"/>
                <a:ea typeface="Times New Roman" panose="02020603050405020304" pitchFamily="18" charset="0"/>
              </a:rPr>
              <a:t> 2: </a:t>
            </a:r>
            <a:r>
              <a:rPr lang="en-US" sz="2000" b="1" dirty="0" err="1">
                <a:solidFill>
                  <a:schemeClr val="accent5">
                    <a:lumMod val="50000"/>
                  </a:schemeClr>
                </a:solidFill>
                <a:latin typeface="Times New Roman" panose="02020603050405020304" pitchFamily="18" charset="0"/>
                <a:ea typeface="Times New Roman" panose="02020603050405020304" pitchFamily="18" charset="0"/>
              </a:rPr>
              <a:t>Mỗi</a:t>
            </a:r>
            <a:r>
              <a:rPr lang="en-US" sz="2000" b="1" dirty="0">
                <a:solidFill>
                  <a:schemeClr val="accent5">
                    <a:lumMod val="50000"/>
                  </a:schemeClr>
                </a:solidFill>
                <a:latin typeface="Times New Roman" panose="02020603050405020304" pitchFamily="18" charset="0"/>
                <a:ea typeface="Times New Roman" panose="02020603050405020304" pitchFamily="18" charset="0"/>
              </a:rPr>
              <a:t> </a:t>
            </a:r>
            <a:r>
              <a:rPr lang="en-US" sz="2000" b="1" dirty="0" err="1">
                <a:solidFill>
                  <a:schemeClr val="accent5">
                    <a:lumMod val="50000"/>
                  </a:schemeClr>
                </a:solidFill>
                <a:latin typeface="Times New Roman" panose="02020603050405020304" pitchFamily="18" charset="0"/>
                <a:ea typeface="Times New Roman" panose="02020603050405020304" pitchFamily="18" charset="0"/>
              </a:rPr>
              <a:t>từ</a:t>
            </a:r>
            <a:r>
              <a:rPr lang="en-US" sz="2000" b="1" dirty="0">
                <a:solidFill>
                  <a:schemeClr val="accent5">
                    <a:lumMod val="50000"/>
                  </a:schemeClr>
                </a:solidFill>
                <a:latin typeface="Times New Roman" panose="02020603050405020304" pitchFamily="18" charset="0"/>
                <a:ea typeface="Times New Roman" panose="02020603050405020304" pitchFamily="18" charset="0"/>
              </a:rPr>
              <a:t> </a:t>
            </a:r>
            <a:r>
              <a:rPr lang="en-US" sz="2000" b="1" dirty="0" err="1">
                <a:solidFill>
                  <a:srgbClr val="1A0DAB"/>
                </a:solidFill>
                <a:latin typeface="Times New Roman" panose="02020603050405020304" pitchFamily="18" charset="0"/>
                <a:ea typeface="Times New Roman" panose="02020603050405020304" pitchFamily="18" charset="0"/>
              </a:rPr>
              <a:t>ghép</a:t>
            </a:r>
            <a:r>
              <a:rPr lang="en-US" sz="2000"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dưới</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đây</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được</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tạo</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ra</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bằng</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cách</a:t>
            </a:r>
            <a:r>
              <a:rPr lang="en-US" b="1" dirty="0">
                <a:solidFill>
                  <a:srgbClr val="1A0DAB"/>
                </a:solidFill>
                <a:latin typeface="Times New Roman" panose="02020603050405020304" pitchFamily="18" charset="0"/>
                <a:ea typeface="Times New Roman" panose="02020603050405020304" pitchFamily="18" charset="0"/>
              </a:rPr>
              <a:t> </a:t>
            </a:r>
            <a:r>
              <a:rPr lang="en-US" b="1" dirty="0" err="1">
                <a:solidFill>
                  <a:srgbClr val="1A0DAB"/>
                </a:solidFill>
                <a:latin typeface="Times New Roman" panose="02020603050405020304" pitchFamily="18" charset="0"/>
                <a:ea typeface="Times New Roman" panose="02020603050405020304" pitchFamily="18" charset="0"/>
              </a:rPr>
              <a:t>nào</a:t>
            </a:r>
            <a:r>
              <a:rPr lang="en-US" b="1" dirty="0">
                <a:solidFill>
                  <a:srgbClr val="1A0DAB"/>
                </a:solidFill>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a:lnSpc>
                <a:spcPct val="115000"/>
              </a:lnSpc>
              <a:spcAft>
                <a:spcPts val="0"/>
              </a:spcAft>
            </a:pPr>
            <a:r>
              <a:rPr lang="en-US" i="1" dirty="0" err="1">
                <a:solidFill>
                  <a:srgbClr val="1A0DAB"/>
                </a:solidFill>
                <a:latin typeface="Times New Roman" panose="02020603050405020304" pitchFamily="18" charset="0"/>
                <a:ea typeface="Times New Roman" panose="02020603050405020304" pitchFamily="18" charset="0"/>
              </a:rPr>
              <a:t>làng</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xóm</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ngày</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đêm</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trước</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sau</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trên</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dưới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đầu</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đuôi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được</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thua</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tìm</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kiếm</a:t>
            </a:r>
            <a:r>
              <a:rPr lang="en-US" i="1" dirty="0">
                <a:solidFill>
                  <a:srgbClr val="1A0DAB"/>
                </a:solidFill>
                <a:latin typeface="Times New Roman" panose="02020603050405020304" pitchFamily="18" charset="0"/>
                <a:ea typeface="Times New Roman" panose="02020603050405020304" pitchFamily="18" charset="0"/>
              </a:rPr>
              <a:t>,</a:t>
            </a:r>
            <a:r>
              <a:rPr lang="en-US"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phải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trái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bờ</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cõi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tài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giỏi</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hiển</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lành</a:t>
            </a:r>
            <a:r>
              <a:rPr lang="en-US" i="1" dirty="0">
                <a:solidFill>
                  <a:srgbClr val="1A0DAB"/>
                </a:solidFill>
                <a:latin typeface="Times New Roman" panose="02020603050405020304" pitchFamily="18" charset="0"/>
                <a:ea typeface="Times New Roman" panose="02020603050405020304" pitchFamily="18" charset="0"/>
              </a:rPr>
              <a:t>, non </a:t>
            </a:r>
            <a:r>
              <a:rPr lang="en-US" i="1" dirty="0" err="1">
                <a:solidFill>
                  <a:srgbClr val="1A0DAB"/>
                </a:solidFill>
                <a:latin typeface="Times New Roman" panose="02020603050405020304" pitchFamily="18" charset="0"/>
                <a:ea typeface="Times New Roman" panose="02020603050405020304" pitchFamily="18" charset="0"/>
              </a:rPr>
              <a:t>yếu</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trốn</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tránh</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giẫm</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đạp</a:t>
            </a:r>
            <a:endParaRPr lang="en-US" dirty="0">
              <a:latin typeface="Times New Roman" panose="02020603050405020304" pitchFamily="18" charset="0"/>
              <a:ea typeface="Times New Roman" panose="02020603050405020304" pitchFamily="18" charset="0"/>
            </a:endParaRPr>
          </a:p>
          <a:p>
            <a:pPr>
              <a:lnSpc>
                <a:spcPct val="115000"/>
              </a:lnSpc>
              <a:spcAft>
                <a:spcPts val="0"/>
              </a:spcAft>
            </a:pPr>
            <a:r>
              <a:rPr lang="en-US" dirty="0">
                <a:solidFill>
                  <a:srgbClr val="1A0DAB"/>
                </a:solidFill>
                <a:latin typeface="Times New Roman" panose="02020603050405020304" pitchFamily="18" charset="0"/>
                <a:ea typeface="Times New Roman" panose="02020603050405020304" pitchFamily="18" charset="0"/>
              </a:rPr>
              <a:t>a) </a:t>
            </a:r>
            <a:r>
              <a:rPr lang="en-US" dirty="0" err="1">
                <a:solidFill>
                  <a:srgbClr val="1A0DAB"/>
                </a:solidFill>
                <a:latin typeface="Times New Roman" panose="02020603050405020304" pitchFamily="18" charset="0"/>
                <a:ea typeface="Times New Roman" panose="02020603050405020304" pitchFamily="18" charset="0"/>
              </a:rPr>
              <a:t>Ghép</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các</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yếu</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tố</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có</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nghĩa</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gần</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nhau</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hoặc</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giống</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nhau</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ví</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dụ</a:t>
            </a:r>
            <a:r>
              <a:rPr lang="en-US"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núi</a:t>
            </a:r>
            <a:r>
              <a:rPr lang="en-US" i="1" dirty="0">
                <a:solidFill>
                  <a:srgbClr val="1A0DAB"/>
                </a:solidFill>
                <a:latin typeface="Times New Roman" panose="02020603050405020304" pitchFamily="18" charset="0"/>
                <a:ea typeface="Times New Roman" panose="02020603050405020304" pitchFamily="18" charset="0"/>
              </a:rPr>
              <a:t> non.</a:t>
            </a:r>
            <a:endParaRPr lang="en-US" dirty="0">
              <a:latin typeface="Times New Roman" panose="02020603050405020304" pitchFamily="18" charset="0"/>
              <a:ea typeface="Times New Roman" panose="02020603050405020304" pitchFamily="18" charset="0"/>
            </a:endParaRPr>
          </a:p>
          <a:p>
            <a:pPr>
              <a:lnSpc>
                <a:spcPct val="115000"/>
              </a:lnSpc>
              <a:spcAft>
                <a:spcPts val="0"/>
              </a:spcAft>
            </a:pPr>
            <a:r>
              <a:rPr lang="en-US" dirty="0">
                <a:solidFill>
                  <a:srgbClr val="1A0DAB"/>
                </a:solidFill>
                <a:latin typeface="Times New Roman" panose="02020603050405020304" pitchFamily="18" charset="0"/>
                <a:ea typeface="Times New Roman" panose="02020603050405020304" pitchFamily="18" charset="0"/>
              </a:rPr>
              <a:t>b) </a:t>
            </a:r>
            <a:r>
              <a:rPr lang="en-US" dirty="0" err="1">
                <a:solidFill>
                  <a:srgbClr val="1A0DAB"/>
                </a:solidFill>
                <a:latin typeface="Times New Roman" panose="02020603050405020304" pitchFamily="18" charset="0"/>
                <a:ea typeface="Times New Roman" panose="02020603050405020304" pitchFamily="18" charset="0"/>
              </a:rPr>
              <a:t>Ghép</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các</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yếu</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tố</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có</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nghĩa</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trái</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ngược</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nhau</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ví</a:t>
            </a:r>
            <a:r>
              <a:rPr lang="en-US" dirty="0">
                <a:solidFill>
                  <a:srgbClr val="1A0DAB"/>
                </a:solidFill>
                <a:latin typeface="Times New Roman" panose="02020603050405020304" pitchFamily="18" charset="0"/>
                <a:ea typeface="Times New Roman" panose="02020603050405020304" pitchFamily="18" charset="0"/>
              </a:rPr>
              <a:t> </a:t>
            </a:r>
            <a:r>
              <a:rPr lang="en-US" dirty="0" err="1">
                <a:solidFill>
                  <a:srgbClr val="1A0DAB"/>
                </a:solidFill>
                <a:latin typeface="Times New Roman" panose="02020603050405020304" pitchFamily="18" charset="0"/>
                <a:ea typeface="Times New Roman" panose="02020603050405020304" pitchFamily="18" charset="0"/>
              </a:rPr>
              <a:t>dụ</a:t>
            </a:r>
            <a:r>
              <a:rPr lang="en-US"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hơn</a:t>
            </a:r>
            <a:r>
              <a:rPr lang="en-US" i="1" dirty="0">
                <a:solidFill>
                  <a:srgbClr val="1A0DAB"/>
                </a:solidFill>
                <a:latin typeface="Times New Roman" panose="02020603050405020304" pitchFamily="18" charset="0"/>
                <a:ea typeface="Times New Roman" panose="02020603050405020304" pitchFamily="18" charset="0"/>
              </a:rPr>
              <a:t> </a:t>
            </a:r>
            <a:r>
              <a:rPr lang="en-US" i="1" dirty="0" err="1">
                <a:solidFill>
                  <a:srgbClr val="1A0DAB"/>
                </a:solidFill>
                <a:latin typeface="Times New Roman" panose="02020603050405020304" pitchFamily="18" charset="0"/>
                <a:ea typeface="Times New Roman" panose="02020603050405020304" pitchFamily="18" charset="0"/>
              </a:rPr>
              <a:t>kém</a:t>
            </a:r>
            <a:r>
              <a:rPr lang="en-US" i="1" dirty="0">
                <a:solidFill>
                  <a:srgbClr val="1A0DAB"/>
                </a:solidFill>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p:txBody>
      </p:sp>
      <p:pic>
        <p:nvPicPr>
          <p:cNvPr id="12" name="Picture 11"/>
          <p:cNvPicPr>
            <a:picLocks noChangeAspect="1"/>
          </p:cNvPicPr>
          <p:nvPr/>
        </p:nvPicPr>
        <p:blipFill>
          <a:blip r:embed="rId3"/>
          <a:stretch>
            <a:fillRect/>
          </a:stretch>
        </p:blipFill>
        <p:spPr>
          <a:xfrm>
            <a:off x="8699500" y="195798"/>
            <a:ext cx="1462604" cy="1462604"/>
          </a:xfrm>
          <a:prstGeom prst="ellipse">
            <a:avLst/>
          </a:prstGeom>
          <a:ln>
            <a:noFill/>
          </a:ln>
          <a:effectLst>
            <a:softEdge rad="112500"/>
          </a:effectLst>
        </p:spPr>
      </p:pic>
      <p:sp>
        <p:nvSpPr>
          <p:cNvPr id="13" name="Round Single Corner Rectangle 12"/>
          <p:cNvSpPr/>
          <p:nvPr/>
        </p:nvSpPr>
        <p:spPr>
          <a:xfrm>
            <a:off x="10296054" y="436431"/>
            <a:ext cx="1417351" cy="755650"/>
          </a:xfrm>
          <a:prstGeom prst="round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smtClean="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Nhóm</a:t>
            </a:r>
            <a:r>
              <a:rPr kumimoji="0" lang="en-US" sz="2400" b="1" i="0" u="none" strike="noStrike" kern="1200" cap="none" spc="0" normalizeH="0" baseline="0" noProof="0" dirty="0" smtClean="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 2</a:t>
            </a:r>
            <a:endParaRPr kumimoji="0" lang="en-US" sz="24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2"/>
          <p:cNvSpPr/>
          <p:nvPr/>
        </p:nvSpPr>
        <p:spPr>
          <a:xfrm>
            <a:off x="5250511" y="1828734"/>
            <a:ext cx="6503652" cy="1536700"/>
          </a:xfrm>
          <a:prstGeom prst="roundRect">
            <a:avLst/>
          </a:prstGeom>
          <a:blipFill>
            <a:blip r:embed="rId4"/>
            <a:tile tx="0" ty="0" sx="100000" sy="100000" flip="none" algn="tl"/>
          </a:blipFill>
          <a:ln w="19050"/>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0"/>
              </a:spcAft>
            </a:pPr>
            <a:r>
              <a:rPr lang="en-US" sz="2400" dirty="0" smtClean="0">
                <a:solidFill>
                  <a:srgbClr val="000000"/>
                </a:solidFill>
                <a:latin typeface="Times New Roman" panose="02020603050405020304" pitchFamily="18" charset="0"/>
                <a:ea typeface="Times New Roman" panose="02020603050405020304" pitchFamily="18" charset="0"/>
              </a:rPr>
              <a:t>a) </a:t>
            </a:r>
            <a:r>
              <a:rPr lang="en-US" sz="2400" dirty="0" err="1">
                <a:solidFill>
                  <a:srgbClr val="000000"/>
                </a:solidFill>
                <a:latin typeface="Times New Roman" panose="02020603050405020304" pitchFamily="18" charset="0"/>
                <a:ea typeface="Times New Roman" panose="02020603050405020304" pitchFamily="18" charset="0"/>
              </a:rPr>
              <a:t>Ghép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yếu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tố</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có</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nghĩa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gần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nhau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hoặc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giống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nhau</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làng</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xóm</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tìm</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kiếm</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bờ</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cõi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tài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giỏi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hiền</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lành</a:t>
            </a:r>
            <a:r>
              <a:rPr lang="en-US" sz="2400" i="1" dirty="0">
                <a:solidFill>
                  <a:srgbClr val="000000"/>
                </a:solidFill>
                <a:latin typeface="Times New Roman" panose="02020603050405020304" pitchFamily="18" charset="0"/>
                <a:ea typeface="Times New Roman" panose="02020603050405020304" pitchFamily="18" charset="0"/>
              </a:rPr>
              <a:t>, non </a:t>
            </a:r>
            <a:r>
              <a:rPr lang="en-US" sz="2400" i="1" dirty="0" err="1">
                <a:solidFill>
                  <a:srgbClr val="000000"/>
                </a:solidFill>
                <a:latin typeface="Times New Roman" panose="02020603050405020304" pitchFamily="18" charset="0"/>
                <a:ea typeface="Times New Roman" panose="02020603050405020304" pitchFamily="18" charset="0"/>
              </a:rPr>
              <a:t>yếu</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trốn</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tránh</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giẫm</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đạp</a:t>
            </a:r>
            <a:endParaRPr lang="en-US" sz="2400" dirty="0">
              <a:effectLst/>
              <a:latin typeface="Times New Roman" panose="02020603050405020304" pitchFamily="18" charset="0"/>
              <a:ea typeface="Times New Roman" panose="02020603050405020304" pitchFamily="18" charset="0"/>
            </a:endParaRPr>
          </a:p>
        </p:txBody>
      </p:sp>
      <p:sp>
        <p:nvSpPr>
          <p:cNvPr id="9" name="Rounded Rectangle 8"/>
          <p:cNvSpPr/>
          <p:nvPr/>
        </p:nvSpPr>
        <p:spPr>
          <a:xfrm>
            <a:off x="5250511" y="4267069"/>
            <a:ext cx="6503652" cy="1536700"/>
          </a:xfrm>
          <a:prstGeom prst="roundRect">
            <a:avLst/>
          </a:prstGeom>
          <a:blipFill>
            <a:blip r:embed="rId4"/>
            <a:tile tx="0" ty="0" sx="100000" sy="100000" flip="none" algn="tl"/>
          </a:blipFill>
          <a:ln w="19050"/>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0"/>
              </a:spcAft>
            </a:pPr>
            <a:r>
              <a:rPr lang="en-US" sz="2400" dirty="0">
                <a:solidFill>
                  <a:srgbClr val="000000"/>
                </a:solidFill>
                <a:latin typeface="Times New Roman" panose="02020603050405020304" pitchFamily="18" charset="0"/>
                <a:ea typeface="Times New Roman" panose="02020603050405020304" pitchFamily="18" charset="0"/>
              </a:rPr>
              <a:t>b) </a:t>
            </a:r>
            <a:r>
              <a:rPr lang="en-US" sz="2400" dirty="0" err="1">
                <a:solidFill>
                  <a:srgbClr val="000000"/>
                </a:solidFill>
                <a:latin typeface="Times New Roman" panose="02020603050405020304" pitchFamily="18" charset="0"/>
                <a:ea typeface="Times New Roman" panose="02020603050405020304" pitchFamily="18" charset="0"/>
              </a:rPr>
              <a:t>Ghép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yếu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tố</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có</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nghĩa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trái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ngược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nhau</a:t>
            </a:r>
            <a:r>
              <a:rPr lang="en-US" sz="2400"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ngày</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đêm</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trước</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sau</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trên</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dưới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đầu</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đuôi</a:t>
            </a:r>
            <a:r>
              <a:rPr lang="en-US" sz="2400" i="1" dirty="0">
                <a:solidFill>
                  <a:srgbClr val="000000"/>
                </a:solidFill>
                <a:latin typeface="Times New Roman" panose="02020603050405020304" pitchFamily="18" charset="0"/>
                <a:ea typeface="Times New Roman" panose="02020603050405020304" pitchFamily="18" charset="0"/>
              </a:rPr>
              <a:t> , </a:t>
            </a:r>
            <a:r>
              <a:rPr lang="en-US" sz="2400" i="1" dirty="0" err="1">
                <a:solidFill>
                  <a:srgbClr val="000000"/>
                </a:solidFill>
                <a:latin typeface="Times New Roman" panose="02020603050405020304" pitchFamily="18" charset="0"/>
                <a:ea typeface="Times New Roman" panose="02020603050405020304" pitchFamily="18" charset="0"/>
              </a:rPr>
              <a:t>phải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trái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được</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thua</a:t>
            </a:r>
            <a:r>
              <a:rPr lang="en-US" sz="2400" i="1" dirty="0">
                <a:solidFill>
                  <a:srgbClr val="000000"/>
                </a:solidFill>
                <a:latin typeface="Times New Roman" panose="02020603050405020304" pitchFamily="18" charset="0"/>
                <a:ea typeface="Times New Roman" panose="02020603050405020304" pitchFamily="18" charset="0"/>
              </a:rPr>
              <a:t>, , ,</a:t>
            </a:r>
            <a:endParaRPr lang="en-US" sz="2400" dirty="0">
              <a:effectLst/>
              <a:latin typeface="Times New Roman" panose="02020603050405020304" pitchFamily="18" charset="0"/>
              <a:ea typeface="Times New Roman" panose="02020603050405020304" pitchFamily="18" charset="0"/>
            </a:endParaRPr>
          </a:p>
        </p:txBody>
      </p:sp>
      <p:sp>
        <p:nvSpPr>
          <p:cNvPr id="8" name="Plaque 7"/>
          <p:cNvSpPr/>
          <p:nvPr/>
        </p:nvSpPr>
        <p:spPr>
          <a:xfrm>
            <a:off x="292100" y="330200"/>
            <a:ext cx="5851525" cy="596900"/>
          </a:xfrm>
          <a:prstGeom prst="plaque">
            <a:avLst/>
          </a:prstGeom>
          <a:blipFill>
            <a:blip r:embed="rId5"/>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600" b="1" dirty="0">
                <a:solidFill>
                  <a:srgbClr val="0D0D0D"/>
                </a:solidFill>
                <a:latin typeface="Times New Roman" panose="02020603050405020304" pitchFamily="18" charset="0"/>
                <a:ea typeface="Times New Roman" panose="02020603050405020304" pitchFamily="18" charset="0"/>
              </a:rPr>
              <a:t>II. </a:t>
            </a:r>
            <a:r>
              <a:rPr lang="en-US" sz="3600" b="1" dirty="0" err="1">
                <a:solidFill>
                  <a:srgbClr val="0D0D0D"/>
                </a:solidFill>
                <a:latin typeface="Times New Roman" panose="02020603050405020304" pitchFamily="18" charset="0"/>
                <a:ea typeface="Times New Roman" panose="02020603050405020304" pitchFamily="18" charset="0"/>
              </a:rPr>
              <a:t>Thực</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hành</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Tiếng</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Việt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132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Callout 6"/>
          <p:cNvSpPr/>
          <p:nvPr/>
        </p:nvSpPr>
        <p:spPr>
          <a:xfrm>
            <a:off x="488950" y="1384300"/>
            <a:ext cx="4646949" cy="4787900"/>
          </a:xfrm>
          <a:prstGeom prst="rightArrowCallout">
            <a:avLst/>
          </a:prstGeom>
          <a:blipFill>
            <a:blip r:embed="rId2"/>
            <a:tile tx="0" ty="0" sx="100000" sy="100000" flip="none" algn="tl"/>
          </a:blipFill>
          <a:ln w="28575"/>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1600" b="1" dirty="0">
                <a:solidFill>
                  <a:schemeClr val="accent5">
                    <a:lumMod val="50000"/>
                  </a:schemeClr>
                </a:solidFill>
                <a:latin typeface="Times New Roman" panose="02020603050405020304" pitchFamily="18" charset="0"/>
                <a:ea typeface="Times New Roman" panose="02020603050405020304" pitchFamily="18" charset="0"/>
              </a:rPr>
              <a:t>3. Bài tập 3: </a:t>
            </a:r>
            <a:r>
              <a:rPr lang="vi-VN" sz="1600" b="1" dirty="0">
                <a:solidFill>
                  <a:srgbClr val="1A0DAB"/>
                </a:solidFill>
                <a:latin typeface="Times New Roman" panose="02020603050405020304" pitchFamily="18" charset="0"/>
                <a:ea typeface="Times New Roman" panose="02020603050405020304" pitchFamily="18" charset="0"/>
              </a:rPr>
              <a:t>Yếu tổ nào trong mỗi từ ghép dưới đây thể hiện sự khác nhau giữa các món ăn được gọi là bánh? Xếp các yếu tổ đó vào nhóm thích hợp.</a:t>
            </a:r>
            <a:endParaRPr lang="en-US" sz="1600" dirty="0">
              <a:latin typeface="Times New Roman" panose="02020603050405020304" pitchFamily="18" charset="0"/>
              <a:ea typeface="Times New Roman" panose="02020603050405020304" pitchFamily="18" charset="0"/>
            </a:endParaRPr>
          </a:p>
          <a:p>
            <a:pPr>
              <a:lnSpc>
                <a:spcPct val="115000"/>
              </a:lnSpc>
            </a:pPr>
            <a:r>
              <a:rPr lang="vi-VN" sz="1600" i="1" dirty="0">
                <a:solidFill>
                  <a:srgbClr val="1A0DAB"/>
                </a:solidFill>
                <a:latin typeface="Times New Roman" panose="02020603050405020304" pitchFamily="18" charset="0"/>
                <a:ea typeface="Times New Roman" panose="02020603050405020304" pitchFamily="18" charset="0"/>
              </a:rPr>
              <a:t>bánh tẻ, bánh tại voi, bánh khoai, bánh khúc, bánh đậu xanh, bánh nướng, bánh xốp, bánh bèo, bánh cốm, bánh tôm</a:t>
            </a:r>
            <a:endParaRPr lang="en-US" sz="1600" dirty="0">
              <a:latin typeface="Times New Roman" panose="02020603050405020304" pitchFamily="18" charset="0"/>
              <a:ea typeface="Times New Roman" panose="02020603050405020304" pitchFamily="18" charset="0"/>
            </a:endParaRPr>
          </a:p>
          <a:p>
            <a:pPr>
              <a:lnSpc>
                <a:spcPct val="115000"/>
              </a:lnSpc>
            </a:pPr>
            <a:r>
              <a:rPr lang="vi-VN" sz="1600" dirty="0">
                <a:solidFill>
                  <a:srgbClr val="1A0DAB"/>
                </a:solidFill>
                <a:latin typeface="Times New Roman" panose="02020603050405020304" pitchFamily="18" charset="0"/>
                <a:ea typeface="Times New Roman" panose="02020603050405020304" pitchFamily="18" charset="0"/>
              </a:rPr>
              <a:t>a) Chỉ chất liệu để làm món ăn, ví dụ: bánh nếp.</a:t>
            </a:r>
            <a:endParaRPr lang="en-US" sz="1600" dirty="0">
              <a:latin typeface="Times New Roman" panose="02020603050405020304" pitchFamily="18" charset="0"/>
              <a:ea typeface="Times New Roman" panose="02020603050405020304" pitchFamily="18" charset="0"/>
            </a:endParaRPr>
          </a:p>
          <a:p>
            <a:pPr>
              <a:lnSpc>
                <a:spcPct val="115000"/>
              </a:lnSpc>
            </a:pPr>
            <a:r>
              <a:rPr lang="vi-VN" sz="1600" dirty="0">
                <a:solidFill>
                  <a:srgbClr val="1A0DAB"/>
                </a:solidFill>
                <a:latin typeface="Times New Roman" panose="02020603050405020304" pitchFamily="18" charset="0"/>
                <a:ea typeface="Times New Roman" panose="02020603050405020304" pitchFamily="18" charset="0"/>
              </a:rPr>
              <a:t>b) Chỉ cách chế biến món ăn, ví dụ: bảnh rán.</a:t>
            </a:r>
            <a:endParaRPr lang="en-US" sz="1600" dirty="0">
              <a:latin typeface="Times New Roman" panose="02020603050405020304" pitchFamily="18" charset="0"/>
              <a:ea typeface="Times New Roman" panose="02020603050405020304" pitchFamily="18" charset="0"/>
            </a:endParaRPr>
          </a:p>
          <a:p>
            <a:pPr>
              <a:lnSpc>
                <a:spcPct val="115000"/>
              </a:lnSpc>
            </a:pPr>
            <a:r>
              <a:rPr lang="vi-VN" sz="1600" dirty="0">
                <a:solidFill>
                  <a:srgbClr val="1A0DAB"/>
                </a:solidFill>
                <a:latin typeface="Times New Roman" panose="02020603050405020304" pitchFamily="18" charset="0"/>
                <a:ea typeface="Times New Roman" panose="02020603050405020304" pitchFamily="18" charset="0"/>
              </a:rPr>
              <a:t>c) Chỉ tính chất của món ăn, ví dụ: bánh dẻo.</a:t>
            </a:r>
            <a:endParaRPr lang="en-US" sz="1600" dirty="0">
              <a:latin typeface="Times New Roman" panose="02020603050405020304" pitchFamily="18" charset="0"/>
              <a:ea typeface="Times New Roman" panose="02020603050405020304" pitchFamily="18" charset="0"/>
            </a:endParaRPr>
          </a:p>
          <a:p>
            <a:pPr>
              <a:lnSpc>
                <a:spcPct val="115000"/>
              </a:lnSpc>
            </a:pPr>
            <a:r>
              <a:rPr lang="vi-VN" sz="1600" dirty="0">
                <a:solidFill>
                  <a:srgbClr val="1A0DAB"/>
                </a:solidFill>
                <a:latin typeface="Times New Roman" panose="02020603050405020304" pitchFamily="18" charset="0"/>
                <a:ea typeface="Times New Roman" panose="02020603050405020304" pitchFamily="18" charset="0"/>
              </a:rPr>
              <a:t>d) Chỉ hình dáng của món ăn, ví dụ: bánh gối.</a:t>
            </a:r>
            <a:endParaRPr lang="en-US" sz="1600" dirty="0">
              <a:effectLst/>
              <a:latin typeface="Times New Roman" panose="02020603050405020304" pitchFamily="18" charset="0"/>
              <a:ea typeface="Times New Roman" panose="02020603050405020304" pitchFamily="18" charset="0"/>
            </a:endParaRPr>
          </a:p>
        </p:txBody>
      </p:sp>
      <p:pic>
        <p:nvPicPr>
          <p:cNvPr id="12" name="Picture 11"/>
          <p:cNvPicPr>
            <a:picLocks noChangeAspect="1"/>
          </p:cNvPicPr>
          <p:nvPr/>
        </p:nvPicPr>
        <p:blipFill>
          <a:blip r:embed="rId3"/>
          <a:stretch>
            <a:fillRect/>
          </a:stretch>
        </p:blipFill>
        <p:spPr>
          <a:xfrm>
            <a:off x="8804875" y="195798"/>
            <a:ext cx="1462604" cy="1462604"/>
          </a:xfrm>
          <a:prstGeom prst="ellipse">
            <a:avLst/>
          </a:prstGeom>
          <a:ln>
            <a:noFill/>
          </a:ln>
          <a:effectLst>
            <a:softEdge rad="112500"/>
          </a:effectLst>
        </p:spPr>
      </p:pic>
      <p:sp>
        <p:nvSpPr>
          <p:cNvPr id="13" name="Round Single Corner Rectangle 12"/>
          <p:cNvSpPr/>
          <p:nvPr/>
        </p:nvSpPr>
        <p:spPr>
          <a:xfrm>
            <a:off x="10267479" y="433812"/>
            <a:ext cx="1417351" cy="755650"/>
          </a:xfrm>
          <a:prstGeom prst="round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smtClean="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Nhóm</a:t>
            </a:r>
            <a:r>
              <a:rPr kumimoji="0" lang="en-US" sz="2400" b="1" i="0" u="none" strike="noStrike" kern="1200" cap="none" spc="0" normalizeH="0" baseline="0" noProof="0" dirty="0" smtClean="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 3</a:t>
            </a:r>
            <a:endParaRPr kumimoji="0" lang="en-US" sz="24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2"/>
          <p:cNvSpPr/>
          <p:nvPr/>
        </p:nvSpPr>
        <p:spPr>
          <a:xfrm>
            <a:off x="5181178" y="2122356"/>
            <a:ext cx="6503652" cy="1138754"/>
          </a:xfrm>
          <a:prstGeom prst="roundRect">
            <a:avLst/>
          </a:prstGeom>
          <a:blipFill>
            <a:blip r:embed="rId4"/>
            <a:tile tx="0" ty="0" sx="100000" sy="100000" flip="none" algn="tl"/>
          </a:blipFill>
          <a:ln w="19050"/>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2400" dirty="0">
                <a:solidFill>
                  <a:srgbClr val="000000"/>
                </a:solidFill>
                <a:latin typeface="Times New Roman" panose="02020603050405020304" pitchFamily="18" charset="0"/>
                <a:ea typeface="Times New Roman" panose="02020603050405020304" pitchFamily="18" charset="0"/>
              </a:rPr>
              <a:t>a) Chỉ chất liệu để làm món ăn: </a:t>
            </a:r>
            <a:r>
              <a:rPr lang="vi-VN" sz="2400" i="1" dirty="0">
                <a:solidFill>
                  <a:srgbClr val="000000"/>
                </a:solidFill>
                <a:latin typeface="Times New Roman" panose="02020603050405020304" pitchFamily="18" charset="0"/>
                <a:ea typeface="Times New Roman" panose="02020603050405020304" pitchFamily="18" charset="0"/>
              </a:rPr>
              <a:t>bánh tẻ, bánh khoai, bánh khúc (</a:t>
            </a:r>
            <a:r>
              <a:rPr lang="en-US" sz="2400" i="1" dirty="0" err="1">
                <a:solidFill>
                  <a:srgbClr val="000000"/>
                </a:solidFill>
                <a:latin typeface="Times New Roman" panose="02020603050405020304" pitchFamily="18" charset="0"/>
                <a:ea typeface="Times New Roman" panose="02020603050405020304" pitchFamily="18" charset="0"/>
              </a:rPr>
              <a:t>xôi</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khúc</a:t>
            </a:r>
            <a:r>
              <a:rPr lang="en-US" sz="2400" i="1" dirty="0">
                <a:solidFill>
                  <a:srgbClr val="000000"/>
                </a:solidFill>
                <a:latin typeface="Times New Roman" panose="02020603050405020304" pitchFamily="18" charset="0"/>
                <a:ea typeface="Times New Roman" panose="02020603050405020304" pitchFamily="18" charset="0"/>
              </a:rPr>
              <a:t> -&gt;</a:t>
            </a:r>
            <a:r>
              <a:rPr lang="vi-VN" sz="2400" i="1" dirty="0">
                <a:solidFill>
                  <a:srgbClr val="000000"/>
                </a:solidFill>
                <a:latin typeface="Times New Roman" panose="02020603050405020304" pitchFamily="18" charset="0"/>
                <a:ea typeface="Times New Roman" panose="02020603050405020304" pitchFamily="18" charset="0"/>
              </a:rPr>
              <a:t>làm từ lá rau khúc</a:t>
            </a:r>
            <a:r>
              <a:rPr lang="en-US" sz="2400" i="1" dirty="0">
                <a:solidFill>
                  <a:srgbClr val="000000"/>
                </a:solidFill>
                <a:latin typeface="Times New Roman" panose="02020603050405020304" pitchFamily="18" charset="0"/>
                <a:ea typeface="Times New Roman" panose="02020603050405020304" pitchFamily="18" charset="0"/>
              </a:rPr>
              <a:t>), </a:t>
            </a:r>
            <a:r>
              <a:rPr lang="vi-VN" sz="2400" i="1" dirty="0">
                <a:solidFill>
                  <a:srgbClr val="000000"/>
                </a:solidFill>
                <a:latin typeface="Times New Roman" panose="02020603050405020304" pitchFamily="18" charset="0"/>
                <a:ea typeface="Times New Roman" panose="02020603050405020304" pitchFamily="18" charset="0"/>
              </a:rPr>
              <a:t>bánh đậu xanh, bánh cốm, bánh tôm</a:t>
            </a:r>
            <a:endParaRPr lang="en-US" sz="2000" dirty="0">
              <a:effectLst/>
              <a:latin typeface="Times New Roman" panose="02020603050405020304" pitchFamily="18" charset="0"/>
              <a:ea typeface="Times New Roman" panose="02020603050405020304" pitchFamily="18" charset="0"/>
            </a:endParaRPr>
          </a:p>
        </p:txBody>
      </p:sp>
      <p:sp>
        <p:nvSpPr>
          <p:cNvPr id="8" name="Rounded Rectangle 7"/>
          <p:cNvSpPr/>
          <p:nvPr/>
        </p:nvSpPr>
        <p:spPr>
          <a:xfrm>
            <a:off x="5181178" y="3383917"/>
            <a:ext cx="6503652" cy="633544"/>
          </a:xfrm>
          <a:prstGeom prst="roundRect">
            <a:avLst/>
          </a:prstGeom>
          <a:blipFill>
            <a:blip r:embed="rId4"/>
            <a:tile tx="0" ty="0" sx="100000" sy="100000" flip="none" algn="tl"/>
          </a:blipFill>
          <a:ln w="19050"/>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2400" dirty="0">
                <a:solidFill>
                  <a:srgbClr val="000000"/>
                </a:solidFill>
                <a:latin typeface="Times New Roman" panose="02020603050405020304" pitchFamily="18" charset="0"/>
                <a:ea typeface="Times New Roman" panose="02020603050405020304" pitchFamily="18" charset="0"/>
              </a:rPr>
              <a:t>b) Chỉ cách chế biến món ăn: </a:t>
            </a:r>
            <a:r>
              <a:rPr lang="vi-VN" sz="2400" i="1" dirty="0">
                <a:solidFill>
                  <a:srgbClr val="000000"/>
                </a:solidFill>
                <a:latin typeface="Times New Roman" panose="02020603050405020304" pitchFamily="18" charset="0"/>
                <a:ea typeface="Times New Roman" panose="02020603050405020304" pitchFamily="18" charset="0"/>
              </a:rPr>
              <a:t>bánh nướng</a:t>
            </a:r>
            <a:endParaRPr lang="en-US" sz="2000" dirty="0">
              <a:effectLst/>
              <a:latin typeface="Times New Roman" panose="02020603050405020304" pitchFamily="18" charset="0"/>
              <a:ea typeface="Times New Roman" panose="02020603050405020304" pitchFamily="18" charset="0"/>
            </a:endParaRPr>
          </a:p>
        </p:txBody>
      </p:sp>
      <p:sp>
        <p:nvSpPr>
          <p:cNvPr id="10" name="Rounded Rectangle 9"/>
          <p:cNvSpPr/>
          <p:nvPr/>
        </p:nvSpPr>
        <p:spPr>
          <a:xfrm>
            <a:off x="5181178" y="4140268"/>
            <a:ext cx="6503652" cy="633544"/>
          </a:xfrm>
          <a:prstGeom prst="roundRect">
            <a:avLst/>
          </a:prstGeom>
          <a:blipFill>
            <a:blip r:embed="rId4"/>
            <a:tile tx="0" ty="0" sx="100000" sy="100000" flip="none" algn="tl"/>
          </a:blipFill>
          <a:ln w="19050"/>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2400" dirty="0">
                <a:solidFill>
                  <a:srgbClr val="000000"/>
                </a:solidFill>
                <a:latin typeface="Times New Roman" panose="02020603050405020304" pitchFamily="18" charset="0"/>
                <a:ea typeface="Times New Roman" panose="02020603050405020304" pitchFamily="18" charset="0"/>
              </a:rPr>
              <a:t>c) Chỉ tính chất của món ăn: </a:t>
            </a:r>
            <a:r>
              <a:rPr lang="vi-VN" sz="2400" i="1" dirty="0">
                <a:solidFill>
                  <a:srgbClr val="000000"/>
                </a:solidFill>
                <a:latin typeface="Times New Roman" panose="02020603050405020304" pitchFamily="18" charset="0"/>
                <a:ea typeface="Times New Roman" panose="02020603050405020304" pitchFamily="18" charset="0"/>
              </a:rPr>
              <a:t>bánh xốp</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bánh</a:t>
            </a:r>
            <a:r>
              <a:rPr lang="en-US" sz="2400" i="1" dirty="0">
                <a:solidFill>
                  <a:srgbClr val="000000"/>
                </a:solidFill>
                <a:latin typeface="Times New Roman" panose="02020603050405020304" pitchFamily="18" charset="0"/>
                <a:ea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rPr>
              <a:t>bèo</a:t>
            </a:r>
            <a:endParaRPr lang="en-US" sz="2000" dirty="0">
              <a:effectLst/>
              <a:latin typeface="Times New Roman" panose="02020603050405020304" pitchFamily="18" charset="0"/>
              <a:ea typeface="Times New Roman" panose="02020603050405020304" pitchFamily="18" charset="0"/>
            </a:endParaRPr>
          </a:p>
        </p:txBody>
      </p:sp>
      <p:sp>
        <p:nvSpPr>
          <p:cNvPr id="11" name="Rounded Rectangle 10"/>
          <p:cNvSpPr/>
          <p:nvPr/>
        </p:nvSpPr>
        <p:spPr>
          <a:xfrm>
            <a:off x="5181178" y="4896620"/>
            <a:ext cx="6503652" cy="633544"/>
          </a:xfrm>
          <a:prstGeom prst="roundRect">
            <a:avLst/>
          </a:prstGeom>
          <a:blipFill>
            <a:blip r:embed="rId4"/>
            <a:tile tx="0" ty="0" sx="100000" sy="100000" flip="none" algn="tl"/>
          </a:blipFill>
          <a:ln w="19050"/>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2400">
                <a:solidFill>
                  <a:srgbClr val="000000"/>
                </a:solidFill>
                <a:latin typeface="Times New Roman" panose="02020603050405020304" pitchFamily="18" charset="0"/>
                <a:ea typeface="Times New Roman" panose="02020603050405020304" pitchFamily="18" charset="0"/>
              </a:rPr>
              <a:t>d) Chỉ hình dáng của món ăn: </a:t>
            </a:r>
            <a:r>
              <a:rPr lang="vi-VN" sz="2400" i="1">
                <a:solidFill>
                  <a:srgbClr val="000000"/>
                </a:solidFill>
                <a:latin typeface="Times New Roman" panose="02020603050405020304" pitchFamily="18" charset="0"/>
                <a:ea typeface="Times New Roman" panose="02020603050405020304" pitchFamily="18" charset="0"/>
              </a:rPr>
              <a:t>bánh tai voi </a:t>
            </a:r>
            <a:endParaRPr lang="en-US" sz="2000">
              <a:effectLst/>
              <a:latin typeface="Times New Roman" panose="02020603050405020304" pitchFamily="18" charset="0"/>
              <a:ea typeface="Times New Roman" panose="02020603050405020304" pitchFamily="18" charset="0"/>
            </a:endParaRPr>
          </a:p>
        </p:txBody>
      </p:sp>
      <p:sp>
        <p:nvSpPr>
          <p:cNvPr id="14" name="Plaque 13"/>
          <p:cNvSpPr/>
          <p:nvPr/>
        </p:nvSpPr>
        <p:spPr>
          <a:xfrm>
            <a:off x="292100" y="330200"/>
            <a:ext cx="5851525" cy="596900"/>
          </a:xfrm>
          <a:prstGeom prst="plaque">
            <a:avLst/>
          </a:prstGeom>
          <a:blipFill>
            <a:blip r:embed="rId5"/>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600" b="1" dirty="0">
                <a:solidFill>
                  <a:srgbClr val="0D0D0D"/>
                </a:solidFill>
                <a:latin typeface="Times New Roman" panose="02020603050405020304" pitchFamily="18" charset="0"/>
                <a:ea typeface="Times New Roman" panose="02020603050405020304" pitchFamily="18" charset="0"/>
              </a:rPr>
              <a:t>II. </a:t>
            </a:r>
            <a:r>
              <a:rPr lang="en-US" sz="3600" b="1" dirty="0" err="1">
                <a:solidFill>
                  <a:srgbClr val="0D0D0D"/>
                </a:solidFill>
                <a:latin typeface="Times New Roman" panose="02020603050405020304" pitchFamily="18" charset="0"/>
                <a:ea typeface="Times New Roman" panose="02020603050405020304" pitchFamily="18" charset="0"/>
              </a:rPr>
              <a:t>Thực</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hành</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Tiếng</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Việt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8932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Callout 6"/>
          <p:cNvSpPr/>
          <p:nvPr/>
        </p:nvSpPr>
        <p:spPr>
          <a:xfrm>
            <a:off x="452124" y="1384300"/>
            <a:ext cx="4646949" cy="4787900"/>
          </a:xfrm>
          <a:prstGeom prst="rightArrowCallout">
            <a:avLst/>
          </a:prstGeom>
          <a:solidFill>
            <a:schemeClr val="bg1"/>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1400" b="1" dirty="0">
                <a:solidFill>
                  <a:schemeClr val="accent5">
                    <a:lumMod val="50000"/>
                  </a:schemeClr>
                </a:solidFill>
                <a:latin typeface="Times New Roman" panose="02020603050405020304" pitchFamily="18" charset="0"/>
                <a:ea typeface="Times New Roman" panose="02020603050405020304" pitchFamily="18" charset="0"/>
              </a:rPr>
              <a:t>4. Bài tập 4:</a:t>
            </a:r>
            <a:r>
              <a:rPr lang="vi-VN" sz="1400" dirty="0">
                <a:solidFill>
                  <a:schemeClr val="accent5">
                    <a:lumMod val="50000"/>
                  </a:schemeClr>
                </a:solidFill>
                <a:latin typeface="Times New Roman" panose="02020603050405020304" pitchFamily="18" charset="0"/>
                <a:ea typeface="Times New Roman" panose="02020603050405020304" pitchFamily="18" charset="0"/>
              </a:rPr>
              <a:t> </a:t>
            </a:r>
            <a:r>
              <a:rPr lang="vi-VN" sz="1400" b="1" dirty="0">
                <a:solidFill>
                  <a:schemeClr val="accent5">
                    <a:lumMod val="50000"/>
                  </a:schemeClr>
                </a:solidFill>
                <a:latin typeface="Times New Roman" panose="02020603050405020304" pitchFamily="18" charset="0"/>
                <a:ea typeface="Times New Roman" panose="02020603050405020304" pitchFamily="18" charset="0"/>
              </a:rPr>
              <a:t> </a:t>
            </a:r>
            <a:r>
              <a:rPr lang="vi-VN" sz="1400" b="1" dirty="0">
                <a:solidFill>
                  <a:srgbClr val="1A0DAB"/>
                </a:solidFill>
                <a:latin typeface="Times New Roman" panose="02020603050405020304" pitchFamily="18" charset="0"/>
                <a:ea typeface="Times New Roman" panose="02020603050405020304" pitchFamily="18" charset="0"/>
              </a:rPr>
              <a:t>Xếp từ láy trong các câ</a:t>
            </a:r>
            <a:r>
              <a:rPr lang="en-US" sz="1400" b="1" dirty="0">
                <a:solidFill>
                  <a:srgbClr val="1A0DAB"/>
                </a:solidFill>
                <a:latin typeface="Times New Roman" panose="02020603050405020304" pitchFamily="18" charset="0"/>
                <a:ea typeface="Times New Roman" panose="02020603050405020304" pitchFamily="18" charset="0"/>
              </a:rPr>
              <a:t>u</a:t>
            </a:r>
            <a:r>
              <a:rPr lang="vi-VN" sz="1400" b="1" dirty="0">
                <a:solidFill>
                  <a:srgbClr val="1A0DAB"/>
                </a:solidFill>
                <a:latin typeface="Times New Roman" panose="02020603050405020304" pitchFamily="18" charset="0"/>
                <a:ea typeface="Times New Roman" panose="02020603050405020304" pitchFamily="18" charset="0"/>
              </a:rPr>
              <a:t> dưới đây vào nhóm thích hợp:</a:t>
            </a:r>
            <a:endParaRPr lang="en-US" sz="1400" dirty="0">
              <a:latin typeface="Times New Roman" panose="02020603050405020304" pitchFamily="18" charset="0"/>
              <a:ea typeface="Times New Roman" panose="02020603050405020304" pitchFamily="18" charset="0"/>
            </a:endParaRPr>
          </a:p>
          <a:p>
            <a:pPr>
              <a:lnSpc>
                <a:spcPct val="115000"/>
              </a:lnSpc>
            </a:pPr>
            <a:r>
              <a:rPr lang="vi-VN" sz="1400" i="1" dirty="0">
                <a:solidFill>
                  <a:srgbClr val="1A0DAB"/>
                </a:solidFill>
                <a:latin typeface="Times New Roman" panose="02020603050405020304" pitchFamily="18" charset="0"/>
                <a:ea typeface="Times New Roman" panose="02020603050405020304" pitchFamily="18" charset="0"/>
              </a:rPr>
              <a:t>- Cậu sống lủi thủi trong túp l</a:t>
            </a:r>
            <a:r>
              <a:rPr lang="en-US" sz="1400" i="1" dirty="0">
                <a:solidFill>
                  <a:srgbClr val="1A0DAB"/>
                </a:solidFill>
                <a:latin typeface="Times New Roman" panose="02020603050405020304" pitchFamily="18" charset="0"/>
                <a:ea typeface="Times New Roman" panose="02020603050405020304" pitchFamily="18" charset="0"/>
              </a:rPr>
              <a:t>ề</a:t>
            </a:r>
            <a:r>
              <a:rPr lang="vi-VN" sz="1400" i="1" dirty="0">
                <a:solidFill>
                  <a:srgbClr val="1A0DAB"/>
                </a:solidFill>
                <a:latin typeface="Times New Roman" panose="02020603050405020304" pitchFamily="18" charset="0"/>
                <a:ea typeface="Times New Roman" panose="02020603050405020304" pitchFamily="18" charset="0"/>
              </a:rPr>
              <a:t>u cũ dựng dưới gốc đa. (Thạch Sanh)</a:t>
            </a:r>
            <a:endParaRPr lang="en-US" sz="1400" dirty="0">
              <a:latin typeface="Times New Roman" panose="02020603050405020304" pitchFamily="18" charset="0"/>
              <a:ea typeface="Times New Roman" panose="02020603050405020304" pitchFamily="18" charset="0"/>
            </a:endParaRPr>
          </a:p>
          <a:p>
            <a:pPr>
              <a:lnSpc>
                <a:spcPct val="115000"/>
              </a:lnSpc>
            </a:pPr>
            <a:r>
              <a:rPr lang="vi-VN" sz="1400" i="1" dirty="0">
                <a:solidFill>
                  <a:srgbClr val="1A0DAB"/>
                </a:solidFill>
                <a:latin typeface="Times New Roman" panose="02020603050405020304" pitchFamily="18" charset="0"/>
                <a:ea typeface="Times New Roman" panose="02020603050405020304" pitchFamily="18" charset="0"/>
              </a:rPr>
              <a:t>- Suốt ngày, nàng chẳng nói, chẳng cười, mặt buồn rười rượi. (Thạch Sanh)</a:t>
            </a:r>
            <a:endParaRPr lang="en-US" sz="1400" dirty="0">
              <a:latin typeface="Times New Roman" panose="02020603050405020304" pitchFamily="18" charset="0"/>
              <a:ea typeface="Times New Roman" panose="02020603050405020304" pitchFamily="18" charset="0"/>
            </a:endParaRPr>
          </a:p>
          <a:p>
            <a:pPr>
              <a:lnSpc>
                <a:spcPct val="115000"/>
              </a:lnSpc>
            </a:pPr>
            <a:r>
              <a:rPr lang="vi-VN" sz="1400" i="1" dirty="0">
                <a:solidFill>
                  <a:srgbClr val="1A0DAB"/>
                </a:solidFill>
                <a:latin typeface="Times New Roman" panose="02020603050405020304" pitchFamily="18" charset="0"/>
                <a:ea typeface="Times New Roman" panose="02020603050405020304" pitchFamily="18" charset="0"/>
              </a:rPr>
              <a:t>- Một hôm, cô út vừa mang cơm đến dưới chân đồi thì nghe tiếng sáo véo von. Cô lấy làm lạ, rón rén bước lên, nấp sau bụi cây rình xem thì thấy một chàng trai khôi ngô đang ngồi trên chiếc võng đào mắc vào hai c</a:t>
            </a:r>
            <a:r>
              <a:rPr lang="en-US" sz="1400" i="1" dirty="0">
                <a:solidFill>
                  <a:srgbClr val="1A0DAB"/>
                </a:solidFill>
                <a:latin typeface="Times New Roman" panose="02020603050405020304" pitchFamily="18" charset="0"/>
                <a:ea typeface="Times New Roman" panose="02020603050405020304" pitchFamily="18" charset="0"/>
              </a:rPr>
              <a:t>à</a:t>
            </a:r>
            <a:r>
              <a:rPr lang="vi-VN" sz="1400" i="1" dirty="0">
                <a:solidFill>
                  <a:srgbClr val="1A0DAB"/>
                </a:solidFill>
                <a:latin typeface="Times New Roman" panose="02020603050405020304" pitchFamily="18" charset="0"/>
                <a:ea typeface="Times New Roman" panose="02020603050405020304" pitchFamily="18" charset="0"/>
              </a:rPr>
              <a:t>nh cây, thổi sáo cho đ</a:t>
            </a:r>
            <a:r>
              <a:rPr lang="en-US" sz="1400" i="1" dirty="0">
                <a:solidFill>
                  <a:srgbClr val="1A0DAB"/>
                </a:solidFill>
                <a:latin typeface="Times New Roman" panose="02020603050405020304" pitchFamily="18" charset="0"/>
                <a:ea typeface="Times New Roman" panose="02020603050405020304" pitchFamily="18" charset="0"/>
              </a:rPr>
              <a:t>à</a:t>
            </a:r>
            <a:r>
              <a:rPr lang="vi-VN" sz="1400" i="1" dirty="0">
                <a:solidFill>
                  <a:srgbClr val="1A0DAB"/>
                </a:solidFill>
                <a:latin typeface="Times New Roman" panose="02020603050405020304" pitchFamily="18" charset="0"/>
                <a:ea typeface="Times New Roman" panose="02020603050405020304" pitchFamily="18" charset="0"/>
              </a:rPr>
              <a:t>n bò gặm c</a:t>
            </a:r>
            <a:r>
              <a:rPr lang="en-US" sz="1400" i="1" dirty="0">
                <a:solidFill>
                  <a:srgbClr val="1A0DAB"/>
                </a:solidFill>
                <a:latin typeface="Times New Roman" panose="02020603050405020304" pitchFamily="18" charset="0"/>
                <a:ea typeface="Times New Roman" panose="02020603050405020304" pitchFamily="18" charset="0"/>
              </a:rPr>
              <a:t>ỏ</a:t>
            </a:r>
            <a:r>
              <a:rPr lang="vi-VN" sz="1400" i="1" dirty="0">
                <a:solidFill>
                  <a:srgbClr val="1A0DAB"/>
                </a:solidFill>
                <a:latin typeface="Times New Roman" panose="02020603050405020304" pitchFamily="18" charset="0"/>
                <a:ea typeface="Times New Roman" panose="02020603050405020304" pitchFamily="18" charset="0"/>
              </a:rPr>
              <a:t>. (Sọ Dừa)</a:t>
            </a:r>
            <a:endParaRPr lang="en-US" sz="1400" dirty="0">
              <a:latin typeface="Times New Roman" panose="02020603050405020304" pitchFamily="18" charset="0"/>
              <a:ea typeface="Times New Roman" panose="02020603050405020304" pitchFamily="18" charset="0"/>
            </a:endParaRPr>
          </a:p>
          <a:p>
            <a:pPr>
              <a:lnSpc>
                <a:spcPct val="115000"/>
              </a:lnSpc>
            </a:pPr>
            <a:r>
              <a:rPr lang="vi-VN" sz="1400" dirty="0">
                <a:solidFill>
                  <a:srgbClr val="1A0DAB"/>
                </a:solidFill>
                <a:latin typeface="Times New Roman" panose="02020603050405020304" pitchFamily="18" charset="0"/>
                <a:ea typeface="Times New Roman" panose="02020603050405020304" pitchFamily="18" charset="0"/>
              </a:rPr>
              <a:t>a) Gợi tả dáng vẻ, trạng thái của sự vật, ví dụ: lom khom.</a:t>
            </a:r>
            <a:endParaRPr lang="en-US" sz="1400" dirty="0">
              <a:latin typeface="Times New Roman" panose="02020603050405020304" pitchFamily="18" charset="0"/>
              <a:ea typeface="Times New Roman" panose="02020603050405020304" pitchFamily="18" charset="0"/>
            </a:endParaRPr>
          </a:p>
          <a:p>
            <a:pPr>
              <a:lnSpc>
                <a:spcPct val="115000"/>
              </a:lnSpc>
            </a:pPr>
            <a:r>
              <a:rPr lang="vi-VN" sz="1400" dirty="0">
                <a:solidFill>
                  <a:srgbClr val="1A0DAB"/>
                </a:solidFill>
                <a:latin typeface="Times New Roman" panose="02020603050405020304" pitchFamily="18" charset="0"/>
                <a:ea typeface="Times New Roman" panose="02020603050405020304" pitchFamily="18" charset="0"/>
              </a:rPr>
              <a:t>b) Gợi tả âm thanh, ví dụ: ríu rít.</a:t>
            </a:r>
            <a:endParaRPr lang="en-US" sz="1400" dirty="0">
              <a:effectLst/>
              <a:latin typeface="Times New Roman" panose="02020603050405020304" pitchFamily="18" charset="0"/>
              <a:ea typeface="Times New Roman" panose="02020603050405020304" pitchFamily="18" charset="0"/>
            </a:endParaRPr>
          </a:p>
        </p:txBody>
      </p:sp>
      <p:pic>
        <p:nvPicPr>
          <p:cNvPr id="12" name="Picture 11"/>
          <p:cNvPicPr>
            <a:picLocks noChangeAspect="1"/>
          </p:cNvPicPr>
          <p:nvPr/>
        </p:nvPicPr>
        <p:blipFill>
          <a:blip r:embed="rId2"/>
          <a:stretch>
            <a:fillRect/>
          </a:stretch>
        </p:blipFill>
        <p:spPr>
          <a:xfrm>
            <a:off x="8904888" y="-102652"/>
            <a:ext cx="1462604" cy="1462604"/>
          </a:xfrm>
          <a:prstGeom prst="rect">
            <a:avLst/>
          </a:prstGeom>
        </p:spPr>
      </p:pic>
      <p:sp>
        <p:nvSpPr>
          <p:cNvPr id="13" name="Round Single Corner Rectangle 12"/>
          <p:cNvSpPr/>
          <p:nvPr/>
        </p:nvSpPr>
        <p:spPr>
          <a:xfrm>
            <a:off x="10367492" y="316852"/>
            <a:ext cx="1417351" cy="755650"/>
          </a:xfrm>
          <a:prstGeom prst="round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smtClean="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Nhóm</a:t>
            </a:r>
            <a:r>
              <a:rPr kumimoji="0" lang="en-US" sz="2400" b="1" i="0" u="none" strike="noStrike" kern="1200" cap="none" spc="0" normalizeH="0" baseline="0" noProof="0" dirty="0" smtClean="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 4</a:t>
            </a:r>
            <a:endParaRPr kumimoji="0" lang="en-US" sz="24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2"/>
          <p:cNvSpPr/>
          <p:nvPr/>
        </p:nvSpPr>
        <p:spPr>
          <a:xfrm>
            <a:off x="5236224" y="2348964"/>
            <a:ext cx="6503652" cy="1138754"/>
          </a:xfrm>
          <a:prstGeom prst="roundRect">
            <a:avLst/>
          </a:prstGeom>
          <a:blipFill>
            <a:blip r:embed="rId3"/>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5000"/>
              </a:lnSpc>
            </a:pPr>
            <a:r>
              <a:rPr lang="en-US" sz="3200" dirty="0" smtClean="0">
                <a:solidFill>
                  <a:srgbClr val="000000"/>
                </a:solidFill>
                <a:latin typeface="Times New Roman" panose="02020603050405020304" pitchFamily="18" charset="0"/>
                <a:ea typeface="Times New Roman" panose="02020603050405020304" pitchFamily="18" charset="0"/>
              </a:rPr>
              <a:t>a) </a:t>
            </a:r>
            <a:r>
              <a:rPr lang="en-US" sz="3200" dirty="0" err="1">
                <a:solidFill>
                  <a:srgbClr val="000000"/>
                </a:solidFill>
                <a:latin typeface="Times New Roman" panose="02020603050405020304" pitchFamily="18" charset="0"/>
                <a:ea typeface="Times New Roman" panose="02020603050405020304" pitchFamily="18" charset="0"/>
              </a:rPr>
              <a:t>Gợi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tả</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dáng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vẻ</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trạng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thái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sự</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vật</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err="1">
                <a:solidFill>
                  <a:srgbClr val="0070C0"/>
                </a:solidFill>
                <a:latin typeface="Times New Roman" panose="02020603050405020304" pitchFamily="18" charset="0"/>
                <a:ea typeface="Times New Roman" panose="02020603050405020304" pitchFamily="18" charset="0"/>
              </a:rPr>
              <a:t>lủi</a:t>
            </a:r>
            <a:r>
              <a:rPr lang="en-US" sz="3200" i="1" dirty="0">
                <a:solidFill>
                  <a:srgbClr val="0070C0"/>
                </a:solidFill>
                <a:latin typeface="Times New Roman" panose="02020603050405020304" pitchFamily="18" charset="0"/>
                <a:ea typeface="Times New Roman" panose="02020603050405020304" pitchFamily="18" charset="0"/>
              </a:rPr>
              <a:t> </a:t>
            </a:r>
            <a:r>
              <a:rPr lang="en-US" sz="3200" i="1" dirty="0" err="1">
                <a:solidFill>
                  <a:srgbClr val="0070C0"/>
                </a:solidFill>
                <a:latin typeface="Times New Roman" panose="02020603050405020304" pitchFamily="18" charset="0"/>
                <a:ea typeface="Times New Roman" panose="02020603050405020304" pitchFamily="18" charset="0"/>
              </a:rPr>
              <a:t>thủi</a:t>
            </a:r>
            <a:r>
              <a:rPr lang="en-US" sz="3200" i="1" dirty="0">
                <a:solidFill>
                  <a:srgbClr val="0070C0"/>
                </a:solidFill>
                <a:latin typeface="Times New Roman" panose="02020603050405020304" pitchFamily="18" charset="0"/>
                <a:ea typeface="Times New Roman" panose="02020603050405020304" pitchFamily="18" charset="0"/>
              </a:rPr>
              <a:t>, </a:t>
            </a:r>
            <a:r>
              <a:rPr lang="en-US" sz="3200" i="1" dirty="0" err="1">
                <a:solidFill>
                  <a:srgbClr val="0070C0"/>
                </a:solidFill>
                <a:latin typeface="Times New Roman" panose="02020603050405020304" pitchFamily="18" charset="0"/>
                <a:ea typeface="Times New Roman" panose="02020603050405020304" pitchFamily="18" charset="0"/>
              </a:rPr>
              <a:t>rười</a:t>
            </a:r>
            <a:r>
              <a:rPr lang="en-US" sz="3200" i="1" dirty="0">
                <a:solidFill>
                  <a:srgbClr val="0070C0"/>
                </a:solidFill>
                <a:latin typeface="Times New Roman" panose="02020603050405020304" pitchFamily="18" charset="0"/>
                <a:ea typeface="Times New Roman" panose="02020603050405020304" pitchFamily="18" charset="0"/>
              </a:rPr>
              <a:t> </a:t>
            </a:r>
            <a:r>
              <a:rPr lang="en-US" sz="3200" i="1" dirty="0" err="1">
                <a:solidFill>
                  <a:srgbClr val="0070C0"/>
                </a:solidFill>
                <a:latin typeface="Times New Roman" panose="02020603050405020304" pitchFamily="18" charset="0"/>
                <a:ea typeface="Times New Roman" panose="02020603050405020304" pitchFamily="18" charset="0"/>
              </a:rPr>
              <a:t>rượi</a:t>
            </a:r>
            <a:r>
              <a:rPr lang="en-US" sz="3200" i="1" dirty="0">
                <a:solidFill>
                  <a:srgbClr val="0070C0"/>
                </a:solidFill>
                <a:latin typeface="Times New Roman" panose="02020603050405020304" pitchFamily="18" charset="0"/>
                <a:ea typeface="Times New Roman" panose="02020603050405020304" pitchFamily="18" charset="0"/>
              </a:rPr>
              <a:t>, </a:t>
            </a:r>
            <a:r>
              <a:rPr lang="en-US" sz="3200" i="1" dirty="0" err="1">
                <a:solidFill>
                  <a:srgbClr val="0070C0"/>
                </a:solidFill>
                <a:latin typeface="Times New Roman" panose="02020603050405020304" pitchFamily="18" charset="0"/>
                <a:ea typeface="Times New Roman" panose="02020603050405020304" pitchFamily="18" charset="0"/>
              </a:rPr>
              <a:t>rón</a:t>
            </a:r>
            <a:r>
              <a:rPr lang="en-US" sz="3200" i="1" dirty="0">
                <a:solidFill>
                  <a:srgbClr val="0070C0"/>
                </a:solidFill>
                <a:latin typeface="Times New Roman" panose="02020603050405020304" pitchFamily="18" charset="0"/>
                <a:ea typeface="Times New Roman" panose="02020603050405020304" pitchFamily="18" charset="0"/>
              </a:rPr>
              <a:t> </a:t>
            </a:r>
            <a:r>
              <a:rPr lang="en-US" sz="3200" i="1" dirty="0" err="1">
                <a:solidFill>
                  <a:srgbClr val="0070C0"/>
                </a:solidFill>
                <a:latin typeface="Times New Roman" panose="02020603050405020304" pitchFamily="18" charset="0"/>
                <a:ea typeface="Times New Roman" panose="02020603050405020304" pitchFamily="18" charset="0"/>
              </a:rPr>
              <a:t>rén</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endParaRPr>
          </a:p>
        </p:txBody>
      </p:sp>
      <p:sp>
        <p:nvSpPr>
          <p:cNvPr id="14" name="Rounded Rectangle 13"/>
          <p:cNvSpPr/>
          <p:nvPr/>
        </p:nvSpPr>
        <p:spPr>
          <a:xfrm>
            <a:off x="5236224" y="4085154"/>
            <a:ext cx="6503652" cy="1138754"/>
          </a:xfrm>
          <a:prstGeom prst="roundRect">
            <a:avLst/>
          </a:prstGeom>
          <a:blipFill>
            <a:blip r:embed="rId3"/>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vi-VN" sz="3200" dirty="0">
                <a:solidFill>
                  <a:srgbClr val="000000"/>
                </a:solidFill>
                <a:latin typeface="Times New Roman" panose="02020603050405020304" pitchFamily="18" charset="0"/>
                <a:ea typeface="Times New Roman" panose="02020603050405020304" pitchFamily="18" charset="0"/>
              </a:rPr>
              <a:t>b) Gợi tả âm thanh: </a:t>
            </a:r>
            <a:r>
              <a:rPr lang="vi-VN" sz="3200" i="1" dirty="0">
                <a:solidFill>
                  <a:srgbClr val="0070C0"/>
                </a:solidFill>
                <a:latin typeface="Times New Roman" panose="02020603050405020304" pitchFamily="18" charset="0"/>
                <a:ea typeface="Times New Roman" panose="02020603050405020304" pitchFamily="18" charset="0"/>
              </a:rPr>
              <a:t>véo von</a:t>
            </a:r>
            <a:endParaRPr lang="en-US" sz="3200" dirty="0">
              <a:latin typeface="Times New Roman" panose="02020603050405020304" pitchFamily="18" charset="0"/>
              <a:ea typeface="Times New Roman" panose="02020603050405020304" pitchFamily="18" charset="0"/>
            </a:endParaRPr>
          </a:p>
        </p:txBody>
      </p:sp>
      <p:sp>
        <p:nvSpPr>
          <p:cNvPr id="8" name="Plaque 7"/>
          <p:cNvSpPr/>
          <p:nvPr/>
        </p:nvSpPr>
        <p:spPr>
          <a:xfrm>
            <a:off x="292100" y="330200"/>
            <a:ext cx="5851525" cy="596900"/>
          </a:xfrm>
          <a:prstGeom prst="plaque">
            <a:avLst/>
          </a:prstGeom>
          <a:blipFill>
            <a:blip r:embed="rId4"/>
            <a:tile tx="0" ty="0" sx="100000" sy="100000" flip="none" algn="tl"/>
          </a:blip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3600" b="1" dirty="0">
                <a:solidFill>
                  <a:srgbClr val="0D0D0D"/>
                </a:solidFill>
                <a:latin typeface="Times New Roman" panose="02020603050405020304" pitchFamily="18" charset="0"/>
                <a:ea typeface="Times New Roman" panose="02020603050405020304" pitchFamily="18" charset="0"/>
              </a:rPr>
              <a:t>II. </a:t>
            </a:r>
            <a:r>
              <a:rPr lang="en-US" sz="3600" b="1" dirty="0" err="1">
                <a:solidFill>
                  <a:srgbClr val="0D0D0D"/>
                </a:solidFill>
                <a:latin typeface="Times New Roman" panose="02020603050405020304" pitchFamily="18" charset="0"/>
                <a:ea typeface="Times New Roman" panose="02020603050405020304" pitchFamily="18" charset="0"/>
              </a:rPr>
              <a:t>Thực</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hành</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Tiếng</a:t>
            </a:r>
            <a:r>
              <a:rPr lang="en-US" sz="3600" b="1" dirty="0">
                <a:solidFill>
                  <a:srgbClr val="0D0D0D"/>
                </a:solidFill>
                <a:latin typeface="Times New Roman" panose="02020603050405020304" pitchFamily="18" charset="0"/>
                <a:ea typeface="Times New Roman" panose="02020603050405020304" pitchFamily="18" charset="0"/>
              </a:rPr>
              <a:t> </a:t>
            </a:r>
            <a:r>
              <a:rPr lang="en-US" sz="3600" b="1" dirty="0" err="1">
                <a:solidFill>
                  <a:srgbClr val="0D0D0D"/>
                </a:solidFill>
                <a:latin typeface="Times New Roman" panose="02020603050405020304" pitchFamily="18" charset="0"/>
                <a:ea typeface="Times New Roman" panose="02020603050405020304" pitchFamily="18" charset="0"/>
              </a:rPr>
              <a:t>Việt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711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3855</TotalTime>
  <Words>902</Words>
  <Application>Microsoft Office PowerPoint</Application>
  <PresentationFormat>Widescreen</PresentationFormat>
  <Paragraphs>77</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TBC</dc:creator>
  <cp:lastModifiedBy>Admin</cp:lastModifiedBy>
  <cp:revision>155</cp:revision>
  <dcterms:created xsi:type="dcterms:W3CDTF">2021-05-29T02:48:06Z</dcterms:created>
  <dcterms:modified xsi:type="dcterms:W3CDTF">2023-10-05T16:07:44Z</dcterms:modified>
</cp:coreProperties>
</file>