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404" r:id="rId4"/>
    <p:sldId id="397" r:id="rId5"/>
    <p:sldId id="263" r:id="rId6"/>
    <p:sldId id="369" r:id="rId7"/>
    <p:sldId id="371" r:id="rId8"/>
    <p:sldId id="375" r:id="rId9"/>
    <p:sldId id="376" r:id="rId10"/>
    <p:sldId id="377" r:id="rId11"/>
    <p:sldId id="373" r:id="rId12"/>
    <p:sldId id="378" r:id="rId13"/>
    <p:sldId id="381" r:id="rId14"/>
    <p:sldId id="382" r:id="rId15"/>
    <p:sldId id="385" r:id="rId16"/>
    <p:sldId id="398" r:id="rId17"/>
    <p:sldId id="400" r:id="rId18"/>
    <p:sldId id="386" r:id="rId19"/>
    <p:sldId id="30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676EFED1-3C4A-4523-A3A0-B659A747FAB9}"/>
    <pc:docChg chg="undo custSel addSld delSld modSld sldOrd">
      <pc:chgData name="Thúy Mai" userId="222f1c7e07c9bd7a" providerId="LiveId" clId="{676EFED1-3C4A-4523-A3A0-B659A747FAB9}" dt="2022-12-01T15:05:30.620" v="884" actId="1076"/>
      <pc:docMkLst>
        <pc:docMk/>
      </pc:docMkLst>
      <pc:sldChg chg="addSp delSp modSp mod">
        <pc:chgData name="Thúy Mai" userId="222f1c7e07c9bd7a" providerId="LiveId" clId="{676EFED1-3C4A-4523-A3A0-B659A747FAB9}" dt="2022-12-01T14:17:21.279" v="16" actId="1076"/>
        <pc:sldMkLst>
          <pc:docMk/>
          <pc:sldMk cId="1503946666" sldId="257"/>
        </pc:sldMkLst>
        <pc:spChg chg="mod">
          <ac:chgData name="Thúy Mai" userId="222f1c7e07c9bd7a" providerId="LiveId" clId="{676EFED1-3C4A-4523-A3A0-B659A747FAB9}" dt="2022-12-01T14:17:21.279" v="16" actId="1076"/>
          <ac:spMkLst>
            <pc:docMk/>
            <pc:sldMk cId="1503946666" sldId="257"/>
            <ac:spMk id="5" creationId="{A4AA1C0B-7F18-1A8F-349C-8E8B0EE092C1}"/>
          </ac:spMkLst>
        </pc:spChg>
        <pc:graphicFrameChg chg="add del mod">
          <ac:chgData name="Thúy Mai" userId="222f1c7e07c9bd7a" providerId="LiveId" clId="{676EFED1-3C4A-4523-A3A0-B659A747FAB9}" dt="2022-12-01T14:16:30.527" v="2"/>
          <ac:graphicFrameMkLst>
            <pc:docMk/>
            <pc:sldMk cId="1503946666" sldId="257"/>
            <ac:graphicFrameMk id="2" creationId="{5DFB69B4-51C9-C2EC-C104-68EF80183BD6}"/>
          </ac:graphicFrameMkLst>
        </pc:graphicFrameChg>
      </pc:sldChg>
      <pc:sldChg chg="addSp delSp modSp mod delAnim modAnim">
        <pc:chgData name="Thúy Mai" userId="222f1c7e07c9bd7a" providerId="LiveId" clId="{676EFED1-3C4A-4523-A3A0-B659A747FAB9}" dt="2022-12-01T14:20:02.583" v="86"/>
        <pc:sldMkLst>
          <pc:docMk/>
          <pc:sldMk cId="1242800281" sldId="259"/>
        </pc:sldMkLst>
        <pc:spChg chg="mod">
          <ac:chgData name="Thúy Mai" userId="222f1c7e07c9bd7a" providerId="LiveId" clId="{676EFED1-3C4A-4523-A3A0-B659A747FAB9}" dt="2022-12-01T14:18:56.355" v="41" actId="14100"/>
          <ac:spMkLst>
            <pc:docMk/>
            <pc:sldMk cId="1242800281" sldId="259"/>
            <ac:spMk id="8" creationId="{3CCFF14D-34D6-E878-5EB5-28FEE0B6B7B5}"/>
          </ac:spMkLst>
        </pc:spChg>
        <pc:spChg chg="del">
          <ac:chgData name="Thúy Mai" userId="222f1c7e07c9bd7a" providerId="LiveId" clId="{676EFED1-3C4A-4523-A3A0-B659A747FAB9}" dt="2022-12-01T14:19:11.384" v="42" actId="478"/>
          <ac:spMkLst>
            <pc:docMk/>
            <pc:sldMk cId="1242800281" sldId="259"/>
            <ac:spMk id="10" creationId="{E4E2DEB6-0D59-2C47-FE87-F8C714B9792C}"/>
          </ac:spMkLst>
        </pc:spChg>
        <pc:graphicFrameChg chg="add del mod">
          <ac:chgData name="Thúy Mai" userId="222f1c7e07c9bd7a" providerId="LiveId" clId="{676EFED1-3C4A-4523-A3A0-B659A747FAB9}" dt="2022-12-01T14:17:37.356" v="19"/>
          <ac:graphicFrameMkLst>
            <pc:docMk/>
            <pc:sldMk cId="1242800281" sldId="259"/>
            <ac:graphicFrameMk id="2" creationId="{B3BB36A3-AEB5-0615-47F3-49DDB970B486}"/>
          </ac:graphicFrameMkLst>
        </pc:graphicFrameChg>
        <pc:picChg chg="del">
          <ac:chgData name="Thúy Mai" userId="222f1c7e07c9bd7a" providerId="LiveId" clId="{676EFED1-3C4A-4523-A3A0-B659A747FAB9}" dt="2022-12-01T14:17:59.984" v="28" actId="478"/>
          <ac:picMkLst>
            <pc:docMk/>
            <pc:sldMk cId="1242800281" sldId="259"/>
            <ac:picMk id="6" creationId="{D79BEE78-E745-8B01-583F-812643BC3B70}"/>
          </ac:picMkLst>
        </pc:picChg>
        <pc:picChg chg="add del mod">
          <ac:chgData name="Thúy Mai" userId="222f1c7e07c9bd7a" providerId="LiveId" clId="{676EFED1-3C4A-4523-A3A0-B659A747FAB9}" dt="2022-12-01T14:18:38.020" v="36" actId="478"/>
          <ac:picMkLst>
            <pc:docMk/>
            <pc:sldMk cId="1242800281" sldId="259"/>
            <ac:picMk id="7" creationId="{FCD2150D-DB63-8AC3-3471-77808CBECA6F}"/>
          </ac:picMkLst>
        </pc:picChg>
        <pc:picChg chg="add del mod">
          <ac:chgData name="Thúy Mai" userId="222f1c7e07c9bd7a" providerId="LiveId" clId="{676EFED1-3C4A-4523-A3A0-B659A747FAB9}" dt="2022-12-01T14:18:45.025" v="39" actId="1076"/>
          <ac:picMkLst>
            <pc:docMk/>
            <pc:sldMk cId="1242800281" sldId="259"/>
            <ac:picMk id="11" creationId="{3EEF22E9-D438-AC9D-C9D6-0D4ACC8AEB27}"/>
          </ac:picMkLst>
        </pc:picChg>
      </pc:sldChg>
      <pc:sldChg chg="addSp delSp modSp mod delAnim modAnim">
        <pc:chgData name="Thúy Mai" userId="222f1c7e07c9bd7a" providerId="LiveId" clId="{676EFED1-3C4A-4523-A3A0-B659A747FAB9}" dt="2022-12-01T14:20:20.970" v="90" actId="1076"/>
        <pc:sldMkLst>
          <pc:docMk/>
          <pc:sldMk cId="2446025754" sldId="264"/>
        </pc:sldMkLst>
        <pc:spChg chg="mod">
          <ac:chgData name="Thúy Mai" userId="222f1c7e07c9bd7a" providerId="LiveId" clId="{676EFED1-3C4A-4523-A3A0-B659A747FAB9}" dt="2022-12-01T14:19:26.185" v="76" actId="20577"/>
          <ac:spMkLst>
            <pc:docMk/>
            <pc:sldMk cId="2446025754" sldId="264"/>
            <ac:spMk id="4" creationId="{192AC288-E28A-C0B2-B4B2-21FEFFAC3BA0}"/>
          </ac:spMkLst>
        </pc:spChg>
        <pc:spChg chg="mod">
          <ac:chgData name="Thúy Mai" userId="222f1c7e07c9bd7a" providerId="LiveId" clId="{676EFED1-3C4A-4523-A3A0-B659A747FAB9}" dt="2022-12-01T14:20:20.970" v="90" actId="1076"/>
          <ac:spMkLst>
            <pc:docMk/>
            <pc:sldMk cId="2446025754" sldId="264"/>
            <ac:spMk id="13" creationId="{4F7F1D91-1956-96BA-1FAE-E6B7E97F9619}"/>
          </ac:spMkLst>
        </pc:spChg>
        <pc:graphicFrameChg chg="add del mod">
          <ac:chgData name="Thúy Mai" userId="222f1c7e07c9bd7a" providerId="LiveId" clId="{676EFED1-3C4A-4523-A3A0-B659A747FAB9}" dt="2022-12-01T14:19:45.850" v="79"/>
          <ac:graphicFrameMkLst>
            <pc:docMk/>
            <pc:sldMk cId="2446025754" sldId="264"/>
            <ac:graphicFrameMk id="2" creationId="{6D62F602-B751-7992-765D-82910645296B}"/>
          </ac:graphicFrameMkLst>
        </pc:graphicFrameChg>
        <pc:picChg chg="add mod">
          <ac:chgData name="Thúy Mai" userId="222f1c7e07c9bd7a" providerId="LiveId" clId="{676EFED1-3C4A-4523-A3A0-B659A747FAB9}" dt="2022-12-01T14:20:13.201" v="89" actId="196"/>
          <ac:picMkLst>
            <pc:docMk/>
            <pc:sldMk cId="2446025754" sldId="264"/>
            <ac:picMk id="3" creationId="{F9DD430A-A804-DC9C-AFA1-C87D451B89E4}"/>
          </ac:picMkLst>
        </pc:picChg>
        <pc:picChg chg="del">
          <ac:chgData name="Thúy Mai" userId="222f1c7e07c9bd7a" providerId="LiveId" clId="{676EFED1-3C4A-4523-A3A0-B659A747FAB9}" dt="2022-12-01T14:19:58.593" v="85" actId="478"/>
          <ac:picMkLst>
            <pc:docMk/>
            <pc:sldMk cId="2446025754" sldId="264"/>
            <ac:picMk id="12" creationId="{15B63924-F11B-A669-17BE-07C0490F25FA}"/>
          </ac:picMkLst>
        </pc:picChg>
      </pc:sldChg>
      <pc:sldChg chg="addSp delSp modSp add mod delAnim modAnim">
        <pc:chgData name="Thúy Mai" userId="222f1c7e07c9bd7a" providerId="LiveId" clId="{676EFED1-3C4A-4523-A3A0-B659A747FAB9}" dt="2022-12-01T14:23:13.546" v="142" actId="1076"/>
        <pc:sldMkLst>
          <pc:docMk/>
          <pc:sldMk cId="3388210916" sldId="369"/>
        </pc:sldMkLst>
        <pc:spChg chg="mod">
          <ac:chgData name="Thúy Mai" userId="222f1c7e07c9bd7a" providerId="LiveId" clId="{676EFED1-3C4A-4523-A3A0-B659A747FAB9}" dt="2022-12-01T14:23:12.232" v="141" actId="1076"/>
          <ac:spMkLst>
            <pc:docMk/>
            <pc:sldMk cId="3388210916" sldId="369"/>
            <ac:spMk id="4" creationId="{192AC288-E28A-C0B2-B4B2-21FEFFAC3BA0}"/>
          </ac:spMkLst>
        </pc:spChg>
        <pc:spChg chg="add del mod">
          <ac:chgData name="Thúy Mai" userId="222f1c7e07c9bd7a" providerId="LiveId" clId="{676EFED1-3C4A-4523-A3A0-B659A747FAB9}" dt="2022-12-01T14:22:38.902" v="134" actId="478"/>
          <ac:spMkLst>
            <pc:docMk/>
            <pc:sldMk cId="3388210916" sldId="369"/>
            <ac:spMk id="6" creationId="{9D2C3020-D118-7289-BA69-7DC74B12FB3F}"/>
          </ac:spMkLst>
        </pc:spChg>
        <pc:spChg chg="del">
          <ac:chgData name="Thúy Mai" userId="222f1c7e07c9bd7a" providerId="LiveId" clId="{676EFED1-3C4A-4523-A3A0-B659A747FAB9}" dt="2022-12-01T14:21:28.296" v="113" actId="478"/>
          <ac:spMkLst>
            <pc:docMk/>
            <pc:sldMk cId="3388210916" sldId="369"/>
            <ac:spMk id="8" creationId="{D97C77D9-5388-3DB1-0C08-5ACD09D5E09D}"/>
          </ac:spMkLst>
        </pc:spChg>
        <pc:spChg chg="add mod">
          <ac:chgData name="Thúy Mai" userId="222f1c7e07c9bd7a" providerId="LiveId" clId="{676EFED1-3C4A-4523-A3A0-B659A747FAB9}" dt="2022-12-01T14:23:07.442" v="139" actId="1076"/>
          <ac:spMkLst>
            <pc:docMk/>
            <pc:sldMk cId="3388210916" sldId="369"/>
            <ac:spMk id="9" creationId="{A805CD7F-DEC2-6C11-20F1-23CB90F246F1}"/>
          </ac:spMkLst>
        </pc:spChg>
        <pc:spChg chg="add del mod">
          <ac:chgData name="Thúy Mai" userId="222f1c7e07c9bd7a" providerId="LiveId" clId="{676EFED1-3C4A-4523-A3A0-B659A747FAB9}" dt="2022-12-01T14:23:04.599" v="138" actId="478"/>
          <ac:spMkLst>
            <pc:docMk/>
            <pc:sldMk cId="3388210916" sldId="369"/>
            <ac:spMk id="10" creationId="{246C68AE-79EA-699C-E8F1-49FACAAD2279}"/>
          </ac:spMkLst>
        </pc:spChg>
        <pc:spChg chg="add del mod">
          <ac:chgData name="Thúy Mai" userId="222f1c7e07c9bd7a" providerId="LiveId" clId="{676EFED1-3C4A-4523-A3A0-B659A747FAB9}" dt="2022-12-01T14:23:04.599" v="138" actId="478"/>
          <ac:spMkLst>
            <pc:docMk/>
            <pc:sldMk cId="3388210916" sldId="369"/>
            <ac:spMk id="11" creationId="{0AFAECCF-ED72-F654-D01C-FE268C42BC0A}"/>
          </ac:spMkLst>
        </pc:spChg>
        <pc:spChg chg="add del mod">
          <ac:chgData name="Thúy Mai" userId="222f1c7e07c9bd7a" providerId="LiveId" clId="{676EFED1-3C4A-4523-A3A0-B659A747FAB9}" dt="2022-12-01T14:23:04.599" v="138" actId="478"/>
          <ac:spMkLst>
            <pc:docMk/>
            <pc:sldMk cId="3388210916" sldId="369"/>
            <ac:spMk id="12" creationId="{8299E100-4DD5-DE8C-8147-E7BDBEB429AC}"/>
          </ac:spMkLst>
        </pc:spChg>
        <pc:spChg chg="del">
          <ac:chgData name="Thúy Mai" userId="222f1c7e07c9bd7a" providerId="LiveId" clId="{676EFED1-3C4A-4523-A3A0-B659A747FAB9}" dt="2022-12-01T14:20:45.603" v="92" actId="478"/>
          <ac:spMkLst>
            <pc:docMk/>
            <pc:sldMk cId="3388210916" sldId="369"/>
            <ac:spMk id="13" creationId="{4F7F1D91-1956-96BA-1FAE-E6B7E97F9619}"/>
          </ac:spMkLst>
        </pc:spChg>
        <pc:graphicFrameChg chg="add del mod">
          <ac:chgData name="Thúy Mai" userId="222f1c7e07c9bd7a" providerId="LiveId" clId="{676EFED1-3C4A-4523-A3A0-B659A747FAB9}" dt="2022-12-01T14:20:46.938" v="95"/>
          <ac:graphicFrameMkLst>
            <pc:docMk/>
            <pc:sldMk cId="3388210916" sldId="369"/>
            <ac:graphicFrameMk id="2" creationId="{8799898E-3B67-0881-1FE9-3889B016F222}"/>
          </ac:graphicFrameMkLst>
        </pc:graphicFrameChg>
        <pc:picChg chg="del">
          <ac:chgData name="Thúy Mai" userId="222f1c7e07c9bd7a" providerId="LiveId" clId="{676EFED1-3C4A-4523-A3A0-B659A747FAB9}" dt="2022-12-01T14:20:45.603" v="92" actId="478"/>
          <ac:picMkLst>
            <pc:docMk/>
            <pc:sldMk cId="3388210916" sldId="369"/>
            <ac:picMk id="3" creationId="{F9DD430A-A804-DC9C-AFA1-C87D451B89E4}"/>
          </ac:picMkLst>
        </pc:picChg>
        <pc:picChg chg="mod">
          <ac:chgData name="Thúy Mai" userId="222f1c7e07c9bd7a" providerId="LiveId" clId="{676EFED1-3C4A-4523-A3A0-B659A747FAB9}" dt="2022-12-01T14:23:13.546" v="142" actId="1076"/>
          <ac:picMkLst>
            <pc:docMk/>
            <pc:sldMk cId="3388210916" sldId="369"/>
            <ac:picMk id="14" creationId="{EC72942D-284E-E9AF-9F0A-48A1A76A103C}"/>
          </ac:picMkLst>
        </pc:picChg>
      </pc:sldChg>
      <pc:sldChg chg="delSp modSp add mod delAnim modAnim">
        <pc:chgData name="Thúy Mai" userId="222f1c7e07c9bd7a" providerId="LiveId" clId="{676EFED1-3C4A-4523-A3A0-B659A747FAB9}" dt="2022-12-01T14:24:36.037" v="167"/>
        <pc:sldMkLst>
          <pc:docMk/>
          <pc:sldMk cId="1237616879" sldId="370"/>
        </pc:sldMkLst>
        <pc:spChg chg="del mod">
          <ac:chgData name="Thúy Mai" userId="222f1c7e07c9bd7a" providerId="LiveId" clId="{676EFED1-3C4A-4523-A3A0-B659A747FAB9}" dt="2022-12-01T14:24:27.263" v="164" actId="478"/>
          <ac:spMkLst>
            <pc:docMk/>
            <pc:sldMk cId="1237616879" sldId="370"/>
            <ac:spMk id="6" creationId="{9D2C3020-D118-7289-BA69-7DC74B12FB3F}"/>
          </ac:spMkLst>
        </pc:spChg>
        <pc:spChg chg="del mod">
          <ac:chgData name="Thúy Mai" userId="222f1c7e07c9bd7a" providerId="LiveId" clId="{676EFED1-3C4A-4523-A3A0-B659A747FAB9}" dt="2022-12-01T14:23:52.037" v="153" actId="478"/>
          <ac:spMkLst>
            <pc:docMk/>
            <pc:sldMk cId="1237616879" sldId="370"/>
            <ac:spMk id="9" creationId="{A805CD7F-DEC2-6C11-20F1-23CB90F246F1}"/>
          </ac:spMkLst>
        </pc:spChg>
        <pc:spChg chg="mod">
          <ac:chgData name="Thúy Mai" userId="222f1c7e07c9bd7a" providerId="LiveId" clId="{676EFED1-3C4A-4523-A3A0-B659A747FAB9}" dt="2022-12-01T14:24:00.115" v="155" actId="1076"/>
          <ac:spMkLst>
            <pc:docMk/>
            <pc:sldMk cId="1237616879" sldId="370"/>
            <ac:spMk id="10" creationId="{246C68AE-79EA-699C-E8F1-49FACAAD2279}"/>
          </ac:spMkLst>
        </pc:spChg>
        <pc:spChg chg="mod">
          <ac:chgData name="Thúy Mai" userId="222f1c7e07c9bd7a" providerId="LiveId" clId="{676EFED1-3C4A-4523-A3A0-B659A747FAB9}" dt="2022-12-01T14:24:13.678" v="160" actId="14100"/>
          <ac:spMkLst>
            <pc:docMk/>
            <pc:sldMk cId="1237616879" sldId="370"/>
            <ac:spMk id="11" creationId="{0AFAECCF-ED72-F654-D01C-FE268C42BC0A}"/>
          </ac:spMkLst>
        </pc:spChg>
        <pc:spChg chg="mod">
          <ac:chgData name="Thúy Mai" userId="222f1c7e07c9bd7a" providerId="LiveId" clId="{676EFED1-3C4A-4523-A3A0-B659A747FAB9}" dt="2022-12-01T14:24:32.751" v="166" actId="1076"/>
          <ac:spMkLst>
            <pc:docMk/>
            <pc:sldMk cId="1237616879" sldId="370"/>
            <ac:spMk id="12" creationId="{8299E100-4DD5-DE8C-8147-E7BDBEB429AC}"/>
          </ac:spMkLst>
        </pc:spChg>
        <pc:picChg chg="mod">
          <ac:chgData name="Thúy Mai" userId="222f1c7e07c9bd7a" providerId="LiveId" clId="{676EFED1-3C4A-4523-A3A0-B659A747FAB9}" dt="2022-12-01T14:23:56.359" v="154" actId="1076"/>
          <ac:picMkLst>
            <pc:docMk/>
            <pc:sldMk cId="1237616879" sldId="370"/>
            <ac:picMk id="14" creationId="{EC72942D-284E-E9AF-9F0A-48A1A76A103C}"/>
          </ac:picMkLst>
        </pc:picChg>
      </pc:sldChg>
      <pc:sldChg chg="delSp modSp add mod delAnim">
        <pc:chgData name="Thúy Mai" userId="222f1c7e07c9bd7a" providerId="LiveId" clId="{676EFED1-3C4A-4523-A3A0-B659A747FAB9}" dt="2022-12-01T14:23:40.796" v="150" actId="1076"/>
        <pc:sldMkLst>
          <pc:docMk/>
          <pc:sldMk cId="1848800734" sldId="371"/>
        </pc:sldMkLst>
        <pc:spChg chg="del">
          <ac:chgData name="Thúy Mai" userId="222f1c7e07c9bd7a" providerId="LiveId" clId="{676EFED1-3C4A-4523-A3A0-B659A747FAB9}" dt="2022-12-01T14:23:19.338" v="143" actId="478"/>
          <ac:spMkLst>
            <pc:docMk/>
            <pc:sldMk cId="1848800734" sldId="371"/>
            <ac:spMk id="9" creationId="{A805CD7F-DEC2-6C11-20F1-23CB90F246F1}"/>
          </ac:spMkLst>
        </pc:spChg>
        <pc:spChg chg="mod">
          <ac:chgData name="Thúy Mai" userId="222f1c7e07c9bd7a" providerId="LiveId" clId="{676EFED1-3C4A-4523-A3A0-B659A747FAB9}" dt="2022-12-01T14:23:36.061" v="148" actId="1035"/>
          <ac:spMkLst>
            <pc:docMk/>
            <pc:sldMk cId="1848800734" sldId="371"/>
            <ac:spMk id="10" creationId="{246C68AE-79EA-699C-E8F1-49FACAAD2279}"/>
          </ac:spMkLst>
        </pc:spChg>
        <pc:spChg chg="mod">
          <ac:chgData name="Thúy Mai" userId="222f1c7e07c9bd7a" providerId="LiveId" clId="{676EFED1-3C4A-4523-A3A0-B659A747FAB9}" dt="2022-12-01T14:23:38.761" v="149" actId="1076"/>
          <ac:spMkLst>
            <pc:docMk/>
            <pc:sldMk cId="1848800734" sldId="371"/>
            <ac:spMk id="11" creationId="{0AFAECCF-ED72-F654-D01C-FE268C42BC0A}"/>
          </ac:spMkLst>
        </pc:spChg>
        <pc:spChg chg="mod">
          <ac:chgData name="Thúy Mai" userId="222f1c7e07c9bd7a" providerId="LiveId" clId="{676EFED1-3C4A-4523-A3A0-B659A747FAB9}" dt="2022-12-01T14:23:40.796" v="150" actId="1076"/>
          <ac:spMkLst>
            <pc:docMk/>
            <pc:sldMk cId="1848800734" sldId="371"/>
            <ac:spMk id="12" creationId="{8299E100-4DD5-DE8C-8147-E7BDBEB429AC}"/>
          </ac:spMkLst>
        </pc:spChg>
      </pc:sldChg>
      <pc:sldChg chg="addSp delSp modSp new mod">
        <pc:chgData name="Thúy Mai" userId="222f1c7e07c9bd7a" providerId="LiveId" clId="{676EFED1-3C4A-4523-A3A0-B659A747FAB9}" dt="2022-12-01T14:57:17.204" v="645" actId="20577"/>
        <pc:sldMkLst>
          <pc:docMk/>
          <pc:sldMk cId="4028576148" sldId="372"/>
        </pc:sldMkLst>
        <pc:spChg chg="del">
          <ac:chgData name="Thúy Mai" userId="222f1c7e07c9bd7a" providerId="LiveId" clId="{676EFED1-3C4A-4523-A3A0-B659A747FAB9}" dt="2022-12-01T14:25:19.487" v="174" actId="478"/>
          <ac:spMkLst>
            <pc:docMk/>
            <pc:sldMk cId="4028576148" sldId="372"/>
            <ac:spMk id="2" creationId="{C7E2B8B0-0128-8C21-5036-E7E5DDB47CD9}"/>
          </ac:spMkLst>
        </pc:spChg>
        <pc:spChg chg="del">
          <ac:chgData name="Thúy Mai" userId="222f1c7e07c9bd7a" providerId="LiveId" clId="{676EFED1-3C4A-4523-A3A0-B659A747FAB9}" dt="2022-12-01T14:25:21.787" v="175" actId="478"/>
          <ac:spMkLst>
            <pc:docMk/>
            <pc:sldMk cId="4028576148" sldId="372"/>
            <ac:spMk id="3" creationId="{08477569-04EB-E54B-81D7-EED90916A0E1}"/>
          </ac:spMkLst>
        </pc:spChg>
        <pc:spChg chg="add del mod">
          <ac:chgData name="Thúy Mai" userId="222f1c7e07c9bd7a" providerId="LiveId" clId="{676EFED1-3C4A-4523-A3A0-B659A747FAB9}" dt="2022-12-01T14:33:55.696" v="391" actId="21"/>
          <ac:spMkLst>
            <pc:docMk/>
            <pc:sldMk cId="4028576148" sldId="372"/>
            <ac:spMk id="6" creationId="{E5D6E195-E46D-DE1E-2091-5F604A7BD69D}"/>
          </ac:spMkLst>
        </pc:spChg>
        <pc:spChg chg="add mod">
          <ac:chgData name="Thúy Mai" userId="222f1c7e07c9bd7a" providerId="LiveId" clId="{676EFED1-3C4A-4523-A3A0-B659A747FAB9}" dt="2022-12-01T14:57:07.713" v="642" actId="1076"/>
          <ac:spMkLst>
            <pc:docMk/>
            <pc:sldMk cId="4028576148" sldId="372"/>
            <ac:spMk id="9" creationId="{24E9F5B1-BE45-725A-B176-51FDFF589F10}"/>
          </ac:spMkLst>
        </pc:spChg>
        <pc:graphicFrameChg chg="add del mod">
          <ac:chgData name="Thúy Mai" userId="222f1c7e07c9bd7a" providerId="LiveId" clId="{676EFED1-3C4A-4523-A3A0-B659A747FAB9}" dt="2022-12-01T14:25:15.930" v="171"/>
          <ac:graphicFrameMkLst>
            <pc:docMk/>
            <pc:sldMk cId="4028576148" sldId="372"/>
            <ac:graphicFrameMk id="4" creationId="{90310CFE-CD13-8696-208D-0FBD2071DA8E}"/>
          </ac:graphicFrameMkLst>
        </pc:graphicFrameChg>
        <pc:graphicFrameChg chg="add del mod">
          <ac:chgData name="Thúy Mai" userId="222f1c7e07c9bd7a" providerId="LiveId" clId="{676EFED1-3C4A-4523-A3A0-B659A747FAB9}" dt="2022-12-01T14:55:40.013" v="609"/>
          <ac:graphicFrameMkLst>
            <pc:docMk/>
            <pc:sldMk cId="4028576148" sldId="372"/>
            <ac:graphicFrameMk id="7" creationId="{A1A1DC90-672A-4689-8A46-B21458F8D941}"/>
          </ac:graphicFrameMkLst>
        </pc:graphicFrameChg>
        <pc:graphicFrameChg chg="add del mod">
          <ac:chgData name="Thúy Mai" userId="222f1c7e07c9bd7a" providerId="LiveId" clId="{676EFED1-3C4A-4523-A3A0-B659A747FAB9}" dt="2022-12-01T14:55:56.849" v="624"/>
          <ac:graphicFrameMkLst>
            <pc:docMk/>
            <pc:sldMk cId="4028576148" sldId="372"/>
            <ac:graphicFrameMk id="10" creationId="{CC9B74D4-B265-A1D0-7C7E-70922EC3E20B}"/>
          </ac:graphicFrameMkLst>
        </pc:graphicFrameChg>
        <pc:graphicFrameChg chg="add mod modGraphic">
          <ac:chgData name="Thúy Mai" userId="222f1c7e07c9bd7a" providerId="LiveId" clId="{676EFED1-3C4A-4523-A3A0-B659A747FAB9}" dt="2022-12-01T14:57:17.204" v="645" actId="20577"/>
          <ac:graphicFrameMkLst>
            <pc:docMk/>
            <pc:sldMk cId="4028576148" sldId="372"/>
            <ac:graphicFrameMk id="11" creationId="{6E8F0BCB-E69F-26E2-D785-E169B6180CA2}"/>
          </ac:graphicFrameMkLst>
        </pc:graphicFrameChg>
      </pc:sldChg>
      <pc:sldChg chg="addSp delSp modSp new mod">
        <pc:chgData name="Thúy Mai" userId="222f1c7e07c9bd7a" providerId="LiveId" clId="{676EFED1-3C4A-4523-A3A0-B659A747FAB9}" dt="2022-12-01T14:27:03.617" v="192"/>
        <pc:sldMkLst>
          <pc:docMk/>
          <pc:sldMk cId="2359459372" sldId="373"/>
        </pc:sldMkLst>
        <pc:spChg chg="del">
          <ac:chgData name="Thúy Mai" userId="222f1c7e07c9bd7a" providerId="LiveId" clId="{676EFED1-3C4A-4523-A3A0-B659A747FAB9}" dt="2022-12-01T14:26:39.513" v="178" actId="478"/>
          <ac:spMkLst>
            <pc:docMk/>
            <pc:sldMk cId="2359459372" sldId="373"/>
            <ac:spMk id="2" creationId="{FE37C699-4A2C-6F07-9219-12EE435267DA}"/>
          </ac:spMkLst>
        </pc:spChg>
        <pc:spChg chg="del">
          <ac:chgData name="Thúy Mai" userId="222f1c7e07c9bd7a" providerId="LiveId" clId="{676EFED1-3C4A-4523-A3A0-B659A747FAB9}" dt="2022-12-01T14:26:39.513" v="178" actId="478"/>
          <ac:spMkLst>
            <pc:docMk/>
            <pc:sldMk cId="2359459372" sldId="373"/>
            <ac:spMk id="3" creationId="{459547D1-6E1A-5D18-7DC4-AE7593C50469}"/>
          </ac:spMkLst>
        </pc:spChg>
        <pc:spChg chg="add del">
          <ac:chgData name="Thúy Mai" userId="222f1c7e07c9bd7a" providerId="LiveId" clId="{676EFED1-3C4A-4523-A3A0-B659A747FAB9}" dt="2022-12-01T14:26:49.260" v="182" actId="478"/>
          <ac:spMkLst>
            <pc:docMk/>
            <pc:sldMk cId="2359459372" sldId="373"/>
            <ac:spMk id="5" creationId="{5314216E-6B2E-9EE1-35EF-069B700B5BDA}"/>
          </ac:spMkLst>
        </pc:spChg>
        <pc:spChg chg="add mod">
          <ac:chgData name="Thúy Mai" userId="222f1c7e07c9bd7a" providerId="LiveId" clId="{676EFED1-3C4A-4523-A3A0-B659A747FAB9}" dt="2022-12-01T14:26:57.404" v="188" actId="1076"/>
          <ac:spMkLst>
            <pc:docMk/>
            <pc:sldMk cId="2359459372" sldId="373"/>
            <ac:spMk id="8" creationId="{75C6CA59-2998-55E7-7E08-A9ABA1651E11}"/>
          </ac:spMkLst>
        </pc:spChg>
        <pc:graphicFrameChg chg="add del mod">
          <ac:chgData name="Thúy Mai" userId="222f1c7e07c9bd7a" providerId="LiveId" clId="{676EFED1-3C4A-4523-A3A0-B659A747FAB9}" dt="2022-12-01T14:26:55.563" v="185"/>
          <ac:graphicFrameMkLst>
            <pc:docMk/>
            <pc:sldMk cId="2359459372" sldId="373"/>
            <ac:graphicFrameMk id="6" creationId="{47B724AA-BB0E-EC15-BD09-5E64C13305A8}"/>
          </ac:graphicFrameMkLst>
        </pc:graphicFrameChg>
        <pc:graphicFrameChg chg="add del mod">
          <ac:chgData name="Thúy Mai" userId="222f1c7e07c9bd7a" providerId="LiveId" clId="{676EFED1-3C4A-4523-A3A0-B659A747FAB9}" dt="2022-12-01T14:27:03.267" v="191"/>
          <ac:graphicFrameMkLst>
            <pc:docMk/>
            <pc:sldMk cId="2359459372" sldId="373"/>
            <ac:graphicFrameMk id="9" creationId="{5814B623-E033-95D9-1019-9D666765159F}"/>
          </ac:graphicFrameMkLst>
        </pc:graphicFrameChg>
        <pc:graphicFrameChg chg="add mod">
          <ac:chgData name="Thúy Mai" userId="222f1c7e07c9bd7a" providerId="LiveId" clId="{676EFED1-3C4A-4523-A3A0-B659A747FAB9}" dt="2022-12-01T14:27:03.617" v="192"/>
          <ac:graphicFrameMkLst>
            <pc:docMk/>
            <pc:sldMk cId="2359459372" sldId="373"/>
            <ac:graphicFrameMk id="10" creationId="{76DC9D21-8256-71F7-2443-965ED947B76D}"/>
          </ac:graphicFrameMkLst>
        </pc:graphicFrameChg>
      </pc:sldChg>
      <pc:sldChg chg="new">
        <pc:chgData name="Thúy Mai" userId="222f1c7e07c9bd7a" providerId="LiveId" clId="{676EFED1-3C4A-4523-A3A0-B659A747FAB9}" dt="2022-12-01T14:26:44.090" v="179" actId="680"/>
        <pc:sldMkLst>
          <pc:docMk/>
          <pc:sldMk cId="1207061897" sldId="374"/>
        </pc:sldMkLst>
      </pc:sldChg>
      <pc:sldChg chg="addSp delSp modSp add mod ord delAnim modAnim">
        <pc:chgData name="Thúy Mai" userId="222f1c7e07c9bd7a" providerId="LiveId" clId="{676EFED1-3C4A-4523-A3A0-B659A747FAB9}" dt="2022-12-01T14:34:45.803" v="415"/>
        <pc:sldMkLst>
          <pc:docMk/>
          <pc:sldMk cId="2169465824" sldId="375"/>
        </pc:sldMkLst>
        <pc:spChg chg="mod">
          <ac:chgData name="Thúy Mai" userId="222f1c7e07c9bd7a" providerId="LiveId" clId="{676EFED1-3C4A-4523-A3A0-B659A747FAB9}" dt="2022-12-01T14:27:20.149" v="219" actId="20577"/>
          <ac:spMkLst>
            <pc:docMk/>
            <pc:sldMk cId="2169465824" sldId="375"/>
            <ac:spMk id="4" creationId="{192AC288-E28A-C0B2-B4B2-21FEFFAC3BA0}"/>
          </ac:spMkLst>
        </pc:spChg>
        <pc:spChg chg="add del mod">
          <ac:chgData name="Thúy Mai" userId="222f1c7e07c9bd7a" providerId="LiveId" clId="{676EFED1-3C4A-4523-A3A0-B659A747FAB9}" dt="2022-12-01T14:28:18.719" v="237" actId="478"/>
          <ac:spMkLst>
            <pc:docMk/>
            <pc:sldMk cId="2169465824" sldId="375"/>
            <ac:spMk id="6" creationId="{DAAE8D41-6D1F-5DBA-F897-496316DAD34A}"/>
          </ac:spMkLst>
        </pc:spChg>
        <pc:spChg chg="add mod">
          <ac:chgData name="Thúy Mai" userId="222f1c7e07c9bd7a" providerId="LiveId" clId="{676EFED1-3C4A-4523-A3A0-B659A747FAB9}" dt="2022-12-01T14:28:31.910" v="240" actId="1076"/>
          <ac:spMkLst>
            <pc:docMk/>
            <pc:sldMk cId="2169465824" sldId="375"/>
            <ac:spMk id="7" creationId="{F650BD19-4C65-C3A1-DED0-F33B8FB7A2C7}"/>
          </ac:spMkLst>
        </pc:spChg>
        <pc:spChg chg="add mod">
          <ac:chgData name="Thúy Mai" userId="222f1c7e07c9bd7a" providerId="LiveId" clId="{676EFED1-3C4A-4523-A3A0-B659A747FAB9}" dt="2022-12-01T14:34:33.914" v="413" actId="1076"/>
          <ac:spMkLst>
            <pc:docMk/>
            <pc:sldMk cId="2169465824" sldId="375"/>
            <ac:spMk id="9" creationId="{D19BF535-8723-A7A6-8CAB-7B2BD665AA23}"/>
          </ac:spMkLst>
        </pc:spChg>
        <pc:spChg chg="mod">
          <ac:chgData name="Thúy Mai" userId="222f1c7e07c9bd7a" providerId="LiveId" clId="{676EFED1-3C4A-4523-A3A0-B659A747FAB9}" dt="2022-12-01T14:34:30.344" v="412" actId="1036"/>
          <ac:spMkLst>
            <pc:docMk/>
            <pc:sldMk cId="2169465824" sldId="375"/>
            <ac:spMk id="10" creationId="{246C68AE-79EA-699C-E8F1-49FACAAD2279}"/>
          </ac:spMkLst>
        </pc:spChg>
        <pc:spChg chg="del">
          <ac:chgData name="Thúy Mai" userId="222f1c7e07c9bd7a" providerId="LiveId" clId="{676EFED1-3C4A-4523-A3A0-B659A747FAB9}" dt="2022-12-01T14:28:05.162" v="229" actId="478"/>
          <ac:spMkLst>
            <pc:docMk/>
            <pc:sldMk cId="2169465824" sldId="375"/>
            <ac:spMk id="11" creationId="{0AFAECCF-ED72-F654-D01C-FE268C42BC0A}"/>
          </ac:spMkLst>
        </pc:spChg>
        <pc:spChg chg="del">
          <ac:chgData name="Thúy Mai" userId="222f1c7e07c9bd7a" providerId="LiveId" clId="{676EFED1-3C4A-4523-A3A0-B659A747FAB9}" dt="2022-12-01T14:28:05.162" v="229" actId="478"/>
          <ac:spMkLst>
            <pc:docMk/>
            <pc:sldMk cId="2169465824" sldId="375"/>
            <ac:spMk id="12" creationId="{8299E100-4DD5-DE8C-8147-E7BDBEB429AC}"/>
          </ac:spMkLst>
        </pc:spChg>
        <pc:graphicFrameChg chg="add del mod">
          <ac:chgData name="Thúy Mai" userId="222f1c7e07c9bd7a" providerId="LiveId" clId="{676EFED1-3C4A-4523-A3A0-B659A747FAB9}" dt="2022-12-01T14:27:34.318" v="222"/>
          <ac:graphicFrameMkLst>
            <pc:docMk/>
            <pc:sldMk cId="2169465824" sldId="375"/>
            <ac:graphicFrameMk id="2" creationId="{0887BA56-A79E-92D4-1FE9-F70AEC7832FC}"/>
          </ac:graphicFrameMkLst>
        </pc:graphicFrameChg>
        <pc:graphicFrameChg chg="add del mod">
          <ac:chgData name="Thúy Mai" userId="222f1c7e07c9bd7a" providerId="LiveId" clId="{676EFED1-3C4A-4523-A3A0-B659A747FAB9}" dt="2022-12-01T14:28:06.977" v="232"/>
          <ac:graphicFrameMkLst>
            <pc:docMk/>
            <pc:sldMk cId="2169465824" sldId="375"/>
            <ac:graphicFrameMk id="3" creationId="{F17CF2C3-6C4B-586E-BB7E-FE7DD56F3B9A}"/>
          </ac:graphicFrameMkLst>
        </pc:graphicFrameChg>
        <pc:picChg chg="add mod">
          <ac:chgData name="Thúy Mai" userId="222f1c7e07c9bd7a" providerId="LiveId" clId="{676EFED1-3C4A-4523-A3A0-B659A747FAB9}" dt="2022-12-01T14:28:14.398" v="235"/>
          <ac:picMkLst>
            <pc:docMk/>
            <pc:sldMk cId="2169465824" sldId="375"/>
            <ac:picMk id="8" creationId="{14B9CAAA-69C3-E17D-7B43-650451FCD1A2}"/>
          </ac:picMkLst>
        </pc:picChg>
      </pc:sldChg>
      <pc:sldChg chg="addSp delSp modSp add mod modAnim">
        <pc:chgData name="Thúy Mai" userId="222f1c7e07c9bd7a" providerId="LiveId" clId="{676EFED1-3C4A-4523-A3A0-B659A747FAB9}" dt="2022-12-01T14:31:24.098" v="313" actId="14100"/>
        <pc:sldMkLst>
          <pc:docMk/>
          <pc:sldMk cId="3441021980" sldId="376"/>
        </pc:sldMkLst>
        <pc:spChg chg="add del mod">
          <ac:chgData name="Thúy Mai" userId="222f1c7e07c9bd7a" providerId="LiveId" clId="{676EFED1-3C4A-4523-A3A0-B659A747FAB9}" dt="2022-12-01T14:31:12.105" v="306" actId="478"/>
          <ac:spMkLst>
            <pc:docMk/>
            <pc:sldMk cId="3441021980" sldId="376"/>
            <ac:spMk id="5" creationId="{D9334ACE-EEEB-E074-63B3-8ED958E79494}"/>
          </ac:spMkLst>
        </pc:spChg>
        <pc:spChg chg="add mod">
          <ac:chgData name="Thúy Mai" userId="222f1c7e07c9bd7a" providerId="LiveId" clId="{676EFED1-3C4A-4523-A3A0-B659A747FAB9}" dt="2022-12-01T14:30:36.394" v="289" actId="1036"/>
          <ac:spMkLst>
            <pc:docMk/>
            <pc:sldMk cId="3441021980" sldId="376"/>
            <ac:spMk id="6" creationId="{714C45CD-1859-0823-021B-4CC1D2E620F2}"/>
          </ac:spMkLst>
        </pc:spChg>
        <pc:spChg chg="add mod">
          <ac:chgData name="Thúy Mai" userId="222f1c7e07c9bd7a" providerId="LiveId" clId="{676EFED1-3C4A-4523-A3A0-B659A747FAB9}" dt="2022-12-01T14:30:36.394" v="289" actId="1036"/>
          <ac:spMkLst>
            <pc:docMk/>
            <pc:sldMk cId="3441021980" sldId="376"/>
            <ac:spMk id="7" creationId="{D0B56DCF-B7AE-BA3C-4403-2B2DE1D61940}"/>
          </ac:spMkLst>
        </pc:spChg>
        <pc:spChg chg="add mod">
          <ac:chgData name="Thúy Mai" userId="222f1c7e07c9bd7a" providerId="LiveId" clId="{676EFED1-3C4A-4523-A3A0-B659A747FAB9}" dt="2022-12-01T14:30:36.394" v="289" actId="1036"/>
          <ac:spMkLst>
            <pc:docMk/>
            <pc:sldMk cId="3441021980" sldId="376"/>
            <ac:spMk id="8" creationId="{66CFD1CE-A91D-95A6-0F4B-5B20BECA586D}"/>
          </ac:spMkLst>
        </pc:spChg>
        <pc:spChg chg="add mod">
          <ac:chgData name="Thúy Mai" userId="222f1c7e07c9bd7a" providerId="LiveId" clId="{676EFED1-3C4A-4523-A3A0-B659A747FAB9}" dt="2022-12-01T14:30:51.178" v="294" actId="1076"/>
          <ac:spMkLst>
            <pc:docMk/>
            <pc:sldMk cId="3441021980" sldId="376"/>
            <ac:spMk id="9" creationId="{81EE4302-FEB5-5329-9749-9045B9EC01F8}"/>
          </ac:spMkLst>
        </pc:spChg>
        <pc:spChg chg="mod">
          <ac:chgData name="Thúy Mai" userId="222f1c7e07c9bd7a" providerId="LiveId" clId="{676EFED1-3C4A-4523-A3A0-B659A747FAB9}" dt="2022-12-01T14:30:27.786" v="281" actId="1035"/>
          <ac:spMkLst>
            <pc:docMk/>
            <pc:sldMk cId="3441021980" sldId="376"/>
            <ac:spMk id="10" creationId="{246C68AE-79EA-699C-E8F1-49FACAAD2279}"/>
          </ac:spMkLst>
        </pc:spChg>
        <pc:spChg chg="mod">
          <ac:chgData name="Thúy Mai" userId="222f1c7e07c9bd7a" providerId="LiveId" clId="{676EFED1-3C4A-4523-A3A0-B659A747FAB9}" dt="2022-12-01T14:30:20.880" v="276" actId="1076"/>
          <ac:spMkLst>
            <pc:docMk/>
            <pc:sldMk cId="3441021980" sldId="376"/>
            <ac:spMk id="11" creationId="{0AFAECCF-ED72-F654-D01C-FE268C42BC0A}"/>
          </ac:spMkLst>
        </pc:spChg>
        <pc:spChg chg="mod">
          <ac:chgData name="Thúy Mai" userId="222f1c7e07c9bd7a" providerId="LiveId" clId="{676EFED1-3C4A-4523-A3A0-B659A747FAB9}" dt="2022-12-01T14:30:20.880" v="276" actId="1076"/>
          <ac:spMkLst>
            <pc:docMk/>
            <pc:sldMk cId="3441021980" sldId="376"/>
            <ac:spMk id="12" creationId="{8299E100-4DD5-DE8C-8147-E7BDBEB429AC}"/>
          </ac:spMkLst>
        </pc:spChg>
        <pc:spChg chg="add mod">
          <ac:chgData name="Thúy Mai" userId="222f1c7e07c9bd7a" providerId="LiveId" clId="{676EFED1-3C4A-4523-A3A0-B659A747FAB9}" dt="2022-12-01T14:31:04.871" v="301" actId="14100"/>
          <ac:spMkLst>
            <pc:docMk/>
            <pc:sldMk cId="3441021980" sldId="376"/>
            <ac:spMk id="13" creationId="{522BA9E9-1680-4AE6-C80B-639B63E34885}"/>
          </ac:spMkLst>
        </pc:spChg>
        <pc:spChg chg="add mod">
          <ac:chgData name="Thúy Mai" userId="222f1c7e07c9bd7a" providerId="LiveId" clId="{676EFED1-3C4A-4523-A3A0-B659A747FAB9}" dt="2022-12-01T14:31:24.098" v="313" actId="14100"/>
          <ac:spMkLst>
            <pc:docMk/>
            <pc:sldMk cId="3441021980" sldId="376"/>
            <ac:spMk id="16" creationId="{2904DA7B-A9A8-925F-BF0D-B9A61BA28718}"/>
          </ac:spMkLst>
        </pc:spChg>
        <pc:graphicFrameChg chg="add del mod">
          <ac:chgData name="Thúy Mai" userId="222f1c7e07c9bd7a" providerId="LiveId" clId="{676EFED1-3C4A-4523-A3A0-B659A747FAB9}" dt="2022-12-01T14:28:48.835" v="243"/>
          <ac:graphicFrameMkLst>
            <pc:docMk/>
            <pc:sldMk cId="3441021980" sldId="376"/>
            <ac:graphicFrameMk id="2" creationId="{1D78E485-A786-EF18-2516-718EE26CB3B1}"/>
          </ac:graphicFrameMkLst>
        </pc:graphicFrameChg>
      </pc:sldChg>
      <pc:sldChg chg="addSp delSp modSp add mod ord modAnim">
        <pc:chgData name="Thúy Mai" userId="222f1c7e07c9bd7a" providerId="LiveId" clId="{676EFED1-3C4A-4523-A3A0-B659A747FAB9}" dt="2022-12-01T14:33:11.204" v="382" actId="1076"/>
        <pc:sldMkLst>
          <pc:docMk/>
          <pc:sldMk cId="2846028462" sldId="377"/>
        </pc:sldMkLst>
        <pc:spChg chg="mod">
          <ac:chgData name="Thúy Mai" userId="222f1c7e07c9bd7a" providerId="LiveId" clId="{676EFED1-3C4A-4523-A3A0-B659A747FAB9}" dt="2022-12-01T14:33:11.204" v="382" actId="1076"/>
          <ac:spMkLst>
            <pc:docMk/>
            <pc:sldMk cId="2846028462" sldId="377"/>
            <ac:spMk id="7" creationId="{F650BD19-4C65-C3A1-DED0-F33B8FB7A2C7}"/>
          </ac:spMkLst>
        </pc:spChg>
        <pc:spChg chg="mod">
          <ac:chgData name="Thúy Mai" userId="222f1c7e07c9bd7a" providerId="LiveId" clId="{676EFED1-3C4A-4523-A3A0-B659A747FAB9}" dt="2022-12-01T14:31:47.461" v="359" actId="20577"/>
          <ac:spMkLst>
            <pc:docMk/>
            <pc:sldMk cId="2846028462" sldId="377"/>
            <ac:spMk id="10" creationId="{246C68AE-79EA-699C-E8F1-49FACAAD2279}"/>
          </ac:spMkLst>
        </pc:spChg>
        <pc:graphicFrameChg chg="add del mod">
          <ac:chgData name="Thúy Mai" userId="222f1c7e07c9bd7a" providerId="LiveId" clId="{676EFED1-3C4A-4523-A3A0-B659A747FAB9}" dt="2022-12-01T14:32:08.501" v="362"/>
          <ac:graphicFrameMkLst>
            <pc:docMk/>
            <pc:sldMk cId="2846028462" sldId="377"/>
            <ac:graphicFrameMk id="2" creationId="{DA2E8279-B0C2-915A-A8A8-8EA8C4169428}"/>
          </ac:graphicFrameMkLst>
        </pc:graphicFrameChg>
        <pc:graphicFrameChg chg="add del mod">
          <ac:chgData name="Thúy Mai" userId="222f1c7e07c9bd7a" providerId="LiveId" clId="{676EFED1-3C4A-4523-A3A0-B659A747FAB9}" dt="2022-12-01T14:32:27.959" v="370"/>
          <ac:graphicFrameMkLst>
            <pc:docMk/>
            <pc:sldMk cId="2846028462" sldId="377"/>
            <ac:graphicFrameMk id="3" creationId="{5DF0BFB8-731D-926A-DABA-03FC9DF18322}"/>
          </ac:graphicFrameMkLst>
        </pc:graphicFrameChg>
        <pc:picChg chg="mod">
          <ac:chgData name="Thúy Mai" userId="222f1c7e07c9bd7a" providerId="LiveId" clId="{676EFED1-3C4A-4523-A3A0-B659A747FAB9}" dt="2022-12-01T14:32:12.889" v="365" actId="1076"/>
          <ac:picMkLst>
            <pc:docMk/>
            <pc:sldMk cId="2846028462" sldId="377"/>
            <ac:picMk id="8" creationId="{14B9CAAA-69C3-E17D-7B43-650451FCD1A2}"/>
          </ac:picMkLst>
        </pc:picChg>
        <pc:picChg chg="mod">
          <ac:chgData name="Thúy Mai" userId="222f1c7e07c9bd7a" providerId="LiveId" clId="{676EFED1-3C4A-4523-A3A0-B659A747FAB9}" dt="2022-12-01T14:33:07.169" v="381" actId="1076"/>
          <ac:picMkLst>
            <pc:docMk/>
            <pc:sldMk cId="2846028462" sldId="377"/>
            <ac:picMk id="14" creationId="{EC72942D-284E-E9AF-9F0A-48A1A76A103C}"/>
          </ac:picMkLst>
        </pc:picChg>
      </pc:sldChg>
      <pc:sldChg chg="addSp delSp modSp add mod delAnim modAnim">
        <pc:chgData name="Thúy Mai" userId="222f1c7e07c9bd7a" providerId="LiveId" clId="{676EFED1-3C4A-4523-A3A0-B659A747FAB9}" dt="2022-12-01T14:44:32.495" v="504" actId="1076"/>
        <pc:sldMkLst>
          <pc:docMk/>
          <pc:sldMk cId="853801728" sldId="378"/>
        </pc:sldMkLst>
        <pc:spChg chg="add del mod">
          <ac:chgData name="Thúy Mai" userId="222f1c7e07c9bd7a" providerId="LiveId" clId="{676EFED1-3C4A-4523-A3A0-B659A747FAB9}" dt="2022-12-01T14:36:51.208" v="479" actId="478"/>
          <ac:spMkLst>
            <pc:docMk/>
            <pc:sldMk cId="853801728" sldId="378"/>
            <ac:spMk id="5" creationId="{870554AE-A791-5022-E1E5-D2CD7E7ACCDC}"/>
          </ac:spMkLst>
        </pc:spChg>
        <pc:spChg chg="del">
          <ac:chgData name="Thúy Mai" userId="222f1c7e07c9bd7a" providerId="LiveId" clId="{676EFED1-3C4A-4523-A3A0-B659A747FAB9}" dt="2022-12-01T14:33:35.515" v="384" actId="478"/>
          <ac:spMkLst>
            <pc:docMk/>
            <pc:sldMk cId="853801728" sldId="378"/>
            <ac:spMk id="7" creationId="{F650BD19-4C65-C3A1-DED0-F33B8FB7A2C7}"/>
          </ac:spMkLst>
        </pc:spChg>
        <pc:spChg chg="add mod">
          <ac:chgData name="Thúy Mai" userId="222f1c7e07c9bd7a" providerId="LiveId" clId="{676EFED1-3C4A-4523-A3A0-B659A747FAB9}" dt="2022-12-01T14:35:11.820" v="432" actId="1035"/>
          <ac:spMkLst>
            <pc:docMk/>
            <pc:sldMk cId="853801728" sldId="378"/>
            <ac:spMk id="9" creationId="{2C1B5015-5EED-3F0B-1385-39105094404B}"/>
          </ac:spMkLst>
        </pc:spChg>
        <pc:spChg chg="mod">
          <ac:chgData name="Thúy Mai" userId="222f1c7e07c9bd7a" providerId="LiveId" clId="{676EFED1-3C4A-4523-A3A0-B659A747FAB9}" dt="2022-12-01T14:35:15.469" v="449" actId="1036"/>
          <ac:spMkLst>
            <pc:docMk/>
            <pc:sldMk cId="853801728" sldId="378"/>
            <ac:spMk id="10" creationId="{246C68AE-79EA-699C-E8F1-49FACAAD2279}"/>
          </ac:spMkLst>
        </pc:spChg>
        <pc:spChg chg="add mod">
          <ac:chgData name="Thúy Mai" userId="222f1c7e07c9bd7a" providerId="LiveId" clId="{676EFED1-3C4A-4523-A3A0-B659A747FAB9}" dt="2022-12-01T14:44:32.495" v="504" actId="1076"/>
          <ac:spMkLst>
            <pc:docMk/>
            <pc:sldMk cId="853801728" sldId="378"/>
            <ac:spMk id="11" creationId="{4C11187E-5677-DA7A-3771-F355BD0099B9}"/>
          </ac:spMkLst>
        </pc:spChg>
        <pc:spChg chg="add mod">
          <ac:chgData name="Thúy Mai" userId="222f1c7e07c9bd7a" providerId="LiveId" clId="{676EFED1-3C4A-4523-A3A0-B659A747FAB9}" dt="2022-12-01T14:36:44.786" v="477" actId="1076"/>
          <ac:spMkLst>
            <pc:docMk/>
            <pc:sldMk cId="853801728" sldId="378"/>
            <ac:spMk id="12" creationId="{FC435423-9699-311B-8569-1F543ADCD0C4}"/>
          </ac:spMkLst>
        </pc:spChg>
        <pc:spChg chg="add del mod">
          <ac:chgData name="Thúy Mai" userId="222f1c7e07c9bd7a" providerId="LiveId" clId="{676EFED1-3C4A-4523-A3A0-B659A747FAB9}" dt="2022-12-01T14:36:47.959" v="478" actId="478"/>
          <ac:spMkLst>
            <pc:docMk/>
            <pc:sldMk cId="853801728" sldId="378"/>
            <ac:spMk id="13" creationId="{31AF2DAB-913B-FDC5-0246-25ED7B2B8BD0}"/>
          </ac:spMkLst>
        </pc:spChg>
        <pc:graphicFrameChg chg="add del mod">
          <ac:chgData name="Thúy Mai" userId="222f1c7e07c9bd7a" providerId="LiveId" clId="{676EFED1-3C4A-4523-A3A0-B659A747FAB9}" dt="2022-12-01T14:33:36.990" v="387"/>
          <ac:graphicFrameMkLst>
            <pc:docMk/>
            <pc:sldMk cId="853801728" sldId="378"/>
            <ac:graphicFrameMk id="2" creationId="{CFDF3431-41BB-35AA-ED8A-7D022D2920E6}"/>
          </ac:graphicFrameMkLst>
        </pc:graphicFrameChg>
        <pc:picChg chg="del">
          <ac:chgData name="Thúy Mai" userId="222f1c7e07c9bd7a" providerId="LiveId" clId="{676EFED1-3C4A-4523-A3A0-B659A747FAB9}" dt="2022-12-01T14:33:35.515" v="384" actId="478"/>
          <ac:picMkLst>
            <pc:docMk/>
            <pc:sldMk cId="853801728" sldId="378"/>
            <ac:picMk id="8" creationId="{14B9CAAA-69C3-E17D-7B43-650451FCD1A2}"/>
          </ac:picMkLst>
        </pc:picChg>
      </pc:sldChg>
      <pc:sldChg chg="addSp delSp modSp add mod delAnim modAnim">
        <pc:chgData name="Thúy Mai" userId="222f1c7e07c9bd7a" providerId="LiveId" clId="{676EFED1-3C4A-4523-A3A0-B659A747FAB9}" dt="2022-12-01T14:50:17.890" v="527" actId="478"/>
        <pc:sldMkLst>
          <pc:docMk/>
          <pc:sldMk cId="681787582" sldId="379"/>
        </pc:sldMkLst>
        <pc:spChg chg="add mod">
          <ac:chgData name="Thúy Mai" userId="222f1c7e07c9bd7a" providerId="LiveId" clId="{676EFED1-3C4A-4523-A3A0-B659A747FAB9}" dt="2022-12-01T14:37:34.402" v="496" actId="1076"/>
          <ac:spMkLst>
            <pc:docMk/>
            <pc:sldMk cId="681787582" sldId="379"/>
            <ac:spMk id="2" creationId="{C5FEEA1B-450A-F3F7-9551-D91E82E32200}"/>
          </ac:spMkLst>
        </pc:spChg>
        <pc:spChg chg="add mod">
          <ac:chgData name="Thúy Mai" userId="222f1c7e07c9bd7a" providerId="LiveId" clId="{676EFED1-3C4A-4523-A3A0-B659A747FAB9}" dt="2022-12-01T14:37:44.767" v="501"/>
          <ac:spMkLst>
            <pc:docMk/>
            <pc:sldMk cId="681787582" sldId="379"/>
            <ac:spMk id="3" creationId="{F26AD379-A374-F3BC-486C-7D2C09340C50}"/>
          </ac:spMkLst>
        </pc:spChg>
        <pc:spChg chg="del mod">
          <ac:chgData name="Thúy Mai" userId="222f1c7e07c9bd7a" providerId="LiveId" clId="{676EFED1-3C4A-4523-A3A0-B659A747FAB9}" dt="2022-12-01T14:50:17.890" v="527" actId="478"/>
          <ac:spMkLst>
            <pc:docMk/>
            <pc:sldMk cId="681787582" sldId="379"/>
            <ac:spMk id="5" creationId="{870554AE-A791-5022-E1E5-D2CD7E7ACCDC}"/>
          </ac:spMkLst>
        </pc:spChg>
        <pc:spChg chg="add del mod">
          <ac:chgData name="Thúy Mai" userId="222f1c7e07c9bd7a" providerId="LiveId" clId="{676EFED1-3C4A-4523-A3A0-B659A747FAB9}" dt="2022-12-01T14:47:42.078" v="513" actId="478"/>
          <ac:spMkLst>
            <pc:docMk/>
            <pc:sldMk cId="681787582" sldId="379"/>
            <ac:spMk id="6" creationId="{26D9CEAB-442E-9DC3-A87E-FC221E6D0E8A}"/>
          </ac:spMkLst>
        </pc:spChg>
        <pc:spChg chg="mod">
          <ac:chgData name="Thúy Mai" userId="222f1c7e07c9bd7a" providerId="LiveId" clId="{676EFED1-3C4A-4523-A3A0-B659A747FAB9}" dt="2022-12-01T14:36:59.518" v="482" actId="14100"/>
          <ac:spMkLst>
            <pc:docMk/>
            <pc:sldMk cId="681787582" sldId="379"/>
            <ac:spMk id="11" creationId="{4C11187E-5677-DA7A-3771-F355BD0099B9}"/>
          </ac:spMkLst>
        </pc:spChg>
        <pc:spChg chg="del">
          <ac:chgData name="Thúy Mai" userId="222f1c7e07c9bd7a" providerId="LiveId" clId="{676EFED1-3C4A-4523-A3A0-B659A747FAB9}" dt="2022-12-01T14:37:04.550" v="485" actId="478"/>
          <ac:spMkLst>
            <pc:docMk/>
            <pc:sldMk cId="681787582" sldId="379"/>
            <ac:spMk id="12" creationId="{FC435423-9699-311B-8569-1F543ADCD0C4}"/>
          </ac:spMkLst>
        </pc:spChg>
        <pc:spChg chg="mod">
          <ac:chgData name="Thúy Mai" userId="222f1c7e07c9bd7a" providerId="LiveId" clId="{676EFED1-3C4A-4523-A3A0-B659A747FAB9}" dt="2022-12-01T14:37:37.956" v="497" actId="1076"/>
          <ac:spMkLst>
            <pc:docMk/>
            <pc:sldMk cId="681787582" sldId="379"/>
            <ac:spMk id="13" creationId="{31AF2DAB-913B-FDC5-0246-25ED7B2B8BD0}"/>
          </ac:spMkLst>
        </pc:spChg>
      </pc:sldChg>
      <pc:sldChg chg="delSp add del mod">
        <pc:chgData name="Thúy Mai" userId="222f1c7e07c9bd7a" providerId="LiveId" clId="{676EFED1-3C4A-4523-A3A0-B659A747FAB9}" dt="2022-12-01T14:49:59.454" v="526" actId="47"/>
        <pc:sldMkLst>
          <pc:docMk/>
          <pc:sldMk cId="2398761461" sldId="380"/>
        </pc:sldMkLst>
        <pc:spChg chg="del">
          <ac:chgData name="Thúy Mai" userId="222f1c7e07c9bd7a" providerId="LiveId" clId="{676EFED1-3C4A-4523-A3A0-B659A747FAB9}" dt="2022-12-01T14:37:59.303" v="503" actId="478"/>
          <ac:spMkLst>
            <pc:docMk/>
            <pc:sldMk cId="2398761461" sldId="380"/>
            <ac:spMk id="5" creationId="{870554AE-A791-5022-E1E5-D2CD7E7ACCDC}"/>
          </ac:spMkLst>
        </pc:spChg>
      </pc:sldChg>
      <pc:sldChg chg="delSp modSp add mod delAnim">
        <pc:chgData name="Thúy Mai" userId="222f1c7e07c9bd7a" providerId="LiveId" clId="{676EFED1-3C4A-4523-A3A0-B659A747FAB9}" dt="2022-12-01T14:50:30.621" v="528" actId="21"/>
        <pc:sldMkLst>
          <pc:docMk/>
          <pc:sldMk cId="2636951553" sldId="381"/>
        </pc:sldMkLst>
        <pc:spChg chg="del">
          <ac:chgData name="Thúy Mai" userId="222f1c7e07c9bd7a" providerId="LiveId" clId="{676EFED1-3C4A-4523-A3A0-B659A747FAB9}" dt="2022-12-01T14:49:30.601" v="520" actId="478"/>
          <ac:spMkLst>
            <pc:docMk/>
            <pc:sldMk cId="2636951553" sldId="381"/>
            <ac:spMk id="2" creationId="{C5FEEA1B-450A-F3F7-9551-D91E82E32200}"/>
          </ac:spMkLst>
        </pc:spChg>
        <pc:spChg chg="del">
          <ac:chgData name="Thúy Mai" userId="222f1c7e07c9bd7a" providerId="LiveId" clId="{676EFED1-3C4A-4523-A3A0-B659A747FAB9}" dt="2022-12-01T14:49:30.601" v="520" actId="478"/>
          <ac:spMkLst>
            <pc:docMk/>
            <pc:sldMk cId="2636951553" sldId="381"/>
            <ac:spMk id="3" creationId="{F26AD379-A374-F3BC-486C-7D2C09340C50}"/>
          </ac:spMkLst>
        </pc:spChg>
        <pc:spChg chg="del">
          <ac:chgData name="Thúy Mai" userId="222f1c7e07c9bd7a" providerId="LiveId" clId="{676EFED1-3C4A-4523-A3A0-B659A747FAB9}" dt="2022-12-01T14:50:30.621" v="528" actId="21"/>
          <ac:spMkLst>
            <pc:docMk/>
            <pc:sldMk cId="2636951553" sldId="381"/>
            <ac:spMk id="5" creationId="{870554AE-A791-5022-E1E5-D2CD7E7ACCDC}"/>
          </ac:spMkLst>
        </pc:spChg>
        <pc:spChg chg="mod">
          <ac:chgData name="Thúy Mai" userId="222f1c7e07c9bd7a" providerId="LiveId" clId="{676EFED1-3C4A-4523-A3A0-B659A747FAB9}" dt="2022-12-01T14:49:37.167" v="522" actId="14100"/>
          <ac:spMkLst>
            <pc:docMk/>
            <pc:sldMk cId="2636951553" sldId="381"/>
            <ac:spMk id="6" creationId="{26D9CEAB-442E-9DC3-A87E-FC221E6D0E8A}"/>
          </ac:spMkLst>
        </pc:spChg>
        <pc:spChg chg="del">
          <ac:chgData name="Thúy Mai" userId="222f1c7e07c9bd7a" providerId="LiveId" clId="{676EFED1-3C4A-4523-A3A0-B659A747FAB9}" dt="2022-12-01T14:49:30.601" v="520" actId="478"/>
          <ac:spMkLst>
            <pc:docMk/>
            <pc:sldMk cId="2636951553" sldId="381"/>
            <ac:spMk id="11" creationId="{4C11187E-5677-DA7A-3771-F355BD0099B9}"/>
          </ac:spMkLst>
        </pc:spChg>
        <pc:spChg chg="del">
          <ac:chgData name="Thúy Mai" userId="222f1c7e07c9bd7a" providerId="LiveId" clId="{676EFED1-3C4A-4523-A3A0-B659A747FAB9}" dt="2022-12-01T14:49:30.601" v="520" actId="478"/>
          <ac:spMkLst>
            <pc:docMk/>
            <pc:sldMk cId="2636951553" sldId="381"/>
            <ac:spMk id="13" creationId="{31AF2DAB-913B-FDC5-0246-25ED7B2B8BD0}"/>
          </ac:spMkLst>
        </pc:spChg>
      </pc:sldChg>
      <pc:sldChg chg="addSp delSp modSp add mod delAnim">
        <pc:chgData name="Thúy Mai" userId="222f1c7e07c9bd7a" providerId="LiveId" clId="{676EFED1-3C4A-4523-A3A0-B659A747FAB9}" dt="2022-12-01T14:51:17.912" v="542" actId="207"/>
        <pc:sldMkLst>
          <pc:docMk/>
          <pc:sldMk cId="3363229801" sldId="382"/>
        </pc:sldMkLst>
        <pc:spChg chg="mod">
          <ac:chgData name="Thúy Mai" userId="222f1c7e07c9bd7a" providerId="LiveId" clId="{676EFED1-3C4A-4523-A3A0-B659A747FAB9}" dt="2022-12-01T14:50:57.122" v="536"/>
          <ac:spMkLst>
            <pc:docMk/>
            <pc:sldMk cId="3363229801" sldId="382"/>
            <ac:spMk id="2" creationId="{C5FEEA1B-450A-F3F7-9551-D91E82E32200}"/>
          </ac:spMkLst>
        </pc:spChg>
        <pc:spChg chg="mod">
          <ac:chgData name="Thúy Mai" userId="222f1c7e07c9bd7a" providerId="LiveId" clId="{676EFED1-3C4A-4523-A3A0-B659A747FAB9}" dt="2022-12-01T14:51:17.912" v="542" actId="207"/>
          <ac:spMkLst>
            <pc:docMk/>
            <pc:sldMk cId="3363229801" sldId="382"/>
            <ac:spMk id="3" creationId="{F26AD379-A374-F3BC-486C-7D2C09340C50}"/>
          </ac:spMkLst>
        </pc:spChg>
        <pc:spChg chg="del">
          <ac:chgData name="Thúy Mai" userId="222f1c7e07c9bd7a" providerId="LiveId" clId="{676EFED1-3C4A-4523-A3A0-B659A747FAB9}" dt="2022-12-01T14:49:49.420" v="525" actId="478"/>
          <ac:spMkLst>
            <pc:docMk/>
            <pc:sldMk cId="3363229801" sldId="382"/>
            <ac:spMk id="5" creationId="{870554AE-A791-5022-E1E5-D2CD7E7ACCDC}"/>
          </ac:spMkLst>
        </pc:spChg>
        <pc:spChg chg="del">
          <ac:chgData name="Thúy Mai" userId="222f1c7e07c9bd7a" providerId="LiveId" clId="{676EFED1-3C4A-4523-A3A0-B659A747FAB9}" dt="2022-12-01T14:49:47.967" v="524" actId="478"/>
          <ac:spMkLst>
            <pc:docMk/>
            <pc:sldMk cId="3363229801" sldId="382"/>
            <ac:spMk id="6" creationId="{26D9CEAB-442E-9DC3-A87E-FC221E6D0E8A}"/>
          </ac:spMkLst>
        </pc:spChg>
        <pc:spChg chg="add mod">
          <ac:chgData name="Thúy Mai" userId="222f1c7e07c9bd7a" providerId="LiveId" clId="{676EFED1-3C4A-4523-A3A0-B659A747FAB9}" dt="2022-12-01T14:51:02.999" v="537" actId="21"/>
          <ac:spMkLst>
            <pc:docMk/>
            <pc:sldMk cId="3363229801" sldId="382"/>
            <ac:spMk id="7" creationId="{E05C8648-628B-9287-F378-3FE2187FECA2}"/>
          </ac:spMkLst>
        </pc:spChg>
        <pc:spChg chg="mod">
          <ac:chgData name="Thúy Mai" userId="222f1c7e07c9bd7a" providerId="LiveId" clId="{676EFED1-3C4A-4523-A3A0-B659A747FAB9}" dt="2022-12-01T14:50:41.560" v="532" actId="14100"/>
          <ac:spMkLst>
            <pc:docMk/>
            <pc:sldMk cId="3363229801" sldId="382"/>
            <ac:spMk id="11" creationId="{4C11187E-5677-DA7A-3771-F355BD0099B9}"/>
          </ac:spMkLst>
        </pc:spChg>
        <pc:spChg chg="mod">
          <ac:chgData name="Thúy Mai" userId="222f1c7e07c9bd7a" providerId="LiveId" clId="{676EFED1-3C4A-4523-A3A0-B659A747FAB9}" dt="2022-12-01T14:50:51.504" v="534"/>
          <ac:spMkLst>
            <pc:docMk/>
            <pc:sldMk cId="3363229801" sldId="382"/>
            <ac:spMk id="13" creationId="{31AF2DAB-913B-FDC5-0246-25ED7B2B8BD0}"/>
          </ac:spMkLst>
        </pc:spChg>
      </pc:sldChg>
      <pc:sldChg chg="delSp modSp add mod delAnim">
        <pc:chgData name="Thúy Mai" userId="222f1c7e07c9bd7a" providerId="LiveId" clId="{676EFED1-3C4A-4523-A3A0-B659A747FAB9}" dt="2022-12-01T14:52:19.013" v="558" actId="1076"/>
        <pc:sldMkLst>
          <pc:docMk/>
          <pc:sldMk cId="2772393856" sldId="383"/>
        </pc:sldMkLst>
        <pc:spChg chg="mod">
          <ac:chgData name="Thúy Mai" userId="222f1c7e07c9bd7a" providerId="LiveId" clId="{676EFED1-3C4A-4523-A3A0-B659A747FAB9}" dt="2022-12-01T14:52:19.013" v="558" actId="1076"/>
          <ac:spMkLst>
            <pc:docMk/>
            <pc:sldMk cId="2772393856" sldId="383"/>
            <ac:spMk id="2" creationId="{C5FEEA1B-450A-F3F7-9551-D91E82E32200}"/>
          </ac:spMkLst>
        </pc:spChg>
        <pc:spChg chg="del">
          <ac:chgData name="Thúy Mai" userId="222f1c7e07c9bd7a" providerId="LiveId" clId="{676EFED1-3C4A-4523-A3A0-B659A747FAB9}" dt="2022-12-01T14:52:00.682" v="554" actId="478"/>
          <ac:spMkLst>
            <pc:docMk/>
            <pc:sldMk cId="2772393856" sldId="383"/>
            <ac:spMk id="3" creationId="{F26AD379-A374-F3BC-486C-7D2C09340C50}"/>
          </ac:spMkLst>
        </pc:spChg>
        <pc:spChg chg="mod">
          <ac:chgData name="Thúy Mai" userId="222f1c7e07c9bd7a" providerId="LiveId" clId="{676EFED1-3C4A-4523-A3A0-B659A747FAB9}" dt="2022-12-01T14:51:55.355" v="553" actId="1076"/>
          <ac:spMkLst>
            <pc:docMk/>
            <pc:sldMk cId="2772393856" sldId="383"/>
            <ac:spMk id="7" creationId="{E05C8648-628B-9287-F378-3FE2187FECA2}"/>
          </ac:spMkLst>
        </pc:spChg>
        <pc:spChg chg="mod">
          <ac:chgData name="Thúy Mai" userId="222f1c7e07c9bd7a" providerId="LiveId" clId="{676EFED1-3C4A-4523-A3A0-B659A747FAB9}" dt="2022-12-01T14:51:39.595" v="549" actId="14100"/>
          <ac:spMkLst>
            <pc:docMk/>
            <pc:sldMk cId="2772393856" sldId="383"/>
            <ac:spMk id="11" creationId="{4C11187E-5677-DA7A-3771-F355BD0099B9}"/>
          </ac:spMkLst>
        </pc:spChg>
        <pc:spChg chg="del">
          <ac:chgData name="Thúy Mai" userId="222f1c7e07c9bd7a" providerId="LiveId" clId="{676EFED1-3C4A-4523-A3A0-B659A747FAB9}" dt="2022-12-01T14:51:42.211" v="550" actId="478"/>
          <ac:spMkLst>
            <pc:docMk/>
            <pc:sldMk cId="2772393856" sldId="383"/>
            <ac:spMk id="13" creationId="{31AF2DAB-913B-FDC5-0246-25ED7B2B8BD0}"/>
          </ac:spMkLst>
        </pc:spChg>
      </pc:sldChg>
      <pc:sldChg chg="add del">
        <pc:chgData name="Thúy Mai" userId="222f1c7e07c9bd7a" providerId="LiveId" clId="{676EFED1-3C4A-4523-A3A0-B659A747FAB9}" dt="2022-12-01T14:51:26.735" v="544" actId="47"/>
        <pc:sldMkLst>
          <pc:docMk/>
          <pc:sldMk cId="3478643897" sldId="383"/>
        </pc:sldMkLst>
      </pc:sldChg>
      <pc:sldChg chg="add del">
        <pc:chgData name="Thúy Mai" userId="222f1c7e07c9bd7a" providerId="LiveId" clId="{676EFED1-3C4A-4523-A3A0-B659A747FAB9}" dt="2022-12-01T14:51:27.066" v="545" actId="47"/>
        <pc:sldMkLst>
          <pc:docMk/>
          <pc:sldMk cId="794541474" sldId="384"/>
        </pc:sldMkLst>
      </pc:sldChg>
      <pc:sldChg chg="addSp delSp modSp add mod modAnim">
        <pc:chgData name="Thúy Mai" userId="222f1c7e07c9bd7a" providerId="LiveId" clId="{676EFED1-3C4A-4523-A3A0-B659A747FAB9}" dt="2022-12-01T14:53:02.697" v="573" actId="478"/>
        <pc:sldMkLst>
          <pc:docMk/>
          <pc:sldMk cId="2088537735" sldId="384"/>
        </pc:sldMkLst>
        <pc:spChg chg="mod">
          <ac:chgData name="Thúy Mai" userId="222f1c7e07c9bd7a" providerId="LiveId" clId="{676EFED1-3C4A-4523-A3A0-B659A747FAB9}" dt="2022-12-01T14:52:44.975" v="566" actId="1076"/>
          <ac:spMkLst>
            <pc:docMk/>
            <pc:sldMk cId="2088537735" sldId="384"/>
            <ac:spMk id="2" creationId="{C5FEEA1B-450A-F3F7-9551-D91E82E32200}"/>
          </ac:spMkLst>
        </pc:spChg>
        <pc:spChg chg="add mod">
          <ac:chgData name="Thúy Mai" userId="222f1c7e07c9bd7a" providerId="LiveId" clId="{676EFED1-3C4A-4523-A3A0-B659A747FAB9}" dt="2022-12-01T14:52:59.836" v="572" actId="1076"/>
          <ac:spMkLst>
            <pc:docMk/>
            <pc:sldMk cId="2088537735" sldId="384"/>
            <ac:spMk id="3" creationId="{96468DA6-D4E8-044C-07BD-868A2EDA3236}"/>
          </ac:spMkLst>
        </pc:spChg>
        <pc:spChg chg="del mod">
          <ac:chgData name="Thúy Mai" userId="222f1c7e07c9bd7a" providerId="LiveId" clId="{676EFED1-3C4A-4523-A3A0-B659A747FAB9}" dt="2022-12-01T14:53:02.697" v="573" actId="478"/>
          <ac:spMkLst>
            <pc:docMk/>
            <pc:sldMk cId="2088537735" sldId="384"/>
            <ac:spMk id="7" creationId="{E05C8648-628B-9287-F378-3FE2187FECA2}"/>
          </ac:spMkLst>
        </pc:spChg>
        <pc:spChg chg="mod">
          <ac:chgData name="Thúy Mai" userId="222f1c7e07c9bd7a" providerId="LiveId" clId="{676EFED1-3C4A-4523-A3A0-B659A747FAB9}" dt="2022-12-01T14:52:35.542" v="563" actId="14100"/>
          <ac:spMkLst>
            <pc:docMk/>
            <pc:sldMk cId="2088537735" sldId="384"/>
            <ac:spMk id="11" creationId="{4C11187E-5677-DA7A-3771-F355BD0099B9}"/>
          </ac:spMkLst>
        </pc:spChg>
      </pc:sldChg>
      <pc:sldChg chg="addSp delSp modSp add mod delAnim modAnim">
        <pc:chgData name="Thúy Mai" userId="222f1c7e07c9bd7a" providerId="LiveId" clId="{676EFED1-3C4A-4523-A3A0-B659A747FAB9}" dt="2022-12-01T14:54:44.716" v="606" actId="14100"/>
        <pc:sldMkLst>
          <pc:docMk/>
          <pc:sldMk cId="1136235747" sldId="385"/>
        </pc:sldMkLst>
        <pc:spChg chg="del">
          <ac:chgData name="Thúy Mai" userId="222f1c7e07c9bd7a" providerId="LiveId" clId="{676EFED1-3C4A-4523-A3A0-B659A747FAB9}" dt="2022-12-01T14:54:31.717" v="597" actId="478"/>
          <ac:spMkLst>
            <pc:docMk/>
            <pc:sldMk cId="1136235747" sldId="385"/>
            <ac:spMk id="2" creationId="{C5FEEA1B-450A-F3F7-9551-D91E82E32200}"/>
          </ac:spMkLst>
        </pc:spChg>
        <pc:spChg chg="del">
          <ac:chgData name="Thúy Mai" userId="222f1c7e07c9bd7a" providerId="LiveId" clId="{676EFED1-3C4A-4523-A3A0-B659A747FAB9}" dt="2022-12-01T14:54:30.460" v="596" actId="478"/>
          <ac:spMkLst>
            <pc:docMk/>
            <pc:sldMk cId="1136235747" sldId="385"/>
            <ac:spMk id="3" creationId="{96468DA6-D4E8-044C-07BD-868A2EDA3236}"/>
          </ac:spMkLst>
        </pc:spChg>
        <pc:spChg chg="add mod">
          <ac:chgData name="Thúy Mai" userId="222f1c7e07c9bd7a" providerId="LiveId" clId="{676EFED1-3C4A-4523-A3A0-B659A747FAB9}" dt="2022-12-01T14:54:44.716" v="606" actId="14100"/>
          <ac:spMkLst>
            <pc:docMk/>
            <pc:sldMk cId="1136235747" sldId="385"/>
            <ac:spMk id="7" creationId="{99CE475C-FFAB-F4BA-E954-A2E68EAF61CF}"/>
          </ac:spMkLst>
        </pc:spChg>
        <pc:spChg chg="del">
          <ac:chgData name="Thúy Mai" userId="222f1c7e07c9bd7a" providerId="LiveId" clId="{676EFED1-3C4A-4523-A3A0-B659A747FAB9}" dt="2022-12-01T14:53:53.734" v="585" actId="478"/>
          <ac:spMkLst>
            <pc:docMk/>
            <pc:sldMk cId="1136235747" sldId="385"/>
            <ac:spMk id="9" creationId="{2C1B5015-5EED-3F0B-1385-39105094404B}"/>
          </ac:spMkLst>
        </pc:spChg>
        <pc:spChg chg="mod">
          <ac:chgData name="Thúy Mai" userId="222f1c7e07c9bd7a" providerId="LiveId" clId="{676EFED1-3C4A-4523-A3A0-B659A747FAB9}" dt="2022-12-01T14:53:39.075" v="584" actId="207"/>
          <ac:spMkLst>
            <pc:docMk/>
            <pc:sldMk cId="1136235747" sldId="385"/>
            <ac:spMk id="10" creationId="{246C68AE-79EA-699C-E8F1-49FACAAD2279}"/>
          </ac:spMkLst>
        </pc:spChg>
        <pc:spChg chg="mod">
          <ac:chgData name="Thúy Mai" userId="222f1c7e07c9bd7a" providerId="LiveId" clId="{676EFED1-3C4A-4523-A3A0-B659A747FAB9}" dt="2022-12-01T14:54:17.595" v="595" actId="14100"/>
          <ac:spMkLst>
            <pc:docMk/>
            <pc:sldMk cId="1136235747" sldId="385"/>
            <ac:spMk id="11" creationId="{4C11187E-5677-DA7A-3771-F355BD0099B9}"/>
          </ac:spMkLst>
        </pc:spChg>
        <pc:graphicFrameChg chg="add del mod">
          <ac:chgData name="Thúy Mai" userId="222f1c7e07c9bd7a" providerId="LiveId" clId="{676EFED1-3C4A-4523-A3A0-B659A747FAB9}" dt="2022-12-01T14:53:35.284" v="578"/>
          <ac:graphicFrameMkLst>
            <pc:docMk/>
            <pc:sldMk cId="1136235747" sldId="385"/>
            <ac:graphicFrameMk id="5" creationId="{728B9A4E-FDA1-5717-8642-C138D816C9CD}"/>
          </ac:graphicFrameMkLst>
        </pc:graphicFrameChg>
        <pc:graphicFrameChg chg="add del mod">
          <ac:chgData name="Thúy Mai" userId="222f1c7e07c9bd7a" providerId="LiveId" clId="{676EFED1-3C4A-4523-A3A0-B659A747FAB9}" dt="2022-12-01T14:54:01.586" v="588"/>
          <ac:graphicFrameMkLst>
            <pc:docMk/>
            <pc:sldMk cId="1136235747" sldId="385"/>
            <ac:graphicFrameMk id="6" creationId="{A29F9FC5-7173-6E36-53EC-CCD9B955B765}"/>
          </ac:graphicFrameMkLst>
        </pc:graphicFrameChg>
        <pc:graphicFrameChg chg="add del mod">
          <ac:chgData name="Thúy Mai" userId="222f1c7e07c9bd7a" providerId="LiveId" clId="{676EFED1-3C4A-4523-A3A0-B659A747FAB9}" dt="2022-12-01T14:54:38.093" v="602"/>
          <ac:graphicFrameMkLst>
            <pc:docMk/>
            <pc:sldMk cId="1136235747" sldId="385"/>
            <ac:graphicFrameMk id="8" creationId="{E911A724-75EF-9E54-95ED-5CE498E6F582}"/>
          </ac:graphicFrameMkLst>
        </pc:graphicFrameChg>
      </pc:sldChg>
      <pc:sldChg chg="addSp delSp modSp add mod ord delAnim">
        <pc:chgData name="Thúy Mai" userId="222f1c7e07c9bd7a" providerId="LiveId" clId="{676EFED1-3C4A-4523-A3A0-B659A747FAB9}" dt="2022-12-01T14:59:48.643" v="750" actId="1076"/>
        <pc:sldMkLst>
          <pc:docMk/>
          <pc:sldMk cId="2250341831" sldId="386"/>
        </pc:sldMkLst>
        <pc:spChg chg="add del">
          <ac:chgData name="Thúy Mai" userId="222f1c7e07c9bd7a" providerId="LiveId" clId="{676EFED1-3C4A-4523-A3A0-B659A747FAB9}" dt="2022-12-01T14:57:54.550" v="704" actId="478"/>
          <ac:spMkLst>
            <pc:docMk/>
            <pc:sldMk cId="2250341831" sldId="386"/>
            <ac:spMk id="5" creationId="{F5A5AB16-8FBD-C8FB-4B6D-85B88674D5AC}"/>
          </ac:spMkLst>
        </pc:spChg>
        <pc:spChg chg="del">
          <ac:chgData name="Thúy Mai" userId="222f1c7e07c9bd7a" providerId="LiveId" clId="{676EFED1-3C4A-4523-A3A0-B659A747FAB9}" dt="2022-12-01T14:58:08.795" v="705" actId="478"/>
          <ac:spMkLst>
            <pc:docMk/>
            <pc:sldMk cId="2250341831" sldId="386"/>
            <ac:spMk id="7" creationId="{99CE475C-FFAB-F4BA-E954-A2E68EAF61CF}"/>
          </ac:spMkLst>
        </pc:spChg>
        <pc:spChg chg="add mod">
          <ac:chgData name="Thúy Mai" userId="222f1c7e07c9bd7a" providerId="LiveId" clId="{676EFED1-3C4A-4523-A3A0-B659A747FAB9}" dt="2022-12-01T14:59:32.146" v="743" actId="1036"/>
          <ac:spMkLst>
            <pc:docMk/>
            <pc:sldMk cId="2250341831" sldId="386"/>
            <ac:spMk id="9" creationId="{088D010C-7690-99E1-717A-5662B4C17377}"/>
          </ac:spMkLst>
        </pc:spChg>
        <pc:spChg chg="mod">
          <ac:chgData name="Thúy Mai" userId="222f1c7e07c9bd7a" providerId="LiveId" clId="{676EFED1-3C4A-4523-A3A0-B659A747FAB9}" dt="2022-12-01T14:57:51.285" v="703" actId="20577"/>
          <ac:spMkLst>
            <pc:docMk/>
            <pc:sldMk cId="2250341831" sldId="386"/>
            <ac:spMk id="10" creationId="{246C68AE-79EA-699C-E8F1-49FACAAD2279}"/>
          </ac:spMkLst>
        </pc:spChg>
        <pc:spChg chg="del">
          <ac:chgData name="Thúy Mai" userId="222f1c7e07c9bd7a" providerId="LiveId" clId="{676EFED1-3C4A-4523-A3A0-B659A747FAB9}" dt="2022-12-01T14:58:10.679" v="706" actId="478"/>
          <ac:spMkLst>
            <pc:docMk/>
            <pc:sldMk cId="2250341831" sldId="386"/>
            <ac:spMk id="11" creationId="{4C11187E-5677-DA7A-3771-F355BD0099B9}"/>
          </ac:spMkLst>
        </pc:spChg>
        <pc:graphicFrameChg chg="add del mod">
          <ac:chgData name="Thúy Mai" userId="222f1c7e07c9bd7a" providerId="LiveId" clId="{676EFED1-3C4A-4523-A3A0-B659A747FAB9}" dt="2022-12-01T14:57:38.875" v="651"/>
          <ac:graphicFrameMkLst>
            <pc:docMk/>
            <pc:sldMk cId="2250341831" sldId="386"/>
            <ac:graphicFrameMk id="2" creationId="{2656F0A0-F2AD-A63F-F9A5-C8CFEF9DCBCA}"/>
          </ac:graphicFrameMkLst>
        </pc:graphicFrameChg>
        <pc:graphicFrameChg chg="add del mod">
          <ac:chgData name="Thúy Mai" userId="222f1c7e07c9bd7a" providerId="LiveId" clId="{676EFED1-3C4A-4523-A3A0-B659A747FAB9}" dt="2022-12-01T14:58:11.917" v="709"/>
          <ac:graphicFrameMkLst>
            <pc:docMk/>
            <pc:sldMk cId="2250341831" sldId="386"/>
            <ac:graphicFrameMk id="6" creationId="{0EC289E5-8D1F-99DC-81D0-D48119178C04}"/>
          </ac:graphicFrameMkLst>
        </pc:graphicFrameChg>
        <pc:graphicFrameChg chg="add del mod">
          <ac:chgData name="Thúy Mai" userId="222f1c7e07c9bd7a" providerId="LiveId" clId="{676EFED1-3C4A-4523-A3A0-B659A747FAB9}" dt="2022-12-01T14:58:26.408" v="720"/>
          <ac:graphicFrameMkLst>
            <pc:docMk/>
            <pc:sldMk cId="2250341831" sldId="386"/>
            <ac:graphicFrameMk id="12" creationId="{593BD0F1-784A-0FCE-3B79-90E3E7BB47B7}"/>
          </ac:graphicFrameMkLst>
        </pc:graphicFrameChg>
        <pc:graphicFrameChg chg="add mod modGraphic">
          <ac:chgData name="Thúy Mai" userId="222f1c7e07c9bd7a" providerId="LiveId" clId="{676EFED1-3C4A-4523-A3A0-B659A747FAB9}" dt="2022-12-01T14:59:48.643" v="750" actId="1076"/>
          <ac:graphicFrameMkLst>
            <pc:docMk/>
            <pc:sldMk cId="2250341831" sldId="386"/>
            <ac:graphicFrameMk id="13" creationId="{9F5BED4F-D186-A811-CAE5-892A0510607A}"/>
          </ac:graphicFrameMkLst>
        </pc:graphicFrameChg>
        <pc:picChg chg="mod">
          <ac:chgData name="Thúy Mai" userId="222f1c7e07c9bd7a" providerId="LiveId" clId="{676EFED1-3C4A-4523-A3A0-B659A747FAB9}" dt="2022-12-01T14:59:45.343" v="749" actId="1076"/>
          <ac:picMkLst>
            <pc:docMk/>
            <pc:sldMk cId="2250341831" sldId="386"/>
            <ac:picMk id="15" creationId="{1B153475-D4A6-2E2E-5255-02DE1E310460}"/>
          </ac:picMkLst>
        </pc:picChg>
      </pc:sldChg>
      <pc:sldChg chg="addSp delSp modSp new mod">
        <pc:chgData name="Thúy Mai" userId="222f1c7e07c9bd7a" providerId="LiveId" clId="{676EFED1-3C4A-4523-A3A0-B659A747FAB9}" dt="2022-12-01T15:02:03.700" v="801" actId="120"/>
        <pc:sldMkLst>
          <pc:docMk/>
          <pc:sldMk cId="677176386" sldId="387"/>
        </pc:sldMkLst>
        <pc:spChg chg="del">
          <ac:chgData name="Thúy Mai" userId="222f1c7e07c9bd7a" providerId="LiveId" clId="{676EFED1-3C4A-4523-A3A0-B659A747FAB9}" dt="2022-12-01T15:00:06.102" v="752" actId="478"/>
          <ac:spMkLst>
            <pc:docMk/>
            <pc:sldMk cId="677176386" sldId="387"/>
            <ac:spMk id="2" creationId="{6DEC541A-1FCC-2CF0-8445-C94131C75DBD}"/>
          </ac:spMkLst>
        </pc:spChg>
        <pc:spChg chg="del">
          <ac:chgData name="Thúy Mai" userId="222f1c7e07c9bd7a" providerId="LiveId" clId="{676EFED1-3C4A-4523-A3A0-B659A747FAB9}" dt="2022-12-01T15:00:06.102" v="752" actId="478"/>
          <ac:spMkLst>
            <pc:docMk/>
            <pc:sldMk cId="677176386" sldId="387"/>
            <ac:spMk id="3" creationId="{E44E0C66-EAFC-119F-ABAD-AA6BBA51E145}"/>
          </ac:spMkLst>
        </pc:spChg>
        <pc:spChg chg="add mod">
          <ac:chgData name="Thúy Mai" userId="222f1c7e07c9bd7a" providerId="LiveId" clId="{676EFED1-3C4A-4523-A3A0-B659A747FAB9}" dt="2022-12-01T15:01:40.767" v="793" actId="1076"/>
          <ac:spMkLst>
            <pc:docMk/>
            <pc:sldMk cId="677176386" sldId="387"/>
            <ac:spMk id="6" creationId="{328ED558-432B-885A-00C7-9847B5E5FC21}"/>
          </ac:spMkLst>
        </pc:spChg>
        <pc:graphicFrameChg chg="add del mod">
          <ac:chgData name="Thúy Mai" userId="222f1c7e07c9bd7a" providerId="LiveId" clId="{676EFED1-3C4A-4523-A3A0-B659A747FAB9}" dt="2022-12-01T15:00:07.271" v="755"/>
          <ac:graphicFrameMkLst>
            <pc:docMk/>
            <pc:sldMk cId="677176386" sldId="387"/>
            <ac:graphicFrameMk id="4" creationId="{D21B501B-54C5-2DA3-4B93-4A2018588C5A}"/>
          </ac:graphicFrameMkLst>
        </pc:graphicFrameChg>
        <pc:graphicFrameChg chg="add del mod">
          <ac:chgData name="Thúy Mai" userId="222f1c7e07c9bd7a" providerId="LiveId" clId="{676EFED1-3C4A-4523-A3A0-B659A747FAB9}" dt="2022-12-01T15:00:28.335" v="768"/>
          <ac:graphicFrameMkLst>
            <pc:docMk/>
            <pc:sldMk cId="677176386" sldId="387"/>
            <ac:graphicFrameMk id="7" creationId="{299406F8-0C63-5F9F-B545-691C13511F20}"/>
          </ac:graphicFrameMkLst>
        </pc:graphicFrameChg>
        <pc:graphicFrameChg chg="add mod modGraphic">
          <ac:chgData name="Thúy Mai" userId="222f1c7e07c9bd7a" providerId="LiveId" clId="{676EFED1-3C4A-4523-A3A0-B659A747FAB9}" dt="2022-12-01T15:02:03.700" v="801" actId="120"/>
          <ac:graphicFrameMkLst>
            <pc:docMk/>
            <pc:sldMk cId="677176386" sldId="387"/>
            <ac:graphicFrameMk id="8" creationId="{B610420F-AFB2-EC39-43D1-49973D8903B6}"/>
          </ac:graphicFrameMkLst>
        </pc:graphicFrameChg>
      </pc:sldChg>
      <pc:sldChg chg="delSp modSp add mod">
        <pc:chgData name="Thúy Mai" userId="222f1c7e07c9bd7a" providerId="LiveId" clId="{676EFED1-3C4A-4523-A3A0-B659A747FAB9}" dt="2022-12-01T15:03:20.458" v="829" actId="1076"/>
        <pc:sldMkLst>
          <pc:docMk/>
          <pc:sldMk cId="937934892" sldId="388"/>
        </pc:sldMkLst>
        <pc:spChg chg="del">
          <ac:chgData name="Thúy Mai" userId="222f1c7e07c9bd7a" providerId="LiveId" clId="{676EFED1-3C4A-4523-A3A0-B659A747FAB9}" dt="2022-12-01T15:02:16.635" v="804" actId="478"/>
          <ac:spMkLst>
            <pc:docMk/>
            <pc:sldMk cId="937934892" sldId="388"/>
            <ac:spMk id="6" creationId="{328ED558-432B-885A-00C7-9847B5E5FC21}"/>
          </ac:spMkLst>
        </pc:spChg>
        <pc:graphicFrameChg chg="mod modGraphic">
          <ac:chgData name="Thúy Mai" userId="222f1c7e07c9bd7a" providerId="LiveId" clId="{676EFED1-3C4A-4523-A3A0-B659A747FAB9}" dt="2022-12-01T15:03:20.458" v="829" actId="1076"/>
          <ac:graphicFrameMkLst>
            <pc:docMk/>
            <pc:sldMk cId="937934892" sldId="388"/>
            <ac:graphicFrameMk id="8" creationId="{B610420F-AFB2-EC39-43D1-49973D8903B6}"/>
          </ac:graphicFrameMkLst>
        </pc:graphicFrameChg>
      </pc:sldChg>
      <pc:sldChg chg="delSp modSp add mod">
        <pc:chgData name="Thúy Mai" userId="222f1c7e07c9bd7a" providerId="LiveId" clId="{676EFED1-3C4A-4523-A3A0-B659A747FAB9}" dt="2022-12-01T15:03:43.995" v="837" actId="1076"/>
        <pc:sldMkLst>
          <pc:docMk/>
          <pc:sldMk cId="2193244665" sldId="389"/>
        </pc:sldMkLst>
        <pc:spChg chg="del">
          <ac:chgData name="Thúy Mai" userId="222f1c7e07c9bd7a" providerId="LiveId" clId="{676EFED1-3C4A-4523-A3A0-B659A747FAB9}" dt="2022-12-01T15:03:27.581" v="831" actId="478"/>
          <ac:spMkLst>
            <pc:docMk/>
            <pc:sldMk cId="2193244665" sldId="389"/>
            <ac:spMk id="6" creationId="{328ED558-432B-885A-00C7-9847B5E5FC21}"/>
          </ac:spMkLst>
        </pc:spChg>
        <pc:graphicFrameChg chg="mod modGraphic">
          <ac:chgData name="Thúy Mai" userId="222f1c7e07c9bd7a" providerId="LiveId" clId="{676EFED1-3C4A-4523-A3A0-B659A747FAB9}" dt="2022-12-01T15:03:43.995" v="837" actId="1076"/>
          <ac:graphicFrameMkLst>
            <pc:docMk/>
            <pc:sldMk cId="2193244665" sldId="389"/>
            <ac:graphicFrameMk id="8" creationId="{B610420F-AFB2-EC39-43D1-49973D8903B6}"/>
          </ac:graphicFrameMkLst>
        </pc:graphicFrameChg>
      </pc:sldChg>
      <pc:sldChg chg="add del">
        <pc:chgData name="Thúy Mai" userId="222f1c7e07c9bd7a" providerId="LiveId" clId="{676EFED1-3C4A-4523-A3A0-B659A747FAB9}" dt="2022-12-01T15:03:46.137" v="838" actId="47"/>
        <pc:sldMkLst>
          <pc:docMk/>
          <pc:sldMk cId="2189485587" sldId="390"/>
        </pc:sldMkLst>
      </pc:sldChg>
      <pc:sldChg chg="addSp delSp modSp add mod ord">
        <pc:chgData name="Thúy Mai" userId="222f1c7e07c9bd7a" providerId="LiveId" clId="{676EFED1-3C4A-4523-A3A0-B659A747FAB9}" dt="2022-12-01T15:05:15.258" v="877" actId="1076"/>
        <pc:sldMkLst>
          <pc:docMk/>
          <pc:sldMk cId="2655267032" sldId="390"/>
        </pc:sldMkLst>
        <pc:spChg chg="add del">
          <ac:chgData name="Thúy Mai" userId="222f1c7e07c9bd7a" providerId="LiveId" clId="{676EFED1-3C4A-4523-A3A0-B659A747FAB9}" dt="2022-12-01T15:04:10.662" v="844" actId="478"/>
          <ac:spMkLst>
            <pc:docMk/>
            <pc:sldMk cId="2655267032" sldId="390"/>
            <ac:spMk id="4" creationId="{192AC288-E28A-C0B2-B4B2-21FEFFAC3BA0}"/>
          </ac:spMkLst>
        </pc:spChg>
        <pc:spChg chg="add mod">
          <ac:chgData name="Thúy Mai" userId="222f1c7e07c9bd7a" providerId="LiveId" clId="{676EFED1-3C4A-4523-A3A0-B659A747FAB9}" dt="2022-12-01T15:05:13.302" v="876" actId="1076"/>
          <ac:spMkLst>
            <pc:docMk/>
            <pc:sldMk cId="2655267032" sldId="390"/>
            <ac:spMk id="5" creationId="{38B02ED9-2DAE-9C98-E703-0090963EEB16}"/>
          </ac:spMkLst>
        </pc:spChg>
        <pc:spChg chg="add del">
          <ac:chgData name="Thúy Mai" userId="222f1c7e07c9bd7a" providerId="LiveId" clId="{676EFED1-3C4A-4523-A3A0-B659A747FAB9}" dt="2022-12-01T15:04:10.662" v="844" actId="478"/>
          <ac:spMkLst>
            <pc:docMk/>
            <pc:sldMk cId="2655267032" sldId="390"/>
            <ac:spMk id="9" creationId="{088D010C-7690-99E1-717A-5662B4C17377}"/>
          </ac:spMkLst>
        </pc:spChg>
        <pc:spChg chg="add del">
          <ac:chgData name="Thúy Mai" userId="222f1c7e07c9bd7a" providerId="LiveId" clId="{676EFED1-3C4A-4523-A3A0-B659A747FAB9}" dt="2022-12-01T15:04:10.662" v="844" actId="478"/>
          <ac:spMkLst>
            <pc:docMk/>
            <pc:sldMk cId="2655267032" sldId="390"/>
            <ac:spMk id="10" creationId="{246C68AE-79EA-699C-E8F1-49FACAAD2279}"/>
          </ac:spMkLst>
        </pc:spChg>
        <pc:graphicFrameChg chg="add del mod">
          <ac:chgData name="Thúy Mai" userId="222f1c7e07c9bd7a" providerId="LiveId" clId="{676EFED1-3C4A-4523-A3A0-B659A747FAB9}" dt="2022-12-01T15:04:13.723" v="847"/>
          <ac:graphicFrameMkLst>
            <pc:docMk/>
            <pc:sldMk cId="2655267032" sldId="390"/>
            <ac:graphicFrameMk id="2" creationId="{59CAD2F8-01C9-B7CC-0DE0-0B365A93C15A}"/>
          </ac:graphicFrameMkLst>
        </pc:graphicFrameChg>
        <pc:graphicFrameChg chg="add del">
          <ac:chgData name="Thúy Mai" userId="222f1c7e07c9bd7a" providerId="LiveId" clId="{676EFED1-3C4A-4523-A3A0-B659A747FAB9}" dt="2022-12-01T15:04:10.662" v="844" actId="478"/>
          <ac:graphicFrameMkLst>
            <pc:docMk/>
            <pc:sldMk cId="2655267032" sldId="390"/>
            <ac:graphicFrameMk id="13" creationId="{9F5BED4F-D186-A811-CAE5-892A0510607A}"/>
          </ac:graphicFrameMkLst>
        </pc:graphicFrameChg>
        <pc:picChg chg="add mod">
          <ac:chgData name="Thúy Mai" userId="222f1c7e07c9bd7a" providerId="LiveId" clId="{676EFED1-3C4A-4523-A3A0-B659A747FAB9}" dt="2022-12-01T15:05:15.258" v="877" actId="1076"/>
          <ac:picMkLst>
            <pc:docMk/>
            <pc:sldMk cId="2655267032" sldId="390"/>
            <ac:picMk id="7" creationId="{2BCD3D28-30D5-B190-ABD7-30BA463556FC}"/>
          </ac:picMkLst>
        </pc:picChg>
        <pc:picChg chg="add del">
          <ac:chgData name="Thúy Mai" userId="222f1c7e07c9bd7a" providerId="LiveId" clId="{676EFED1-3C4A-4523-A3A0-B659A747FAB9}" dt="2022-12-01T15:04:09.211" v="843" actId="478"/>
          <ac:picMkLst>
            <pc:docMk/>
            <pc:sldMk cId="2655267032" sldId="390"/>
            <ac:picMk id="14" creationId="{EC72942D-284E-E9AF-9F0A-48A1A76A103C}"/>
          </ac:picMkLst>
        </pc:picChg>
        <pc:picChg chg="add del">
          <ac:chgData name="Thúy Mai" userId="222f1c7e07c9bd7a" providerId="LiveId" clId="{676EFED1-3C4A-4523-A3A0-B659A747FAB9}" dt="2022-12-01T15:04:10.662" v="844" actId="478"/>
          <ac:picMkLst>
            <pc:docMk/>
            <pc:sldMk cId="2655267032" sldId="390"/>
            <ac:picMk id="15" creationId="{1B153475-D4A6-2E2E-5255-02DE1E310460}"/>
          </ac:picMkLst>
        </pc:picChg>
      </pc:sldChg>
      <pc:sldChg chg="modSp add mod">
        <pc:chgData name="Thúy Mai" userId="222f1c7e07c9bd7a" providerId="LiveId" clId="{676EFED1-3C4A-4523-A3A0-B659A747FAB9}" dt="2022-12-01T15:05:30.620" v="884" actId="1076"/>
        <pc:sldMkLst>
          <pc:docMk/>
          <pc:sldMk cId="2678635717" sldId="391"/>
        </pc:sldMkLst>
        <pc:spChg chg="mod">
          <ac:chgData name="Thúy Mai" userId="222f1c7e07c9bd7a" providerId="LiveId" clId="{676EFED1-3C4A-4523-A3A0-B659A747FAB9}" dt="2022-12-01T15:05:24.732" v="881" actId="20577"/>
          <ac:spMkLst>
            <pc:docMk/>
            <pc:sldMk cId="2678635717" sldId="391"/>
            <ac:spMk id="5" creationId="{38B02ED9-2DAE-9C98-E703-0090963EEB16}"/>
          </ac:spMkLst>
        </pc:spChg>
        <pc:picChg chg="mod">
          <ac:chgData name="Thúy Mai" userId="222f1c7e07c9bd7a" providerId="LiveId" clId="{676EFED1-3C4A-4523-A3A0-B659A747FAB9}" dt="2022-12-01T15:05:30.620" v="884" actId="1076"/>
          <ac:picMkLst>
            <pc:docMk/>
            <pc:sldMk cId="2678635717" sldId="391"/>
            <ac:picMk id="7" creationId="{2BCD3D28-30D5-B190-ABD7-30BA463556F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6C7B62-EEFC-0DF5-50EB-713069D8C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63B9492-A3B4-FD0C-FE25-CDB6B32C7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5A8B4A-7A5B-53A5-155A-80FE2DE28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15B9-F43B-470B-AA47-3EEB3DA8D86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C34BF58-3449-6E4A-DABE-CCE625E09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B02CC23-98E8-2881-1FBE-3EC75907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0D1A-0332-4381-9DD2-1060517EE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7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9099E0-2E40-8F0E-9369-2223735A0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A250F16-F2CF-09EE-2A39-9400E62A1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9EB1801-C514-9ABD-5985-23044D2B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15B9-F43B-470B-AA47-3EEB3DA8D86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4988C1-2A6B-E42F-75DC-5E7ACC73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79A9FE6-725F-167F-0007-EA1AD04C9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0D1A-0332-4381-9DD2-1060517EE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638741F-C313-264D-82B1-00801C7A37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25D674A-E302-83A8-D018-0249BE68D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CAB9D79-1AD0-B6A7-7902-3A1E74DF4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15B9-F43B-470B-AA47-3EEB3DA8D86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8CC8325-FE9F-AAAA-0DD6-E29E88D72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BE0122-9C54-FF1A-EF93-A320DEB0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0D1A-0332-4381-9DD2-1060517EE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9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C903A9-0129-35B2-37DE-304BDC5B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F67A4BA-75C2-8A6D-5850-235D56D6F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9C83CC0-5A01-66FE-1C1F-EB196C54D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15B9-F43B-470B-AA47-3EEB3DA8D86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8364B-33DA-8DEC-06D4-417C1E3E5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0CFD4D-8587-8202-F2BD-410850E1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0D1A-0332-4381-9DD2-1060517EE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0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1688BF-19C2-09E1-BFA5-642D2A1FA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56F4298-4468-E013-BA82-14AFCEE10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446796A-C846-7D28-2AFB-336CA8A60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15B9-F43B-470B-AA47-3EEB3DA8D86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A34FE1-E9E3-8AC7-BAD2-B07298248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7A5FA7-E0F4-0A23-D794-AD6B72B8E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0D1A-0332-4381-9DD2-1060517EE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5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018343-5A30-C64C-C7F5-34A1F4A1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EE4545-4E4E-AA47-8EB8-B833EA9F7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466D078-9993-D244-823C-10C139FAB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8678EDC-F512-0F8A-FD8E-683AEB4DB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15B9-F43B-470B-AA47-3EEB3DA8D86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BF04BE6-9CB8-A6B4-3B6D-C9A833036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2A594F1-40E8-70C6-6825-C90DEF44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0D1A-0332-4381-9DD2-1060517EE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1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8D8D02-93CD-1B37-7F1D-26874DE3C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67CC543-A9C1-0E31-EF22-648409206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31E94F1-BC93-86CC-CA0F-11851F920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F808230-1B1A-C22D-2A35-73E9CAC00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86BD2BE-5F91-2B45-218B-F584E89642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245B78D-EA4D-DFEE-9C79-DEEEB53E1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15B9-F43B-470B-AA47-3EEB3DA8D86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72FC6D1-5FB4-5DFD-606A-3EADA9535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2C395B3-C28A-7FA4-F908-E911512D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0D1A-0332-4381-9DD2-1060517EE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3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08B49F-10BE-D900-ED28-BDE6C80C6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445ECE-8FA8-FA75-3CBC-393BFC753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15B9-F43B-470B-AA47-3EEB3DA8D86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5CCFE50-C1F8-56E6-A3F9-D12E7AA4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85A57C7-4C1F-E78A-D141-F38DFCA4F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0D1A-0332-4381-9DD2-1060517EE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EFBBD2E-4A67-0618-00B7-4CE201508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15B9-F43B-470B-AA47-3EEB3DA8D86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60967A6-42E9-792E-BBF0-FE43BADB6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11F457A-250D-502F-06A3-4E01DC9F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0D1A-0332-4381-9DD2-1060517EE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5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7E37A0-E16B-B77E-8C51-C21DF777B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BC149AE-E80D-2567-045D-8F70B3D3B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3377571-929D-4CB8-6EB4-2790EC377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BEC8CDC-8375-3E87-14AC-6E089AA1E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15B9-F43B-470B-AA47-3EEB3DA8D86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F3A3581-A758-F877-C23B-6CACD75FF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E00BCA-E374-EA08-1146-F62819D8E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0D1A-0332-4381-9DD2-1060517EE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3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229417-6409-EC9B-2C0F-FE686938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864CB91-48E1-051D-7B17-57ADE06EEB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68C5A17-BADF-9BB5-83AB-7B58D2266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74968E5-5D16-AF17-FA11-304A3CFE5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15B9-F43B-470B-AA47-3EEB3DA8D86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42B6AE-D7E0-D2B2-4615-9C65DEACB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39CF69-B100-6643-C0E1-82EB059E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80D1A-0332-4381-9DD2-1060517EE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1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BD9CB55-09C7-AF36-89AC-A21F2D67A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418ED65-B94F-760C-1925-7A293CBCB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D7787D-2490-DF7B-C01D-AD60BA185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215B9-F43B-470B-AA47-3EEB3DA8D865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2F4B768-9064-75C7-4BC3-D950C8E85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B2BC99-7696-F507-7265-7729CD4FF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80D1A-0332-4381-9DD2-1060517EE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7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7711AA35-4831-FA51-B3DF-DD3B65722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18" y="268208"/>
            <a:ext cx="10714469" cy="618400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AA1C0B-7F18-1A8F-349C-8E8B0EE092C1}"/>
              </a:ext>
            </a:extLst>
          </p:cNvPr>
          <p:cNvSpPr txBox="1"/>
          <p:nvPr/>
        </p:nvSpPr>
        <p:spPr>
          <a:xfrm>
            <a:off x="3759539" y="3243897"/>
            <a:ext cx="81993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C00000"/>
                </a:solidFill>
              </a:rPr>
              <a:t>Kể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lại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một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truyện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ngụ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 err="1">
                <a:solidFill>
                  <a:srgbClr val="C00000"/>
                </a:solidFill>
              </a:rPr>
              <a:t>ngôn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5476E84-0200-51DB-0BCF-E908E1880154}"/>
              </a:ext>
            </a:extLst>
          </p:cNvPr>
          <p:cNvSpPr txBox="1"/>
          <p:nvPr/>
        </p:nvSpPr>
        <p:spPr>
          <a:xfrm>
            <a:off x="1343608" y="575400"/>
            <a:ext cx="4698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84 :</a:t>
            </a:r>
            <a:r>
              <a:rPr lang="en-US" sz="3200" b="1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NGHE</a:t>
            </a:r>
            <a:endParaRPr lang="en-US" sz="24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5AF60A7-3808-42A7-9CA5-8399A1EE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400" y="1996908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4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C72942D-284E-E9AF-9F0A-48A1A76A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B153475-D4A6-2E2E-5255-02DE1E3104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64" y="5495778"/>
            <a:ext cx="1047846" cy="121495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92AC288-E28A-C0B2-B4B2-21FEFFAC3BA0}"/>
              </a:ext>
            </a:extLst>
          </p:cNvPr>
          <p:cNvSpPr txBox="1"/>
          <p:nvPr/>
        </p:nvSpPr>
        <p:spPr>
          <a:xfrm>
            <a:off x="1369360" y="198718"/>
            <a:ext cx="6378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46C68AE-79EA-699C-E8F1-49FACAAD2279}"/>
              </a:ext>
            </a:extLst>
          </p:cNvPr>
          <p:cNvSpPr txBox="1"/>
          <p:nvPr/>
        </p:nvSpPr>
        <p:spPr>
          <a:xfrm>
            <a:off x="1369360" y="808545"/>
            <a:ext cx="99401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  <a:p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2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5C6CA59-2998-55E7-7E08-A9ABA1651E11}"/>
              </a:ext>
            </a:extLst>
          </p:cNvPr>
          <p:cNvSpPr txBox="1"/>
          <p:nvPr/>
        </p:nvSpPr>
        <p:spPr>
          <a:xfrm>
            <a:off x="3231655" y="191469"/>
            <a:ext cx="609600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8288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 LUẬN CẶP ĐÔI : 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PHÚT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76DC9D21-8256-71F7-2443-965ED947B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222614"/>
              </p:ext>
            </p:extLst>
          </p:nvPr>
        </p:nvGraphicFramePr>
        <p:xfrm>
          <a:off x="639202" y="968152"/>
          <a:ext cx="10109481" cy="49942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0400">
                  <a:extLst>
                    <a:ext uri="{9D8B030D-6E8A-4147-A177-3AD203B41FA5}">
                      <a16:colId xmlns:a16="http://schemas.microsoft.com/office/drawing/2014/main" val="308348887"/>
                    </a:ext>
                  </a:extLst>
                </a:gridCol>
                <a:gridCol w="5439081">
                  <a:extLst>
                    <a:ext uri="{9D8B030D-6E8A-4147-A177-3AD203B41FA5}">
                      <a16:colId xmlns:a16="http://schemas.microsoft.com/office/drawing/2014/main" val="779742117"/>
                    </a:ext>
                  </a:extLst>
                </a:gridCol>
              </a:tblGrid>
              <a:tr h="180843">
                <a:tc>
                  <a:txBody>
                    <a:bodyPr/>
                    <a:lstStyle/>
                    <a:p>
                      <a:pPr marL="91440" marR="1828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71297"/>
                  </a:ext>
                </a:extLst>
              </a:tr>
              <a:tr h="3774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156832"/>
                  </a:ext>
                </a:extLst>
              </a:tr>
              <a:tr h="37746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2298739"/>
                  </a:ext>
                </a:extLst>
              </a:tr>
              <a:tr h="57407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396874"/>
                  </a:ext>
                </a:extLst>
              </a:tr>
              <a:tr h="106839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642301"/>
                  </a:ext>
                </a:extLst>
              </a:tr>
            </a:tbl>
          </a:graphicData>
        </a:graphic>
      </p:graphicFrame>
      <p:pic>
        <p:nvPicPr>
          <p:cNvPr id="2" name="Hình ảnh 1">
            <a:extLst>
              <a:ext uri="{FF2B5EF4-FFF2-40B4-BE49-F238E27FC236}">
                <a16:creationId xmlns:a16="http://schemas.microsoft.com/office/drawing/2014/main" id="{43D2F93D-F8D2-1D85-5AB7-085FFD02F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767" y="5038581"/>
            <a:ext cx="2351501" cy="170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C72942D-284E-E9AF-9F0A-48A1A76A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290" y="-34751"/>
            <a:ext cx="12192000" cy="6858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B153475-D4A6-2E2E-5255-02DE1E3104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64" y="5495778"/>
            <a:ext cx="1047846" cy="121495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92AC288-E28A-C0B2-B4B2-21FEFFAC3BA0}"/>
              </a:ext>
            </a:extLst>
          </p:cNvPr>
          <p:cNvSpPr txBox="1"/>
          <p:nvPr/>
        </p:nvSpPr>
        <p:spPr>
          <a:xfrm>
            <a:off x="1369360" y="198718"/>
            <a:ext cx="6378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46C68AE-79EA-699C-E8F1-49FACAAD2279}"/>
              </a:ext>
            </a:extLst>
          </p:cNvPr>
          <p:cNvSpPr txBox="1"/>
          <p:nvPr/>
        </p:nvSpPr>
        <p:spPr>
          <a:xfrm>
            <a:off x="1684830" y="521623"/>
            <a:ext cx="9940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C1B5015-5EED-3F0B-1385-39105094404B}"/>
              </a:ext>
            </a:extLst>
          </p:cNvPr>
          <p:cNvSpPr txBox="1"/>
          <p:nvPr/>
        </p:nvSpPr>
        <p:spPr>
          <a:xfrm>
            <a:off x="2178424" y="1054151"/>
            <a:ext cx="5569324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C11187E-5677-DA7A-3771-F355BD0099B9}"/>
              </a:ext>
            </a:extLst>
          </p:cNvPr>
          <p:cNvSpPr txBox="1"/>
          <p:nvPr/>
        </p:nvSpPr>
        <p:spPr>
          <a:xfrm>
            <a:off x="1592985" y="1829414"/>
            <a:ext cx="9654135" cy="919401"/>
          </a:xfrm>
          <a:prstGeom prst="roundRect">
            <a:avLst/>
          </a:prstGeom>
          <a:noFill/>
          <a:ln w="38100">
            <a:solidFill>
              <a:srgbClr val="00CC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một con ếch đã phải trả giá bằng cả tính mạng  do thói kiêu ngạo, huênh hoang, hống hách của mình,</a:t>
            </a:r>
            <a:endParaRPr lang="en-US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C435423-9699-311B-8569-1F543ADCD0C4}"/>
              </a:ext>
            </a:extLst>
          </p:cNvPr>
          <p:cNvSpPr txBox="1"/>
          <p:nvPr/>
        </p:nvSpPr>
        <p:spPr>
          <a:xfrm>
            <a:off x="1592985" y="2889648"/>
            <a:ext cx="9654135" cy="510778"/>
          </a:xfrm>
          <a:prstGeom prst="roundRect">
            <a:avLst/>
          </a:prstGeom>
          <a:noFill/>
          <a:ln w="38100">
            <a:solidFill>
              <a:srgbClr val="00CCFF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92985" y="3666556"/>
            <a:ext cx="9654135" cy="2480833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hang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giẫm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80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1" grpId="0" animBg="1"/>
      <p:bldP spid="1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C72942D-284E-E9AF-9F0A-48A1A76A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B153475-D4A6-2E2E-5255-02DE1E3104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64" y="5495778"/>
            <a:ext cx="1047846" cy="121495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92AC288-E28A-C0B2-B4B2-21FEFFAC3BA0}"/>
              </a:ext>
            </a:extLst>
          </p:cNvPr>
          <p:cNvSpPr txBox="1"/>
          <p:nvPr/>
        </p:nvSpPr>
        <p:spPr>
          <a:xfrm>
            <a:off x="1369360" y="198718"/>
            <a:ext cx="6378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46C68AE-79EA-699C-E8F1-49FACAAD2279}"/>
              </a:ext>
            </a:extLst>
          </p:cNvPr>
          <p:cNvSpPr txBox="1"/>
          <p:nvPr/>
        </p:nvSpPr>
        <p:spPr>
          <a:xfrm>
            <a:off x="1369360" y="653097"/>
            <a:ext cx="9940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C1B5015-5EED-3F0B-1385-39105094404B}"/>
              </a:ext>
            </a:extLst>
          </p:cNvPr>
          <p:cNvSpPr txBox="1"/>
          <p:nvPr/>
        </p:nvSpPr>
        <p:spPr>
          <a:xfrm>
            <a:off x="1784066" y="1197591"/>
            <a:ext cx="616762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6D9CEAB-442E-9DC3-A87E-FC221E6D0E8A}"/>
              </a:ext>
            </a:extLst>
          </p:cNvPr>
          <p:cNvSpPr txBox="1"/>
          <p:nvPr/>
        </p:nvSpPr>
        <p:spPr>
          <a:xfrm>
            <a:off x="1784066" y="1829414"/>
            <a:ext cx="9950734" cy="4392692"/>
          </a:xfrm>
          <a:prstGeom prst="roundRect">
            <a:avLst/>
          </a:prstGeom>
          <a:noFill/>
          <a:ln w="38100">
            <a:solidFill>
              <a:srgbClr val="00CCFF"/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huênh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95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C72942D-284E-E9AF-9F0A-48A1A76A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B153475-D4A6-2E2E-5255-02DE1E3104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64" y="5495778"/>
            <a:ext cx="1047846" cy="121495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92AC288-E28A-C0B2-B4B2-21FEFFAC3BA0}"/>
              </a:ext>
            </a:extLst>
          </p:cNvPr>
          <p:cNvSpPr txBox="1"/>
          <p:nvPr/>
        </p:nvSpPr>
        <p:spPr>
          <a:xfrm>
            <a:off x="1369360" y="198718"/>
            <a:ext cx="6378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46C68AE-79EA-699C-E8F1-49FACAAD2279}"/>
              </a:ext>
            </a:extLst>
          </p:cNvPr>
          <p:cNvSpPr txBox="1"/>
          <p:nvPr/>
        </p:nvSpPr>
        <p:spPr>
          <a:xfrm>
            <a:off x="1369360" y="653097"/>
            <a:ext cx="9940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C1B5015-5EED-3F0B-1385-39105094404B}"/>
              </a:ext>
            </a:extLst>
          </p:cNvPr>
          <p:cNvSpPr txBox="1"/>
          <p:nvPr/>
        </p:nvSpPr>
        <p:spPr>
          <a:xfrm>
            <a:off x="1784065" y="1896839"/>
            <a:ext cx="8597063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Lập</a:t>
            </a:r>
            <a:r>
              <a:rPr lang="en-US" sz="28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dàn</a:t>
            </a:r>
            <a:r>
              <a:rPr lang="en-US" sz="28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322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C72942D-284E-E9AF-9F0A-48A1A76A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B153475-D4A6-2E2E-5255-02DE1E3104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64" y="5495778"/>
            <a:ext cx="1047846" cy="121495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92AC288-E28A-C0B2-B4B2-21FEFFAC3BA0}"/>
              </a:ext>
            </a:extLst>
          </p:cNvPr>
          <p:cNvSpPr txBox="1"/>
          <p:nvPr/>
        </p:nvSpPr>
        <p:spPr>
          <a:xfrm>
            <a:off x="1369360" y="198718"/>
            <a:ext cx="6378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46C68AE-79EA-699C-E8F1-49FACAAD2279}"/>
              </a:ext>
            </a:extLst>
          </p:cNvPr>
          <p:cNvSpPr txBox="1"/>
          <p:nvPr/>
        </p:nvSpPr>
        <p:spPr>
          <a:xfrm>
            <a:off x="1463144" y="720601"/>
            <a:ext cx="9940195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nghe</a:t>
            </a:r>
            <a:endParaRPr lang="en-US" sz="28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C11187E-5677-DA7A-3771-F355BD0099B9}"/>
              </a:ext>
            </a:extLst>
          </p:cNvPr>
          <p:cNvSpPr txBox="1"/>
          <p:nvPr/>
        </p:nvSpPr>
        <p:spPr>
          <a:xfrm>
            <a:off x="4092506" y="863350"/>
            <a:ext cx="5136776" cy="578882"/>
          </a:xfrm>
          <a:prstGeom prst="roundRect">
            <a:avLst/>
          </a:prstGeom>
          <a:noFill/>
          <a:ln w="38100">
            <a:solidFill>
              <a:srgbClr val="00CC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9CE475C-FFAB-F4BA-E954-A2E68EAF61CF}"/>
              </a:ext>
            </a:extLst>
          </p:cNvPr>
          <p:cNvSpPr txBox="1"/>
          <p:nvPr/>
        </p:nvSpPr>
        <p:spPr>
          <a:xfrm>
            <a:off x="1652128" y="1806806"/>
            <a:ext cx="9751211" cy="3915966"/>
          </a:xfrm>
          <a:prstGeom prst="roundRect">
            <a:avLst/>
          </a:prstGeom>
          <a:noFill/>
          <a:ln w="38100">
            <a:solidFill>
              <a:srgbClr val="00CC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10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hơp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23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C72942D-284E-E9AF-9F0A-48A1A76A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B153475-D4A6-2E2E-5255-02DE1E3104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64" y="5495778"/>
            <a:ext cx="1047846" cy="1214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361" y="236669"/>
            <a:ext cx="8882642" cy="63594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2941" y="1559859"/>
            <a:ext cx="1497106" cy="2052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C72942D-284E-E9AF-9F0A-48A1A76A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B153475-D4A6-2E2E-5255-02DE1E3104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64" y="5495778"/>
            <a:ext cx="1047846" cy="121495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979868" y="258182"/>
            <a:ext cx="7770996" cy="6024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 MINH HOẠ TRUYỆN NGỤ NGÔN : ĐẼO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CÀY GIỮA ĐƯỜNG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402" y="989538"/>
            <a:ext cx="7627172" cy="53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3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C72942D-284E-E9AF-9F0A-48A1A76A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B153475-D4A6-2E2E-5255-02DE1E3104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232" y="387170"/>
            <a:ext cx="1047846" cy="121495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92AC288-E28A-C0B2-B4B2-21FEFFAC3BA0}"/>
              </a:ext>
            </a:extLst>
          </p:cNvPr>
          <p:cNvSpPr txBox="1"/>
          <p:nvPr/>
        </p:nvSpPr>
        <p:spPr>
          <a:xfrm>
            <a:off x="1369360" y="198718"/>
            <a:ext cx="6378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46C68AE-79EA-699C-E8F1-49FACAAD2279}"/>
              </a:ext>
            </a:extLst>
          </p:cNvPr>
          <p:cNvSpPr txBox="1"/>
          <p:nvPr/>
        </p:nvSpPr>
        <p:spPr>
          <a:xfrm>
            <a:off x="1463144" y="720601"/>
            <a:ext cx="9940195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d.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Kiểm</a:t>
            </a:r>
            <a:r>
              <a:rPr lang="en-US" sz="28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chỉnh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sửa</a:t>
            </a:r>
            <a:endParaRPr lang="en-US" sz="28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88D010C-7690-99E1-717A-5662B4C17377}"/>
              </a:ext>
            </a:extLst>
          </p:cNvPr>
          <p:cNvSpPr txBox="1"/>
          <p:nvPr/>
        </p:nvSpPr>
        <p:spPr>
          <a:xfrm>
            <a:off x="3438251" y="1159392"/>
            <a:ext cx="7166996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*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kiểm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kĩ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năng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nghe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3" name="Bảng 12">
            <a:extLst>
              <a:ext uri="{FF2B5EF4-FFF2-40B4-BE49-F238E27FC236}">
                <a16:creationId xmlns:a16="http://schemas.microsoft.com/office/drawing/2014/main" id="{9F5BED4F-D186-A811-CAE5-892A05106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319046"/>
              </p:ext>
            </p:extLst>
          </p:nvPr>
        </p:nvGraphicFramePr>
        <p:xfrm>
          <a:off x="1379183" y="2008477"/>
          <a:ext cx="10024156" cy="4416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89012">
                  <a:extLst>
                    <a:ext uri="{9D8B030D-6E8A-4147-A177-3AD203B41FA5}">
                      <a16:colId xmlns:a16="http://schemas.microsoft.com/office/drawing/2014/main" val="2882139738"/>
                    </a:ext>
                  </a:extLst>
                </a:gridCol>
                <a:gridCol w="4335144">
                  <a:extLst>
                    <a:ext uri="{9D8B030D-6E8A-4147-A177-3AD203B41FA5}">
                      <a16:colId xmlns:a16="http://schemas.microsoft.com/office/drawing/2014/main" val="152480952"/>
                    </a:ext>
                  </a:extLst>
                </a:gridCol>
              </a:tblGrid>
              <a:tr h="2395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276491"/>
                  </a:ext>
                </a:extLst>
              </a:tr>
              <a:tr h="23234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dõi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667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34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18923F-6F13-D75B-0F4F-11BC0540726B}"/>
              </a:ext>
            </a:extLst>
          </p:cNvPr>
          <p:cNvSpPr txBox="1"/>
          <p:nvPr/>
        </p:nvSpPr>
        <p:spPr>
          <a:xfrm>
            <a:off x="747783" y="975408"/>
            <a:ext cx="9467371" cy="378565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4000" b="1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ướng dẫn học ở nhà</a:t>
            </a:r>
            <a:r>
              <a:rPr lang="pt-BR" sz="400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Internet,...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 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 bài học mới: Tìm hiểu tri thức ngữ văn cho 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ài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7, </a:t>
            </a:r>
            <a:r>
              <a:rPr lang="vi-VN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câu </a:t>
            </a:r>
            <a:r>
              <a:rPr lang="vi-VN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vi-VN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5832C16-E597-BFBB-83AF-C03D7B067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7953" y="4560200"/>
            <a:ext cx="2533782" cy="293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7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B1B3C056-26B4-6C4A-53C9-344022310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435" y="-137023"/>
            <a:ext cx="12192000" cy="68580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EEF22E9-D438-AC9D-C9D6-0D4ACC8AE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671" y="1851058"/>
            <a:ext cx="1595717" cy="3572589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CCFF14D-34D6-E878-5EB5-28FEE0B6B7B5}"/>
              </a:ext>
            </a:extLst>
          </p:cNvPr>
          <p:cNvSpPr txBox="1"/>
          <p:nvPr/>
        </p:nvSpPr>
        <p:spPr>
          <a:xfrm>
            <a:off x="1775012" y="2223247"/>
            <a:ext cx="7422775" cy="3098721"/>
          </a:xfrm>
          <a:prstGeom prst="wedgeRoundRectCallout">
            <a:avLst>
              <a:gd name="adj1" fmla="val 52818"/>
              <a:gd name="adj2" fmla="val 28342"/>
              <a:gd name="adj3" fmla="val 16667"/>
            </a:avLst>
          </a:prstGeom>
          <a:noFill/>
          <a:ln w="571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Chia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ngụ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0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Liên khúc nhạc hoạt náo trò chơi - Sinh hoạt tập thể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1223" y="43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5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7575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7711AA35-4831-FA51-B3DF-DD3B65722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18" y="268208"/>
            <a:ext cx="10714469" cy="618400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AA1C0B-7F18-1A8F-349C-8E8B0EE092C1}"/>
              </a:ext>
            </a:extLst>
          </p:cNvPr>
          <p:cNvSpPr txBox="1"/>
          <p:nvPr/>
        </p:nvSpPr>
        <p:spPr>
          <a:xfrm>
            <a:off x="3759539" y="3243897"/>
            <a:ext cx="81993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chemeClr val="accent1"/>
                </a:solidFill>
              </a:rPr>
              <a:t>Kể</a:t>
            </a:r>
            <a:r>
              <a:rPr lang="en-US" sz="5400" b="1" dirty="0">
                <a:solidFill>
                  <a:schemeClr val="accent1"/>
                </a:solidFill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</a:rPr>
              <a:t>lại</a:t>
            </a:r>
            <a:r>
              <a:rPr lang="en-US" sz="5400" b="1" dirty="0">
                <a:solidFill>
                  <a:schemeClr val="accent1"/>
                </a:solidFill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</a:rPr>
              <a:t>một</a:t>
            </a:r>
            <a:r>
              <a:rPr lang="en-US" sz="5400" b="1" dirty="0">
                <a:solidFill>
                  <a:schemeClr val="accent1"/>
                </a:solidFill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</a:rPr>
              <a:t>truyện</a:t>
            </a:r>
            <a:r>
              <a:rPr lang="en-US" sz="5400" b="1" dirty="0">
                <a:solidFill>
                  <a:schemeClr val="accent1"/>
                </a:solidFill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</a:rPr>
              <a:t>ngụ</a:t>
            </a:r>
            <a:r>
              <a:rPr lang="en-US" sz="5400" b="1" dirty="0">
                <a:solidFill>
                  <a:schemeClr val="accent1"/>
                </a:solidFill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</a:rPr>
              <a:t>ngôn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5476E84-0200-51DB-0BCF-E908E1880154}"/>
              </a:ext>
            </a:extLst>
          </p:cNvPr>
          <p:cNvSpPr txBox="1"/>
          <p:nvPr/>
        </p:nvSpPr>
        <p:spPr>
          <a:xfrm>
            <a:off x="1343608" y="575400"/>
            <a:ext cx="4698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84 :NÓI 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NGHE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5AF60A7-3808-42A7-9CA5-8399A1EE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400" y="1996908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66CF242B-2C56-5E44-05DA-84304BEE6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1B78329-331D-98DE-6F11-661B4D627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93" y="2487559"/>
            <a:ext cx="3302908" cy="382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2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C72942D-284E-E9AF-9F0A-48A1A76A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B153475-D4A6-2E2E-5255-02DE1E3104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64" y="5495778"/>
            <a:ext cx="1047846" cy="121495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92AC288-E28A-C0B2-B4B2-21FEFFAC3BA0}"/>
              </a:ext>
            </a:extLst>
          </p:cNvPr>
          <p:cNvSpPr txBox="1"/>
          <p:nvPr/>
        </p:nvSpPr>
        <p:spPr>
          <a:xfrm>
            <a:off x="1369360" y="561042"/>
            <a:ext cx="6378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hướng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05CD7F-DEC2-6C11-20F1-23CB90F246F1}"/>
              </a:ext>
            </a:extLst>
          </p:cNvPr>
          <p:cNvSpPr txBox="1"/>
          <p:nvPr/>
        </p:nvSpPr>
        <p:spPr>
          <a:xfrm>
            <a:off x="1369360" y="1644105"/>
            <a:ext cx="99401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ngôn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ngôn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C72942D-284E-E9AF-9F0A-48A1A76A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52"/>
            <a:ext cx="12192000" cy="6858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B153475-D4A6-2E2E-5255-02DE1E3104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64" y="5495778"/>
            <a:ext cx="1047846" cy="121495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92AC288-E28A-C0B2-B4B2-21FEFFAC3BA0}"/>
              </a:ext>
            </a:extLst>
          </p:cNvPr>
          <p:cNvSpPr txBox="1"/>
          <p:nvPr/>
        </p:nvSpPr>
        <p:spPr>
          <a:xfrm>
            <a:off x="1418882" y="215206"/>
            <a:ext cx="6378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hướng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46C68AE-79EA-699C-E8F1-49FACAAD2279}"/>
              </a:ext>
            </a:extLst>
          </p:cNvPr>
          <p:cNvSpPr txBox="1"/>
          <p:nvPr/>
        </p:nvSpPr>
        <p:spPr>
          <a:xfrm>
            <a:off x="1480838" y="1335515"/>
            <a:ext cx="9940195" cy="34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ngôn,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 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FAECCF-ED72-F654-D01C-FE268C42BC0A}"/>
              </a:ext>
            </a:extLst>
          </p:cNvPr>
          <p:cNvSpPr txBox="1"/>
          <p:nvPr/>
        </p:nvSpPr>
        <p:spPr>
          <a:xfrm>
            <a:off x="1597311" y="1794437"/>
            <a:ext cx="6838477" cy="578882"/>
          </a:xfrm>
          <a:prstGeom prst="roundRect">
            <a:avLst/>
          </a:prstGeom>
          <a:noFill/>
          <a:ln w="38100">
            <a:solidFill>
              <a:srgbClr val="00CC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ngôn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yêu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86398" y="4219625"/>
            <a:ext cx="9688389" cy="1276153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kể phải dùng từ ngữ chính xác, trình bày nội dung rõ ràng, mạch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299E100-4DD5-DE8C-8147-E7BDBEB429AC}"/>
              </a:ext>
            </a:extLst>
          </p:cNvPr>
          <p:cNvSpPr txBox="1"/>
          <p:nvPr/>
        </p:nvSpPr>
        <p:spPr>
          <a:xfrm>
            <a:off x="1597311" y="2561373"/>
            <a:ext cx="9823722" cy="1532334"/>
          </a:xfrm>
          <a:prstGeom prst="roundRect">
            <a:avLst/>
          </a:prstGeom>
          <a:noFill/>
          <a:ln w="38100">
            <a:solidFill>
              <a:srgbClr val="00CC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Trong khi kể có thể kết hợp với các yếu tố phi ngôn ngữ (cử chỉ, hành động, nét mặt, điệu bộ</a:t>
            </a:r>
            <a:r>
              <a:rPr lang="vi-VN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97311" y="5592627"/>
            <a:ext cx="9949229" cy="844032"/>
          </a:xfrm>
          <a:prstGeom prst="roundRect">
            <a:avLst/>
          </a:prstGeom>
          <a:noFill/>
          <a:ln w="28575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Bảo đảm thời gian theo quy 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0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8" grpId="0" animBg="1"/>
      <p:bldP spid="1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C72942D-284E-E9AF-9F0A-48A1A76A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B153475-D4A6-2E2E-5255-02DE1E3104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64" y="5495778"/>
            <a:ext cx="1047846" cy="121495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92AC288-E28A-C0B2-B4B2-21FEFFAC3BA0}"/>
              </a:ext>
            </a:extLst>
          </p:cNvPr>
          <p:cNvSpPr txBox="1"/>
          <p:nvPr/>
        </p:nvSpPr>
        <p:spPr>
          <a:xfrm>
            <a:off x="1369360" y="198718"/>
            <a:ext cx="6378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46C68AE-79EA-699C-E8F1-49FACAAD2279}"/>
              </a:ext>
            </a:extLst>
          </p:cNvPr>
          <p:cNvSpPr txBox="1"/>
          <p:nvPr/>
        </p:nvSpPr>
        <p:spPr>
          <a:xfrm>
            <a:off x="1369360" y="1175370"/>
            <a:ext cx="9940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4B9CAAA-69C3-E17D-7B43-650451FCD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3946" y="2200524"/>
            <a:ext cx="4762500" cy="476250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19BF535-8723-A7A6-8CAB-7B2BD665AA23}"/>
              </a:ext>
            </a:extLst>
          </p:cNvPr>
          <p:cNvSpPr txBox="1"/>
          <p:nvPr/>
        </p:nvSpPr>
        <p:spPr>
          <a:xfrm>
            <a:off x="2713523" y="708161"/>
            <a:ext cx="8470526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2800" b="1" i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b="1" dirty="0" err="1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b="1" dirty="0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2800" b="1" dirty="0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2800" b="1" dirty="0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ngụ</a:t>
            </a:r>
            <a:r>
              <a:rPr lang="en-US" sz="2800" b="1" dirty="0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b="1" i="1" dirty="0" err="1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Ếch</a:t>
            </a:r>
            <a:r>
              <a:rPr lang="en-US" sz="2800" b="1" i="1" dirty="0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ngồi</a:t>
            </a:r>
            <a:r>
              <a:rPr lang="en-US" sz="2800" b="1" i="1" dirty="0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đáy</a:t>
            </a:r>
            <a:r>
              <a:rPr lang="en-US" sz="2800" b="1" i="1" dirty="0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i="1" dirty="0" err="1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giếng</a:t>
            </a:r>
            <a:r>
              <a:rPr lang="en-US" sz="2800" b="1" i="1" dirty="0">
                <a:solidFill>
                  <a:srgbClr val="1B05C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46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50+ Hình Nền Slide PowerPoint Thuyết Trình Đẹp Nhất">
            <a:extLst>
              <a:ext uri="{FF2B5EF4-FFF2-40B4-BE49-F238E27FC236}">
                <a16:creationId xmlns:a16="http://schemas.microsoft.com/office/drawing/2014/main" id="{EC72942D-284E-E9AF-9F0A-48A1A76A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B153475-D4A6-2E2E-5255-02DE1E3104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64" y="5495778"/>
            <a:ext cx="1047846" cy="121495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92AC288-E28A-C0B2-B4B2-21FEFFAC3BA0}"/>
              </a:ext>
            </a:extLst>
          </p:cNvPr>
          <p:cNvSpPr txBox="1"/>
          <p:nvPr/>
        </p:nvSpPr>
        <p:spPr>
          <a:xfrm>
            <a:off x="1369360" y="198718"/>
            <a:ext cx="63783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46C68AE-79EA-699C-E8F1-49FACAAD2279}"/>
              </a:ext>
            </a:extLst>
          </p:cNvPr>
          <p:cNvSpPr txBox="1"/>
          <p:nvPr/>
        </p:nvSpPr>
        <p:spPr>
          <a:xfrm>
            <a:off x="1369359" y="657022"/>
            <a:ext cx="9940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FAECCF-ED72-F654-D01C-FE268C42BC0A}"/>
              </a:ext>
            </a:extLst>
          </p:cNvPr>
          <p:cNvSpPr txBox="1"/>
          <p:nvPr/>
        </p:nvSpPr>
        <p:spPr>
          <a:xfrm>
            <a:off x="1369360" y="1151986"/>
            <a:ext cx="9693087" cy="578882"/>
          </a:xfrm>
          <a:prstGeom prst="roundRect">
            <a:avLst/>
          </a:prstGeom>
          <a:noFill/>
          <a:ln w="38100">
            <a:solidFill>
              <a:srgbClr val="00CC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Xem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ngôn 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299E100-4DD5-DE8C-8147-E7BDBEB429AC}"/>
              </a:ext>
            </a:extLst>
          </p:cNvPr>
          <p:cNvSpPr txBox="1"/>
          <p:nvPr/>
        </p:nvSpPr>
        <p:spPr>
          <a:xfrm>
            <a:off x="1369360" y="1846565"/>
            <a:ext cx="8366311" cy="578882"/>
          </a:xfrm>
          <a:prstGeom prst="roundRect">
            <a:avLst/>
          </a:prstGeom>
          <a:noFill/>
          <a:ln w="38100">
            <a:solidFill>
              <a:srgbClr val="00CC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tranh,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 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02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926</Words>
  <Application>Microsoft Office PowerPoint</Application>
  <PresentationFormat>Widescreen</PresentationFormat>
  <Paragraphs>80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MS Mincho</vt:lpstr>
      <vt:lpstr>Tahoma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Admin</cp:lastModifiedBy>
  <cp:revision>107</cp:revision>
  <dcterms:created xsi:type="dcterms:W3CDTF">2022-12-01T14:15:31Z</dcterms:created>
  <dcterms:modified xsi:type="dcterms:W3CDTF">2023-02-07T00:47:41Z</dcterms:modified>
</cp:coreProperties>
</file>