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88" r:id="rId2"/>
    <p:sldId id="390" r:id="rId3"/>
    <p:sldId id="258" r:id="rId4"/>
    <p:sldId id="321" r:id="rId5"/>
    <p:sldId id="323" r:id="rId6"/>
    <p:sldId id="324" r:id="rId7"/>
    <p:sldId id="391" r:id="rId8"/>
    <p:sldId id="348" r:id="rId9"/>
    <p:sldId id="345" r:id="rId10"/>
    <p:sldId id="351" r:id="rId11"/>
    <p:sldId id="352" r:id="rId12"/>
    <p:sldId id="359" r:id="rId13"/>
    <p:sldId id="362" r:id="rId14"/>
    <p:sldId id="366" r:id="rId15"/>
    <p:sldId id="367" r:id="rId16"/>
    <p:sldId id="361" r:id="rId17"/>
    <p:sldId id="369" r:id="rId18"/>
    <p:sldId id="372" r:id="rId19"/>
    <p:sldId id="373" r:id="rId20"/>
    <p:sldId id="257" r:id="rId21"/>
    <p:sldId id="371" r:id="rId22"/>
    <p:sldId id="378" r:id="rId23"/>
    <p:sldId id="379" r:id="rId24"/>
    <p:sldId id="385" r:id="rId25"/>
    <p:sldId id="386" r:id="rId26"/>
    <p:sldId id="383" r:id="rId27"/>
    <p:sldId id="382" r:id="rId28"/>
    <p:sldId id="384" r:id="rId29"/>
    <p:sldId id="387" r:id="rId30"/>
    <p:sldId id="353" r:id="rId31"/>
    <p:sldId id="357" r:id="rId32"/>
    <p:sldId id="358" r:id="rId33"/>
    <p:sldId id="376" r:id="rId34"/>
    <p:sldId id="375" r:id="rId35"/>
    <p:sldId id="377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00FFCC"/>
    <a:srgbClr val="99FFCC"/>
    <a:srgbClr val="F6D394"/>
    <a:srgbClr val="F26600"/>
    <a:srgbClr val="207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4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8AC29-BA3A-4C09-9219-72AAB5AD0FD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C4F7BBAB-843C-4C51-BD47-ED9E7F03158D}">
      <dgm:prSet phldrT="[Văn bản]" custT="1"/>
      <dgm:spPr/>
      <dgm:t>
        <a:bodyPr/>
        <a:lstStyle/>
        <a:p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endParaRPr lang="en-US" sz="3200" b="1" i="1" dirty="0"/>
        </a:p>
      </dgm:t>
    </dgm:pt>
    <dgm:pt modelId="{2BBFB953-860A-413C-A0E9-9D51C5684B29}" type="parTrans" cxnId="{268F2CBB-CD6D-4F23-9056-7CAB16BE25A0}">
      <dgm:prSet/>
      <dgm:spPr/>
      <dgm:t>
        <a:bodyPr/>
        <a:lstStyle/>
        <a:p>
          <a:endParaRPr lang="en-US"/>
        </a:p>
      </dgm:t>
    </dgm:pt>
    <dgm:pt modelId="{69A9793C-969E-4BE5-A883-9FC9A95B2590}" type="sibTrans" cxnId="{268F2CBB-CD6D-4F23-9056-7CAB16BE25A0}">
      <dgm:prSet/>
      <dgm:spPr/>
      <dgm:t>
        <a:bodyPr/>
        <a:lstStyle/>
        <a:p>
          <a:endParaRPr lang="en-US"/>
        </a:p>
      </dgm:t>
    </dgm:pt>
    <dgm:pt modelId="{C8743D11-2E86-4AC5-8AB5-E5AA614DD6DE}">
      <dgm:prSet phldrT="[Văn bản]" custT="1"/>
      <dgm:spPr/>
      <dgm:t>
        <a:bodyPr/>
        <a:lstStyle/>
        <a:p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endParaRPr lang="en-US" sz="3200" b="1" i="1" dirty="0"/>
        </a:p>
      </dgm:t>
    </dgm:pt>
    <dgm:pt modelId="{818B0B5D-05BE-4F17-812E-0F4C20E1B852}" type="parTrans" cxnId="{456F27B3-79D2-4DF4-ABA3-350E05E82D86}">
      <dgm:prSet/>
      <dgm:spPr/>
      <dgm:t>
        <a:bodyPr/>
        <a:lstStyle/>
        <a:p>
          <a:endParaRPr lang="en-US"/>
        </a:p>
      </dgm:t>
    </dgm:pt>
    <dgm:pt modelId="{D1BCA774-91CD-425F-AFE3-8A8A02D43156}" type="sibTrans" cxnId="{456F27B3-79D2-4DF4-ABA3-350E05E82D86}">
      <dgm:prSet/>
      <dgm:spPr/>
      <dgm:t>
        <a:bodyPr/>
        <a:lstStyle/>
        <a:p>
          <a:endParaRPr lang="en-US"/>
        </a:p>
      </dgm:t>
    </dgm:pt>
    <dgm:pt modelId="{7AC1E73C-1C30-4AAF-8689-45C300836661}">
      <dgm:prSet phldrT="[Văn bản]" custT="1"/>
      <dgm:spPr/>
      <dgm:t>
        <a:bodyPr/>
        <a:lstStyle/>
        <a:p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200" b="1" i="1" dirty="0"/>
        </a:p>
      </dgm:t>
    </dgm:pt>
    <dgm:pt modelId="{55865198-3223-41BD-83A6-EF5DF8E4A5FC}" type="parTrans" cxnId="{A1398ECD-1C6A-47FF-9058-4CD76F74B203}">
      <dgm:prSet/>
      <dgm:spPr/>
      <dgm:t>
        <a:bodyPr/>
        <a:lstStyle/>
        <a:p>
          <a:endParaRPr lang="en-US"/>
        </a:p>
      </dgm:t>
    </dgm:pt>
    <dgm:pt modelId="{E304F699-F937-49A7-BA5B-2BDA19BE6EE4}" type="sibTrans" cxnId="{A1398ECD-1C6A-47FF-9058-4CD76F74B203}">
      <dgm:prSet/>
      <dgm:spPr/>
      <dgm:t>
        <a:bodyPr/>
        <a:lstStyle/>
        <a:p>
          <a:endParaRPr lang="en-US"/>
        </a:p>
      </dgm:t>
    </dgm:pt>
    <dgm:pt modelId="{34CDFADC-EA3F-4A77-A7E6-BE49CFCBC3AD}" type="pres">
      <dgm:prSet presAssocID="{6D38AC29-BA3A-4C09-9219-72AAB5AD0FDB}" presName="compositeShape" presStyleCnt="0">
        <dgm:presLayoutVars>
          <dgm:chMax val="7"/>
          <dgm:dir/>
          <dgm:resizeHandles val="exact"/>
        </dgm:presLayoutVars>
      </dgm:prSet>
      <dgm:spPr/>
    </dgm:pt>
    <dgm:pt modelId="{1C92AF75-25D2-4C45-AF72-6905B579365E}" type="pres">
      <dgm:prSet presAssocID="{C4F7BBAB-843C-4C51-BD47-ED9E7F03158D}" presName="circ1" presStyleLbl="vennNode1" presStyleIdx="0" presStyleCnt="3"/>
      <dgm:spPr/>
      <dgm:t>
        <a:bodyPr/>
        <a:lstStyle/>
        <a:p>
          <a:endParaRPr lang="en-US"/>
        </a:p>
      </dgm:t>
    </dgm:pt>
    <dgm:pt modelId="{668B6719-9006-4F0D-B5D7-B21C52BC2E68}" type="pres">
      <dgm:prSet presAssocID="{C4F7BBAB-843C-4C51-BD47-ED9E7F0315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595A8-7410-41CE-8A30-7E00491BDE9C}" type="pres">
      <dgm:prSet presAssocID="{C8743D11-2E86-4AC5-8AB5-E5AA614DD6DE}" presName="circ2" presStyleLbl="vennNode1" presStyleIdx="1" presStyleCnt="3"/>
      <dgm:spPr/>
      <dgm:t>
        <a:bodyPr/>
        <a:lstStyle/>
        <a:p>
          <a:endParaRPr lang="en-US"/>
        </a:p>
      </dgm:t>
    </dgm:pt>
    <dgm:pt modelId="{D653B203-9C16-44DD-B03E-6879E93754CE}" type="pres">
      <dgm:prSet presAssocID="{C8743D11-2E86-4AC5-8AB5-E5AA614DD6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258B5-7257-44F5-B359-90CFAC2B00CF}" type="pres">
      <dgm:prSet presAssocID="{7AC1E73C-1C30-4AAF-8689-45C300836661}" presName="circ3" presStyleLbl="vennNode1" presStyleIdx="2" presStyleCnt="3"/>
      <dgm:spPr/>
      <dgm:t>
        <a:bodyPr/>
        <a:lstStyle/>
        <a:p>
          <a:endParaRPr lang="en-US"/>
        </a:p>
      </dgm:t>
    </dgm:pt>
    <dgm:pt modelId="{95D2DCD6-420C-442D-B630-F9F10FD5CCD6}" type="pres">
      <dgm:prSet presAssocID="{7AC1E73C-1C30-4AAF-8689-45C30083666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5A870E-290B-4063-9D8F-114348DB032F}" type="presOf" srcId="{7AC1E73C-1C30-4AAF-8689-45C300836661}" destId="{95D2DCD6-420C-442D-B630-F9F10FD5CCD6}" srcOrd="1" destOrd="0" presId="urn:microsoft.com/office/officeart/2005/8/layout/venn1"/>
    <dgm:cxn modelId="{7E7857C7-6C83-494E-9989-FA4E3D247B36}" type="presOf" srcId="{C8743D11-2E86-4AC5-8AB5-E5AA614DD6DE}" destId="{A8E595A8-7410-41CE-8A30-7E00491BDE9C}" srcOrd="0" destOrd="0" presId="urn:microsoft.com/office/officeart/2005/8/layout/venn1"/>
    <dgm:cxn modelId="{E57CD288-DF8D-4DB4-AD53-38D4A2C5B4AB}" type="presOf" srcId="{C4F7BBAB-843C-4C51-BD47-ED9E7F03158D}" destId="{668B6719-9006-4F0D-B5D7-B21C52BC2E68}" srcOrd="1" destOrd="0" presId="urn:microsoft.com/office/officeart/2005/8/layout/venn1"/>
    <dgm:cxn modelId="{A1398ECD-1C6A-47FF-9058-4CD76F74B203}" srcId="{6D38AC29-BA3A-4C09-9219-72AAB5AD0FDB}" destId="{7AC1E73C-1C30-4AAF-8689-45C300836661}" srcOrd="2" destOrd="0" parTransId="{55865198-3223-41BD-83A6-EF5DF8E4A5FC}" sibTransId="{E304F699-F937-49A7-BA5B-2BDA19BE6EE4}"/>
    <dgm:cxn modelId="{268F2CBB-CD6D-4F23-9056-7CAB16BE25A0}" srcId="{6D38AC29-BA3A-4C09-9219-72AAB5AD0FDB}" destId="{C4F7BBAB-843C-4C51-BD47-ED9E7F03158D}" srcOrd="0" destOrd="0" parTransId="{2BBFB953-860A-413C-A0E9-9D51C5684B29}" sibTransId="{69A9793C-969E-4BE5-A883-9FC9A95B2590}"/>
    <dgm:cxn modelId="{58BBD3C1-951C-4B27-B2CF-C07D3D98CB4C}" type="presOf" srcId="{C4F7BBAB-843C-4C51-BD47-ED9E7F03158D}" destId="{1C92AF75-25D2-4C45-AF72-6905B579365E}" srcOrd="0" destOrd="0" presId="urn:microsoft.com/office/officeart/2005/8/layout/venn1"/>
    <dgm:cxn modelId="{6537F6D5-B4D6-4EB1-A306-75EDBC669172}" type="presOf" srcId="{C8743D11-2E86-4AC5-8AB5-E5AA614DD6DE}" destId="{D653B203-9C16-44DD-B03E-6879E93754CE}" srcOrd="1" destOrd="0" presId="urn:microsoft.com/office/officeart/2005/8/layout/venn1"/>
    <dgm:cxn modelId="{456F27B3-79D2-4DF4-ABA3-350E05E82D86}" srcId="{6D38AC29-BA3A-4C09-9219-72AAB5AD0FDB}" destId="{C8743D11-2E86-4AC5-8AB5-E5AA614DD6DE}" srcOrd="1" destOrd="0" parTransId="{818B0B5D-05BE-4F17-812E-0F4C20E1B852}" sibTransId="{D1BCA774-91CD-425F-AFE3-8A8A02D43156}"/>
    <dgm:cxn modelId="{3100CF1A-8A8E-47AE-9774-ED793DCB6582}" type="presOf" srcId="{6D38AC29-BA3A-4C09-9219-72AAB5AD0FDB}" destId="{34CDFADC-EA3F-4A77-A7E6-BE49CFCBC3AD}" srcOrd="0" destOrd="0" presId="urn:microsoft.com/office/officeart/2005/8/layout/venn1"/>
    <dgm:cxn modelId="{D0A8B412-E76C-4950-873F-62B1864A0D01}" type="presOf" srcId="{7AC1E73C-1C30-4AAF-8689-45C300836661}" destId="{C79258B5-7257-44F5-B359-90CFAC2B00CF}" srcOrd="0" destOrd="0" presId="urn:microsoft.com/office/officeart/2005/8/layout/venn1"/>
    <dgm:cxn modelId="{041EB55F-0F92-4F56-A1F9-E0ADCDC88F79}" type="presParOf" srcId="{34CDFADC-EA3F-4A77-A7E6-BE49CFCBC3AD}" destId="{1C92AF75-25D2-4C45-AF72-6905B579365E}" srcOrd="0" destOrd="0" presId="urn:microsoft.com/office/officeart/2005/8/layout/venn1"/>
    <dgm:cxn modelId="{E341A56C-0D04-4944-903B-F8FC226C069B}" type="presParOf" srcId="{34CDFADC-EA3F-4A77-A7E6-BE49CFCBC3AD}" destId="{668B6719-9006-4F0D-B5D7-B21C52BC2E68}" srcOrd="1" destOrd="0" presId="urn:microsoft.com/office/officeart/2005/8/layout/venn1"/>
    <dgm:cxn modelId="{B74F8C65-7680-4336-AC60-B2FD09E66AE9}" type="presParOf" srcId="{34CDFADC-EA3F-4A77-A7E6-BE49CFCBC3AD}" destId="{A8E595A8-7410-41CE-8A30-7E00491BDE9C}" srcOrd="2" destOrd="0" presId="urn:microsoft.com/office/officeart/2005/8/layout/venn1"/>
    <dgm:cxn modelId="{D19DCD53-6A5B-4852-B6F2-D4316D367F66}" type="presParOf" srcId="{34CDFADC-EA3F-4A77-A7E6-BE49CFCBC3AD}" destId="{D653B203-9C16-44DD-B03E-6879E93754CE}" srcOrd="3" destOrd="0" presId="urn:microsoft.com/office/officeart/2005/8/layout/venn1"/>
    <dgm:cxn modelId="{1B7E9995-2F69-4917-9A2D-AEB8260235F2}" type="presParOf" srcId="{34CDFADC-EA3F-4A77-A7E6-BE49CFCBC3AD}" destId="{C79258B5-7257-44F5-B359-90CFAC2B00CF}" srcOrd="4" destOrd="0" presId="urn:microsoft.com/office/officeart/2005/8/layout/venn1"/>
    <dgm:cxn modelId="{BD550AE6-EB6D-4FF7-A976-9B8F17A1781E}" type="presParOf" srcId="{34CDFADC-EA3F-4A77-A7E6-BE49CFCBC3AD}" destId="{95D2DCD6-420C-442D-B630-F9F10FD5CCD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50DEA-BCDB-4DC4-8B11-1D3E323AAEDA}" type="doc">
      <dgm:prSet loTypeId="urn:microsoft.com/office/officeart/2005/8/layout/process2" loCatId="process" qsTypeId="urn:microsoft.com/office/officeart/2005/8/quickstyle/simple2" qsCatId="simple" csTypeId="urn:microsoft.com/office/officeart/2005/8/colors/colorful3" csCatId="colorful" phldr="1"/>
      <dgm:spPr/>
    </dgm:pt>
    <dgm:pt modelId="{84BB501D-2AE5-4E62-B779-3F879C0F792D}">
      <dgm:prSet phldrT="[Văn bản]" custT="1"/>
      <dgm:spPr/>
      <dgm:t>
        <a:bodyPr/>
        <a:lstStyle/>
        <a:p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So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sánh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Chiếc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tuấn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endParaRPr lang="en-US" sz="27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30553-87B7-4E66-880E-4A72BE44C467}" type="sibTrans" cxnId="{6436EA2A-83BB-4BEA-A036-44DC62CD5480}">
      <dgm:prSet custT="1"/>
      <dgm:spPr/>
      <dgm:t>
        <a:bodyPr/>
        <a:lstStyle/>
        <a:p>
          <a:endParaRPr lang="en-US" sz="27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58D41-2464-4317-9C67-45F0A9CAFEDB}" type="parTrans" cxnId="{6436EA2A-83BB-4BEA-A036-44DC62CD5480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CEE90-9EF3-4947-806C-B6D4B23A5D8F}">
      <dgm:prSet phldrT="[Văn bản]" custT="1"/>
      <dgm:spPr/>
      <dgm:t>
        <a:bodyPr/>
        <a:lstStyle/>
        <a:p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alt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phăng</a:t>
          </a:r>
          <a:r>
            <a:rPr lang="en-US" alt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endParaRPr lang="en-US" sz="27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0812F-C340-499B-8473-E1A15D35EA40}" type="sibTrans" cxnId="{2EBEEF80-B927-41EA-8827-56AB9F035E45}">
      <dgm:prSet custT="1"/>
      <dgm:spPr/>
      <dgm:t>
        <a:bodyPr/>
        <a:lstStyle/>
        <a:p>
          <a:endParaRPr lang="en-US" sz="27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3528B-7EDA-4C29-A0B1-608D057BCBB4}" type="parTrans" cxnId="{2EBEEF80-B927-41EA-8827-56AB9F035E4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50329-4D74-48CA-8D9B-514AFCCB0A82}">
      <dgm:prSet phldrT="[Văn bản]" custT="1"/>
      <dgm:spPr/>
      <dgm:t>
        <a:bodyPr/>
        <a:lstStyle/>
        <a:p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băng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dũng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mãnh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mẽ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700" b="1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4FA62E-6B30-4A1E-B8FB-633A600C74D0}" type="sibTrans" cxnId="{9B30E8F4-4113-4326-AACA-97DB00AEA73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9BECF-8CE7-4C56-A858-5D81DF8EB4EE}" type="parTrans" cxnId="{9B30E8F4-4113-4326-AACA-97DB00AEA73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78385-038B-4556-8E54-F02858833666}" type="pres">
      <dgm:prSet presAssocID="{3A250DEA-BCDB-4DC4-8B11-1D3E323AAEDA}" presName="linearFlow" presStyleCnt="0">
        <dgm:presLayoutVars>
          <dgm:resizeHandles val="exact"/>
        </dgm:presLayoutVars>
      </dgm:prSet>
      <dgm:spPr/>
    </dgm:pt>
    <dgm:pt modelId="{7217B691-0B49-4680-B584-44048504213A}" type="pres">
      <dgm:prSet presAssocID="{84BB501D-2AE5-4E62-B779-3F879C0F792D}" presName="node" presStyleLbl="node1" presStyleIdx="0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77717-9F86-4541-8F59-7FB49EF704BB}" type="pres">
      <dgm:prSet presAssocID="{B8330553-87B7-4E66-880E-4A72BE44C467}" presName="sibTrans" presStyleLbl="sibTrans2D1" presStyleIdx="0" presStyleCnt="2" custScaleX="243081"/>
      <dgm:spPr/>
      <dgm:t>
        <a:bodyPr/>
        <a:lstStyle/>
        <a:p>
          <a:endParaRPr lang="en-US"/>
        </a:p>
      </dgm:t>
    </dgm:pt>
    <dgm:pt modelId="{69F6D1E1-01E7-4D4A-8D77-3B81AB6B10B6}" type="pres">
      <dgm:prSet presAssocID="{B8330553-87B7-4E66-880E-4A72BE44C46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1E733AC-C17E-4986-BF2D-3CEA9916CF60}" type="pres">
      <dgm:prSet presAssocID="{5ECCEE90-9EF3-4947-806C-B6D4B23A5D8F}" presName="node" presStyleLbl="node1" presStyleIdx="1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12AEBA-C25D-43EF-8B01-92E927B520C3}" type="pres">
      <dgm:prSet presAssocID="{C6D0812F-C340-499B-8473-E1A15D35EA40}" presName="sibTrans" presStyleLbl="sibTrans2D1" presStyleIdx="1" presStyleCnt="2" custScaleX="243081"/>
      <dgm:spPr/>
      <dgm:t>
        <a:bodyPr/>
        <a:lstStyle/>
        <a:p>
          <a:endParaRPr lang="en-US"/>
        </a:p>
      </dgm:t>
    </dgm:pt>
    <dgm:pt modelId="{4B1AC340-ACCA-4C1C-B1E0-2AFB617ACFD6}" type="pres">
      <dgm:prSet presAssocID="{C6D0812F-C340-499B-8473-E1A15D35EA4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A9DF3F9-EE63-4BF6-8E44-CB4F124D7588}" type="pres">
      <dgm:prSet presAssocID="{38A50329-4D74-48CA-8D9B-514AFCCB0A82}" presName="node" presStyleLbl="node1" presStyleIdx="2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2D43BD-4AE0-48B6-9C9B-3254B91FC1BB}" type="presOf" srcId="{C6D0812F-C340-499B-8473-E1A15D35EA40}" destId="{4B1AC340-ACCA-4C1C-B1E0-2AFB617ACFD6}" srcOrd="1" destOrd="0" presId="urn:microsoft.com/office/officeart/2005/8/layout/process2"/>
    <dgm:cxn modelId="{982B7DC4-E7FA-4F24-B394-AAFA4BEFAE63}" type="presOf" srcId="{B8330553-87B7-4E66-880E-4A72BE44C467}" destId="{DE177717-9F86-4541-8F59-7FB49EF704BB}" srcOrd="0" destOrd="0" presId="urn:microsoft.com/office/officeart/2005/8/layout/process2"/>
    <dgm:cxn modelId="{6436EA2A-83BB-4BEA-A036-44DC62CD5480}" srcId="{3A250DEA-BCDB-4DC4-8B11-1D3E323AAEDA}" destId="{84BB501D-2AE5-4E62-B779-3F879C0F792D}" srcOrd="0" destOrd="0" parTransId="{A1158D41-2464-4317-9C67-45F0A9CAFEDB}" sibTransId="{B8330553-87B7-4E66-880E-4A72BE44C467}"/>
    <dgm:cxn modelId="{9B30E8F4-4113-4326-AACA-97DB00AEA735}" srcId="{3A250DEA-BCDB-4DC4-8B11-1D3E323AAEDA}" destId="{38A50329-4D74-48CA-8D9B-514AFCCB0A82}" srcOrd="2" destOrd="0" parTransId="{2219BECF-8CE7-4C56-A858-5D81DF8EB4EE}" sibTransId="{A04FA62E-6B30-4A1E-B8FB-633A600C74D0}"/>
    <dgm:cxn modelId="{922FFD05-A9C9-493F-B509-67F41EED4AC4}" type="presOf" srcId="{C6D0812F-C340-499B-8473-E1A15D35EA40}" destId="{2212AEBA-C25D-43EF-8B01-92E927B520C3}" srcOrd="0" destOrd="0" presId="urn:microsoft.com/office/officeart/2005/8/layout/process2"/>
    <dgm:cxn modelId="{FF75ED35-60A5-497B-AC27-6119E75A173D}" type="presOf" srcId="{38A50329-4D74-48CA-8D9B-514AFCCB0A82}" destId="{FA9DF3F9-EE63-4BF6-8E44-CB4F124D7588}" srcOrd="0" destOrd="0" presId="urn:microsoft.com/office/officeart/2005/8/layout/process2"/>
    <dgm:cxn modelId="{5A0CF4CA-DCBD-498E-844F-2C043DADCA54}" type="presOf" srcId="{5ECCEE90-9EF3-4947-806C-B6D4B23A5D8F}" destId="{91E733AC-C17E-4986-BF2D-3CEA9916CF60}" srcOrd="0" destOrd="0" presId="urn:microsoft.com/office/officeart/2005/8/layout/process2"/>
    <dgm:cxn modelId="{88230DBF-2486-46E1-B1EC-FAB390FCB377}" type="presOf" srcId="{B8330553-87B7-4E66-880E-4A72BE44C467}" destId="{69F6D1E1-01E7-4D4A-8D77-3B81AB6B10B6}" srcOrd="1" destOrd="0" presId="urn:microsoft.com/office/officeart/2005/8/layout/process2"/>
    <dgm:cxn modelId="{F06858D6-B648-4177-A21B-DDF80BF7A118}" type="presOf" srcId="{3A250DEA-BCDB-4DC4-8B11-1D3E323AAEDA}" destId="{69078385-038B-4556-8E54-F02858833666}" srcOrd="0" destOrd="0" presId="urn:microsoft.com/office/officeart/2005/8/layout/process2"/>
    <dgm:cxn modelId="{6378A92E-8C8D-4096-A767-0B937D127124}" type="presOf" srcId="{84BB501D-2AE5-4E62-B779-3F879C0F792D}" destId="{7217B691-0B49-4680-B584-44048504213A}" srcOrd="0" destOrd="0" presId="urn:microsoft.com/office/officeart/2005/8/layout/process2"/>
    <dgm:cxn modelId="{2EBEEF80-B927-41EA-8827-56AB9F035E45}" srcId="{3A250DEA-BCDB-4DC4-8B11-1D3E323AAEDA}" destId="{5ECCEE90-9EF3-4947-806C-B6D4B23A5D8F}" srcOrd="1" destOrd="0" parTransId="{82A3528B-7EDA-4C29-A0B1-608D057BCBB4}" sibTransId="{C6D0812F-C340-499B-8473-E1A15D35EA40}"/>
    <dgm:cxn modelId="{8D349B16-2CBF-4D54-9ABD-EE69F007101E}" type="presParOf" srcId="{69078385-038B-4556-8E54-F02858833666}" destId="{7217B691-0B49-4680-B584-44048504213A}" srcOrd="0" destOrd="0" presId="urn:microsoft.com/office/officeart/2005/8/layout/process2"/>
    <dgm:cxn modelId="{14ADF45C-AEDB-47F3-B616-63F9CF974225}" type="presParOf" srcId="{69078385-038B-4556-8E54-F02858833666}" destId="{DE177717-9F86-4541-8F59-7FB49EF704BB}" srcOrd="1" destOrd="0" presId="urn:microsoft.com/office/officeart/2005/8/layout/process2"/>
    <dgm:cxn modelId="{919E3894-1E5A-43AA-ACE7-4B674BAC29CC}" type="presParOf" srcId="{DE177717-9F86-4541-8F59-7FB49EF704BB}" destId="{69F6D1E1-01E7-4D4A-8D77-3B81AB6B10B6}" srcOrd="0" destOrd="0" presId="urn:microsoft.com/office/officeart/2005/8/layout/process2"/>
    <dgm:cxn modelId="{719AC913-F1ED-4A88-96F9-4C69723893AF}" type="presParOf" srcId="{69078385-038B-4556-8E54-F02858833666}" destId="{91E733AC-C17E-4986-BF2D-3CEA9916CF60}" srcOrd="2" destOrd="0" presId="urn:microsoft.com/office/officeart/2005/8/layout/process2"/>
    <dgm:cxn modelId="{4148CC3B-187A-480F-8C8F-F2AE09667973}" type="presParOf" srcId="{69078385-038B-4556-8E54-F02858833666}" destId="{2212AEBA-C25D-43EF-8B01-92E927B520C3}" srcOrd="3" destOrd="0" presId="urn:microsoft.com/office/officeart/2005/8/layout/process2"/>
    <dgm:cxn modelId="{D4AD9DE4-8CC2-4698-9741-B5BD7D5DF9A9}" type="presParOf" srcId="{2212AEBA-C25D-43EF-8B01-92E927B520C3}" destId="{4B1AC340-ACCA-4C1C-B1E0-2AFB617ACFD6}" srcOrd="0" destOrd="0" presId="urn:microsoft.com/office/officeart/2005/8/layout/process2"/>
    <dgm:cxn modelId="{9B2FA0BF-7B71-4408-9388-CB3D6A7C662E}" type="presParOf" srcId="{69078385-038B-4556-8E54-F02858833666}" destId="{FA9DF3F9-EE63-4BF6-8E44-CB4F124D758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5C9337-F498-4A57-9F1F-39F4781C8C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913297-E170-4A04-9D27-9D396B52F8B8}">
      <dgm:prSet phldrT="[Text]" custT="1"/>
      <dgm:spPr>
        <a:solidFill>
          <a:srgbClr val="92D050"/>
        </a:solidFill>
      </dgm:spPr>
      <dgm:t>
        <a:bodyPr/>
        <a:lstStyle/>
        <a:p>
          <a:endParaRPr lang="en-US" sz="3600" b="1" i="1" dirty="0"/>
        </a:p>
      </dgm:t>
    </dgm:pt>
    <dgm:pt modelId="{A3593A1D-1FB6-49E3-847A-59982E617CEC}" type="parTrans" cxnId="{20B99D8A-AE7B-4D2E-83CE-7FC69B438CF8}">
      <dgm:prSet/>
      <dgm:spPr/>
      <dgm:t>
        <a:bodyPr/>
        <a:lstStyle/>
        <a:p>
          <a:endParaRPr lang="en-US"/>
        </a:p>
      </dgm:t>
    </dgm:pt>
    <dgm:pt modelId="{0C0DDD43-985B-43CA-99B1-45BDEF72B1CE}" type="sibTrans" cxnId="{20B99D8A-AE7B-4D2E-83CE-7FC69B438CF8}">
      <dgm:prSet/>
      <dgm:spPr/>
      <dgm:t>
        <a:bodyPr/>
        <a:lstStyle/>
        <a:p>
          <a:endParaRPr lang="en-US" b="1" i="1"/>
        </a:p>
      </dgm:t>
    </dgm:pt>
    <dgm:pt modelId="{730596E9-0408-47EA-80C0-1E2EEDB08387}">
      <dgm:prSet phldrT="[Text]" custT="1"/>
      <dgm:spPr>
        <a:solidFill>
          <a:srgbClr val="FF0000"/>
        </a:solidFill>
      </dgm:spPr>
      <dgm:t>
        <a:bodyPr/>
        <a:lstStyle/>
        <a:p>
          <a:endParaRPr lang="en-US" sz="3600" b="1" i="1" dirty="0"/>
        </a:p>
      </dgm:t>
    </dgm:pt>
    <dgm:pt modelId="{5F20918E-B0F1-47D4-92BB-8E94E4A68CD1}" type="parTrans" cxnId="{10D057A8-5239-44E8-BECB-DBC2FCD8CAC2}">
      <dgm:prSet/>
      <dgm:spPr/>
      <dgm:t>
        <a:bodyPr/>
        <a:lstStyle/>
        <a:p>
          <a:endParaRPr lang="en-US"/>
        </a:p>
      </dgm:t>
    </dgm:pt>
    <dgm:pt modelId="{174F13B0-13B8-47D7-8DDB-C0418DB59069}" type="sibTrans" cxnId="{10D057A8-5239-44E8-BECB-DBC2FCD8CAC2}">
      <dgm:prSet/>
      <dgm:spPr/>
      <dgm:t>
        <a:bodyPr/>
        <a:lstStyle/>
        <a:p>
          <a:endParaRPr lang="en-US"/>
        </a:p>
      </dgm:t>
    </dgm:pt>
    <dgm:pt modelId="{6BD31DAE-D917-4DFF-A7E5-9E6CB20A1F4C}">
      <dgm:prSet phldrT="[Text]" custT="1"/>
      <dgm:spPr>
        <a:solidFill>
          <a:srgbClr val="FFC000"/>
        </a:solidFill>
      </dgm:spPr>
      <dgm:t>
        <a:bodyPr/>
        <a:lstStyle/>
        <a:p>
          <a:endParaRPr lang="en-US" sz="4000" b="1" i="1" dirty="0"/>
        </a:p>
      </dgm:t>
    </dgm:pt>
    <dgm:pt modelId="{584137A4-DC73-4528-9B9D-A03DDCC0412E}" type="parTrans" cxnId="{ACA0FADA-7773-4529-986A-9796F263F9C1}">
      <dgm:prSet/>
      <dgm:spPr/>
      <dgm:t>
        <a:bodyPr/>
        <a:lstStyle/>
        <a:p>
          <a:endParaRPr lang="en-US"/>
        </a:p>
      </dgm:t>
    </dgm:pt>
    <dgm:pt modelId="{1DDC5534-B1C4-4FF3-9156-D571EE89CD53}" type="sibTrans" cxnId="{ACA0FADA-7773-4529-986A-9796F263F9C1}">
      <dgm:prSet/>
      <dgm:spPr/>
      <dgm:t>
        <a:bodyPr/>
        <a:lstStyle/>
        <a:p>
          <a:endParaRPr lang="en-US"/>
        </a:p>
      </dgm:t>
    </dgm:pt>
    <dgm:pt modelId="{9FE2B409-004F-4E8B-A236-349C786C8492}" type="pres">
      <dgm:prSet presAssocID="{3A5C9337-F498-4A57-9F1F-39F4781C8C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D171136-198B-4387-904E-F553612D4AB7}" type="pres">
      <dgm:prSet presAssocID="{3A5C9337-F498-4A57-9F1F-39F4781C8CEE}" presName="Name1" presStyleCnt="0"/>
      <dgm:spPr/>
    </dgm:pt>
    <dgm:pt modelId="{D64FF1C8-36C8-4063-A005-264A6F3ADA5F}" type="pres">
      <dgm:prSet presAssocID="{3A5C9337-F498-4A57-9F1F-39F4781C8CEE}" presName="cycle" presStyleCnt="0"/>
      <dgm:spPr/>
    </dgm:pt>
    <dgm:pt modelId="{685AF5B1-F9CD-4C59-8F60-C403287FEE86}" type="pres">
      <dgm:prSet presAssocID="{3A5C9337-F498-4A57-9F1F-39F4781C8CEE}" presName="srcNode" presStyleLbl="node1" presStyleIdx="0" presStyleCnt="3"/>
      <dgm:spPr/>
    </dgm:pt>
    <dgm:pt modelId="{DD215D45-DDFF-4263-B4B4-FD5F11FC0271}" type="pres">
      <dgm:prSet presAssocID="{3A5C9337-F498-4A57-9F1F-39F4781C8CEE}" presName="conn" presStyleLbl="parChTrans1D2" presStyleIdx="0" presStyleCnt="1"/>
      <dgm:spPr/>
      <dgm:t>
        <a:bodyPr/>
        <a:lstStyle/>
        <a:p>
          <a:endParaRPr lang="en-US"/>
        </a:p>
      </dgm:t>
    </dgm:pt>
    <dgm:pt modelId="{4BA972BE-BD1B-4FA6-B2F1-B1598B6EB224}" type="pres">
      <dgm:prSet presAssocID="{3A5C9337-F498-4A57-9F1F-39F4781C8CEE}" presName="extraNode" presStyleLbl="node1" presStyleIdx="0" presStyleCnt="3"/>
      <dgm:spPr/>
    </dgm:pt>
    <dgm:pt modelId="{D1BE201E-B7D6-4956-A946-9CC5B81F2AAA}" type="pres">
      <dgm:prSet presAssocID="{3A5C9337-F498-4A57-9F1F-39F4781C8CEE}" presName="dstNode" presStyleLbl="node1" presStyleIdx="0" presStyleCnt="3"/>
      <dgm:spPr/>
    </dgm:pt>
    <dgm:pt modelId="{A35981BE-11F8-4E55-8B9B-626FDC9CAB91}" type="pres">
      <dgm:prSet presAssocID="{8F913297-E170-4A04-9D27-9D396B52F8B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D1EC2-F913-49DA-A425-AA37720DF4DA}" type="pres">
      <dgm:prSet presAssocID="{8F913297-E170-4A04-9D27-9D396B52F8B8}" presName="accent_1" presStyleCnt="0"/>
      <dgm:spPr/>
    </dgm:pt>
    <dgm:pt modelId="{7B11DE65-ED7F-4F01-8F89-53EB4E5C77F3}" type="pres">
      <dgm:prSet presAssocID="{8F913297-E170-4A04-9D27-9D396B52F8B8}" presName="accentRepeatNode" presStyleLbl="solidFgAcc1" presStyleIdx="0" presStyleCnt="3"/>
      <dgm:spPr/>
    </dgm:pt>
    <dgm:pt modelId="{BBEF9FCA-74B7-45A4-ABC9-5864C95DBD4C}" type="pres">
      <dgm:prSet presAssocID="{730596E9-0408-47EA-80C0-1E2EEDB0838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02EAB-93FD-4375-BA59-63D14AB1D22E}" type="pres">
      <dgm:prSet presAssocID="{730596E9-0408-47EA-80C0-1E2EEDB08387}" presName="accent_2" presStyleCnt="0"/>
      <dgm:spPr/>
    </dgm:pt>
    <dgm:pt modelId="{3D571F57-4C73-4FC2-9607-D5DFAC5C4FDE}" type="pres">
      <dgm:prSet presAssocID="{730596E9-0408-47EA-80C0-1E2EEDB08387}" presName="accentRepeatNode" presStyleLbl="solidFgAcc1" presStyleIdx="1" presStyleCnt="3"/>
      <dgm:spPr/>
    </dgm:pt>
    <dgm:pt modelId="{191C4632-0411-4BF1-B631-2BB10E887BD0}" type="pres">
      <dgm:prSet presAssocID="{6BD31DAE-D917-4DFF-A7E5-9E6CB20A1F4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86D4C-ACCE-4574-8055-0A732AC35EFC}" type="pres">
      <dgm:prSet presAssocID="{6BD31DAE-D917-4DFF-A7E5-9E6CB20A1F4C}" presName="accent_3" presStyleCnt="0"/>
      <dgm:spPr/>
    </dgm:pt>
    <dgm:pt modelId="{A302BD29-2266-4944-BAD2-07179AFFC497}" type="pres">
      <dgm:prSet presAssocID="{6BD31DAE-D917-4DFF-A7E5-9E6CB20A1F4C}" presName="accentRepeatNode" presStyleLbl="solidFgAcc1" presStyleIdx="2" presStyleCnt="3"/>
      <dgm:spPr/>
    </dgm:pt>
  </dgm:ptLst>
  <dgm:cxnLst>
    <dgm:cxn modelId="{2663C0FC-5CAD-41B2-859F-6ACAC1A3D115}" type="presOf" srcId="{6BD31DAE-D917-4DFF-A7E5-9E6CB20A1F4C}" destId="{191C4632-0411-4BF1-B631-2BB10E887BD0}" srcOrd="0" destOrd="0" presId="urn:microsoft.com/office/officeart/2008/layout/VerticalCurvedList"/>
    <dgm:cxn modelId="{7DC39D42-17CE-46FE-861A-63F2CB32EE26}" type="presOf" srcId="{8F913297-E170-4A04-9D27-9D396B52F8B8}" destId="{A35981BE-11F8-4E55-8B9B-626FDC9CAB91}" srcOrd="0" destOrd="0" presId="urn:microsoft.com/office/officeart/2008/layout/VerticalCurvedList"/>
    <dgm:cxn modelId="{20B99D8A-AE7B-4D2E-83CE-7FC69B438CF8}" srcId="{3A5C9337-F498-4A57-9F1F-39F4781C8CEE}" destId="{8F913297-E170-4A04-9D27-9D396B52F8B8}" srcOrd="0" destOrd="0" parTransId="{A3593A1D-1FB6-49E3-847A-59982E617CEC}" sibTransId="{0C0DDD43-985B-43CA-99B1-45BDEF72B1CE}"/>
    <dgm:cxn modelId="{10D057A8-5239-44E8-BECB-DBC2FCD8CAC2}" srcId="{3A5C9337-F498-4A57-9F1F-39F4781C8CEE}" destId="{730596E9-0408-47EA-80C0-1E2EEDB08387}" srcOrd="1" destOrd="0" parTransId="{5F20918E-B0F1-47D4-92BB-8E94E4A68CD1}" sibTransId="{174F13B0-13B8-47D7-8DDB-C0418DB59069}"/>
    <dgm:cxn modelId="{ACA0FADA-7773-4529-986A-9796F263F9C1}" srcId="{3A5C9337-F498-4A57-9F1F-39F4781C8CEE}" destId="{6BD31DAE-D917-4DFF-A7E5-9E6CB20A1F4C}" srcOrd="2" destOrd="0" parTransId="{584137A4-DC73-4528-9B9D-A03DDCC0412E}" sibTransId="{1DDC5534-B1C4-4FF3-9156-D571EE89CD53}"/>
    <dgm:cxn modelId="{0996DCC7-69D2-4029-BEF4-0AD1F502EB23}" type="presOf" srcId="{3A5C9337-F498-4A57-9F1F-39F4781C8CEE}" destId="{9FE2B409-004F-4E8B-A236-349C786C8492}" srcOrd="0" destOrd="0" presId="urn:microsoft.com/office/officeart/2008/layout/VerticalCurvedList"/>
    <dgm:cxn modelId="{080E01A9-F853-4663-BA19-14C415700942}" type="presOf" srcId="{730596E9-0408-47EA-80C0-1E2EEDB08387}" destId="{BBEF9FCA-74B7-45A4-ABC9-5864C95DBD4C}" srcOrd="0" destOrd="0" presId="urn:microsoft.com/office/officeart/2008/layout/VerticalCurvedList"/>
    <dgm:cxn modelId="{628D50F9-EBF9-4924-B8C6-F49902BEB6EE}" type="presOf" srcId="{0C0DDD43-985B-43CA-99B1-45BDEF72B1CE}" destId="{DD215D45-DDFF-4263-B4B4-FD5F11FC0271}" srcOrd="0" destOrd="0" presId="urn:microsoft.com/office/officeart/2008/layout/VerticalCurvedList"/>
    <dgm:cxn modelId="{5BFE6670-B61C-4FE2-B73D-BBE9E7D72BAA}" type="presParOf" srcId="{9FE2B409-004F-4E8B-A236-349C786C8492}" destId="{DD171136-198B-4387-904E-F553612D4AB7}" srcOrd="0" destOrd="0" presId="urn:microsoft.com/office/officeart/2008/layout/VerticalCurvedList"/>
    <dgm:cxn modelId="{54DFF7DF-DCA7-4FF9-8A8B-70935E6E0EB0}" type="presParOf" srcId="{DD171136-198B-4387-904E-F553612D4AB7}" destId="{D64FF1C8-36C8-4063-A005-264A6F3ADA5F}" srcOrd="0" destOrd="0" presId="urn:microsoft.com/office/officeart/2008/layout/VerticalCurvedList"/>
    <dgm:cxn modelId="{6477944E-F8C5-4A2C-9401-6D7AB0BD21FF}" type="presParOf" srcId="{D64FF1C8-36C8-4063-A005-264A6F3ADA5F}" destId="{685AF5B1-F9CD-4C59-8F60-C403287FEE86}" srcOrd="0" destOrd="0" presId="urn:microsoft.com/office/officeart/2008/layout/VerticalCurvedList"/>
    <dgm:cxn modelId="{C76DD389-DE49-4E39-9E17-8F96F7B406F9}" type="presParOf" srcId="{D64FF1C8-36C8-4063-A005-264A6F3ADA5F}" destId="{DD215D45-DDFF-4263-B4B4-FD5F11FC0271}" srcOrd="1" destOrd="0" presId="urn:microsoft.com/office/officeart/2008/layout/VerticalCurvedList"/>
    <dgm:cxn modelId="{14A3514A-FD14-49BE-A0E9-0A7493E38D64}" type="presParOf" srcId="{D64FF1C8-36C8-4063-A005-264A6F3ADA5F}" destId="{4BA972BE-BD1B-4FA6-B2F1-B1598B6EB224}" srcOrd="2" destOrd="0" presId="urn:microsoft.com/office/officeart/2008/layout/VerticalCurvedList"/>
    <dgm:cxn modelId="{B94E177A-B14A-4F54-B757-15B2BD99EC14}" type="presParOf" srcId="{D64FF1C8-36C8-4063-A005-264A6F3ADA5F}" destId="{D1BE201E-B7D6-4956-A946-9CC5B81F2AAA}" srcOrd="3" destOrd="0" presId="urn:microsoft.com/office/officeart/2008/layout/VerticalCurvedList"/>
    <dgm:cxn modelId="{EDADF796-BB22-4771-98B7-B92C230BADD3}" type="presParOf" srcId="{DD171136-198B-4387-904E-F553612D4AB7}" destId="{A35981BE-11F8-4E55-8B9B-626FDC9CAB91}" srcOrd="1" destOrd="0" presId="urn:microsoft.com/office/officeart/2008/layout/VerticalCurvedList"/>
    <dgm:cxn modelId="{76913F2F-A580-4F21-A748-07D2BD05C7CC}" type="presParOf" srcId="{DD171136-198B-4387-904E-F553612D4AB7}" destId="{D30D1EC2-F913-49DA-A425-AA37720DF4DA}" srcOrd="2" destOrd="0" presId="urn:microsoft.com/office/officeart/2008/layout/VerticalCurvedList"/>
    <dgm:cxn modelId="{DEEC364D-E405-4D05-87BD-53931D17B3B3}" type="presParOf" srcId="{D30D1EC2-F913-49DA-A425-AA37720DF4DA}" destId="{7B11DE65-ED7F-4F01-8F89-53EB4E5C77F3}" srcOrd="0" destOrd="0" presId="urn:microsoft.com/office/officeart/2008/layout/VerticalCurvedList"/>
    <dgm:cxn modelId="{FAF13A77-A9B5-4517-99B1-5E1B085AB31F}" type="presParOf" srcId="{DD171136-198B-4387-904E-F553612D4AB7}" destId="{BBEF9FCA-74B7-45A4-ABC9-5864C95DBD4C}" srcOrd="3" destOrd="0" presId="urn:microsoft.com/office/officeart/2008/layout/VerticalCurvedList"/>
    <dgm:cxn modelId="{0AB593CE-2144-4270-84C0-771D6C1BECBB}" type="presParOf" srcId="{DD171136-198B-4387-904E-F553612D4AB7}" destId="{15502EAB-93FD-4375-BA59-63D14AB1D22E}" srcOrd="4" destOrd="0" presId="urn:microsoft.com/office/officeart/2008/layout/VerticalCurvedList"/>
    <dgm:cxn modelId="{327F7972-C248-4BAD-AE55-D44E172DA16A}" type="presParOf" srcId="{15502EAB-93FD-4375-BA59-63D14AB1D22E}" destId="{3D571F57-4C73-4FC2-9607-D5DFAC5C4FDE}" srcOrd="0" destOrd="0" presId="urn:microsoft.com/office/officeart/2008/layout/VerticalCurvedList"/>
    <dgm:cxn modelId="{DFE04F8C-E288-4A6E-B965-6F569CFAB72F}" type="presParOf" srcId="{DD171136-198B-4387-904E-F553612D4AB7}" destId="{191C4632-0411-4BF1-B631-2BB10E887BD0}" srcOrd="5" destOrd="0" presId="urn:microsoft.com/office/officeart/2008/layout/VerticalCurvedList"/>
    <dgm:cxn modelId="{840A28B3-1763-40BB-B867-2B0881C26504}" type="presParOf" srcId="{DD171136-198B-4387-904E-F553612D4AB7}" destId="{18986D4C-ACCE-4574-8055-0A732AC35EFC}" srcOrd="6" destOrd="0" presId="urn:microsoft.com/office/officeart/2008/layout/VerticalCurvedList"/>
    <dgm:cxn modelId="{86AD7D54-554D-4AFD-AD0E-C1B2D6E466A6}" type="presParOf" srcId="{18986D4C-ACCE-4574-8055-0A732AC35EFC}" destId="{A302BD29-2266-4944-BAD2-07179AFFC4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3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đợi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buôn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tin …</a:t>
          </a: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3F96F34A-BBF2-43F6-B153-07022A9BD8B7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EDF6EC-76DD-4233-A774-7D135AC869A1}" type="pres">
      <dgm:prSet presAssocID="{75B9D322-AFEF-4B62-B983-FB15632E6EAD}" presName="diamond" presStyleLbl="bgShp" presStyleIdx="0" presStyleCnt="1"/>
      <dgm:spPr/>
    </dgm:pt>
    <dgm:pt modelId="{8B7C256C-1D83-4AA3-B027-19BF05F76BBF}" type="pres">
      <dgm:prSet presAssocID="{75B9D322-AFEF-4B62-B983-FB15632E6EA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857C0-0C9E-4BB8-AD6A-6F27DCF9B711}" type="pres">
      <dgm:prSet presAssocID="{75B9D322-AFEF-4B62-B983-FB15632E6EA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5F838-2C3C-4291-B31B-CCEAD53DF425}" type="pres">
      <dgm:prSet presAssocID="{75B9D322-AFEF-4B62-B983-FB15632E6EA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2D98-9423-4EB2-BA3D-80763412D8B4}" type="pres">
      <dgm:prSet presAssocID="{75B9D322-AFEF-4B62-B983-FB15632E6EA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4EC91C5A-FFB1-41E4-A2A7-1EBF06EAF074}" type="presOf" srcId="{4B827B5C-75E7-41D8-BA4E-EE1863FAD74D}" destId="{A0E857C0-0C9E-4BB8-AD6A-6F27DCF9B711}" srcOrd="0" destOrd="0" presId="urn:microsoft.com/office/officeart/2005/8/layout/matrix3"/>
    <dgm:cxn modelId="{A72053AE-E4E1-4C11-8844-6255FBCD4F2F}" type="presOf" srcId="{75B9D322-AFEF-4B62-B983-FB15632E6EAD}" destId="{3F96F34A-BBF2-43F6-B153-07022A9BD8B7}" srcOrd="0" destOrd="0" presId="urn:microsoft.com/office/officeart/2005/8/layout/matrix3"/>
    <dgm:cxn modelId="{CA5B964B-B17A-430B-9971-9F91BDD442FA}" type="presOf" srcId="{0845126B-6BE6-4C9C-9A4C-C2C2F8659836}" destId="{4DD5F838-2C3C-4291-B31B-CCEAD53DF425}" srcOrd="0" destOrd="0" presId="urn:microsoft.com/office/officeart/2005/8/layout/matrix3"/>
    <dgm:cxn modelId="{1B67BC85-7FC7-424B-844F-8C56C399BF12}" type="presOf" srcId="{87878803-FC5F-4F97-B7A1-720FB9CD7ACF}" destId="{8B7C256C-1D83-4AA3-B027-19BF05F76BBF}" srcOrd="0" destOrd="0" presId="urn:microsoft.com/office/officeart/2005/8/layout/matrix3"/>
    <dgm:cxn modelId="{F5533C2F-25FD-4A55-82C8-D8C713EE89B9}" type="presOf" srcId="{7AECC186-810A-4F61-A605-A0B1B22AD0B7}" destId="{2AA62D98-9423-4EB2-BA3D-80763412D8B4}" srcOrd="0" destOrd="0" presId="urn:microsoft.com/office/officeart/2005/8/layout/matrix3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C6BAD57B-2AAB-40FA-8542-B3BAEFDC869A}" type="presParOf" srcId="{3F96F34A-BBF2-43F6-B153-07022A9BD8B7}" destId="{FDEDF6EC-76DD-4233-A774-7D135AC869A1}" srcOrd="0" destOrd="0" presId="urn:microsoft.com/office/officeart/2005/8/layout/matrix3"/>
    <dgm:cxn modelId="{3EE20171-82E5-4196-90FF-B64CF50A1834}" type="presParOf" srcId="{3F96F34A-BBF2-43F6-B153-07022A9BD8B7}" destId="{8B7C256C-1D83-4AA3-B027-19BF05F76BBF}" srcOrd="1" destOrd="0" presId="urn:microsoft.com/office/officeart/2005/8/layout/matrix3"/>
    <dgm:cxn modelId="{7FE77073-CC93-4A73-A8BF-BD84931334F7}" type="presParOf" srcId="{3F96F34A-BBF2-43F6-B153-07022A9BD8B7}" destId="{A0E857C0-0C9E-4BB8-AD6A-6F27DCF9B711}" srcOrd="2" destOrd="0" presId="urn:microsoft.com/office/officeart/2005/8/layout/matrix3"/>
    <dgm:cxn modelId="{FB2E770D-40B8-4D60-9643-AFDEDF34D71E}" type="presParOf" srcId="{3F96F34A-BBF2-43F6-B153-07022A9BD8B7}" destId="{4DD5F838-2C3C-4291-B31B-CCEAD53DF425}" srcOrd="3" destOrd="0" presId="urn:microsoft.com/office/officeart/2005/8/layout/matrix3"/>
    <dgm:cxn modelId="{65B14681-9F7B-4512-AA5F-B7A6FC5D8D6C}" type="presParOf" srcId="{3F96F34A-BBF2-43F6-B153-07022A9BD8B7}" destId="{2AA62D98-9423-4EB2-BA3D-80763412D8B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809952-3DAC-4BD5-B359-1D75AF17D2C9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D68273A-F568-41AB-BFB0-E513F6BF3D78}">
      <dgm:prSet phldrT="[Văn bản]" custT="1"/>
      <dgm:spPr/>
      <dgm:t>
        <a:bodyPr/>
        <a:lstStyle/>
        <a:p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Khắp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2DAFAB-BC84-4B0A-867B-7B9026AC462C}" type="parTrans" cxnId="{6027ADAA-295F-4B14-9648-06C6E1960D9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12CB1-758B-4F7A-A4A5-F539886CC269}" type="sibTrans" cxnId="{6027ADAA-295F-4B14-9648-06C6E1960D99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B9E42-EA83-4AD2-8210-40342E1D8014}">
      <dgm:prSet phldrT="[Văn bản]" custT="1"/>
      <dgm:spPr/>
      <dgm:t>
        <a:bodyPr/>
        <a:lstStyle/>
        <a:p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Ồn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ào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tấp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nập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10B79-8F2E-4717-BD92-09859E603C18}" type="parTrans" cxnId="{1DC8B6FF-1286-43D5-88B3-343C7814C572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7C9DC1-73EA-4539-AF92-3E5BC1704DEA}" type="sibTrans" cxnId="{1DC8B6FF-1286-43D5-88B3-343C7814C572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92E91F-967B-469E-BE0E-C7669A1B3AF9}">
      <dgm:prSet phldrT="[Văn bản]" custT="1"/>
      <dgm:spPr/>
      <dgm:t>
        <a:bodyPr/>
        <a:lstStyle/>
        <a:p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E6F8D-87EE-42DB-8DA0-A5DB37085BB1}" type="parTrans" cxnId="{34909DC7-A0F0-4F6B-ACE4-5DCDA27B8465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ED9500-84E7-4372-9193-42908DA1E7DA}" type="sibTrans" cxnId="{34909DC7-A0F0-4F6B-ACE4-5DCDA27B8465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E550B-0DB7-478B-A90F-FD0F201896BA}">
      <dgm:prSet phldrT="[Văn bản]" custT="1"/>
      <dgm:spPr/>
      <dgm:t>
        <a:bodyPr/>
        <a:lstStyle/>
        <a:p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vui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EAE90-8C5C-41B2-A503-0934FEBEE05E}" type="parTrans" cxnId="{F11111AD-4C5B-4845-90BB-BBD45413FA0B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DA394-F4F5-450A-A81F-8DEFE64CC69D}" type="sibTrans" cxnId="{F11111AD-4C5B-4845-90BB-BBD45413FA0B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4EF347-2318-466F-AE01-DBF767376B5A}" type="pres">
      <dgm:prSet presAssocID="{85809952-3DAC-4BD5-B359-1D75AF17D2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21ED7A-4DAB-422E-8B20-2DFE551D3097}" type="pres">
      <dgm:prSet presAssocID="{2D68273A-F568-41AB-BFB0-E513F6BF3D78}" presName="node" presStyleLbl="node1" presStyleIdx="0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AEF47-C410-48EB-99C6-D0F70551BC94}" type="pres">
      <dgm:prSet presAssocID="{58E12CB1-758B-4F7A-A4A5-F539886CC269}" presName="sibTrans" presStyleLbl="sibTrans2D1" presStyleIdx="0" presStyleCnt="3" custScaleY="241717"/>
      <dgm:spPr/>
      <dgm:t>
        <a:bodyPr/>
        <a:lstStyle/>
        <a:p>
          <a:endParaRPr lang="en-US"/>
        </a:p>
      </dgm:t>
    </dgm:pt>
    <dgm:pt modelId="{C5282719-FD09-4C5C-BF51-0B74673E318D}" type="pres">
      <dgm:prSet presAssocID="{58E12CB1-758B-4F7A-A4A5-F539886CC26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F55F705-6583-47FA-B1B3-BDB04BE428F0}" type="pres">
      <dgm:prSet presAssocID="{C30B9E42-EA83-4AD2-8210-40342E1D8014}" presName="node" presStyleLbl="node1" presStyleIdx="1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F39C2-EC0C-46C1-AEFE-0A7157E4E4D2}" type="pres">
      <dgm:prSet presAssocID="{5F7C9DC1-73EA-4539-AF92-3E5BC1704DEA}" presName="sibTrans" presStyleLbl="sibTrans2D1" presStyleIdx="1" presStyleCnt="3" custScaleY="241717"/>
      <dgm:spPr/>
      <dgm:t>
        <a:bodyPr/>
        <a:lstStyle/>
        <a:p>
          <a:endParaRPr lang="en-US"/>
        </a:p>
      </dgm:t>
    </dgm:pt>
    <dgm:pt modelId="{D07A0971-96A3-41FC-A30F-97C68EFE5FCF}" type="pres">
      <dgm:prSet presAssocID="{5F7C9DC1-73EA-4539-AF92-3E5BC1704DE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2F987F3B-5690-4151-85E7-ED3A36C83D50}" type="pres">
      <dgm:prSet presAssocID="{2892E91F-967B-469E-BE0E-C7669A1B3AF9}" presName="node" presStyleLbl="node1" presStyleIdx="2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6D8B2-03E6-4C84-AF5F-A5824DB17F6C}" type="pres">
      <dgm:prSet presAssocID="{DBED9500-84E7-4372-9193-42908DA1E7DA}" presName="sibTrans" presStyleLbl="sibTrans2D1" presStyleIdx="2" presStyleCnt="3" custScaleY="241717"/>
      <dgm:spPr/>
      <dgm:t>
        <a:bodyPr/>
        <a:lstStyle/>
        <a:p>
          <a:endParaRPr lang="en-US"/>
        </a:p>
      </dgm:t>
    </dgm:pt>
    <dgm:pt modelId="{1DB81728-3B1E-4B89-97AE-D754F89407B5}" type="pres">
      <dgm:prSet presAssocID="{DBED9500-84E7-4372-9193-42908DA1E7D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B378CEF-CC3F-41B7-A8DB-C4270503B8BB}" type="pres">
      <dgm:prSet presAssocID="{335E550B-0DB7-478B-A90F-FD0F201896BA}" presName="node" presStyleLbl="node1" presStyleIdx="3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909DC7-A0F0-4F6B-ACE4-5DCDA27B8465}" srcId="{85809952-3DAC-4BD5-B359-1D75AF17D2C9}" destId="{2892E91F-967B-469E-BE0E-C7669A1B3AF9}" srcOrd="2" destOrd="0" parTransId="{4CCE6F8D-87EE-42DB-8DA0-A5DB37085BB1}" sibTransId="{DBED9500-84E7-4372-9193-42908DA1E7DA}"/>
    <dgm:cxn modelId="{D1CDC70D-114C-462B-826B-0846643616C9}" type="presOf" srcId="{C30B9E42-EA83-4AD2-8210-40342E1D8014}" destId="{5F55F705-6583-47FA-B1B3-BDB04BE428F0}" srcOrd="0" destOrd="0" presId="urn:microsoft.com/office/officeart/2005/8/layout/process5"/>
    <dgm:cxn modelId="{B55F664E-598D-459E-BAB5-C0D85A1F8CC4}" type="presOf" srcId="{85809952-3DAC-4BD5-B359-1D75AF17D2C9}" destId="{174EF347-2318-466F-AE01-DBF767376B5A}" srcOrd="0" destOrd="0" presId="urn:microsoft.com/office/officeart/2005/8/layout/process5"/>
    <dgm:cxn modelId="{C5BD37FC-A2B8-45DC-A179-4305997D74EA}" type="presOf" srcId="{58E12CB1-758B-4F7A-A4A5-F539886CC269}" destId="{C5282719-FD09-4C5C-BF51-0B74673E318D}" srcOrd="1" destOrd="0" presId="urn:microsoft.com/office/officeart/2005/8/layout/process5"/>
    <dgm:cxn modelId="{C262430F-1AC7-4287-98A3-2A97546D499E}" type="presOf" srcId="{5F7C9DC1-73EA-4539-AF92-3E5BC1704DEA}" destId="{1ECF39C2-EC0C-46C1-AEFE-0A7157E4E4D2}" srcOrd="0" destOrd="0" presId="urn:microsoft.com/office/officeart/2005/8/layout/process5"/>
    <dgm:cxn modelId="{73DB71C5-762A-4CC9-B43B-2D5C95798365}" type="presOf" srcId="{335E550B-0DB7-478B-A90F-FD0F201896BA}" destId="{1B378CEF-CC3F-41B7-A8DB-C4270503B8BB}" srcOrd="0" destOrd="0" presId="urn:microsoft.com/office/officeart/2005/8/layout/process5"/>
    <dgm:cxn modelId="{6366E52E-0FF0-403C-A675-51B3B9A99501}" type="presOf" srcId="{DBED9500-84E7-4372-9193-42908DA1E7DA}" destId="{1DB81728-3B1E-4B89-97AE-D754F89407B5}" srcOrd="1" destOrd="0" presId="urn:microsoft.com/office/officeart/2005/8/layout/process5"/>
    <dgm:cxn modelId="{1DC8B6FF-1286-43D5-88B3-343C7814C572}" srcId="{85809952-3DAC-4BD5-B359-1D75AF17D2C9}" destId="{C30B9E42-EA83-4AD2-8210-40342E1D8014}" srcOrd="1" destOrd="0" parTransId="{A4710B79-8F2E-4717-BD92-09859E603C18}" sibTransId="{5F7C9DC1-73EA-4539-AF92-3E5BC1704DEA}"/>
    <dgm:cxn modelId="{6027ADAA-295F-4B14-9648-06C6E1960D99}" srcId="{85809952-3DAC-4BD5-B359-1D75AF17D2C9}" destId="{2D68273A-F568-41AB-BFB0-E513F6BF3D78}" srcOrd="0" destOrd="0" parTransId="{632DAFAB-BC84-4B0A-867B-7B9026AC462C}" sibTransId="{58E12CB1-758B-4F7A-A4A5-F539886CC269}"/>
    <dgm:cxn modelId="{0AAAF5DD-A8D4-4011-BB4C-BC4AC58B077D}" type="presOf" srcId="{2892E91F-967B-469E-BE0E-C7669A1B3AF9}" destId="{2F987F3B-5690-4151-85E7-ED3A36C83D50}" srcOrd="0" destOrd="0" presId="urn:microsoft.com/office/officeart/2005/8/layout/process5"/>
    <dgm:cxn modelId="{92F68E71-813E-4694-924F-94F666332051}" type="presOf" srcId="{58E12CB1-758B-4F7A-A4A5-F539886CC269}" destId="{D4AAEF47-C410-48EB-99C6-D0F70551BC94}" srcOrd="0" destOrd="0" presId="urn:microsoft.com/office/officeart/2005/8/layout/process5"/>
    <dgm:cxn modelId="{C42E776C-9A3C-45FE-A5BE-F4FEE3E686F8}" type="presOf" srcId="{DBED9500-84E7-4372-9193-42908DA1E7DA}" destId="{B1C6D8B2-03E6-4C84-AF5F-A5824DB17F6C}" srcOrd="0" destOrd="0" presId="urn:microsoft.com/office/officeart/2005/8/layout/process5"/>
    <dgm:cxn modelId="{27302B47-C107-4B2E-AD85-2B6D85A123D0}" type="presOf" srcId="{5F7C9DC1-73EA-4539-AF92-3E5BC1704DEA}" destId="{D07A0971-96A3-41FC-A30F-97C68EFE5FCF}" srcOrd="1" destOrd="0" presId="urn:microsoft.com/office/officeart/2005/8/layout/process5"/>
    <dgm:cxn modelId="{F8E8928E-7375-4984-9CA5-FEFFC15323A0}" type="presOf" srcId="{2D68273A-F568-41AB-BFB0-E513F6BF3D78}" destId="{3A21ED7A-4DAB-422E-8B20-2DFE551D3097}" srcOrd="0" destOrd="0" presId="urn:microsoft.com/office/officeart/2005/8/layout/process5"/>
    <dgm:cxn modelId="{F11111AD-4C5B-4845-90BB-BBD45413FA0B}" srcId="{85809952-3DAC-4BD5-B359-1D75AF17D2C9}" destId="{335E550B-0DB7-478B-A90F-FD0F201896BA}" srcOrd="3" destOrd="0" parTransId="{387EAE90-8C5C-41B2-A503-0934FEBEE05E}" sibTransId="{855DA394-F4F5-450A-A81F-8DEFE64CC69D}"/>
    <dgm:cxn modelId="{7157BE3B-D11E-4DDF-9A5C-131A73C9FFCC}" type="presParOf" srcId="{174EF347-2318-466F-AE01-DBF767376B5A}" destId="{3A21ED7A-4DAB-422E-8B20-2DFE551D3097}" srcOrd="0" destOrd="0" presId="urn:microsoft.com/office/officeart/2005/8/layout/process5"/>
    <dgm:cxn modelId="{F023E2C3-FC2A-4096-BA17-5D45DF5C5AB5}" type="presParOf" srcId="{174EF347-2318-466F-AE01-DBF767376B5A}" destId="{D4AAEF47-C410-48EB-99C6-D0F70551BC94}" srcOrd="1" destOrd="0" presId="urn:microsoft.com/office/officeart/2005/8/layout/process5"/>
    <dgm:cxn modelId="{C77A1F59-E21A-41AD-A90D-99145D74499C}" type="presParOf" srcId="{D4AAEF47-C410-48EB-99C6-D0F70551BC94}" destId="{C5282719-FD09-4C5C-BF51-0B74673E318D}" srcOrd="0" destOrd="0" presId="urn:microsoft.com/office/officeart/2005/8/layout/process5"/>
    <dgm:cxn modelId="{67833713-B141-4D75-A292-B75C2CEBEBD7}" type="presParOf" srcId="{174EF347-2318-466F-AE01-DBF767376B5A}" destId="{5F55F705-6583-47FA-B1B3-BDB04BE428F0}" srcOrd="2" destOrd="0" presId="urn:microsoft.com/office/officeart/2005/8/layout/process5"/>
    <dgm:cxn modelId="{09C7429A-C164-42CB-A266-E3B353B11BB6}" type="presParOf" srcId="{174EF347-2318-466F-AE01-DBF767376B5A}" destId="{1ECF39C2-EC0C-46C1-AEFE-0A7157E4E4D2}" srcOrd="3" destOrd="0" presId="urn:microsoft.com/office/officeart/2005/8/layout/process5"/>
    <dgm:cxn modelId="{14993A9D-FE4F-4CA1-A107-5374C03EE174}" type="presParOf" srcId="{1ECF39C2-EC0C-46C1-AEFE-0A7157E4E4D2}" destId="{D07A0971-96A3-41FC-A30F-97C68EFE5FCF}" srcOrd="0" destOrd="0" presId="urn:microsoft.com/office/officeart/2005/8/layout/process5"/>
    <dgm:cxn modelId="{2024B24E-0542-409A-B19B-0DD693C80A26}" type="presParOf" srcId="{174EF347-2318-466F-AE01-DBF767376B5A}" destId="{2F987F3B-5690-4151-85E7-ED3A36C83D50}" srcOrd="4" destOrd="0" presId="urn:microsoft.com/office/officeart/2005/8/layout/process5"/>
    <dgm:cxn modelId="{BD02C3A4-9047-4276-A1A0-287DDD6E0C50}" type="presParOf" srcId="{174EF347-2318-466F-AE01-DBF767376B5A}" destId="{B1C6D8B2-03E6-4C84-AF5F-A5824DB17F6C}" srcOrd="5" destOrd="0" presId="urn:microsoft.com/office/officeart/2005/8/layout/process5"/>
    <dgm:cxn modelId="{7E78E46B-8066-407E-9A32-EFDDAFAA1F62}" type="presParOf" srcId="{B1C6D8B2-03E6-4C84-AF5F-A5824DB17F6C}" destId="{1DB81728-3B1E-4B89-97AE-D754F89407B5}" srcOrd="0" destOrd="0" presId="urn:microsoft.com/office/officeart/2005/8/layout/process5"/>
    <dgm:cxn modelId="{7BDC2123-BE88-4028-BE53-B647BD122E0F}" type="presParOf" srcId="{174EF347-2318-466F-AE01-DBF767376B5A}" destId="{1B378CEF-CC3F-41B7-A8DB-C4270503B8B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011F20-2063-432F-898F-D3A3FA39547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2ED7BB2E-D50F-4D1D-8752-34640DC7ABB9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Giọng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trầm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9644A-BC50-4EEC-95B4-A598989F0459}" type="parTrans" cxnId="{101D86CE-1A70-41D5-9C81-1C5CD5970F74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1063E-ABBA-4E63-9DB1-FEC35B891430}" type="sibTrans" cxnId="{101D86CE-1A70-41D5-9C81-1C5CD5970F74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4097F-2B86-4689-A614-E970C3709243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dị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DBCBE-B6C8-4E5F-AB1D-6C979E0049EE}" type="parTrans" cxnId="{3A6805AB-2ECC-4B12-B758-846210584679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ECF4DA-2093-4085-9C6A-0A51908F71A2}" type="sibTrans" cxnId="{3A6805AB-2ECC-4B12-B758-846210584679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15A38A-E58A-4D63-9AF7-6FA37259F96D}">
      <dgm:prSet phldrT="[Text]"/>
      <dgm:spPr/>
      <dgm:t>
        <a:bodyPr/>
        <a:lstStyle/>
        <a:p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thán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EF1A4-6A1F-4A5D-964E-537FFB27C894}" type="parTrans" cxnId="{0D43AE90-1561-425D-9BAB-05370A02527E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8ED4B-4BDD-42D7-8621-0A02673EE709}" type="sibTrans" cxnId="{0D43AE90-1561-425D-9BAB-05370A02527E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E957B-D133-433D-B326-36E8E6D3F94E}">
      <dgm:prSet phldrT="[Text]"/>
      <dgm:spPr/>
      <dgm:t>
        <a:bodyPr/>
        <a:lstStyle/>
        <a:p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Bộc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lộ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da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diết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3EBB4-EB9F-4755-99E9-B2839429F6FC}" type="parTrans" cxnId="{9646D184-BC66-49E8-BD78-444569CC5328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213C1-0164-4B8F-A457-7E38E58D99C8}" type="sibTrans" cxnId="{9646D184-BC66-49E8-BD78-444569CC5328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38E83-4544-4A1C-A787-FC021FD431DB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B9825-E4D8-4877-95A4-431ECAF24183}" type="parTrans" cxnId="{D2B5DCF5-D438-4B7F-A3DC-5DC93B98CF92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CE9586-3A1F-4E7A-B4FE-20982A4CD400}" type="sibTrans" cxnId="{D2B5DCF5-D438-4B7F-A3DC-5DC93B98CF92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80EDDD-ED12-4537-ADC8-04D2D001C092}" type="pres">
      <dgm:prSet presAssocID="{50011F20-2063-432F-898F-D3A3FA39547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B14513-BB34-4C6B-A9EB-331A8C26802E}" type="pres">
      <dgm:prSet presAssocID="{2ED7BB2E-D50F-4D1D-8752-34640DC7ABB9}" presName="node" presStyleLbl="node1" presStyleIdx="0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0943E-A633-424F-A8F6-57B6C53E617F}" type="pres">
      <dgm:prSet presAssocID="{2ED7BB2E-D50F-4D1D-8752-34640DC7ABB9}" presName="spNode" presStyleCnt="0"/>
      <dgm:spPr/>
    </dgm:pt>
    <dgm:pt modelId="{8178E32C-65D4-499A-8B76-79A6E1657C65}" type="pres">
      <dgm:prSet presAssocID="{57F1063E-ABBA-4E63-9DB1-FEC35B891430}" presName="sibTrans" presStyleLbl="sibTrans1D1" presStyleIdx="0" presStyleCnt="5"/>
      <dgm:spPr/>
      <dgm:t>
        <a:bodyPr/>
        <a:lstStyle/>
        <a:p>
          <a:endParaRPr lang="en-US"/>
        </a:p>
      </dgm:t>
    </dgm:pt>
    <dgm:pt modelId="{10297EAB-70B4-435E-A040-359719879254}" type="pres">
      <dgm:prSet presAssocID="{9FB4097F-2B86-4689-A614-E970C3709243}" presName="node" presStyleLbl="node1" presStyleIdx="1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CD1468-F62B-4D6F-907F-62D6FD8FB53C}" type="pres">
      <dgm:prSet presAssocID="{9FB4097F-2B86-4689-A614-E970C3709243}" presName="spNode" presStyleCnt="0"/>
      <dgm:spPr/>
    </dgm:pt>
    <dgm:pt modelId="{5190990F-D410-448A-A201-B0B4217AE993}" type="pres">
      <dgm:prSet presAssocID="{AAECF4DA-2093-4085-9C6A-0A51908F71A2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5B170E8-D33B-467A-AF9E-15D093F031DF}" type="pres">
      <dgm:prSet presAssocID="{9815A38A-E58A-4D63-9AF7-6FA37259F96D}" presName="node" presStyleLbl="node1" presStyleIdx="2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8F710-4CBC-4311-9955-C358E363D936}" type="pres">
      <dgm:prSet presAssocID="{9815A38A-E58A-4D63-9AF7-6FA37259F96D}" presName="spNode" presStyleCnt="0"/>
      <dgm:spPr/>
    </dgm:pt>
    <dgm:pt modelId="{221733CD-0F67-45EC-A706-36146B493974}" type="pres">
      <dgm:prSet presAssocID="{0908ED4B-4BDD-42D7-8621-0A02673EE709}" presName="sibTrans" presStyleLbl="sibTrans1D1" presStyleIdx="2" presStyleCnt="5"/>
      <dgm:spPr/>
      <dgm:t>
        <a:bodyPr/>
        <a:lstStyle/>
        <a:p>
          <a:endParaRPr lang="en-US"/>
        </a:p>
      </dgm:t>
    </dgm:pt>
    <dgm:pt modelId="{21AA5E9B-54E7-4301-ABD6-F23AE46B5CF3}" type="pres">
      <dgm:prSet presAssocID="{352E957B-D133-433D-B326-36E8E6D3F94E}" presName="node" presStyleLbl="node1" presStyleIdx="3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57E29-3DFC-4B7D-BB34-2F08A3949235}" type="pres">
      <dgm:prSet presAssocID="{352E957B-D133-433D-B326-36E8E6D3F94E}" presName="spNode" presStyleCnt="0"/>
      <dgm:spPr/>
    </dgm:pt>
    <dgm:pt modelId="{1FA44B6F-FFC7-4618-9789-DAFD43A6B3B6}" type="pres">
      <dgm:prSet presAssocID="{48D213C1-0164-4B8F-A457-7E38E58D99C8}" presName="sibTrans" presStyleLbl="sibTrans1D1" presStyleIdx="3" presStyleCnt="5"/>
      <dgm:spPr/>
      <dgm:t>
        <a:bodyPr/>
        <a:lstStyle/>
        <a:p>
          <a:endParaRPr lang="en-US"/>
        </a:p>
      </dgm:t>
    </dgm:pt>
    <dgm:pt modelId="{338370F6-DB20-4627-9C80-9DC52263B8D6}" type="pres">
      <dgm:prSet presAssocID="{D1038E83-4544-4A1C-A787-FC021FD431DB}" presName="node" presStyleLbl="node1" presStyleIdx="4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135E4-FD22-4CE2-8CB9-CE2CC4607F77}" type="pres">
      <dgm:prSet presAssocID="{D1038E83-4544-4A1C-A787-FC021FD431DB}" presName="spNode" presStyleCnt="0"/>
      <dgm:spPr/>
    </dgm:pt>
    <dgm:pt modelId="{BDF396CF-9C28-45C1-A54A-CE2A64AC2D17}" type="pres">
      <dgm:prSet presAssocID="{B7CE9586-3A1F-4E7A-B4FE-20982A4CD400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85132F33-C470-4E3B-8134-50C183475A67}" type="presOf" srcId="{352E957B-D133-433D-B326-36E8E6D3F94E}" destId="{21AA5E9B-54E7-4301-ABD6-F23AE46B5CF3}" srcOrd="0" destOrd="0" presId="urn:microsoft.com/office/officeart/2005/8/layout/cycle5"/>
    <dgm:cxn modelId="{5B62498C-0B6E-422C-B47B-F1E91461C17E}" type="presOf" srcId="{9815A38A-E58A-4D63-9AF7-6FA37259F96D}" destId="{C5B170E8-D33B-467A-AF9E-15D093F031DF}" srcOrd="0" destOrd="0" presId="urn:microsoft.com/office/officeart/2005/8/layout/cycle5"/>
    <dgm:cxn modelId="{0D43AE90-1561-425D-9BAB-05370A02527E}" srcId="{50011F20-2063-432F-898F-D3A3FA395470}" destId="{9815A38A-E58A-4D63-9AF7-6FA37259F96D}" srcOrd="2" destOrd="0" parTransId="{66EEF1A4-6A1F-4A5D-964E-537FFB27C894}" sibTransId="{0908ED4B-4BDD-42D7-8621-0A02673EE709}"/>
    <dgm:cxn modelId="{F97D1118-683C-43F2-9F07-848D9C847367}" type="presOf" srcId="{AAECF4DA-2093-4085-9C6A-0A51908F71A2}" destId="{5190990F-D410-448A-A201-B0B4217AE993}" srcOrd="0" destOrd="0" presId="urn:microsoft.com/office/officeart/2005/8/layout/cycle5"/>
    <dgm:cxn modelId="{2C9F505E-B196-4917-87E3-DE90798CCBD8}" type="presOf" srcId="{0908ED4B-4BDD-42D7-8621-0A02673EE709}" destId="{221733CD-0F67-45EC-A706-36146B493974}" srcOrd="0" destOrd="0" presId="urn:microsoft.com/office/officeart/2005/8/layout/cycle5"/>
    <dgm:cxn modelId="{6C040860-4C77-447B-B0FD-081ED8B7DBBD}" type="presOf" srcId="{50011F20-2063-432F-898F-D3A3FA395470}" destId="{7F80EDDD-ED12-4537-ADC8-04D2D001C092}" srcOrd="0" destOrd="0" presId="urn:microsoft.com/office/officeart/2005/8/layout/cycle5"/>
    <dgm:cxn modelId="{D2B5DCF5-D438-4B7F-A3DC-5DC93B98CF92}" srcId="{50011F20-2063-432F-898F-D3A3FA395470}" destId="{D1038E83-4544-4A1C-A787-FC021FD431DB}" srcOrd="4" destOrd="0" parTransId="{73AB9825-E4D8-4877-95A4-431ECAF24183}" sibTransId="{B7CE9586-3A1F-4E7A-B4FE-20982A4CD400}"/>
    <dgm:cxn modelId="{38D7C6FC-588B-4AE0-ABA1-93D71507C562}" type="presOf" srcId="{48D213C1-0164-4B8F-A457-7E38E58D99C8}" destId="{1FA44B6F-FFC7-4618-9789-DAFD43A6B3B6}" srcOrd="0" destOrd="0" presId="urn:microsoft.com/office/officeart/2005/8/layout/cycle5"/>
    <dgm:cxn modelId="{101D86CE-1A70-41D5-9C81-1C5CD5970F74}" srcId="{50011F20-2063-432F-898F-D3A3FA395470}" destId="{2ED7BB2E-D50F-4D1D-8752-34640DC7ABB9}" srcOrd="0" destOrd="0" parTransId="{29C9644A-BC50-4EEC-95B4-A598989F0459}" sibTransId="{57F1063E-ABBA-4E63-9DB1-FEC35B891430}"/>
    <dgm:cxn modelId="{33A62560-79D8-4FDC-B98C-4A25767364D8}" type="presOf" srcId="{B7CE9586-3A1F-4E7A-B4FE-20982A4CD400}" destId="{BDF396CF-9C28-45C1-A54A-CE2A64AC2D17}" srcOrd="0" destOrd="0" presId="urn:microsoft.com/office/officeart/2005/8/layout/cycle5"/>
    <dgm:cxn modelId="{A252B3EB-1EAA-4903-A804-718DDE0C677A}" type="presOf" srcId="{9FB4097F-2B86-4689-A614-E970C3709243}" destId="{10297EAB-70B4-435E-A040-359719879254}" srcOrd="0" destOrd="0" presId="urn:microsoft.com/office/officeart/2005/8/layout/cycle5"/>
    <dgm:cxn modelId="{6E9D049E-AC1B-4261-895B-BFC2C2843BCA}" type="presOf" srcId="{2ED7BB2E-D50F-4D1D-8752-34640DC7ABB9}" destId="{39B14513-BB34-4C6B-A9EB-331A8C26802E}" srcOrd="0" destOrd="0" presId="urn:microsoft.com/office/officeart/2005/8/layout/cycle5"/>
    <dgm:cxn modelId="{3A6805AB-2ECC-4B12-B758-846210584679}" srcId="{50011F20-2063-432F-898F-D3A3FA395470}" destId="{9FB4097F-2B86-4689-A614-E970C3709243}" srcOrd="1" destOrd="0" parTransId="{DC7DBCBE-B6C8-4E5F-AB1D-6C979E0049EE}" sibTransId="{AAECF4DA-2093-4085-9C6A-0A51908F71A2}"/>
    <dgm:cxn modelId="{F33D1D75-FC8F-4964-8782-C334F5C499E0}" type="presOf" srcId="{57F1063E-ABBA-4E63-9DB1-FEC35B891430}" destId="{8178E32C-65D4-499A-8B76-79A6E1657C65}" srcOrd="0" destOrd="0" presId="urn:microsoft.com/office/officeart/2005/8/layout/cycle5"/>
    <dgm:cxn modelId="{791E283F-70F2-4A28-826B-3CDBCA7BA8D6}" type="presOf" srcId="{D1038E83-4544-4A1C-A787-FC021FD431DB}" destId="{338370F6-DB20-4627-9C80-9DC52263B8D6}" srcOrd="0" destOrd="0" presId="urn:microsoft.com/office/officeart/2005/8/layout/cycle5"/>
    <dgm:cxn modelId="{9646D184-BC66-49E8-BD78-444569CC5328}" srcId="{50011F20-2063-432F-898F-D3A3FA395470}" destId="{352E957B-D133-433D-B326-36E8E6D3F94E}" srcOrd="3" destOrd="0" parTransId="{9833EBB4-EB9F-4755-99E9-B2839429F6FC}" sibTransId="{48D213C1-0164-4B8F-A457-7E38E58D99C8}"/>
    <dgm:cxn modelId="{8EDE46ED-D7E5-456E-A3B6-4BC4EAEC90CC}" type="presParOf" srcId="{7F80EDDD-ED12-4537-ADC8-04D2D001C092}" destId="{39B14513-BB34-4C6B-A9EB-331A8C26802E}" srcOrd="0" destOrd="0" presId="urn:microsoft.com/office/officeart/2005/8/layout/cycle5"/>
    <dgm:cxn modelId="{22563A07-6416-49AF-8EC7-EEBA99FE1720}" type="presParOf" srcId="{7F80EDDD-ED12-4537-ADC8-04D2D001C092}" destId="{C110943E-A633-424F-A8F6-57B6C53E617F}" srcOrd="1" destOrd="0" presId="urn:microsoft.com/office/officeart/2005/8/layout/cycle5"/>
    <dgm:cxn modelId="{25AEAD90-8AF4-4DF6-B4AB-22ED4A4FB363}" type="presParOf" srcId="{7F80EDDD-ED12-4537-ADC8-04D2D001C092}" destId="{8178E32C-65D4-499A-8B76-79A6E1657C65}" srcOrd="2" destOrd="0" presId="urn:microsoft.com/office/officeart/2005/8/layout/cycle5"/>
    <dgm:cxn modelId="{FE88B68A-999F-4D27-B741-A44A271663E2}" type="presParOf" srcId="{7F80EDDD-ED12-4537-ADC8-04D2D001C092}" destId="{10297EAB-70B4-435E-A040-359719879254}" srcOrd="3" destOrd="0" presId="urn:microsoft.com/office/officeart/2005/8/layout/cycle5"/>
    <dgm:cxn modelId="{31CCE17B-5883-430D-AED8-2847BE7908E3}" type="presParOf" srcId="{7F80EDDD-ED12-4537-ADC8-04D2D001C092}" destId="{F6CD1468-F62B-4D6F-907F-62D6FD8FB53C}" srcOrd="4" destOrd="0" presId="urn:microsoft.com/office/officeart/2005/8/layout/cycle5"/>
    <dgm:cxn modelId="{786F52D0-0BB3-45C4-B7EB-8E24430B182C}" type="presParOf" srcId="{7F80EDDD-ED12-4537-ADC8-04D2D001C092}" destId="{5190990F-D410-448A-A201-B0B4217AE993}" srcOrd="5" destOrd="0" presId="urn:microsoft.com/office/officeart/2005/8/layout/cycle5"/>
    <dgm:cxn modelId="{05747D24-1824-4878-809B-D5EAD9204C80}" type="presParOf" srcId="{7F80EDDD-ED12-4537-ADC8-04D2D001C092}" destId="{C5B170E8-D33B-467A-AF9E-15D093F031DF}" srcOrd="6" destOrd="0" presId="urn:microsoft.com/office/officeart/2005/8/layout/cycle5"/>
    <dgm:cxn modelId="{4DB447C2-E83A-493C-A9A0-AFADEA8F648C}" type="presParOf" srcId="{7F80EDDD-ED12-4537-ADC8-04D2D001C092}" destId="{AF38F710-4CBC-4311-9955-C358E363D936}" srcOrd="7" destOrd="0" presId="urn:microsoft.com/office/officeart/2005/8/layout/cycle5"/>
    <dgm:cxn modelId="{F3B129AC-7243-40CD-8E68-9939F439946A}" type="presParOf" srcId="{7F80EDDD-ED12-4537-ADC8-04D2D001C092}" destId="{221733CD-0F67-45EC-A706-36146B493974}" srcOrd="8" destOrd="0" presId="urn:microsoft.com/office/officeart/2005/8/layout/cycle5"/>
    <dgm:cxn modelId="{CB3CE10F-01C4-4467-9327-FF48F012DB7B}" type="presParOf" srcId="{7F80EDDD-ED12-4537-ADC8-04D2D001C092}" destId="{21AA5E9B-54E7-4301-ABD6-F23AE46B5CF3}" srcOrd="9" destOrd="0" presId="urn:microsoft.com/office/officeart/2005/8/layout/cycle5"/>
    <dgm:cxn modelId="{736E09C3-56AB-438F-A8F5-966746E652C8}" type="presParOf" srcId="{7F80EDDD-ED12-4537-ADC8-04D2D001C092}" destId="{DF657E29-3DFC-4B7D-BB34-2F08A3949235}" srcOrd="10" destOrd="0" presId="urn:microsoft.com/office/officeart/2005/8/layout/cycle5"/>
    <dgm:cxn modelId="{D3B2F0FB-2D0B-4369-B64F-18F3D6324CAC}" type="presParOf" srcId="{7F80EDDD-ED12-4537-ADC8-04D2D001C092}" destId="{1FA44B6F-FFC7-4618-9789-DAFD43A6B3B6}" srcOrd="11" destOrd="0" presId="urn:microsoft.com/office/officeart/2005/8/layout/cycle5"/>
    <dgm:cxn modelId="{68A78FB1-F804-4EED-A4D4-CAC977511610}" type="presParOf" srcId="{7F80EDDD-ED12-4537-ADC8-04D2D001C092}" destId="{338370F6-DB20-4627-9C80-9DC52263B8D6}" srcOrd="12" destOrd="0" presId="urn:microsoft.com/office/officeart/2005/8/layout/cycle5"/>
    <dgm:cxn modelId="{2CD8F6BA-C4CC-4953-9AF6-9A80BAB0402C}" type="presParOf" srcId="{7F80EDDD-ED12-4537-ADC8-04D2D001C092}" destId="{822135E4-FD22-4CE2-8CB9-CE2CC4607F77}" srcOrd="13" destOrd="0" presId="urn:microsoft.com/office/officeart/2005/8/layout/cycle5"/>
    <dgm:cxn modelId="{86033F0B-14BD-4F81-853F-9866C1AE7A4D}" type="presParOf" srcId="{7F80EDDD-ED12-4537-ADC8-04D2D001C092}" destId="{BDF396CF-9C28-45C1-A54A-CE2A64AC2D1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2AF75-25D2-4C45-AF72-6905B579365E}">
      <dsp:nvSpPr>
        <dsp:cNvPr id="0" name=""/>
        <dsp:cNvSpPr/>
      </dsp:nvSpPr>
      <dsp:spPr>
        <a:xfrm>
          <a:off x="1109310" y="105699"/>
          <a:ext cx="2186891" cy="218689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GB" sz="32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endParaRPr lang="en-US" sz="3200" b="1" i="1" kern="1200" dirty="0"/>
        </a:p>
      </dsp:txBody>
      <dsp:txXfrm>
        <a:off x="1400895" y="488405"/>
        <a:ext cx="1603720" cy="984101"/>
      </dsp:txXfrm>
    </dsp:sp>
    <dsp:sp modelId="{A8E595A8-7410-41CE-8A30-7E00491BDE9C}">
      <dsp:nvSpPr>
        <dsp:cNvPr id="0" name=""/>
        <dsp:cNvSpPr/>
      </dsp:nvSpPr>
      <dsp:spPr>
        <a:xfrm>
          <a:off x="1898413" y="1472507"/>
          <a:ext cx="2186891" cy="2186891"/>
        </a:xfrm>
        <a:prstGeom prst="ellipse">
          <a:avLst/>
        </a:prstGeom>
        <a:solidFill>
          <a:schemeClr val="accent2">
            <a:alpha val="50000"/>
            <a:hueOff val="2854159"/>
            <a:satOff val="4497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endParaRPr lang="en-US" sz="3200" b="1" i="1" kern="1200" dirty="0"/>
        </a:p>
      </dsp:txBody>
      <dsp:txXfrm>
        <a:off x="2567237" y="2037454"/>
        <a:ext cx="1312135" cy="1202790"/>
      </dsp:txXfrm>
    </dsp:sp>
    <dsp:sp modelId="{C79258B5-7257-44F5-B359-90CFAC2B00CF}">
      <dsp:nvSpPr>
        <dsp:cNvPr id="0" name=""/>
        <dsp:cNvSpPr/>
      </dsp:nvSpPr>
      <dsp:spPr>
        <a:xfrm>
          <a:off x="320206" y="1472507"/>
          <a:ext cx="2186891" cy="2186891"/>
        </a:xfrm>
        <a:prstGeom prst="ellipse">
          <a:avLst/>
        </a:prstGeom>
        <a:solidFill>
          <a:schemeClr val="accent2">
            <a:alpha val="50000"/>
            <a:hueOff val="5708318"/>
            <a:satOff val="8994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GB" sz="32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200" b="1" i="1" kern="1200" dirty="0"/>
        </a:p>
      </dsp:txBody>
      <dsp:txXfrm>
        <a:off x="526138" y="2037454"/>
        <a:ext cx="1312135" cy="12027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7B691-0B49-4680-B584-44048504213A}">
      <dsp:nvSpPr>
        <dsp:cNvPr id="0" name=""/>
        <dsp:cNvSpPr/>
      </dsp:nvSpPr>
      <dsp:spPr>
        <a:xfrm>
          <a:off x="0" y="2357"/>
          <a:ext cx="5425807" cy="12056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sánh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Chiếc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tuấn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endParaRPr lang="en-US" sz="27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12" y="37669"/>
        <a:ext cx="5355183" cy="1135011"/>
      </dsp:txXfrm>
    </dsp:sp>
    <dsp:sp modelId="{DE177717-9F86-4541-8F59-7FB49EF704BB}">
      <dsp:nvSpPr>
        <dsp:cNvPr id="0" name=""/>
        <dsp:cNvSpPr/>
      </dsp:nvSpPr>
      <dsp:spPr>
        <a:xfrm rot="5400000">
          <a:off x="2163402" y="1238133"/>
          <a:ext cx="1099001" cy="5425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50142" y="959901"/>
        <a:ext cx="325522" cy="936240"/>
      </dsp:txXfrm>
    </dsp:sp>
    <dsp:sp modelId="{91E733AC-C17E-4986-BF2D-3CEA9916CF60}">
      <dsp:nvSpPr>
        <dsp:cNvPr id="0" name=""/>
        <dsp:cNvSpPr/>
      </dsp:nvSpPr>
      <dsp:spPr>
        <a:xfrm>
          <a:off x="0" y="1810810"/>
          <a:ext cx="5425807" cy="1205635"/>
        </a:xfrm>
        <a:prstGeom prst="roundRect">
          <a:avLst>
            <a:gd name="adj" fmla="val 10000"/>
          </a:avLst>
        </a:prstGeom>
        <a:solidFill>
          <a:schemeClr val="accent3">
            <a:hueOff val="-3319653"/>
            <a:satOff val="-2867"/>
            <a:lumOff val="-15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alt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phăng</a:t>
          </a:r>
          <a:r>
            <a:rPr lang="en-US" alt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endParaRPr lang="en-US" sz="27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12" y="1846122"/>
        <a:ext cx="5355183" cy="1135011"/>
      </dsp:txXfrm>
    </dsp:sp>
    <dsp:sp modelId="{2212AEBA-C25D-43EF-8B01-92E927B520C3}">
      <dsp:nvSpPr>
        <dsp:cNvPr id="0" name=""/>
        <dsp:cNvSpPr/>
      </dsp:nvSpPr>
      <dsp:spPr>
        <a:xfrm rot="5400000">
          <a:off x="2163402" y="3046587"/>
          <a:ext cx="1099001" cy="5425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6639306"/>
            <a:satOff val="-5733"/>
            <a:lumOff val="-31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50142" y="2768355"/>
        <a:ext cx="325522" cy="936240"/>
      </dsp:txXfrm>
    </dsp:sp>
    <dsp:sp modelId="{FA9DF3F9-EE63-4BF6-8E44-CB4F124D7588}">
      <dsp:nvSpPr>
        <dsp:cNvPr id="0" name=""/>
        <dsp:cNvSpPr/>
      </dsp:nvSpPr>
      <dsp:spPr>
        <a:xfrm>
          <a:off x="0" y="3619264"/>
          <a:ext cx="5425807" cy="1205635"/>
        </a:xfrm>
        <a:prstGeom prst="roundRect">
          <a:avLst>
            <a:gd name="adj" fmla="val 10000"/>
          </a:avLst>
        </a:prstGeom>
        <a:solidFill>
          <a:schemeClr val="accent3">
            <a:hueOff val="-6639306"/>
            <a:satOff val="-5733"/>
            <a:lumOff val="-31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băng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dũng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mãnh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mẽ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700" b="1" i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12" y="3654576"/>
        <a:ext cx="5355183" cy="1135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15D45-DDFF-4263-B4B4-FD5F11FC0271}">
      <dsp:nvSpPr>
        <dsp:cNvPr id="0" name=""/>
        <dsp:cNvSpPr/>
      </dsp:nvSpPr>
      <dsp:spPr>
        <a:xfrm>
          <a:off x="-7203091" y="-1101571"/>
          <a:ext cx="8576234" cy="8576234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981BE-11F8-4E55-8B9B-626FDC9CAB91}">
      <dsp:nvSpPr>
        <dsp:cNvPr id="0" name=""/>
        <dsp:cNvSpPr/>
      </dsp:nvSpPr>
      <dsp:spPr>
        <a:xfrm>
          <a:off x="884585" y="637309"/>
          <a:ext cx="5408045" cy="127461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728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i="1" kern="1200" dirty="0"/>
        </a:p>
      </dsp:txBody>
      <dsp:txXfrm>
        <a:off x="884585" y="637309"/>
        <a:ext cx="5408045" cy="1274618"/>
      </dsp:txXfrm>
    </dsp:sp>
    <dsp:sp modelId="{7B11DE65-ED7F-4F01-8F89-53EB4E5C77F3}">
      <dsp:nvSpPr>
        <dsp:cNvPr id="0" name=""/>
        <dsp:cNvSpPr/>
      </dsp:nvSpPr>
      <dsp:spPr>
        <a:xfrm>
          <a:off x="87948" y="477981"/>
          <a:ext cx="1593272" cy="1593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F9FCA-74B7-45A4-ABC9-5864C95DBD4C}">
      <dsp:nvSpPr>
        <dsp:cNvPr id="0" name=""/>
        <dsp:cNvSpPr/>
      </dsp:nvSpPr>
      <dsp:spPr>
        <a:xfrm>
          <a:off x="1347908" y="2549236"/>
          <a:ext cx="4944721" cy="1274618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728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i="1" kern="1200" dirty="0"/>
        </a:p>
      </dsp:txBody>
      <dsp:txXfrm>
        <a:off x="1347908" y="2549236"/>
        <a:ext cx="4944721" cy="1274618"/>
      </dsp:txXfrm>
    </dsp:sp>
    <dsp:sp modelId="{3D571F57-4C73-4FC2-9607-D5DFAC5C4FDE}">
      <dsp:nvSpPr>
        <dsp:cNvPr id="0" name=""/>
        <dsp:cNvSpPr/>
      </dsp:nvSpPr>
      <dsp:spPr>
        <a:xfrm>
          <a:off x="551272" y="2389909"/>
          <a:ext cx="1593272" cy="1593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C4632-0411-4BF1-B631-2BB10E887BD0}">
      <dsp:nvSpPr>
        <dsp:cNvPr id="0" name=""/>
        <dsp:cNvSpPr/>
      </dsp:nvSpPr>
      <dsp:spPr>
        <a:xfrm>
          <a:off x="884585" y="4461163"/>
          <a:ext cx="5408045" cy="127461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728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1" i="1" kern="1200" dirty="0"/>
        </a:p>
      </dsp:txBody>
      <dsp:txXfrm>
        <a:off x="884585" y="4461163"/>
        <a:ext cx="5408045" cy="1274618"/>
      </dsp:txXfrm>
    </dsp:sp>
    <dsp:sp modelId="{A302BD29-2266-4944-BAD2-07179AFFC497}">
      <dsp:nvSpPr>
        <dsp:cNvPr id="0" name=""/>
        <dsp:cNvSpPr/>
      </dsp:nvSpPr>
      <dsp:spPr>
        <a:xfrm>
          <a:off x="87948" y="4301836"/>
          <a:ext cx="1593272" cy="1593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DF6EC-76DD-4233-A774-7D135AC869A1}">
      <dsp:nvSpPr>
        <dsp:cNvPr id="0" name=""/>
        <dsp:cNvSpPr/>
      </dsp:nvSpPr>
      <dsp:spPr>
        <a:xfrm>
          <a:off x="865039" y="0"/>
          <a:ext cx="4561809" cy="4561809"/>
        </a:xfrm>
        <a:prstGeom prst="diamond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B7C256C-1D83-4AA3-B027-19BF05F76BBF}">
      <dsp:nvSpPr>
        <dsp:cNvPr id="0" name=""/>
        <dsp:cNvSpPr/>
      </dsp:nvSpPr>
      <dsp:spPr>
        <a:xfrm>
          <a:off x="1298411" y="433371"/>
          <a:ext cx="1779105" cy="177910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endParaRPr lang="en-US" sz="33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5260" y="520220"/>
        <a:ext cx="1605407" cy="1605407"/>
      </dsp:txXfrm>
    </dsp:sp>
    <dsp:sp modelId="{A0E857C0-0C9E-4BB8-AD6A-6F27DCF9B711}">
      <dsp:nvSpPr>
        <dsp:cNvPr id="0" name=""/>
        <dsp:cNvSpPr/>
      </dsp:nvSpPr>
      <dsp:spPr>
        <a:xfrm>
          <a:off x="3214371" y="433371"/>
          <a:ext cx="1779105" cy="1779105"/>
        </a:xfrm>
        <a:prstGeom prst="roundRect">
          <a:avLst/>
        </a:prstGeom>
        <a:gradFill rotWithShape="0">
          <a:gsLst>
            <a:gs pos="0">
              <a:schemeClr val="accent3">
                <a:hueOff val="-2213102"/>
                <a:satOff val="-1911"/>
                <a:lumOff val="-10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213102"/>
                <a:satOff val="-1911"/>
                <a:lumOff val="-10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213102"/>
                <a:satOff val="-1911"/>
                <a:lumOff val="-10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đợi</a:t>
          </a:r>
          <a:endParaRPr lang="en-US" sz="33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1220" y="520220"/>
        <a:ext cx="1605407" cy="1605407"/>
      </dsp:txXfrm>
    </dsp:sp>
    <dsp:sp modelId="{4DD5F838-2C3C-4291-B31B-CCEAD53DF425}">
      <dsp:nvSpPr>
        <dsp:cNvPr id="0" name=""/>
        <dsp:cNvSpPr/>
      </dsp:nvSpPr>
      <dsp:spPr>
        <a:xfrm>
          <a:off x="1298411" y="2349331"/>
          <a:ext cx="1779105" cy="1779105"/>
        </a:xfrm>
        <a:prstGeom prst="roundRect">
          <a:avLst/>
        </a:prstGeom>
        <a:gradFill rotWithShape="0">
          <a:gsLst>
            <a:gs pos="0">
              <a:schemeClr val="accent3">
                <a:hueOff val="-4426204"/>
                <a:satOff val="-3822"/>
                <a:lumOff val="-20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4426204"/>
                <a:satOff val="-3822"/>
                <a:lumOff val="-20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4426204"/>
                <a:satOff val="-3822"/>
                <a:lumOff val="-20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buôn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endParaRPr lang="en-US" sz="33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5260" y="2436180"/>
        <a:ext cx="1605407" cy="1605407"/>
      </dsp:txXfrm>
    </dsp:sp>
    <dsp:sp modelId="{2AA62D98-9423-4EB2-BA3D-80763412D8B4}">
      <dsp:nvSpPr>
        <dsp:cNvPr id="0" name=""/>
        <dsp:cNvSpPr/>
      </dsp:nvSpPr>
      <dsp:spPr>
        <a:xfrm>
          <a:off x="3214371" y="2349331"/>
          <a:ext cx="1779105" cy="1779105"/>
        </a:xfrm>
        <a:prstGeom prst="roundRect">
          <a:avLst/>
        </a:prstGeom>
        <a:gradFill rotWithShape="0">
          <a:gsLst>
            <a:gs pos="0">
              <a:schemeClr val="accent3">
                <a:hueOff val="-6639306"/>
                <a:satOff val="-5733"/>
                <a:lumOff val="-31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6639306"/>
                <a:satOff val="-5733"/>
                <a:lumOff val="-31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6639306"/>
                <a:satOff val="-5733"/>
                <a:lumOff val="-31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…</a:t>
          </a:r>
        </a:p>
      </dsp:txBody>
      <dsp:txXfrm>
        <a:off x="3301220" y="2436180"/>
        <a:ext cx="1605407" cy="16054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1ED7A-4DAB-422E-8B20-2DFE551D3097}">
      <dsp:nvSpPr>
        <dsp:cNvPr id="0" name=""/>
        <dsp:cNvSpPr/>
      </dsp:nvSpPr>
      <dsp:spPr>
        <a:xfrm>
          <a:off x="370273" y="741"/>
          <a:ext cx="1539603" cy="24165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Khắp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endParaRPr lang="en-US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366" y="45834"/>
        <a:ext cx="1449417" cy="2326384"/>
      </dsp:txXfrm>
    </dsp:sp>
    <dsp:sp modelId="{D4AAEF47-C410-48EB-99C6-D0F70551BC94}">
      <dsp:nvSpPr>
        <dsp:cNvPr id="0" name=""/>
        <dsp:cNvSpPr/>
      </dsp:nvSpPr>
      <dsp:spPr>
        <a:xfrm>
          <a:off x="2045361" y="747563"/>
          <a:ext cx="326395" cy="922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5361" y="932148"/>
        <a:ext cx="228477" cy="553757"/>
      </dsp:txXfrm>
    </dsp:sp>
    <dsp:sp modelId="{5F55F705-6583-47FA-B1B3-BDB04BE428F0}">
      <dsp:nvSpPr>
        <dsp:cNvPr id="0" name=""/>
        <dsp:cNvSpPr/>
      </dsp:nvSpPr>
      <dsp:spPr>
        <a:xfrm>
          <a:off x="2525717" y="741"/>
          <a:ext cx="1539603" cy="2416570"/>
        </a:xfrm>
        <a:prstGeom prst="roundRect">
          <a:avLst>
            <a:gd name="adj" fmla="val 10000"/>
          </a:avLst>
        </a:prstGeom>
        <a:solidFill>
          <a:schemeClr val="accent3">
            <a:hueOff val="-2213102"/>
            <a:satOff val="-1911"/>
            <a:lumOff val="-10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Ồn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ào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tấp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nập</a:t>
          </a:r>
          <a:endParaRPr lang="en-US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0810" y="45834"/>
        <a:ext cx="1449417" cy="2326384"/>
      </dsp:txXfrm>
    </dsp:sp>
    <dsp:sp modelId="{1ECF39C2-EC0C-46C1-AEFE-0A7157E4E4D2}">
      <dsp:nvSpPr>
        <dsp:cNvPr id="0" name=""/>
        <dsp:cNvSpPr/>
      </dsp:nvSpPr>
      <dsp:spPr>
        <a:xfrm>
          <a:off x="4200805" y="747563"/>
          <a:ext cx="326395" cy="922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319653"/>
            <a:satOff val="-2867"/>
            <a:lumOff val="-15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0805" y="932148"/>
        <a:ext cx="228477" cy="553757"/>
      </dsp:txXfrm>
    </dsp:sp>
    <dsp:sp modelId="{2F987F3B-5690-4151-85E7-ED3A36C83D50}">
      <dsp:nvSpPr>
        <dsp:cNvPr id="0" name=""/>
        <dsp:cNvSpPr/>
      </dsp:nvSpPr>
      <dsp:spPr>
        <a:xfrm>
          <a:off x="4681162" y="741"/>
          <a:ext cx="1539603" cy="2416570"/>
        </a:xfrm>
        <a:prstGeom prst="roundRect">
          <a:avLst>
            <a:gd name="adj" fmla="val 10000"/>
          </a:avLst>
        </a:prstGeom>
        <a:solidFill>
          <a:schemeClr val="accent3">
            <a:hueOff val="-4426204"/>
            <a:satOff val="-3822"/>
            <a:lumOff val="-20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endParaRPr lang="en-US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6255" y="45834"/>
        <a:ext cx="1449417" cy="2326384"/>
      </dsp:txXfrm>
    </dsp:sp>
    <dsp:sp modelId="{B1C6D8B2-03E6-4C84-AF5F-A5824DB17F6C}">
      <dsp:nvSpPr>
        <dsp:cNvPr id="0" name=""/>
        <dsp:cNvSpPr/>
      </dsp:nvSpPr>
      <dsp:spPr>
        <a:xfrm>
          <a:off x="6356250" y="747563"/>
          <a:ext cx="326395" cy="922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6639306"/>
            <a:satOff val="-5733"/>
            <a:lumOff val="-31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56250" y="932148"/>
        <a:ext cx="228477" cy="553757"/>
      </dsp:txXfrm>
    </dsp:sp>
    <dsp:sp modelId="{1B378CEF-CC3F-41B7-A8DB-C4270503B8BB}">
      <dsp:nvSpPr>
        <dsp:cNvPr id="0" name=""/>
        <dsp:cNvSpPr/>
      </dsp:nvSpPr>
      <dsp:spPr>
        <a:xfrm>
          <a:off x="6836606" y="741"/>
          <a:ext cx="1539603" cy="2416570"/>
        </a:xfrm>
        <a:prstGeom prst="roundRect">
          <a:avLst>
            <a:gd name="adj" fmla="val 10000"/>
          </a:avLst>
        </a:prstGeom>
        <a:solidFill>
          <a:schemeClr val="accent3">
            <a:hueOff val="-6639306"/>
            <a:satOff val="-5733"/>
            <a:lumOff val="-31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vui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endParaRPr lang="en-US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81699" y="45834"/>
        <a:ext cx="1449417" cy="23263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14513-BB34-4C6B-A9EB-331A8C26802E}">
      <dsp:nvSpPr>
        <dsp:cNvPr id="0" name=""/>
        <dsp:cNvSpPr/>
      </dsp:nvSpPr>
      <dsp:spPr>
        <a:xfrm>
          <a:off x="2962785" y="-19665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Giọng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trầm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2497" y="-116941"/>
        <a:ext cx="2043004" cy="1473493"/>
      </dsp:txXfrm>
    </dsp:sp>
    <dsp:sp modelId="{8178E32C-65D4-499A-8B76-79A6E1657C65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549922" y="360872"/>
              </a:moveTo>
              <a:arcTo wR="2310126" hR="2310126" stAng="18147471" swAng="72403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97EAB-70B4-435E-A040-359719879254}">
      <dsp:nvSpPr>
        <dsp:cNvPr id="0" name=""/>
        <dsp:cNvSpPr/>
      </dsp:nvSpPr>
      <dsp:spPr>
        <a:xfrm>
          <a:off x="5159846" y="139960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dị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39558" y="1479315"/>
        <a:ext cx="2043004" cy="1473493"/>
      </dsp:txXfrm>
    </dsp:sp>
    <dsp:sp modelId="{5190990F-D410-448A-A201-B0B4217AE993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00910" y="2608432"/>
              </a:moveTo>
              <a:arcTo wR="2310126" hR="2310126" stAng="445159" swAng="8885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170E8-D33B-467A-AF9E-15D093F031DF}">
      <dsp:nvSpPr>
        <dsp:cNvPr id="0" name=""/>
        <dsp:cNvSpPr/>
      </dsp:nvSpPr>
      <dsp:spPr>
        <a:xfrm>
          <a:off x="4320643" y="398240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thán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0355" y="4062115"/>
        <a:ext cx="2043004" cy="1473493"/>
      </dsp:txXfrm>
    </dsp:sp>
    <dsp:sp modelId="{221733CD-0F67-45EC-A706-36146B493974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464528" y="4615086"/>
              </a:moveTo>
              <a:arcTo wR="2310126" hR="2310126" stAng="5170060" swAng="45988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A5E9B-54E7-4301-ABD6-F23AE46B5CF3}">
      <dsp:nvSpPr>
        <dsp:cNvPr id="0" name=""/>
        <dsp:cNvSpPr/>
      </dsp:nvSpPr>
      <dsp:spPr>
        <a:xfrm>
          <a:off x="1604927" y="398240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Bộc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lộ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da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diết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4639" y="4062115"/>
        <a:ext cx="2043004" cy="1473493"/>
      </dsp:txXfrm>
    </dsp:sp>
    <dsp:sp modelId="{1FA44B6F-FFC7-4618-9789-DAFD43A6B3B6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171689" y="3184065"/>
              </a:moveTo>
              <a:arcTo wR="2310126" hR="2310126" stAng="9466264" swAng="8885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8370F6-DB20-4627-9C80-9DC52263B8D6}">
      <dsp:nvSpPr>
        <dsp:cNvPr id="0" name=""/>
        <dsp:cNvSpPr/>
      </dsp:nvSpPr>
      <dsp:spPr>
        <a:xfrm>
          <a:off x="765725" y="139960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5437" y="1479315"/>
        <a:ext cx="2043004" cy="1473493"/>
      </dsp:txXfrm>
    </dsp:sp>
    <dsp:sp modelId="{BDF396CF-9C28-45C1-A54A-CE2A64AC2D17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690214" y="663137"/>
              </a:moveTo>
              <a:arcTo wR="2310126" hR="2310126" stAng="13528492" swAng="72403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CC377-8405-4421-918A-A1D00B69FF8E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E4E5-8895-48C0-8113-3065A94C24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47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4E4E5-8895-48C0-8113-3065A94C240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09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83680"/>
            <a:ext cx="12192000" cy="274320"/>
            <a:chOff x="49212" y="6583680"/>
            <a:chExt cx="12142788" cy="2743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212" y="6653349"/>
              <a:ext cx="12142788" cy="204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9212" y="6583680"/>
              <a:ext cx="12142788" cy="70077"/>
            </a:xfrm>
            <a:custGeom>
              <a:avLst/>
              <a:gdLst>
                <a:gd name="T0" fmla="*/ 0 w 39688"/>
                <a:gd name="T1" fmla="*/ 361 h 361"/>
                <a:gd name="T2" fmla="*/ 39688 w 39688"/>
                <a:gd name="T3" fmla="*/ 361 h 361"/>
                <a:gd name="T4" fmla="*/ 39688 w 39688"/>
                <a:gd name="T5" fmla="*/ 4 h 361"/>
                <a:gd name="T6" fmla="*/ 32844 w 39688"/>
                <a:gd name="T7" fmla="*/ 4 h 361"/>
                <a:gd name="T8" fmla="*/ 32586 w 39688"/>
                <a:gd name="T9" fmla="*/ 0 h 361"/>
                <a:gd name="T10" fmla="*/ 25658 w 39688"/>
                <a:gd name="T11" fmla="*/ 0 h 361"/>
                <a:gd name="T12" fmla="*/ 25601 w 39688"/>
                <a:gd name="T13" fmla="*/ 0 h 361"/>
                <a:gd name="T14" fmla="*/ 0 w 39688"/>
                <a:gd name="T15" fmla="*/ 4 h 361"/>
                <a:gd name="T16" fmla="*/ 0 w 39688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61">
                  <a:moveTo>
                    <a:pt x="0" y="361"/>
                  </a:moveTo>
                  <a:lnTo>
                    <a:pt x="39688" y="361"/>
                  </a:lnTo>
                  <a:lnTo>
                    <a:pt x="39688" y="4"/>
                  </a:lnTo>
                  <a:lnTo>
                    <a:pt x="32844" y="4"/>
                  </a:lnTo>
                  <a:lnTo>
                    <a:pt x="32586" y="0"/>
                  </a:lnTo>
                  <a:lnTo>
                    <a:pt x="25658" y="0"/>
                  </a:lnTo>
                  <a:lnTo>
                    <a:pt x="25601" y="0"/>
                  </a:lnTo>
                  <a:lnTo>
                    <a:pt x="0" y="4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112" y="12699"/>
            <a:ext cx="12180888" cy="788410"/>
            <a:chOff x="11112" y="12698"/>
            <a:chExt cx="12180888" cy="149939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12" y="12698"/>
              <a:ext cx="12180887" cy="1449863"/>
            </a:xfrm>
            <a:custGeom>
              <a:avLst/>
              <a:gdLst>
                <a:gd name="T0" fmla="*/ 0 w 39688"/>
                <a:gd name="T1" fmla="*/ 2557 h 3877"/>
                <a:gd name="T2" fmla="*/ 1868 w 39688"/>
                <a:gd name="T3" fmla="*/ 3316 h 3877"/>
                <a:gd name="T4" fmla="*/ 4304 w 39688"/>
                <a:gd name="T5" fmla="*/ 3574 h 3877"/>
                <a:gd name="T6" fmla="*/ 30939 w 39688"/>
                <a:gd name="T7" fmla="*/ 3574 h 3877"/>
                <a:gd name="T8" fmla="*/ 38001 w 39688"/>
                <a:gd name="T9" fmla="*/ 2616 h 3877"/>
                <a:gd name="T10" fmla="*/ 39688 w 39688"/>
                <a:gd name="T11" fmla="*/ 1611 h 3877"/>
                <a:gd name="T12" fmla="*/ 39688 w 39688"/>
                <a:gd name="T13" fmla="*/ 0 h 3877"/>
                <a:gd name="T14" fmla="*/ 0 w 39688"/>
                <a:gd name="T15" fmla="*/ 0 h 3877"/>
                <a:gd name="T16" fmla="*/ 0 w 39688"/>
                <a:gd name="T17" fmla="*/ 255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877">
                  <a:moveTo>
                    <a:pt x="0" y="2557"/>
                  </a:moveTo>
                  <a:cubicBezTo>
                    <a:pt x="711" y="2842"/>
                    <a:pt x="767" y="3027"/>
                    <a:pt x="1868" y="3316"/>
                  </a:cubicBezTo>
                  <a:cubicBezTo>
                    <a:pt x="2678" y="3528"/>
                    <a:pt x="3430" y="3574"/>
                    <a:pt x="4304" y="3574"/>
                  </a:cubicBezTo>
                  <a:lnTo>
                    <a:pt x="30939" y="3574"/>
                  </a:lnTo>
                  <a:cubicBezTo>
                    <a:pt x="33799" y="3574"/>
                    <a:pt x="35580" y="3877"/>
                    <a:pt x="38001" y="2616"/>
                  </a:cubicBezTo>
                  <a:cubicBezTo>
                    <a:pt x="38551" y="2330"/>
                    <a:pt x="39322" y="1783"/>
                    <a:pt x="39688" y="1611"/>
                  </a:cubicBezTo>
                  <a:lnTo>
                    <a:pt x="39688" y="0"/>
                  </a:lnTo>
                  <a:lnTo>
                    <a:pt x="0" y="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1112" y="617748"/>
              <a:ext cx="12180888" cy="894348"/>
            </a:xfrm>
            <a:custGeom>
              <a:avLst/>
              <a:gdLst>
                <a:gd name="T0" fmla="*/ 0 w 39688"/>
                <a:gd name="T1" fmla="*/ 946 h 2444"/>
                <a:gd name="T2" fmla="*/ 0 w 39688"/>
                <a:gd name="T3" fmla="*/ 1122 h 2444"/>
                <a:gd name="T4" fmla="*/ 1869 w 39688"/>
                <a:gd name="T5" fmla="*/ 1882 h 2444"/>
                <a:gd name="T6" fmla="*/ 4304 w 39688"/>
                <a:gd name="T7" fmla="*/ 2138 h 2444"/>
                <a:gd name="T8" fmla="*/ 30939 w 39688"/>
                <a:gd name="T9" fmla="*/ 2138 h 2444"/>
                <a:gd name="T10" fmla="*/ 38000 w 39688"/>
                <a:gd name="T11" fmla="*/ 1181 h 2444"/>
                <a:gd name="T12" fmla="*/ 38844 w 39688"/>
                <a:gd name="T13" fmla="*/ 685 h 2444"/>
                <a:gd name="T14" fmla="*/ 39688 w 39688"/>
                <a:gd name="T15" fmla="*/ 176 h 2444"/>
                <a:gd name="T16" fmla="*/ 39688 w 39688"/>
                <a:gd name="T17" fmla="*/ 0 h 2444"/>
                <a:gd name="T18" fmla="*/ 38001 w 39688"/>
                <a:gd name="T19" fmla="*/ 1005 h 2444"/>
                <a:gd name="T20" fmla="*/ 30939 w 39688"/>
                <a:gd name="T21" fmla="*/ 1963 h 2444"/>
                <a:gd name="T22" fmla="*/ 4304 w 39688"/>
                <a:gd name="T23" fmla="*/ 1963 h 2444"/>
                <a:gd name="T24" fmla="*/ 1868 w 39688"/>
                <a:gd name="T25" fmla="*/ 1705 h 2444"/>
                <a:gd name="T26" fmla="*/ 0 w 39688"/>
                <a:gd name="T27" fmla="*/ 946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88" h="2444">
                  <a:moveTo>
                    <a:pt x="0" y="946"/>
                  </a:moveTo>
                  <a:lnTo>
                    <a:pt x="0" y="1122"/>
                  </a:lnTo>
                  <a:cubicBezTo>
                    <a:pt x="640" y="1373"/>
                    <a:pt x="845" y="1626"/>
                    <a:pt x="1869" y="1882"/>
                  </a:cubicBezTo>
                  <a:cubicBezTo>
                    <a:pt x="2673" y="2084"/>
                    <a:pt x="3434" y="2138"/>
                    <a:pt x="4304" y="2138"/>
                  </a:cubicBezTo>
                  <a:lnTo>
                    <a:pt x="30939" y="2138"/>
                  </a:lnTo>
                  <a:cubicBezTo>
                    <a:pt x="33844" y="2138"/>
                    <a:pt x="35560" y="2444"/>
                    <a:pt x="38000" y="1181"/>
                  </a:cubicBezTo>
                  <a:cubicBezTo>
                    <a:pt x="38288" y="1032"/>
                    <a:pt x="38582" y="850"/>
                    <a:pt x="38844" y="685"/>
                  </a:cubicBezTo>
                  <a:cubicBezTo>
                    <a:pt x="39090" y="529"/>
                    <a:pt x="39424" y="296"/>
                    <a:pt x="39688" y="176"/>
                  </a:cubicBezTo>
                  <a:lnTo>
                    <a:pt x="39688" y="0"/>
                  </a:lnTo>
                  <a:cubicBezTo>
                    <a:pt x="39322" y="172"/>
                    <a:pt x="38551" y="719"/>
                    <a:pt x="38001" y="1005"/>
                  </a:cubicBezTo>
                  <a:cubicBezTo>
                    <a:pt x="35580" y="2266"/>
                    <a:pt x="33799" y="1963"/>
                    <a:pt x="30939" y="1963"/>
                  </a:cubicBezTo>
                  <a:lnTo>
                    <a:pt x="4304" y="1963"/>
                  </a:lnTo>
                  <a:cubicBezTo>
                    <a:pt x="3430" y="1963"/>
                    <a:pt x="2678" y="1917"/>
                    <a:pt x="1868" y="1705"/>
                  </a:cubicBezTo>
                  <a:cubicBezTo>
                    <a:pt x="767" y="1416"/>
                    <a:pt x="711" y="1231"/>
                    <a:pt x="0" y="9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4896207" y="83472"/>
            <a:ext cx="2399586" cy="551868"/>
            <a:chOff x="3442893" y="126602"/>
            <a:chExt cx="2399586" cy="551868"/>
          </a:xfrm>
        </p:grpSpPr>
        <p:sp>
          <p:nvSpPr>
            <p:cNvPr id="11" name="open-book_338382"/>
            <p:cNvSpPr>
              <a:spLocks noChangeAspect="1"/>
            </p:cNvSpPr>
            <p:nvPr userDrawn="1"/>
          </p:nvSpPr>
          <p:spPr bwMode="auto">
            <a:xfrm>
              <a:off x="3442893" y="160155"/>
              <a:ext cx="499346" cy="467452"/>
            </a:xfrm>
            <a:custGeom>
              <a:avLst/>
              <a:gdLst>
                <a:gd name="T0" fmla="*/ 5973 w 6827"/>
                <a:gd name="T1" fmla="*/ 711 h 6400"/>
                <a:gd name="T2" fmla="*/ 5851 w 6827"/>
                <a:gd name="T3" fmla="*/ 65 h 6400"/>
                <a:gd name="T4" fmla="*/ 3413 w 6827"/>
                <a:gd name="T5" fmla="*/ 849 h 6400"/>
                <a:gd name="T6" fmla="*/ 976 w 6827"/>
                <a:gd name="T7" fmla="*/ 65 h 6400"/>
                <a:gd name="T8" fmla="*/ 853 w 6827"/>
                <a:gd name="T9" fmla="*/ 718 h 6400"/>
                <a:gd name="T10" fmla="*/ 84 w 6827"/>
                <a:gd name="T11" fmla="*/ 793 h 6400"/>
                <a:gd name="T12" fmla="*/ 0 w 6827"/>
                <a:gd name="T13" fmla="*/ 6116 h 6400"/>
                <a:gd name="T14" fmla="*/ 6542 w 6827"/>
                <a:gd name="T15" fmla="*/ 6400 h 6400"/>
                <a:gd name="T16" fmla="*/ 6827 w 6827"/>
                <a:gd name="T17" fmla="*/ 996 h 6400"/>
                <a:gd name="T18" fmla="*/ 569 w 6827"/>
                <a:gd name="T19" fmla="*/ 5831 h 6400"/>
                <a:gd name="T20" fmla="*/ 853 w 6827"/>
                <a:gd name="T21" fmla="*/ 1287 h 6400"/>
                <a:gd name="T22" fmla="*/ 867 w 6827"/>
                <a:gd name="T23" fmla="*/ 5348 h 6400"/>
                <a:gd name="T24" fmla="*/ 904 w 6827"/>
                <a:gd name="T25" fmla="*/ 5424 h 6400"/>
                <a:gd name="T26" fmla="*/ 1275 w 6827"/>
                <a:gd name="T27" fmla="*/ 5618 h 6400"/>
                <a:gd name="T28" fmla="*/ 569 w 6827"/>
                <a:gd name="T29" fmla="*/ 5831 h 6400"/>
                <a:gd name="T30" fmla="*/ 2560 w 6827"/>
                <a:gd name="T31" fmla="*/ 4693 h 6400"/>
                <a:gd name="T32" fmla="*/ 1864 w 6827"/>
                <a:gd name="T33" fmla="*/ 4379 h 6400"/>
                <a:gd name="T34" fmla="*/ 2118 w 6827"/>
                <a:gd name="T35" fmla="*/ 3870 h 6400"/>
                <a:gd name="T36" fmla="*/ 2815 w 6827"/>
                <a:gd name="T37" fmla="*/ 4536 h 6400"/>
                <a:gd name="T38" fmla="*/ 2560 w 6827"/>
                <a:gd name="T39" fmla="*/ 3556 h 6400"/>
                <a:gd name="T40" fmla="*/ 1864 w 6827"/>
                <a:gd name="T41" fmla="*/ 3241 h 6400"/>
                <a:gd name="T42" fmla="*/ 2118 w 6827"/>
                <a:gd name="T43" fmla="*/ 2732 h 6400"/>
                <a:gd name="T44" fmla="*/ 2815 w 6827"/>
                <a:gd name="T45" fmla="*/ 3398 h 6400"/>
                <a:gd name="T46" fmla="*/ 2560 w 6827"/>
                <a:gd name="T47" fmla="*/ 2418 h 6400"/>
                <a:gd name="T48" fmla="*/ 1864 w 6827"/>
                <a:gd name="T49" fmla="*/ 2103 h 6400"/>
                <a:gd name="T50" fmla="*/ 2118 w 6827"/>
                <a:gd name="T51" fmla="*/ 1594 h 6400"/>
                <a:gd name="T52" fmla="*/ 2815 w 6827"/>
                <a:gd name="T53" fmla="*/ 2260 h 6400"/>
                <a:gd name="T54" fmla="*/ 4708 w 6827"/>
                <a:gd name="T55" fmla="*/ 1594 h 6400"/>
                <a:gd name="T56" fmla="*/ 4963 w 6827"/>
                <a:gd name="T57" fmla="*/ 2103 h 6400"/>
                <a:gd name="T58" fmla="*/ 4267 w 6827"/>
                <a:gd name="T59" fmla="*/ 2418 h 6400"/>
                <a:gd name="T60" fmla="*/ 4140 w 6827"/>
                <a:gd name="T61" fmla="*/ 1879 h 6400"/>
                <a:gd name="T62" fmla="*/ 4708 w 6827"/>
                <a:gd name="T63" fmla="*/ 2732 h 6400"/>
                <a:gd name="T64" fmla="*/ 4963 w 6827"/>
                <a:gd name="T65" fmla="*/ 3241 h 6400"/>
                <a:gd name="T66" fmla="*/ 4267 w 6827"/>
                <a:gd name="T67" fmla="*/ 3556 h 6400"/>
                <a:gd name="T68" fmla="*/ 4140 w 6827"/>
                <a:gd name="T69" fmla="*/ 3017 h 6400"/>
                <a:gd name="T70" fmla="*/ 4267 w 6827"/>
                <a:gd name="T71" fmla="*/ 4693 h 6400"/>
                <a:gd name="T72" fmla="*/ 4140 w 6827"/>
                <a:gd name="T73" fmla="*/ 4154 h 6400"/>
                <a:gd name="T74" fmla="*/ 5090 w 6827"/>
                <a:gd name="T75" fmla="*/ 3997 h 6400"/>
                <a:gd name="T76" fmla="*/ 4394 w 6827"/>
                <a:gd name="T77" fmla="*/ 4663 h 6400"/>
                <a:gd name="T78" fmla="*/ 4983 w 6827"/>
                <a:gd name="T79" fmla="*/ 5831 h 6400"/>
                <a:gd name="T80" fmla="*/ 5789 w 6827"/>
                <a:gd name="T81" fmla="*/ 5529 h 6400"/>
                <a:gd name="T82" fmla="*/ 5936 w 6827"/>
                <a:gd name="T83" fmla="*/ 5396 h 6400"/>
                <a:gd name="T84" fmla="*/ 5973 w 6827"/>
                <a:gd name="T85" fmla="*/ 5262 h 6400"/>
                <a:gd name="T86" fmla="*/ 6258 w 6827"/>
                <a:gd name="T87" fmla="*/ 128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27" h="6400">
                  <a:moveTo>
                    <a:pt x="6542" y="711"/>
                  </a:moveTo>
                  <a:lnTo>
                    <a:pt x="5973" y="711"/>
                  </a:lnTo>
                  <a:lnTo>
                    <a:pt x="5973" y="299"/>
                  </a:lnTo>
                  <a:cubicBezTo>
                    <a:pt x="5973" y="206"/>
                    <a:pt x="5928" y="119"/>
                    <a:pt x="5851" y="65"/>
                  </a:cubicBezTo>
                  <a:cubicBezTo>
                    <a:pt x="5774" y="12"/>
                    <a:pt x="5676" y="0"/>
                    <a:pt x="5589" y="33"/>
                  </a:cubicBezTo>
                  <a:lnTo>
                    <a:pt x="3413" y="849"/>
                  </a:lnTo>
                  <a:lnTo>
                    <a:pt x="1238" y="33"/>
                  </a:lnTo>
                  <a:cubicBezTo>
                    <a:pt x="1150" y="0"/>
                    <a:pt x="1053" y="12"/>
                    <a:pt x="976" y="65"/>
                  </a:cubicBezTo>
                  <a:cubicBezTo>
                    <a:pt x="899" y="119"/>
                    <a:pt x="853" y="206"/>
                    <a:pt x="853" y="299"/>
                  </a:cubicBezTo>
                  <a:lnTo>
                    <a:pt x="853" y="718"/>
                  </a:lnTo>
                  <a:lnTo>
                    <a:pt x="288" y="711"/>
                  </a:lnTo>
                  <a:cubicBezTo>
                    <a:pt x="217" y="710"/>
                    <a:pt x="139" y="740"/>
                    <a:pt x="84" y="793"/>
                  </a:cubicBezTo>
                  <a:cubicBezTo>
                    <a:pt x="30" y="847"/>
                    <a:pt x="0" y="920"/>
                    <a:pt x="0" y="996"/>
                  </a:cubicBezTo>
                  <a:lnTo>
                    <a:pt x="0" y="6116"/>
                  </a:lnTo>
                  <a:cubicBezTo>
                    <a:pt x="0" y="6273"/>
                    <a:pt x="127" y="6400"/>
                    <a:pt x="284" y="6400"/>
                  </a:cubicBezTo>
                  <a:lnTo>
                    <a:pt x="6542" y="6400"/>
                  </a:lnTo>
                  <a:cubicBezTo>
                    <a:pt x="6699" y="6400"/>
                    <a:pt x="6827" y="6273"/>
                    <a:pt x="6827" y="6116"/>
                  </a:cubicBezTo>
                  <a:lnTo>
                    <a:pt x="6827" y="996"/>
                  </a:lnTo>
                  <a:cubicBezTo>
                    <a:pt x="6827" y="839"/>
                    <a:pt x="6699" y="711"/>
                    <a:pt x="6542" y="711"/>
                  </a:cubicBezTo>
                  <a:close/>
                  <a:moveTo>
                    <a:pt x="569" y="5831"/>
                  </a:moveTo>
                  <a:lnTo>
                    <a:pt x="569" y="1283"/>
                  </a:lnTo>
                  <a:lnTo>
                    <a:pt x="853" y="1287"/>
                  </a:lnTo>
                  <a:lnTo>
                    <a:pt x="853" y="5262"/>
                  </a:lnTo>
                  <a:cubicBezTo>
                    <a:pt x="853" y="5292"/>
                    <a:pt x="858" y="5321"/>
                    <a:pt x="867" y="5348"/>
                  </a:cubicBezTo>
                  <a:cubicBezTo>
                    <a:pt x="872" y="5365"/>
                    <a:pt x="882" y="5380"/>
                    <a:pt x="890" y="5396"/>
                  </a:cubicBezTo>
                  <a:cubicBezTo>
                    <a:pt x="895" y="5405"/>
                    <a:pt x="898" y="5416"/>
                    <a:pt x="904" y="5424"/>
                  </a:cubicBezTo>
                  <a:cubicBezTo>
                    <a:pt x="936" y="5471"/>
                    <a:pt x="982" y="5508"/>
                    <a:pt x="1038" y="5529"/>
                  </a:cubicBezTo>
                  <a:lnTo>
                    <a:pt x="1275" y="5618"/>
                  </a:lnTo>
                  <a:lnTo>
                    <a:pt x="1844" y="5831"/>
                  </a:lnTo>
                  <a:lnTo>
                    <a:pt x="569" y="5831"/>
                  </a:lnTo>
                  <a:close/>
                  <a:moveTo>
                    <a:pt x="2815" y="4536"/>
                  </a:moveTo>
                  <a:cubicBezTo>
                    <a:pt x="2765" y="4636"/>
                    <a:pt x="2664" y="4693"/>
                    <a:pt x="2560" y="4693"/>
                  </a:cubicBezTo>
                  <a:cubicBezTo>
                    <a:pt x="2517" y="4693"/>
                    <a:pt x="2474" y="4684"/>
                    <a:pt x="2433" y="4663"/>
                  </a:cubicBezTo>
                  <a:lnTo>
                    <a:pt x="1864" y="4379"/>
                  </a:lnTo>
                  <a:cubicBezTo>
                    <a:pt x="1723" y="4308"/>
                    <a:pt x="1666" y="4138"/>
                    <a:pt x="1737" y="3997"/>
                  </a:cubicBezTo>
                  <a:cubicBezTo>
                    <a:pt x="1807" y="3857"/>
                    <a:pt x="1977" y="3800"/>
                    <a:pt x="2118" y="3870"/>
                  </a:cubicBezTo>
                  <a:lnTo>
                    <a:pt x="2687" y="4154"/>
                  </a:lnTo>
                  <a:cubicBezTo>
                    <a:pt x="2828" y="4225"/>
                    <a:pt x="2885" y="4396"/>
                    <a:pt x="2815" y="4536"/>
                  </a:cubicBezTo>
                  <a:close/>
                  <a:moveTo>
                    <a:pt x="2815" y="3398"/>
                  </a:moveTo>
                  <a:cubicBezTo>
                    <a:pt x="2765" y="3498"/>
                    <a:pt x="2664" y="3556"/>
                    <a:pt x="2560" y="3556"/>
                  </a:cubicBezTo>
                  <a:cubicBezTo>
                    <a:pt x="2517" y="3556"/>
                    <a:pt x="2474" y="3546"/>
                    <a:pt x="2433" y="3526"/>
                  </a:cubicBezTo>
                  <a:lnTo>
                    <a:pt x="1864" y="3241"/>
                  </a:lnTo>
                  <a:cubicBezTo>
                    <a:pt x="1723" y="3171"/>
                    <a:pt x="1666" y="3000"/>
                    <a:pt x="1737" y="2860"/>
                  </a:cubicBezTo>
                  <a:cubicBezTo>
                    <a:pt x="1807" y="2719"/>
                    <a:pt x="1977" y="2662"/>
                    <a:pt x="2118" y="2732"/>
                  </a:cubicBezTo>
                  <a:lnTo>
                    <a:pt x="2687" y="3017"/>
                  </a:lnTo>
                  <a:cubicBezTo>
                    <a:pt x="2828" y="3087"/>
                    <a:pt x="2885" y="3258"/>
                    <a:pt x="2815" y="3398"/>
                  </a:cubicBezTo>
                  <a:close/>
                  <a:moveTo>
                    <a:pt x="2815" y="2260"/>
                  </a:moveTo>
                  <a:cubicBezTo>
                    <a:pt x="2765" y="2360"/>
                    <a:pt x="2664" y="2418"/>
                    <a:pt x="2560" y="2418"/>
                  </a:cubicBezTo>
                  <a:cubicBezTo>
                    <a:pt x="2517" y="2418"/>
                    <a:pt x="2474" y="2408"/>
                    <a:pt x="2433" y="2388"/>
                  </a:cubicBezTo>
                  <a:lnTo>
                    <a:pt x="1864" y="2103"/>
                  </a:lnTo>
                  <a:cubicBezTo>
                    <a:pt x="1723" y="2033"/>
                    <a:pt x="1666" y="1862"/>
                    <a:pt x="1737" y="1722"/>
                  </a:cubicBezTo>
                  <a:cubicBezTo>
                    <a:pt x="1807" y="1582"/>
                    <a:pt x="1977" y="1524"/>
                    <a:pt x="2118" y="1594"/>
                  </a:cubicBezTo>
                  <a:lnTo>
                    <a:pt x="2687" y="1879"/>
                  </a:lnTo>
                  <a:cubicBezTo>
                    <a:pt x="2828" y="1949"/>
                    <a:pt x="2885" y="2120"/>
                    <a:pt x="2815" y="2260"/>
                  </a:cubicBezTo>
                  <a:close/>
                  <a:moveTo>
                    <a:pt x="4140" y="1879"/>
                  </a:moveTo>
                  <a:lnTo>
                    <a:pt x="4708" y="1594"/>
                  </a:lnTo>
                  <a:cubicBezTo>
                    <a:pt x="4849" y="1524"/>
                    <a:pt x="5020" y="1582"/>
                    <a:pt x="5090" y="1722"/>
                  </a:cubicBezTo>
                  <a:cubicBezTo>
                    <a:pt x="5160" y="1862"/>
                    <a:pt x="5103" y="2033"/>
                    <a:pt x="4963" y="2103"/>
                  </a:cubicBezTo>
                  <a:lnTo>
                    <a:pt x="4394" y="2388"/>
                  </a:lnTo>
                  <a:cubicBezTo>
                    <a:pt x="4353" y="2408"/>
                    <a:pt x="4310" y="2418"/>
                    <a:pt x="4267" y="2418"/>
                  </a:cubicBezTo>
                  <a:cubicBezTo>
                    <a:pt x="4163" y="2418"/>
                    <a:pt x="4062" y="2360"/>
                    <a:pt x="4012" y="2260"/>
                  </a:cubicBezTo>
                  <a:cubicBezTo>
                    <a:pt x="3942" y="2120"/>
                    <a:pt x="3999" y="1949"/>
                    <a:pt x="4140" y="1879"/>
                  </a:cubicBezTo>
                  <a:close/>
                  <a:moveTo>
                    <a:pt x="4140" y="3017"/>
                  </a:moveTo>
                  <a:lnTo>
                    <a:pt x="4708" y="2732"/>
                  </a:lnTo>
                  <a:cubicBezTo>
                    <a:pt x="4849" y="2662"/>
                    <a:pt x="5020" y="2719"/>
                    <a:pt x="5090" y="2860"/>
                  </a:cubicBezTo>
                  <a:cubicBezTo>
                    <a:pt x="5160" y="3000"/>
                    <a:pt x="5103" y="3171"/>
                    <a:pt x="4963" y="3241"/>
                  </a:cubicBezTo>
                  <a:lnTo>
                    <a:pt x="4394" y="3526"/>
                  </a:lnTo>
                  <a:cubicBezTo>
                    <a:pt x="4353" y="3546"/>
                    <a:pt x="4310" y="3556"/>
                    <a:pt x="4267" y="3556"/>
                  </a:cubicBezTo>
                  <a:cubicBezTo>
                    <a:pt x="4163" y="3556"/>
                    <a:pt x="4062" y="3498"/>
                    <a:pt x="4012" y="3398"/>
                  </a:cubicBezTo>
                  <a:cubicBezTo>
                    <a:pt x="3942" y="3258"/>
                    <a:pt x="3999" y="3087"/>
                    <a:pt x="4140" y="3017"/>
                  </a:cubicBezTo>
                  <a:close/>
                  <a:moveTo>
                    <a:pt x="4394" y="4663"/>
                  </a:moveTo>
                  <a:cubicBezTo>
                    <a:pt x="4353" y="4684"/>
                    <a:pt x="4310" y="4693"/>
                    <a:pt x="4267" y="4693"/>
                  </a:cubicBezTo>
                  <a:cubicBezTo>
                    <a:pt x="4163" y="4693"/>
                    <a:pt x="4062" y="4636"/>
                    <a:pt x="4012" y="4536"/>
                  </a:cubicBezTo>
                  <a:cubicBezTo>
                    <a:pt x="3942" y="4396"/>
                    <a:pt x="3999" y="4225"/>
                    <a:pt x="4140" y="4154"/>
                  </a:cubicBezTo>
                  <a:lnTo>
                    <a:pt x="4708" y="3870"/>
                  </a:lnTo>
                  <a:cubicBezTo>
                    <a:pt x="4849" y="3800"/>
                    <a:pt x="5020" y="3857"/>
                    <a:pt x="5090" y="3997"/>
                  </a:cubicBezTo>
                  <a:cubicBezTo>
                    <a:pt x="5160" y="4138"/>
                    <a:pt x="5103" y="4308"/>
                    <a:pt x="4963" y="4379"/>
                  </a:cubicBezTo>
                  <a:lnTo>
                    <a:pt x="4394" y="4663"/>
                  </a:lnTo>
                  <a:close/>
                  <a:moveTo>
                    <a:pt x="6258" y="5831"/>
                  </a:moveTo>
                  <a:lnTo>
                    <a:pt x="4983" y="5831"/>
                  </a:lnTo>
                  <a:lnTo>
                    <a:pt x="5634" y="5587"/>
                  </a:lnTo>
                  <a:lnTo>
                    <a:pt x="5789" y="5529"/>
                  </a:lnTo>
                  <a:cubicBezTo>
                    <a:pt x="5844" y="5508"/>
                    <a:pt x="5891" y="5471"/>
                    <a:pt x="5923" y="5424"/>
                  </a:cubicBezTo>
                  <a:cubicBezTo>
                    <a:pt x="5929" y="5416"/>
                    <a:pt x="5932" y="5405"/>
                    <a:pt x="5936" y="5396"/>
                  </a:cubicBezTo>
                  <a:cubicBezTo>
                    <a:pt x="5945" y="5380"/>
                    <a:pt x="5955" y="5365"/>
                    <a:pt x="5960" y="5348"/>
                  </a:cubicBezTo>
                  <a:cubicBezTo>
                    <a:pt x="5969" y="5321"/>
                    <a:pt x="5973" y="5292"/>
                    <a:pt x="5973" y="5262"/>
                  </a:cubicBezTo>
                  <a:lnTo>
                    <a:pt x="5973" y="1280"/>
                  </a:lnTo>
                  <a:lnTo>
                    <a:pt x="6258" y="1280"/>
                  </a:lnTo>
                  <a:lnTo>
                    <a:pt x="6258" y="5831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</p:sp>
        <p:grpSp>
          <p:nvGrpSpPr>
            <p:cNvPr id="12" name="组合 11"/>
            <p:cNvGrpSpPr/>
            <p:nvPr userDrawn="1"/>
          </p:nvGrpSpPr>
          <p:grpSpPr>
            <a:xfrm>
              <a:off x="3949460" y="126602"/>
              <a:ext cx="1893019" cy="551868"/>
              <a:chOff x="990451" y="87348"/>
              <a:chExt cx="1893019" cy="551868"/>
            </a:xfrm>
          </p:grpSpPr>
          <p:sp>
            <p:nvSpPr>
              <p:cNvPr id="13" name="TextBox 19"/>
              <p:cNvSpPr txBox="1"/>
              <p:nvPr/>
            </p:nvSpPr>
            <p:spPr>
              <a:xfrm>
                <a:off x="1004894" y="87348"/>
                <a:ext cx="1646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5"/>
                <a:r>
                  <a:rPr lang="zh-CN" altLang="en-US" sz="1600" b="1" spc="300">
                    <a:solidFill>
                      <a:schemeClr val="bg1"/>
                    </a:solidFill>
                    <a:latin typeface="微软雅黑"/>
                    <a:ea typeface="微软雅黑"/>
                  </a:rPr>
                  <a:t>点击添加标题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90451" y="346828"/>
                <a:ext cx="1893019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00" b="1">
                    <a:solidFill>
                      <a:schemeClr val="bg1"/>
                    </a:solidFill>
                  </a:rPr>
                  <a:t>CLICK TO ADD TITLE</a:t>
                </a:r>
                <a:endParaRPr lang="zh-CN" alt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030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©Templateswise.com Curve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Curved Arrows</a:t>
            </a:r>
            <a:endParaRPr lang="en-US" noProof="0" dirty="0"/>
          </a:p>
        </p:txBody>
      </p:sp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03252" y="548680"/>
            <a:ext cx="3926417" cy="2762251"/>
          </a:xfrm>
          <a:custGeom>
            <a:avLst/>
            <a:gdLst>
              <a:gd name="T0" fmla="*/ 3150 w 3711"/>
              <a:gd name="T1" fmla="*/ 2479 h 2610"/>
              <a:gd name="T2" fmla="*/ 2901 w 3711"/>
              <a:gd name="T3" fmla="*/ 2464 h 2610"/>
              <a:gd name="T4" fmla="*/ 2714 w 3711"/>
              <a:gd name="T5" fmla="*/ 2445 h 2610"/>
              <a:gd name="T6" fmla="*/ 2589 w 3711"/>
              <a:gd name="T7" fmla="*/ 2426 h 2610"/>
              <a:gd name="T8" fmla="*/ 2400 w 3711"/>
              <a:gd name="T9" fmla="*/ 2389 h 2610"/>
              <a:gd name="T10" fmla="*/ 2212 w 3711"/>
              <a:gd name="T11" fmla="*/ 2344 h 2610"/>
              <a:gd name="T12" fmla="*/ 2088 w 3711"/>
              <a:gd name="T13" fmla="*/ 2308 h 2610"/>
              <a:gd name="T14" fmla="*/ 1902 w 3711"/>
              <a:gd name="T15" fmla="*/ 2248 h 2610"/>
              <a:gd name="T16" fmla="*/ 1718 w 3711"/>
              <a:gd name="T17" fmla="*/ 2179 h 2610"/>
              <a:gd name="T18" fmla="*/ 1597 w 3711"/>
              <a:gd name="T19" fmla="*/ 2126 h 2610"/>
              <a:gd name="T20" fmla="*/ 1420 w 3711"/>
              <a:gd name="T21" fmla="*/ 2039 h 2610"/>
              <a:gd name="T22" fmla="*/ 1244 w 3711"/>
              <a:gd name="T23" fmla="*/ 1938 h 2610"/>
              <a:gd name="T24" fmla="*/ 1132 w 3711"/>
              <a:gd name="T25" fmla="*/ 1865 h 2610"/>
              <a:gd name="T26" fmla="*/ 967 w 3711"/>
              <a:gd name="T27" fmla="*/ 1743 h 2610"/>
              <a:gd name="T28" fmla="*/ 809 w 3711"/>
              <a:gd name="T29" fmla="*/ 1608 h 2610"/>
              <a:gd name="T30" fmla="*/ 709 w 3711"/>
              <a:gd name="T31" fmla="*/ 1510 h 2610"/>
              <a:gd name="T32" fmla="*/ 567 w 3711"/>
              <a:gd name="T33" fmla="*/ 1351 h 2610"/>
              <a:gd name="T34" fmla="*/ 437 w 3711"/>
              <a:gd name="T35" fmla="*/ 1179 h 2610"/>
              <a:gd name="T36" fmla="*/ 357 w 3711"/>
              <a:gd name="T37" fmla="*/ 1057 h 2610"/>
              <a:gd name="T38" fmla="*/ 250 w 3711"/>
              <a:gd name="T39" fmla="*/ 863 h 2610"/>
              <a:gd name="T40" fmla="*/ 159 w 3711"/>
              <a:gd name="T41" fmla="*/ 660 h 2610"/>
              <a:gd name="T42" fmla="*/ 107 w 3711"/>
              <a:gd name="T43" fmla="*/ 519 h 2610"/>
              <a:gd name="T44" fmla="*/ 46 w 3711"/>
              <a:gd name="T45" fmla="*/ 300 h 2610"/>
              <a:gd name="T46" fmla="*/ 18 w 3711"/>
              <a:gd name="T47" fmla="*/ 151 h 2610"/>
              <a:gd name="T48" fmla="*/ 6 w 3711"/>
              <a:gd name="T49" fmla="*/ 76 h 2610"/>
              <a:gd name="T50" fmla="*/ 0 w 3711"/>
              <a:gd name="T51" fmla="*/ 0 h 2610"/>
              <a:gd name="T52" fmla="*/ 14 w 3711"/>
              <a:gd name="T53" fmla="*/ 74 h 2610"/>
              <a:gd name="T54" fmla="*/ 31 w 3711"/>
              <a:gd name="T55" fmla="*/ 147 h 2610"/>
              <a:gd name="T56" fmla="*/ 74 w 3711"/>
              <a:gd name="T57" fmla="*/ 289 h 2610"/>
              <a:gd name="T58" fmla="*/ 126 w 3711"/>
              <a:gd name="T59" fmla="*/ 424 h 2610"/>
              <a:gd name="T60" fmla="*/ 185 w 3711"/>
              <a:gd name="T61" fmla="*/ 556 h 2610"/>
              <a:gd name="T62" fmla="*/ 286 w 3711"/>
              <a:gd name="T63" fmla="*/ 741 h 2610"/>
              <a:gd name="T64" fmla="*/ 401 w 3711"/>
              <a:gd name="T65" fmla="*/ 914 h 2610"/>
              <a:gd name="T66" fmla="*/ 484 w 3711"/>
              <a:gd name="T67" fmla="*/ 1020 h 2610"/>
              <a:gd name="T68" fmla="*/ 618 w 3711"/>
              <a:gd name="T69" fmla="*/ 1168 h 2610"/>
              <a:gd name="T70" fmla="*/ 761 w 3711"/>
              <a:gd name="T71" fmla="*/ 1300 h 2610"/>
              <a:gd name="T72" fmla="*/ 861 w 3711"/>
              <a:gd name="T73" fmla="*/ 1380 h 2610"/>
              <a:gd name="T74" fmla="*/ 1015 w 3711"/>
              <a:gd name="T75" fmla="*/ 1487 h 2610"/>
              <a:gd name="T76" fmla="*/ 1176 w 3711"/>
              <a:gd name="T77" fmla="*/ 1580 h 2610"/>
              <a:gd name="T78" fmla="*/ 1286 w 3711"/>
              <a:gd name="T79" fmla="*/ 1635 h 2610"/>
              <a:gd name="T80" fmla="*/ 1454 w 3711"/>
              <a:gd name="T81" fmla="*/ 1707 h 2610"/>
              <a:gd name="T82" fmla="*/ 1625 w 3711"/>
              <a:gd name="T83" fmla="*/ 1768 h 2610"/>
              <a:gd name="T84" fmla="*/ 1740 w 3711"/>
              <a:gd name="T85" fmla="*/ 1801 h 2610"/>
              <a:gd name="T86" fmla="*/ 1914 w 3711"/>
              <a:gd name="T87" fmla="*/ 1844 h 2610"/>
              <a:gd name="T88" fmla="*/ 2090 w 3711"/>
              <a:gd name="T89" fmla="*/ 1876 h 2610"/>
              <a:gd name="T90" fmla="*/ 2207 w 3711"/>
              <a:gd name="T91" fmla="*/ 1894 h 2610"/>
              <a:gd name="T92" fmla="*/ 2385 w 3711"/>
              <a:gd name="T93" fmla="*/ 1912 h 2610"/>
              <a:gd name="T94" fmla="*/ 2563 w 3711"/>
              <a:gd name="T95" fmla="*/ 1922 h 2610"/>
              <a:gd name="T96" fmla="*/ 2682 w 3711"/>
              <a:gd name="T97" fmla="*/ 1926 h 2610"/>
              <a:gd name="T98" fmla="*/ 2975 w 3711"/>
              <a:gd name="T99" fmla="*/ 1923 h 2610"/>
              <a:gd name="T100" fmla="*/ 3150 w 3711"/>
              <a:gd name="T101" fmla="*/ 1914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1" h="2610">
                <a:moveTo>
                  <a:pt x="3711" y="2197"/>
                </a:moveTo>
                <a:lnTo>
                  <a:pt x="3150" y="2610"/>
                </a:lnTo>
                <a:lnTo>
                  <a:pt x="3150" y="2479"/>
                </a:lnTo>
                <a:lnTo>
                  <a:pt x="3150" y="2479"/>
                </a:lnTo>
                <a:lnTo>
                  <a:pt x="3025" y="2471"/>
                </a:lnTo>
                <a:lnTo>
                  <a:pt x="2901" y="2464"/>
                </a:lnTo>
                <a:lnTo>
                  <a:pt x="2839" y="2459"/>
                </a:lnTo>
                <a:lnTo>
                  <a:pt x="2777" y="2453"/>
                </a:lnTo>
                <a:lnTo>
                  <a:pt x="2714" y="2445"/>
                </a:lnTo>
                <a:lnTo>
                  <a:pt x="2652" y="2436"/>
                </a:lnTo>
                <a:lnTo>
                  <a:pt x="2652" y="2436"/>
                </a:lnTo>
                <a:lnTo>
                  <a:pt x="2589" y="2426"/>
                </a:lnTo>
                <a:lnTo>
                  <a:pt x="2525" y="2414"/>
                </a:lnTo>
                <a:lnTo>
                  <a:pt x="2463" y="2402"/>
                </a:lnTo>
                <a:lnTo>
                  <a:pt x="2400" y="2389"/>
                </a:lnTo>
                <a:lnTo>
                  <a:pt x="2336" y="2375"/>
                </a:lnTo>
                <a:lnTo>
                  <a:pt x="2274" y="2360"/>
                </a:lnTo>
                <a:lnTo>
                  <a:pt x="2212" y="2344"/>
                </a:lnTo>
                <a:lnTo>
                  <a:pt x="2150" y="2327"/>
                </a:lnTo>
                <a:lnTo>
                  <a:pt x="2150" y="2327"/>
                </a:lnTo>
                <a:lnTo>
                  <a:pt x="2088" y="2308"/>
                </a:lnTo>
                <a:lnTo>
                  <a:pt x="2025" y="2290"/>
                </a:lnTo>
                <a:lnTo>
                  <a:pt x="1963" y="2270"/>
                </a:lnTo>
                <a:lnTo>
                  <a:pt x="1902" y="2248"/>
                </a:lnTo>
                <a:lnTo>
                  <a:pt x="1840" y="2227"/>
                </a:lnTo>
                <a:lnTo>
                  <a:pt x="1779" y="2203"/>
                </a:lnTo>
                <a:lnTo>
                  <a:pt x="1718" y="2179"/>
                </a:lnTo>
                <a:lnTo>
                  <a:pt x="1658" y="2153"/>
                </a:lnTo>
                <a:lnTo>
                  <a:pt x="1658" y="2153"/>
                </a:lnTo>
                <a:lnTo>
                  <a:pt x="1597" y="2126"/>
                </a:lnTo>
                <a:lnTo>
                  <a:pt x="1537" y="2099"/>
                </a:lnTo>
                <a:lnTo>
                  <a:pt x="1478" y="2069"/>
                </a:lnTo>
                <a:lnTo>
                  <a:pt x="1420" y="2039"/>
                </a:lnTo>
                <a:lnTo>
                  <a:pt x="1361" y="2006"/>
                </a:lnTo>
                <a:lnTo>
                  <a:pt x="1302" y="1973"/>
                </a:lnTo>
                <a:lnTo>
                  <a:pt x="1244" y="1938"/>
                </a:lnTo>
                <a:lnTo>
                  <a:pt x="1188" y="1902"/>
                </a:lnTo>
                <a:lnTo>
                  <a:pt x="1188" y="1902"/>
                </a:lnTo>
                <a:lnTo>
                  <a:pt x="1132" y="1865"/>
                </a:lnTo>
                <a:lnTo>
                  <a:pt x="1076" y="1826"/>
                </a:lnTo>
                <a:lnTo>
                  <a:pt x="1021" y="1785"/>
                </a:lnTo>
                <a:lnTo>
                  <a:pt x="967" y="1743"/>
                </a:lnTo>
                <a:lnTo>
                  <a:pt x="913" y="1699"/>
                </a:lnTo>
                <a:lnTo>
                  <a:pt x="861" y="1654"/>
                </a:lnTo>
                <a:lnTo>
                  <a:pt x="809" y="1608"/>
                </a:lnTo>
                <a:lnTo>
                  <a:pt x="758" y="1559"/>
                </a:lnTo>
                <a:lnTo>
                  <a:pt x="758" y="1559"/>
                </a:lnTo>
                <a:lnTo>
                  <a:pt x="709" y="1510"/>
                </a:lnTo>
                <a:lnTo>
                  <a:pt x="660" y="1458"/>
                </a:lnTo>
                <a:lnTo>
                  <a:pt x="613" y="1405"/>
                </a:lnTo>
                <a:lnTo>
                  <a:pt x="567" y="1351"/>
                </a:lnTo>
                <a:lnTo>
                  <a:pt x="522" y="1296"/>
                </a:lnTo>
                <a:lnTo>
                  <a:pt x="478" y="1238"/>
                </a:lnTo>
                <a:lnTo>
                  <a:pt x="437" y="1179"/>
                </a:lnTo>
                <a:lnTo>
                  <a:pt x="397" y="1118"/>
                </a:lnTo>
                <a:lnTo>
                  <a:pt x="397" y="1118"/>
                </a:lnTo>
                <a:lnTo>
                  <a:pt x="357" y="1057"/>
                </a:lnTo>
                <a:lnTo>
                  <a:pt x="320" y="994"/>
                </a:lnTo>
                <a:lnTo>
                  <a:pt x="285" y="929"/>
                </a:lnTo>
                <a:lnTo>
                  <a:pt x="250" y="863"/>
                </a:lnTo>
                <a:lnTo>
                  <a:pt x="218" y="797"/>
                </a:lnTo>
                <a:lnTo>
                  <a:pt x="188" y="729"/>
                </a:lnTo>
                <a:lnTo>
                  <a:pt x="159" y="660"/>
                </a:lnTo>
                <a:lnTo>
                  <a:pt x="133" y="589"/>
                </a:lnTo>
                <a:lnTo>
                  <a:pt x="133" y="589"/>
                </a:lnTo>
                <a:lnTo>
                  <a:pt x="107" y="519"/>
                </a:lnTo>
                <a:lnTo>
                  <a:pt x="85" y="446"/>
                </a:lnTo>
                <a:lnTo>
                  <a:pt x="65" y="374"/>
                </a:lnTo>
                <a:lnTo>
                  <a:pt x="46" y="300"/>
                </a:lnTo>
                <a:lnTo>
                  <a:pt x="46" y="300"/>
                </a:lnTo>
                <a:lnTo>
                  <a:pt x="30" y="226"/>
                </a:lnTo>
                <a:lnTo>
                  <a:pt x="18" y="151"/>
                </a:lnTo>
                <a:lnTo>
                  <a:pt x="18" y="151"/>
                </a:lnTo>
                <a:lnTo>
                  <a:pt x="12" y="113"/>
                </a:lnTo>
                <a:lnTo>
                  <a:pt x="6" y="76"/>
                </a:lnTo>
                <a:lnTo>
                  <a:pt x="6" y="76"/>
                </a:lnTo>
                <a:lnTo>
                  <a:pt x="3" y="38"/>
                </a:lnTo>
                <a:lnTo>
                  <a:pt x="0" y="0"/>
                </a:lnTo>
                <a:lnTo>
                  <a:pt x="0" y="0"/>
                </a:lnTo>
                <a:lnTo>
                  <a:pt x="6" y="37"/>
                </a:lnTo>
                <a:lnTo>
                  <a:pt x="14" y="74"/>
                </a:lnTo>
                <a:lnTo>
                  <a:pt x="14" y="74"/>
                </a:lnTo>
                <a:lnTo>
                  <a:pt x="22" y="111"/>
                </a:lnTo>
                <a:lnTo>
                  <a:pt x="31" y="147"/>
                </a:lnTo>
                <a:lnTo>
                  <a:pt x="31" y="147"/>
                </a:lnTo>
                <a:lnTo>
                  <a:pt x="52" y="218"/>
                </a:lnTo>
                <a:lnTo>
                  <a:pt x="74" y="289"/>
                </a:lnTo>
                <a:lnTo>
                  <a:pt x="74" y="289"/>
                </a:lnTo>
                <a:lnTo>
                  <a:pt x="99" y="358"/>
                </a:lnTo>
                <a:lnTo>
                  <a:pt x="126" y="424"/>
                </a:lnTo>
                <a:lnTo>
                  <a:pt x="155" y="491"/>
                </a:lnTo>
                <a:lnTo>
                  <a:pt x="185" y="556"/>
                </a:lnTo>
                <a:lnTo>
                  <a:pt x="185" y="556"/>
                </a:lnTo>
                <a:lnTo>
                  <a:pt x="217" y="619"/>
                </a:lnTo>
                <a:lnTo>
                  <a:pt x="251" y="681"/>
                </a:lnTo>
                <a:lnTo>
                  <a:pt x="286" y="741"/>
                </a:lnTo>
                <a:lnTo>
                  <a:pt x="323" y="800"/>
                </a:lnTo>
                <a:lnTo>
                  <a:pt x="361" y="858"/>
                </a:lnTo>
                <a:lnTo>
                  <a:pt x="401" y="914"/>
                </a:lnTo>
                <a:lnTo>
                  <a:pt x="441" y="968"/>
                </a:lnTo>
                <a:lnTo>
                  <a:pt x="484" y="1020"/>
                </a:lnTo>
                <a:lnTo>
                  <a:pt x="484" y="1020"/>
                </a:lnTo>
                <a:lnTo>
                  <a:pt x="528" y="1071"/>
                </a:lnTo>
                <a:lnTo>
                  <a:pt x="572" y="1120"/>
                </a:lnTo>
                <a:lnTo>
                  <a:pt x="618" y="1168"/>
                </a:lnTo>
                <a:lnTo>
                  <a:pt x="665" y="1214"/>
                </a:lnTo>
                <a:lnTo>
                  <a:pt x="712" y="1258"/>
                </a:lnTo>
                <a:lnTo>
                  <a:pt x="761" y="1300"/>
                </a:lnTo>
                <a:lnTo>
                  <a:pt x="810" y="1340"/>
                </a:lnTo>
                <a:lnTo>
                  <a:pt x="861" y="1380"/>
                </a:lnTo>
                <a:lnTo>
                  <a:pt x="861" y="1380"/>
                </a:lnTo>
                <a:lnTo>
                  <a:pt x="911" y="1417"/>
                </a:lnTo>
                <a:lnTo>
                  <a:pt x="963" y="1452"/>
                </a:lnTo>
                <a:lnTo>
                  <a:pt x="1015" y="1487"/>
                </a:lnTo>
                <a:lnTo>
                  <a:pt x="1068" y="1520"/>
                </a:lnTo>
                <a:lnTo>
                  <a:pt x="1122" y="1551"/>
                </a:lnTo>
                <a:lnTo>
                  <a:pt x="1176" y="1580"/>
                </a:lnTo>
                <a:lnTo>
                  <a:pt x="1231" y="1609"/>
                </a:lnTo>
                <a:lnTo>
                  <a:pt x="1286" y="1635"/>
                </a:lnTo>
                <a:lnTo>
                  <a:pt x="1286" y="1635"/>
                </a:lnTo>
                <a:lnTo>
                  <a:pt x="1341" y="1661"/>
                </a:lnTo>
                <a:lnTo>
                  <a:pt x="1398" y="1685"/>
                </a:lnTo>
                <a:lnTo>
                  <a:pt x="1454" y="1707"/>
                </a:lnTo>
                <a:lnTo>
                  <a:pt x="1511" y="1729"/>
                </a:lnTo>
                <a:lnTo>
                  <a:pt x="1567" y="1748"/>
                </a:lnTo>
                <a:lnTo>
                  <a:pt x="1625" y="1768"/>
                </a:lnTo>
                <a:lnTo>
                  <a:pt x="1682" y="1785"/>
                </a:lnTo>
                <a:lnTo>
                  <a:pt x="1740" y="1801"/>
                </a:lnTo>
                <a:lnTo>
                  <a:pt x="1740" y="1801"/>
                </a:lnTo>
                <a:lnTo>
                  <a:pt x="1797" y="1816"/>
                </a:lnTo>
                <a:lnTo>
                  <a:pt x="1856" y="1831"/>
                </a:lnTo>
                <a:lnTo>
                  <a:pt x="1914" y="1844"/>
                </a:lnTo>
                <a:lnTo>
                  <a:pt x="1972" y="1856"/>
                </a:lnTo>
                <a:lnTo>
                  <a:pt x="2031" y="1867"/>
                </a:lnTo>
                <a:lnTo>
                  <a:pt x="2090" y="1876"/>
                </a:lnTo>
                <a:lnTo>
                  <a:pt x="2149" y="1885"/>
                </a:lnTo>
                <a:lnTo>
                  <a:pt x="2207" y="1894"/>
                </a:lnTo>
                <a:lnTo>
                  <a:pt x="2207" y="1894"/>
                </a:lnTo>
                <a:lnTo>
                  <a:pt x="2267" y="1900"/>
                </a:lnTo>
                <a:lnTo>
                  <a:pt x="2326" y="1906"/>
                </a:lnTo>
                <a:lnTo>
                  <a:pt x="2385" y="1912"/>
                </a:lnTo>
                <a:lnTo>
                  <a:pt x="2445" y="1917"/>
                </a:lnTo>
                <a:lnTo>
                  <a:pt x="2504" y="1920"/>
                </a:lnTo>
                <a:lnTo>
                  <a:pt x="2563" y="1922"/>
                </a:lnTo>
                <a:lnTo>
                  <a:pt x="2623" y="1925"/>
                </a:lnTo>
                <a:lnTo>
                  <a:pt x="2682" y="1926"/>
                </a:lnTo>
                <a:lnTo>
                  <a:pt x="2682" y="1926"/>
                </a:lnTo>
                <a:lnTo>
                  <a:pt x="2800" y="1927"/>
                </a:lnTo>
                <a:lnTo>
                  <a:pt x="2916" y="1925"/>
                </a:lnTo>
                <a:lnTo>
                  <a:pt x="2975" y="1923"/>
                </a:lnTo>
                <a:lnTo>
                  <a:pt x="3032" y="1921"/>
                </a:lnTo>
                <a:lnTo>
                  <a:pt x="3091" y="1918"/>
                </a:lnTo>
                <a:lnTo>
                  <a:pt x="3150" y="1914"/>
                </a:lnTo>
                <a:lnTo>
                  <a:pt x="3150" y="1783"/>
                </a:lnTo>
                <a:lnTo>
                  <a:pt x="3711" y="2197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603252" y="1293747"/>
            <a:ext cx="4550833" cy="3198284"/>
          </a:xfrm>
          <a:custGeom>
            <a:avLst/>
            <a:gdLst>
              <a:gd name="T0" fmla="*/ 3649 w 4300"/>
              <a:gd name="T1" fmla="*/ 2873 h 3024"/>
              <a:gd name="T2" fmla="*/ 3361 w 4300"/>
              <a:gd name="T3" fmla="*/ 2854 h 3024"/>
              <a:gd name="T4" fmla="*/ 3144 w 4300"/>
              <a:gd name="T5" fmla="*/ 2834 h 3024"/>
              <a:gd name="T6" fmla="*/ 2999 w 4300"/>
              <a:gd name="T7" fmla="*/ 2811 h 3024"/>
              <a:gd name="T8" fmla="*/ 2780 w 4300"/>
              <a:gd name="T9" fmla="*/ 2768 h 3024"/>
              <a:gd name="T10" fmla="*/ 2562 w 4300"/>
              <a:gd name="T11" fmla="*/ 2715 h 3024"/>
              <a:gd name="T12" fmla="*/ 2418 w 4300"/>
              <a:gd name="T13" fmla="*/ 2675 h 3024"/>
              <a:gd name="T14" fmla="*/ 2203 w 4300"/>
              <a:gd name="T15" fmla="*/ 2606 h 3024"/>
              <a:gd name="T16" fmla="*/ 1991 w 4300"/>
              <a:gd name="T17" fmla="*/ 2525 h 3024"/>
              <a:gd name="T18" fmla="*/ 1850 w 4300"/>
              <a:gd name="T19" fmla="*/ 2464 h 3024"/>
              <a:gd name="T20" fmla="*/ 1644 w 4300"/>
              <a:gd name="T21" fmla="*/ 2361 h 3024"/>
              <a:gd name="T22" fmla="*/ 1443 w 4300"/>
              <a:gd name="T23" fmla="*/ 2246 h 3024"/>
              <a:gd name="T24" fmla="*/ 1311 w 4300"/>
              <a:gd name="T25" fmla="*/ 2161 h 3024"/>
              <a:gd name="T26" fmla="*/ 1120 w 4300"/>
              <a:gd name="T27" fmla="*/ 2019 h 3024"/>
              <a:gd name="T28" fmla="*/ 937 w 4300"/>
              <a:gd name="T29" fmla="*/ 1862 h 3024"/>
              <a:gd name="T30" fmla="*/ 822 w 4300"/>
              <a:gd name="T31" fmla="*/ 1749 h 3024"/>
              <a:gd name="T32" fmla="*/ 657 w 4300"/>
              <a:gd name="T33" fmla="*/ 1565 h 3024"/>
              <a:gd name="T34" fmla="*/ 506 w 4300"/>
              <a:gd name="T35" fmla="*/ 1366 h 3024"/>
              <a:gd name="T36" fmla="*/ 414 w 4300"/>
              <a:gd name="T37" fmla="*/ 1225 h 3024"/>
              <a:gd name="T38" fmla="*/ 289 w 4300"/>
              <a:gd name="T39" fmla="*/ 1001 h 3024"/>
              <a:gd name="T40" fmla="*/ 185 w 4300"/>
              <a:gd name="T41" fmla="*/ 764 h 3024"/>
              <a:gd name="T42" fmla="*/ 125 w 4300"/>
              <a:gd name="T43" fmla="*/ 601 h 3024"/>
              <a:gd name="T44" fmla="*/ 54 w 4300"/>
              <a:gd name="T45" fmla="*/ 348 h 3024"/>
              <a:gd name="T46" fmla="*/ 36 w 4300"/>
              <a:gd name="T47" fmla="*/ 262 h 3024"/>
              <a:gd name="T48" fmla="*/ 20 w 4300"/>
              <a:gd name="T49" fmla="*/ 176 h 3024"/>
              <a:gd name="T50" fmla="*/ 7 w 4300"/>
              <a:gd name="T51" fmla="*/ 89 h 3024"/>
              <a:gd name="T52" fmla="*/ 0 w 4300"/>
              <a:gd name="T53" fmla="*/ 0 h 3024"/>
              <a:gd name="T54" fmla="*/ 16 w 4300"/>
              <a:gd name="T55" fmla="*/ 87 h 3024"/>
              <a:gd name="T56" fmla="*/ 36 w 4300"/>
              <a:gd name="T57" fmla="*/ 171 h 3024"/>
              <a:gd name="T58" fmla="*/ 73 w 4300"/>
              <a:gd name="T59" fmla="*/ 294 h 3024"/>
              <a:gd name="T60" fmla="*/ 115 w 4300"/>
              <a:gd name="T61" fmla="*/ 414 h 3024"/>
              <a:gd name="T62" fmla="*/ 215 w 4300"/>
              <a:gd name="T63" fmla="*/ 645 h 3024"/>
              <a:gd name="T64" fmla="*/ 291 w 4300"/>
              <a:gd name="T65" fmla="*/ 790 h 3024"/>
              <a:gd name="T66" fmla="*/ 418 w 4300"/>
              <a:gd name="T67" fmla="*/ 995 h 3024"/>
              <a:gd name="T68" fmla="*/ 561 w 4300"/>
              <a:gd name="T69" fmla="*/ 1183 h 3024"/>
              <a:gd name="T70" fmla="*/ 663 w 4300"/>
              <a:gd name="T71" fmla="*/ 1298 h 3024"/>
              <a:gd name="T72" fmla="*/ 825 w 4300"/>
              <a:gd name="T73" fmla="*/ 1457 h 3024"/>
              <a:gd name="T74" fmla="*/ 997 w 4300"/>
              <a:gd name="T75" fmla="*/ 1599 h 3024"/>
              <a:gd name="T76" fmla="*/ 1115 w 4300"/>
              <a:gd name="T77" fmla="*/ 1684 h 3024"/>
              <a:gd name="T78" fmla="*/ 1300 w 4300"/>
              <a:gd name="T79" fmla="*/ 1797 h 3024"/>
              <a:gd name="T80" fmla="*/ 1490 w 4300"/>
              <a:gd name="T81" fmla="*/ 1895 h 3024"/>
              <a:gd name="T82" fmla="*/ 1619 w 4300"/>
              <a:gd name="T83" fmla="*/ 1952 h 3024"/>
              <a:gd name="T84" fmla="*/ 1816 w 4300"/>
              <a:gd name="T85" fmla="*/ 2026 h 3024"/>
              <a:gd name="T86" fmla="*/ 2015 w 4300"/>
              <a:gd name="T87" fmla="*/ 2087 h 3024"/>
              <a:gd name="T88" fmla="*/ 2150 w 4300"/>
              <a:gd name="T89" fmla="*/ 2122 h 3024"/>
              <a:gd name="T90" fmla="*/ 2354 w 4300"/>
              <a:gd name="T91" fmla="*/ 2163 h 3024"/>
              <a:gd name="T92" fmla="*/ 2558 w 4300"/>
              <a:gd name="T93" fmla="*/ 2194 h 3024"/>
              <a:gd name="T94" fmla="*/ 2695 w 4300"/>
              <a:gd name="T95" fmla="*/ 2209 h 3024"/>
              <a:gd name="T96" fmla="*/ 2901 w 4300"/>
              <a:gd name="T97" fmla="*/ 2224 h 3024"/>
              <a:gd name="T98" fmla="*/ 3108 w 4300"/>
              <a:gd name="T99" fmla="*/ 2231 h 3024"/>
              <a:gd name="T100" fmla="*/ 3311 w 4300"/>
              <a:gd name="T101" fmla="*/ 2232 h 3024"/>
              <a:gd name="T102" fmla="*/ 3514 w 4300"/>
              <a:gd name="T103" fmla="*/ 2225 h 3024"/>
              <a:gd name="T104" fmla="*/ 3649 w 4300"/>
              <a:gd name="T105" fmla="*/ 206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00" h="3024">
                <a:moveTo>
                  <a:pt x="4300" y="2545"/>
                </a:moveTo>
                <a:lnTo>
                  <a:pt x="3649" y="3024"/>
                </a:lnTo>
                <a:lnTo>
                  <a:pt x="3649" y="2873"/>
                </a:lnTo>
                <a:lnTo>
                  <a:pt x="3649" y="2873"/>
                </a:lnTo>
                <a:lnTo>
                  <a:pt x="3505" y="2864"/>
                </a:lnTo>
                <a:lnTo>
                  <a:pt x="3361" y="2854"/>
                </a:lnTo>
                <a:lnTo>
                  <a:pt x="3288" y="2849"/>
                </a:lnTo>
                <a:lnTo>
                  <a:pt x="3217" y="2843"/>
                </a:lnTo>
                <a:lnTo>
                  <a:pt x="3144" y="2834"/>
                </a:lnTo>
                <a:lnTo>
                  <a:pt x="3073" y="2823"/>
                </a:lnTo>
                <a:lnTo>
                  <a:pt x="3073" y="2823"/>
                </a:lnTo>
                <a:lnTo>
                  <a:pt x="2999" y="2811"/>
                </a:lnTo>
                <a:lnTo>
                  <a:pt x="2926" y="2798"/>
                </a:lnTo>
                <a:lnTo>
                  <a:pt x="2854" y="2783"/>
                </a:lnTo>
                <a:lnTo>
                  <a:pt x="2780" y="2768"/>
                </a:lnTo>
                <a:lnTo>
                  <a:pt x="2707" y="2752"/>
                </a:lnTo>
                <a:lnTo>
                  <a:pt x="2635" y="2735"/>
                </a:lnTo>
                <a:lnTo>
                  <a:pt x="2562" y="2715"/>
                </a:lnTo>
                <a:lnTo>
                  <a:pt x="2491" y="2695"/>
                </a:lnTo>
                <a:lnTo>
                  <a:pt x="2491" y="2695"/>
                </a:lnTo>
                <a:lnTo>
                  <a:pt x="2418" y="2675"/>
                </a:lnTo>
                <a:lnTo>
                  <a:pt x="2347" y="2653"/>
                </a:lnTo>
                <a:lnTo>
                  <a:pt x="2274" y="2630"/>
                </a:lnTo>
                <a:lnTo>
                  <a:pt x="2203" y="2606"/>
                </a:lnTo>
                <a:lnTo>
                  <a:pt x="2133" y="2580"/>
                </a:lnTo>
                <a:lnTo>
                  <a:pt x="2061" y="2553"/>
                </a:lnTo>
                <a:lnTo>
                  <a:pt x="1991" y="2525"/>
                </a:lnTo>
                <a:lnTo>
                  <a:pt x="1921" y="2495"/>
                </a:lnTo>
                <a:lnTo>
                  <a:pt x="1921" y="2495"/>
                </a:lnTo>
                <a:lnTo>
                  <a:pt x="1850" y="2464"/>
                </a:lnTo>
                <a:lnTo>
                  <a:pt x="1781" y="2432"/>
                </a:lnTo>
                <a:lnTo>
                  <a:pt x="1712" y="2397"/>
                </a:lnTo>
                <a:lnTo>
                  <a:pt x="1644" y="2361"/>
                </a:lnTo>
                <a:lnTo>
                  <a:pt x="1576" y="2324"/>
                </a:lnTo>
                <a:lnTo>
                  <a:pt x="1509" y="2286"/>
                </a:lnTo>
                <a:lnTo>
                  <a:pt x="1443" y="2246"/>
                </a:lnTo>
                <a:lnTo>
                  <a:pt x="1376" y="2203"/>
                </a:lnTo>
                <a:lnTo>
                  <a:pt x="1376" y="2203"/>
                </a:lnTo>
                <a:lnTo>
                  <a:pt x="1311" y="2161"/>
                </a:lnTo>
                <a:lnTo>
                  <a:pt x="1247" y="2115"/>
                </a:lnTo>
                <a:lnTo>
                  <a:pt x="1182" y="2069"/>
                </a:lnTo>
                <a:lnTo>
                  <a:pt x="1120" y="2019"/>
                </a:lnTo>
                <a:lnTo>
                  <a:pt x="1058" y="1970"/>
                </a:lnTo>
                <a:lnTo>
                  <a:pt x="997" y="1917"/>
                </a:lnTo>
                <a:lnTo>
                  <a:pt x="937" y="1862"/>
                </a:lnTo>
                <a:lnTo>
                  <a:pt x="879" y="1807"/>
                </a:lnTo>
                <a:lnTo>
                  <a:pt x="879" y="1807"/>
                </a:lnTo>
                <a:lnTo>
                  <a:pt x="822" y="1749"/>
                </a:lnTo>
                <a:lnTo>
                  <a:pt x="765" y="1690"/>
                </a:lnTo>
                <a:lnTo>
                  <a:pt x="710" y="1629"/>
                </a:lnTo>
                <a:lnTo>
                  <a:pt x="657" y="1565"/>
                </a:lnTo>
                <a:lnTo>
                  <a:pt x="605" y="1501"/>
                </a:lnTo>
                <a:lnTo>
                  <a:pt x="554" y="1434"/>
                </a:lnTo>
                <a:lnTo>
                  <a:pt x="506" y="1366"/>
                </a:lnTo>
                <a:lnTo>
                  <a:pt x="459" y="1297"/>
                </a:lnTo>
                <a:lnTo>
                  <a:pt x="459" y="1297"/>
                </a:lnTo>
                <a:lnTo>
                  <a:pt x="414" y="1225"/>
                </a:lnTo>
                <a:lnTo>
                  <a:pt x="371" y="1152"/>
                </a:lnTo>
                <a:lnTo>
                  <a:pt x="330" y="1077"/>
                </a:lnTo>
                <a:lnTo>
                  <a:pt x="289" y="1001"/>
                </a:lnTo>
                <a:lnTo>
                  <a:pt x="253" y="923"/>
                </a:lnTo>
                <a:lnTo>
                  <a:pt x="217" y="845"/>
                </a:lnTo>
                <a:lnTo>
                  <a:pt x="185" y="764"/>
                </a:lnTo>
                <a:lnTo>
                  <a:pt x="153" y="684"/>
                </a:lnTo>
                <a:lnTo>
                  <a:pt x="153" y="684"/>
                </a:lnTo>
                <a:lnTo>
                  <a:pt x="125" y="601"/>
                </a:lnTo>
                <a:lnTo>
                  <a:pt x="98" y="518"/>
                </a:lnTo>
                <a:lnTo>
                  <a:pt x="75" y="434"/>
                </a:lnTo>
                <a:lnTo>
                  <a:pt x="54" y="348"/>
                </a:lnTo>
                <a:lnTo>
                  <a:pt x="54" y="348"/>
                </a:lnTo>
                <a:lnTo>
                  <a:pt x="44" y="306"/>
                </a:lnTo>
                <a:lnTo>
                  <a:pt x="36" y="262"/>
                </a:lnTo>
                <a:lnTo>
                  <a:pt x="27" y="219"/>
                </a:lnTo>
                <a:lnTo>
                  <a:pt x="20" y="176"/>
                </a:lnTo>
                <a:lnTo>
                  <a:pt x="20" y="176"/>
                </a:lnTo>
                <a:lnTo>
                  <a:pt x="13" y="132"/>
                </a:lnTo>
                <a:lnTo>
                  <a:pt x="7" y="89"/>
                </a:lnTo>
                <a:lnTo>
                  <a:pt x="7" y="89"/>
                </a:lnTo>
                <a:lnTo>
                  <a:pt x="3" y="44"/>
                </a:lnTo>
                <a:lnTo>
                  <a:pt x="0" y="0"/>
                </a:lnTo>
                <a:lnTo>
                  <a:pt x="0" y="0"/>
                </a:lnTo>
                <a:lnTo>
                  <a:pt x="7" y="44"/>
                </a:lnTo>
                <a:lnTo>
                  <a:pt x="16" y="87"/>
                </a:lnTo>
                <a:lnTo>
                  <a:pt x="16" y="87"/>
                </a:lnTo>
                <a:lnTo>
                  <a:pt x="26" y="128"/>
                </a:lnTo>
                <a:lnTo>
                  <a:pt x="36" y="171"/>
                </a:lnTo>
                <a:lnTo>
                  <a:pt x="36" y="171"/>
                </a:lnTo>
                <a:lnTo>
                  <a:pt x="47" y="212"/>
                </a:lnTo>
                <a:lnTo>
                  <a:pt x="60" y="253"/>
                </a:lnTo>
                <a:lnTo>
                  <a:pt x="73" y="294"/>
                </a:lnTo>
                <a:lnTo>
                  <a:pt x="87" y="335"/>
                </a:lnTo>
                <a:lnTo>
                  <a:pt x="87" y="335"/>
                </a:lnTo>
                <a:lnTo>
                  <a:pt x="115" y="414"/>
                </a:lnTo>
                <a:lnTo>
                  <a:pt x="145" y="492"/>
                </a:lnTo>
                <a:lnTo>
                  <a:pt x="179" y="570"/>
                </a:lnTo>
                <a:lnTo>
                  <a:pt x="215" y="645"/>
                </a:lnTo>
                <a:lnTo>
                  <a:pt x="215" y="645"/>
                </a:lnTo>
                <a:lnTo>
                  <a:pt x="251" y="718"/>
                </a:lnTo>
                <a:lnTo>
                  <a:pt x="291" y="790"/>
                </a:lnTo>
                <a:lnTo>
                  <a:pt x="332" y="860"/>
                </a:lnTo>
                <a:lnTo>
                  <a:pt x="375" y="928"/>
                </a:lnTo>
                <a:lnTo>
                  <a:pt x="418" y="995"/>
                </a:lnTo>
                <a:lnTo>
                  <a:pt x="464" y="1059"/>
                </a:lnTo>
                <a:lnTo>
                  <a:pt x="512" y="1122"/>
                </a:lnTo>
                <a:lnTo>
                  <a:pt x="561" y="1183"/>
                </a:lnTo>
                <a:lnTo>
                  <a:pt x="561" y="1183"/>
                </a:lnTo>
                <a:lnTo>
                  <a:pt x="611" y="1241"/>
                </a:lnTo>
                <a:lnTo>
                  <a:pt x="663" y="1298"/>
                </a:lnTo>
                <a:lnTo>
                  <a:pt x="716" y="1353"/>
                </a:lnTo>
                <a:lnTo>
                  <a:pt x="770" y="1406"/>
                </a:lnTo>
                <a:lnTo>
                  <a:pt x="825" y="1457"/>
                </a:lnTo>
                <a:lnTo>
                  <a:pt x="882" y="1506"/>
                </a:lnTo>
                <a:lnTo>
                  <a:pt x="939" y="1554"/>
                </a:lnTo>
                <a:lnTo>
                  <a:pt x="997" y="1599"/>
                </a:lnTo>
                <a:lnTo>
                  <a:pt x="997" y="1599"/>
                </a:lnTo>
                <a:lnTo>
                  <a:pt x="1055" y="1642"/>
                </a:lnTo>
                <a:lnTo>
                  <a:pt x="1115" y="1684"/>
                </a:lnTo>
                <a:lnTo>
                  <a:pt x="1176" y="1723"/>
                </a:lnTo>
                <a:lnTo>
                  <a:pt x="1237" y="1761"/>
                </a:lnTo>
                <a:lnTo>
                  <a:pt x="1300" y="1797"/>
                </a:lnTo>
                <a:lnTo>
                  <a:pt x="1363" y="1831"/>
                </a:lnTo>
                <a:lnTo>
                  <a:pt x="1426" y="1865"/>
                </a:lnTo>
                <a:lnTo>
                  <a:pt x="1490" y="1895"/>
                </a:lnTo>
                <a:lnTo>
                  <a:pt x="1490" y="1895"/>
                </a:lnTo>
                <a:lnTo>
                  <a:pt x="1554" y="1925"/>
                </a:lnTo>
                <a:lnTo>
                  <a:pt x="1619" y="1952"/>
                </a:lnTo>
                <a:lnTo>
                  <a:pt x="1684" y="1979"/>
                </a:lnTo>
                <a:lnTo>
                  <a:pt x="1750" y="2003"/>
                </a:lnTo>
                <a:lnTo>
                  <a:pt x="1816" y="2026"/>
                </a:lnTo>
                <a:lnTo>
                  <a:pt x="1883" y="2048"/>
                </a:lnTo>
                <a:lnTo>
                  <a:pt x="1948" y="2069"/>
                </a:lnTo>
                <a:lnTo>
                  <a:pt x="2015" y="2087"/>
                </a:lnTo>
                <a:lnTo>
                  <a:pt x="2015" y="2087"/>
                </a:lnTo>
                <a:lnTo>
                  <a:pt x="2083" y="2106"/>
                </a:lnTo>
                <a:lnTo>
                  <a:pt x="2150" y="2122"/>
                </a:lnTo>
                <a:lnTo>
                  <a:pt x="2218" y="2137"/>
                </a:lnTo>
                <a:lnTo>
                  <a:pt x="2286" y="2150"/>
                </a:lnTo>
                <a:lnTo>
                  <a:pt x="2354" y="2163"/>
                </a:lnTo>
                <a:lnTo>
                  <a:pt x="2422" y="2175"/>
                </a:lnTo>
                <a:lnTo>
                  <a:pt x="2490" y="2185"/>
                </a:lnTo>
                <a:lnTo>
                  <a:pt x="2558" y="2194"/>
                </a:lnTo>
                <a:lnTo>
                  <a:pt x="2558" y="2194"/>
                </a:lnTo>
                <a:lnTo>
                  <a:pt x="2627" y="2202"/>
                </a:lnTo>
                <a:lnTo>
                  <a:pt x="2695" y="2209"/>
                </a:lnTo>
                <a:lnTo>
                  <a:pt x="2764" y="2215"/>
                </a:lnTo>
                <a:lnTo>
                  <a:pt x="2832" y="2221"/>
                </a:lnTo>
                <a:lnTo>
                  <a:pt x="2901" y="2224"/>
                </a:lnTo>
                <a:lnTo>
                  <a:pt x="2970" y="2228"/>
                </a:lnTo>
                <a:lnTo>
                  <a:pt x="3039" y="2230"/>
                </a:lnTo>
                <a:lnTo>
                  <a:pt x="3108" y="2231"/>
                </a:lnTo>
                <a:lnTo>
                  <a:pt x="3108" y="2231"/>
                </a:lnTo>
                <a:lnTo>
                  <a:pt x="3243" y="2232"/>
                </a:lnTo>
                <a:lnTo>
                  <a:pt x="3311" y="2232"/>
                </a:lnTo>
                <a:lnTo>
                  <a:pt x="3378" y="2230"/>
                </a:lnTo>
                <a:lnTo>
                  <a:pt x="3446" y="2229"/>
                </a:lnTo>
                <a:lnTo>
                  <a:pt x="3514" y="2225"/>
                </a:lnTo>
                <a:lnTo>
                  <a:pt x="3582" y="2222"/>
                </a:lnTo>
                <a:lnTo>
                  <a:pt x="3649" y="2217"/>
                </a:lnTo>
                <a:lnTo>
                  <a:pt x="3649" y="2065"/>
                </a:lnTo>
                <a:lnTo>
                  <a:pt x="4300" y="2545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603251" y="2023998"/>
            <a:ext cx="5226051" cy="3674533"/>
          </a:xfrm>
          <a:custGeom>
            <a:avLst/>
            <a:gdLst>
              <a:gd name="T0" fmla="*/ 4191 w 4938"/>
              <a:gd name="T1" fmla="*/ 3297 h 3471"/>
              <a:gd name="T2" fmla="*/ 3859 w 4938"/>
              <a:gd name="T3" fmla="*/ 3276 h 3471"/>
              <a:gd name="T4" fmla="*/ 3612 w 4938"/>
              <a:gd name="T5" fmla="*/ 3253 h 3471"/>
              <a:gd name="T6" fmla="*/ 3445 w 4938"/>
              <a:gd name="T7" fmla="*/ 3227 h 3471"/>
              <a:gd name="T8" fmla="*/ 3194 w 4938"/>
              <a:gd name="T9" fmla="*/ 3177 h 3471"/>
              <a:gd name="T10" fmla="*/ 2944 w 4938"/>
              <a:gd name="T11" fmla="*/ 3117 h 3471"/>
              <a:gd name="T12" fmla="*/ 2778 w 4938"/>
              <a:gd name="T13" fmla="*/ 3070 h 3471"/>
              <a:gd name="T14" fmla="*/ 2530 w 4938"/>
              <a:gd name="T15" fmla="*/ 2991 h 3471"/>
              <a:gd name="T16" fmla="*/ 2286 w 4938"/>
              <a:gd name="T17" fmla="*/ 2897 h 3471"/>
              <a:gd name="T18" fmla="*/ 2126 w 4938"/>
              <a:gd name="T19" fmla="*/ 2828 h 3471"/>
              <a:gd name="T20" fmla="*/ 1888 w 4938"/>
              <a:gd name="T21" fmla="*/ 2711 h 3471"/>
              <a:gd name="T22" fmla="*/ 1657 w 4938"/>
              <a:gd name="T23" fmla="*/ 2577 h 3471"/>
              <a:gd name="T24" fmla="*/ 1506 w 4938"/>
              <a:gd name="T25" fmla="*/ 2479 h 3471"/>
              <a:gd name="T26" fmla="*/ 1286 w 4938"/>
              <a:gd name="T27" fmla="*/ 2318 h 3471"/>
              <a:gd name="T28" fmla="*/ 1076 w 4938"/>
              <a:gd name="T29" fmla="*/ 2137 h 3471"/>
              <a:gd name="T30" fmla="*/ 944 w 4938"/>
              <a:gd name="T31" fmla="*/ 2007 h 3471"/>
              <a:gd name="T32" fmla="*/ 755 w 4938"/>
              <a:gd name="T33" fmla="*/ 1796 h 3471"/>
              <a:gd name="T34" fmla="*/ 581 w 4938"/>
              <a:gd name="T35" fmla="*/ 1567 h 3471"/>
              <a:gd name="T36" fmla="*/ 501 w 4938"/>
              <a:gd name="T37" fmla="*/ 1446 h 3471"/>
              <a:gd name="T38" fmla="*/ 425 w 4938"/>
              <a:gd name="T39" fmla="*/ 1321 h 3471"/>
              <a:gd name="T40" fmla="*/ 355 w 4938"/>
              <a:gd name="T41" fmla="*/ 1192 h 3471"/>
              <a:gd name="T42" fmla="*/ 291 w 4938"/>
              <a:gd name="T43" fmla="*/ 1058 h 3471"/>
              <a:gd name="T44" fmla="*/ 231 w 4938"/>
              <a:gd name="T45" fmla="*/ 923 h 3471"/>
              <a:gd name="T46" fmla="*/ 176 w 4938"/>
              <a:gd name="T47" fmla="*/ 783 h 3471"/>
              <a:gd name="T48" fmla="*/ 143 w 4938"/>
              <a:gd name="T49" fmla="*/ 689 h 3471"/>
              <a:gd name="T50" fmla="*/ 99 w 4938"/>
              <a:gd name="T51" fmla="*/ 545 h 3471"/>
              <a:gd name="T52" fmla="*/ 61 w 4938"/>
              <a:gd name="T53" fmla="*/ 398 h 3471"/>
              <a:gd name="T54" fmla="*/ 41 w 4938"/>
              <a:gd name="T55" fmla="*/ 299 h 3471"/>
              <a:gd name="T56" fmla="*/ 23 w 4938"/>
              <a:gd name="T57" fmla="*/ 200 h 3471"/>
              <a:gd name="T58" fmla="*/ 8 w 4938"/>
              <a:gd name="T59" fmla="*/ 100 h 3471"/>
              <a:gd name="T60" fmla="*/ 0 w 4938"/>
              <a:gd name="T61" fmla="*/ 0 h 3471"/>
              <a:gd name="T62" fmla="*/ 19 w 4938"/>
              <a:gd name="T63" fmla="*/ 98 h 3471"/>
              <a:gd name="T64" fmla="*/ 42 w 4938"/>
              <a:gd name="T65" fmla="*/ 194 h 3471"/>
              <a:gd name="T66" fmla="*/ 83 w 4938"/>
              <a:gd name="T67" fmla="*/ 336 h 3471"/>
              <a:gd name="T68" fmla="*/ 115 w 4938"/>
              <a:gd name="T69" fmla="*/ 428 h 3471"/>
              <a:gd name="T70" fmla="*/ 167 w 4938"/>
              <a:gd name="T71" fmla="*/ 564 h 3471"/>
              <a:gd name="T72" fmla="*/ 226 w 4938"/>
              <a:gd name="T73" fmla="*/ 696 h 3471"/>
              <a:gd name="T74" fmla="*/ 268 w 4938"/>
              <a:gd name="T75" fmla="*/ 781 h 3471"/>
              <a:gd name="T76" fmla="*/ 334 w 4938"/>
              <a:gd name="T77" fmla="*/ 905 h 3471"/>
              <a:gd name="T78" fmla="*/ 405 w 4938"/>
              <a:gd name="T79" fmla="*/ 1025 h 3471"/>
              <a:gd name="T80" fmla="*/ 534 w 4938"/>
              <a:gd name="T81" fmla="*/ 1214 h 3471"/>
              <a:gd name="T82" fmla="*/ 644 w 4938"/>
              <a:gd name="T83" fmla="*/ 1356 h 3471"/>
              <a:gd name="T84" fmla="*/ 822 w 4938"/>
              <a:gd name="T85" fmla="*/ 1552 h 3471"/>
              <a:gd name="T86" fmla="*/ 1013 w 4938"/>
              <a:gd name="T87" fmla="*/ 1728 h 3471"/>
              <a:gd name="T88" fmla="*/ 1145 w 4938"/>
              <a:gd name="T89" fmla="*/ 1834 h 3471"/>
              <a:gd name="T90" fmla="*/ 1352 w 4938"/>
              <a:gd name="T91" fmla="*/ 1977 h 3471"/>
              <a:gd name="T92" fmla="*/ 1565 w 4938"/>
              <a:gd name="T93" fmla="*/ 2101 h 3471"/>
              <a:gd name="T94" fmla="*/ 1711 w 4938"/>
              <a:gd name="T95" fmla="*/ 2175 h 3471"/>
              <a:gd name="T96" fmla="*/ 1934 w 4938"/>
              <a:gd name="T97" fmla="*/ 2271 h 3471"/>
              <a:gd name="T98" fmla="*/ 2161 w 4938"/>
              <a:gd name="T99" fmla="*/ 2350 h 3471"/>
              <a:gd name="T100" fmla="*/ 2315 w 4938"/>
              <a:gd name="T101" fmla="*/ 2396 h 3471"/>
              <a:gd name="T102" fmla="*/ 2547 w 4938"/>
              <a:gd name="T103" fmla="*/ 2452 h 3471"/>
              <a:gd name="T104" fmla="*/ 2781 w 4938"/>
              <a:gd name="T105" fmla="*/ 2495 h 3471"/>
              <a:gd name="T106" fmla="*/ 2938 w 4938"/>
              <a:gd name="T107" fmla="*/ 2518 h 3471"/>
              <a:gd name="T108" fmla="*/ 3174 w 4938"/>
              <a:gd name="T109" fmla="*/ 2543 h 3471"/>
              <a:gd name="T110" fmla="*/ 3411 w 4938"/>
              <a:gd name="T111" fmla="*/ 2556 h 3471"/>
              <a:gd name="T112" fmla="*/ 3569 w 4938"/>
              <a:gd name="T113" fmla="*/ 2561 h 3471"/>
              <a:gd name="T114" fmla="*/ 3880 w 4938"/>
              <a:gd name="T115" fmla="*/ 2560 h 3471"/>
              <a:gd name="T116" fmla="*/ 4113 w 4938"/>
              <a:gd name="T117" fmla="*/ 2551 h 3471"/>
              <a:gd name="T118" fmla="*/ 4938 w 4938"/>
              <a:gd name="T119" fmla="*/ 2920 h 3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38" h="3471">
                <a:moveTo>
                  <a:pt x="4938" y="2920"/>
                </a:moveTo>
                <a:lnTo>
                  <a:pt x="4191" y="3471"/>
                </a:lnTo>
                <a:lnTo>
                  <a:pt x="4191" y="3297"/>
                </a:lnTo>
                <a:lnTo>
                  <a:pt x="4191" y="3297"/>
                </a:lnTo>
                <a:lnTo>
                  <a:pt x="4025" y="3287"/>
                </a:lnTo>
                <a:lnTo>
                  <a:pt x="3859" y="3276"/>
                </a:lnTo>
                <a:lnTo>
                  <a:pt x="3776" y="3271"/>
                </a:lnTo>
                <a:lnTo>
                  <a:pt x="3694" y="3263"/>
                </a:lnTo>
                <a:lnTo>
                  <a:pt x="3612" y="3253"/>
                </a:lnTo>
                <a:lnTo>
                  <a:pt x="3529" y="3241"/>
                </a:lnTo>
                <a:lnTo>
                  <a:pt x="3529" y="3241"/>
                </a:lnTo>
                <a:lnTo>
                  <a:pt x="3445" y="3227"/>
                </a:lnTo>
                <a:lnTo>
                  <a:pt x="3361" y="3211"/>
                </a:lnTo>
                <a:lnTo>
                  <a:pt x="3277" y="3195"/>
                </a:lnTo>
                <a:lnTo>
                  <a:pt x="3194" y="3177"/>
                </a:lnTo>
                <a:lnTo>
                  <a:pt x="3109" y="3158"/>
                </a:lnTo>
                <a:lnTo>
                  <a:pt x="3027" y="3138"/>
                </a:lnTo>
                <a:lnTo>
                  <a:pt x="2944" y="3117"/>
                </a:lnTo>
                <a:lnTo>
                  <a:pt x="2860" y="3094"/>
                </a:lnTo>
                <a:lnTo>
                  <a:pt x="2860" y="3094"/>
                </a:lnTo>
                <a:lnTo>
                  <a:pt x="2778" y="3070"/>
                </a:lnTo>
                <a:lnTo>
                  <a:pt x="2695" y="3045"/>
                </a:lnTo>
                <a:lnTo>
                  <a:pt x="2613" y="3018"/>
                </a:lnTo>
                <a:lnTo>
                  <a:pt x="2530" y="2991"/>
                </a:lnTo>
                <a:lnTo>
                  <a:pt x="2448" y="2961"/>
                </a:lnTo>
                <a:lnTo>
                  <a:pt x="2368" y="2931"/>
                </a:lnTo>
                <a:lnTo>
                  <a:pt x="2286" y="2897"/>
                </a:lnTo>
                <a:lnTo>
                  <a:pt x="2205" y="2864"/>
                </a:lnTo>
                <a:lnTo>
                  <a:pt x="2205" y="2864"/>
                </a:lnTo>
                <a:lnTo>
                  <a:pt x="2126" y="2828"/>
                </a:lnTo>
                <a:lnTo>
                  <a:pt x="2046" y="2790"/>
                </a:lnTo>
                <a:lnTo>
                  <a:pt x="1967" y="2751"/>
                </a:lnTo>
                <a:lnTo>
                  <a:pt x="1888" y="2711"/>
                </a:lnTo>
                <a:lnTo>
                  <a:pt x="1810" y="2668"/>
                </a:lnTo>
                <a:lnTo>
                  <a:pt x="1733" y="2624"/>
                </a:lnTo>
                <a:lnTo>
                  <a:pt x="1657" y="2577"/>
                </a:lnTo>
                <a:lnTo>
                  <a:pt x="1581" y="2530"/>
                </a:lnTo>
                <a:lnTo>
                  <a:pt x="1581" y="2530"/>
                </a:lnTo>
                <a:lnTo>
                  <a:pt x="1506" y="2479"/>
                </a:lnTo>
                <a:lnTo>
                  <a:pt x="1431" y="2427"/>
                </a:lnTo>
                <a:lnTo>
                  <a:pt x="1358" y="2373"/>
                </a:lnTo>
                <a:lnTo>
                  <a:pt x="1286" y="2318"/>
                </a:lnTo>
                <a:lnTo>
                  <a:pt x="1216" y="2259"/>
                </a:lnTo>
                <a:lnTo>
                  <a:pt x="1145" y="2199"/>
                </a:lnTo>
                <a:lnTo>
                  <a:pt x="1076" y="2137"/>
                </a:lnTo>
                <a:lnTo>
                  <a:pt x="1009" y="2074"/>
                </a:lnTo>
                <a:lnTo>
                  <a:pt x="1009" y="2074"/>
                </a:lnTo>
                <a:lnTo>
                  <a:pt x="944" y="2007"/>
                </a:lnTo>
                <a:lnTo>
                  <a:pt x="879" y="1939"/>
                </a:lnTo>
                <a:lnTo>
                  <a:pt x="816" y="1868"/>
                </a:lnTo>
                <a:lnTo>
                  <a:pt x="755" y="1796"/>
                </a:lnTo>
                <a:lnTo>
                  <a:pt x="695" y="1722"/>
                </a:lnTo>
                <a:lnTo>
                  <a:pt x="637" y="1645"/>
                </a:lnTo>
                <a:lnTo>
                  <a:pt x="581" y="1567"/>
                </a:lnTo>
                <a:lnTo>
                  <a:pt x="528" y="1487"/>
                </a:lnTo>
                <a:lnTo>
                  <a:pt x="528" y="1487"/>
                </a:lnTo>
                <a:lnTo>
                  <a:pt x="501" y="1446"/>
                </a:lnTo>
                <a:lnTo>
                  <a:pt x="476" y="1405"/>
                </a:lnTo>
                <a:lnTo>
                  <a:pt x="451" y="1363"/>
                </a:lnTo>
                <a:lnTo>
                  <a:pt x="425" y="1321"/>
                </a:lnTo>
                <a:lnTo>
                  <a:pt x="402" y="1279"/>
                </a:lnTo>
                <a:lnTo>
                  <a:pt x="378" y="1235"/>
                </a:lnTo>
                <a:lnTo>
                  <a:pt x="355" y="1192"/>
                </a:lnTo>
                <a:lnTo>
                  <a:pt x="333" y="1148"/>
                </a:lnTo>
                <a:lnTo>
                  <a:pt x="311" y="1103"/>
                </a:lnTo>
                <a:lnTo>
                  <a:pt x="291" y="1058"/>
                </a:lnTo>
                <a:lnTo>
                  <a:pt x="270" y="1014"/>
                </a:lnTo>
                <a:lnTo>
                  <a:pt x="249" y="969"/>
                </a:lnTo>
                <a:lnTo>
                  <a:pt x="231" y="923"/>
                </a:lnTo>
                <a:lnTo>
                  <a:pt x="212" y="876"/>
                </a:lnTo>
                <a:lnTo>
                  <a:pt x="194" y="830"/>
                </a:lnTo>
                <a:lnTo>
                  <a:pt x="176" y="783"/>
                </a:lnTo>
                <a:lnTo>
                  <a:pt x="176" y="783"/>
                </a:lnTo>
                <a:lnTo>
                  <a:pt x="159" y="736"/>
                </a:lnTo>
                <a:lnTo>
                  <a:pt x="143" y="689"/>
                </a:lnTo>
                <a:lnTo>
                  <a:pt x="128" y="641"/>
                </a:lnTo>
                <a:lnTo>
                  <a:pt x="113" y="593"/>
                </a:lnTo>
                <a:lnTo>
                  <a:pt x="99" y="545"/>
                </a:lnTo>
                <a:lnTo>
                  <a:pt x="87" y="496"/>
                </a:lnTo>
                <a:lnTo>
                  <a:pt x="74" y="448"/>
                </a:lnTo>
                <a:lnTo>
                  <a:pt x="61" y="398"/>
                </a:lnTo>
                <a:lnTo>
                  <a:pt x="61" y="398"/>
                </a:lnTo>
                <a:lnTo>
                  <a:pt x="51" y="349"/>
                </a:lnTo>
                <a:lnTo>
                  <a:pt x="41" y="299"/>
                </a:lnTo>
                <a:lnTo>
                  <a:pt x="31" y="250"/>
                </a:lnTo>
                <a:lnTo>
                  <a:pt x="23" y="200"/>
                </a:lnTo>
                <a:lnTo>
                  <a:pt x="23" y="200"/>
                </a:lnTo>
                <a:lnTo>
                  <a:pt x="15" y="151"/>
                </a:lnTo>
                <a:lnTo>
                  <a:pt x="8" y="100"/>
                </a:lnTo>
                <a:lnTo>
                  <a:pt x="8" y="100"/>
                </a:lnTo>
                <a:lnTo>
                  <a:pt x="4" y="49"/>
                </a:lnTo>
                <a:lnTo>
                  <a:pt x="0" y="0"/>
                </a:lnTo>
                <a:lnTo>
                  <a:pt x="0" y="0"/>
                </a:lnTo>
                <a:lnTo>
                  <a:pt x="8" y="49"/>
                </a:lnTo>
                <a:lnTo>
                  <a:pt x="19" y="98"/>
                </a:lnTo>
                <a:lnTo>
                  <a:pt x="19" y="98"/>
                </a:lnTo>
                <a:lnTo>
                  <a:pt x="30" y="146"/>
                </a:lnTo>
                <a:lnTo>
                  <a:pt x="42" y="194"/>
                </a:lnTo>
                <a:lnTo>
                  <a:pt x="42" y="194"/>
                </a:lnTo>
                <a:lnTo>
                  <a:pt x="56" y="242"/>
                </a:lnTo>
                <a:lnTo>
                  <a:pt x="69" y="289"/>
                </a:lnTo>
                <a:lnTo>
                  <a:pt x="83" y="336"/>
                </a:lnTo>
                <a:lnTo>
                  <a:pt x="99" y="382"/>
                </a:lnTo>
                <a:lnTo>
                  <a:pt x="99" y="382"/>
                </a:lnTo>
                <a:lnTo>
                  <a:pt x="115" y="428"/>
                </a:lnTo>
                <a:lnTo>
                  <a:pt x="132" y="474"/>
                </a:lnTo>
                <a:lnTo>
                  <a:pt x="150" y="519"/>
                </a:lnTo>
                <a:lnTo>
                  <a:pt x="167" y="564"/>
                </a:lnTo>
                <a:lnTo>
                  <a:pt x="187" y="608"/>
                </a:lnTo>
                <a:lnTo>
                  <a:pt x="205" y="652"/>
                </a:lnTo>
                <a:lnTo>
                  <a:pt x="226" y="696"/>
                </a:lnTo>
                <a:lnTo>
                  <a:pt x="246" y="738"/>
                </a:lnTo>
                <a:lnTo>
                  <a:pt x="246" y="738"/>
                </a:lnTo>
                <a:lnTo>
                  <a:pt x="268" y="781"/>
                </a:lnTo>
                <a:lnTo>
                  <a:pt x="289" y="822"/>
                </a:lnTo>
                <a:lnTo>
                  <a:pt x="311" y="864"/>
                </a:lnTo>
                <a:lnTo>
                  <a:pt x="334" y="905"/>
                </a:lnTo>
                <a:lnTo>
                  <a:pt x="357" y="946"/>
                </a:lnTo>
                <a:lnTo>
                  <a:pt x="380" y="986"/>
                </a:lnTo>
                <a:lnTo>
                  <a:pt x="405" y="1025"/>
                </a:lnTo>
                <a:lnTo>
                  <a:pt x="430" y="1064"/>
                </a:lnTo>
                <a:lnTo>
                  <a:pt x="481" y="1140"/>
                </a:lnTo>
                <a:lnTo>
                  <a:pt x="534" y="1214"/>
                </a:lnTo>
                <a:lnTo>
                  <a:pt x="588" y="1287"/>
                </a:lnTo>
                <a:lnTo>
                  <a:pt x="644" y="1356"/>
                </a:lnTo>
                <a:lnTo>
                  <a:pt x="644" y="1356"/>
                </a:lnTo>
                <a:lnTo>
                  <a:pt x="702" y="1424"/>
                </a:lnTo>
                <a:lnTo>
                  <a:pt x="762" y="1489"/>
                </a:lnTo>
                <a:lnTo>
                  <a:pt x="822" y="1552"/>
                </a:lnTo>
                <a:lnTo>
                  <a:pt x="884" y="1613"/>
                </a:lnTo>
                <a:lnTo>
                  <a:pt x="947" y="1671"/>
                </a:lnTo>
                <a:lnTo>
                  <a:pt x="1013" y="1728"/>
                </a:lnTo>
                <a:lnTo>
                  <a:pt x="1079" y="1782"/>
                </a:lnTo>
                <a:lnTo>
                  <a:pt x="1145" y="1834"/>
                </a:lnTo>
                <a:lnTo>
                  <a:pt x="1145" y="1834"/>
                </a:lnTo>
                <a:lnTo>
                  <a:pt x="1213" y="1883"/>
                </a:lnTo>
                <a:lnTo>
                  <a:pt x="1281" y="1932"/>
                </a:lnTo>
                <a:lnTo>
                  <a:pt x="1352" y="1977"/>
                </a:lnTo>
                <a:lnTo>
                  <a:pt x="1422" y="2021"/>
                </a:lnTo>
                <a:lnTo>
                  <a:pt x="1493" y="2062"/>
                </a:lnTo>
                <a:lnTo>
                  <a:pt x="1565" y="2101"/>
                </a:lnTo>
                <a:lnTo>
                  <a:pt x="1638" y="2139"/>
                </a:lnTo>
                <a:lnTo>
                  <a:pt x="1711" y="2175"/>
                </a:lnTo>
                <a:lnTo>
                  <a:pt x="1711" y="2175"/>
                </a:lnTo>
                <a:lnTo>
                  <a:pt x="1785" y="2208"/>
                </a:lnTo>
                <a:lnTo>
                  <a:pt x="1860" y="2241"/>
                </a:lnTo>
                <a:lnTo>
                  <a:pt x="1934" y="2271"/>
                </a:lnTo>
                <a:lnTo>
                  <a:pt x="2009" y="2299"/>
                </a:lnTo>
                <a:lnTo>
                  <a:pt x="2085" y="2326"/>
                </a:lnTo>
                <a:lnTo>
                  <a:pt x="2161" y="2350"/>
                </a:lnTo>
                <a:lnTo>
                  <a:pt x="2237" y="2374"/>
                </a:lnTo>
                <a:lnTo>
                  <a:pt x="2315" y="2396"/>
                </a:lnTo>
                <a:lnTo>
                  <a:pt x="2315" y="2396"/>
                </a:lnTo>
                <a:lnTo>
                  <a:pt x="2392" y="2416"/>
                </a:lnTo>
                <a:lnTo>
                  <a:pt x="2469" y="2434"/>
                </a:lnTo>
                <a:lnTo>
                  <a:pt x="2547" y="2452"/>
                </a:lnTo>
                <a:lnTo>
                  <a:pt x="2624" y="2468"/>
                </a:lnTo>
                <a:lnTo>
                  <a:pt x="2703" y="2483"/>
                </a:lnTo>
                <a:lnTo>
                  <a:pt x="2781" y="2495"/>
                </a:lnTo>
                <a:lnTo>
                  <a:pt x="2860" y="2508"/>
                </a:lnTo>
                <a:lnTo>
                  <a:pt x="2938" y="2518"/>
                </a:lnTo>
                <a:lnTo>
                  <a:pt x="2938" y="2518"/>
                </a:lnTo>
                <a:lnTo>
                  <a:pt x="3016" y="2528"/>
                </a:lnTo>
                <a:lnTo>
                  <a:pt x="3096" y="2536"/>
                </a:lnTo>
                <a:lnTo>
                  <a:pt x="3174" y="2543"/>
                </a:lnTo>
                <a:lnTo>
                  <a:pt x="3252" y="2548"/>
                </a:lnTo>
                <a:lnTo>
                  <a:pt x="3332" y="2553"/>
                </a:lnTo>
                <a:lnTo>
                  <a:pt x="3411" y="2556"/>
                </a:lnTo>
                <a:lnTo>
                  <a:pt x="3490" y="2560"/>
                </a:lnTo>
                <a:lnTo>
                  <a:pt x="3569" y="2561"/>
                </a:lnTo>
                <a:lnTo>
                  <a:pt x="3569" y="2561"/>
                </a:lnTo>
                <a:lnTo>
                  <a:pt x="3725" y="2562"/>
                </a:lnTo>
                <a:lnTo>
                  <a:pt x="3802" y="2561"/>
                </a:lnTo>
                <a:lnTo>
                  <a:pt x="3880" y="2560"/>
                </a:lnTo>
                <a:lnTo>
                  <a:pt x="3957" y="2558"/>
                </a:lnTo>
                <a:lnTo>
                  <a:pt x="4036" y="2554"/>
                </a:lnTo>
                <a:lnTo>
                  <a:pt x="4113" y="2551"/>
                </a:lnTo>
                <a:lnTo>
                  <a:pt x="4191" y="2545"/>
                </a:lnTo>
                <a:lnTo>
                  <a:pt x="4191" y="2371"/>
                </a:lnTo>
                <a:lnTo>
                  <a:pt x="4938" y="2920"/>
                </a:lnTo>
                <a:close/>
              </a:path>
            </a:pathLst>
          </a:custGeom>
          <a:solidFill>
            <a:srgbClr val="4BC3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4910668" y="2377481"/>
            <a:ext cx="465667" cy="787401"/>
            <a:chOff x="3683001" y="1849438"/>
            <a:chExt cx="349250" cy="590551"/>
          </a:xfrm>
        </p:grpSpPr>
        <p:sp>
          <p:nvSpPr>
            <p:cNvPr id="66" name="Freeform 36"/>
            <p:cNvSpPr>
              <a:spLocks noEditPoints="1"/>
            </p:cNvSpPr>
            <p:nvPr userDrawn="1"/>
          </p:nvSpPr>
          <p:spPr bwMode="auto">
            <a:xfrm>
              <a:off x="3683001" y="1849438"/>
              <a:ext cx="349250" cy="460375"/>
            </a:xfrm>
            <a:custGeom>
              <a:avLst/>
              <a:gdLst>
                <a:gd name="T0" fmla="*/ 311 w 440"/>
                <a:gd name="T1" fmla="*/ 567 h 580"/>
                <a:gd name="T2" fmla="*/ 301 w 440"/>
                <a:gd name="T3" fmla="*/ 579 h 580"/>
                <a:gd name="T4" fmla="*/ 146 w 440"/>
                <a:gd name="T5" fmla="*/ 580 h 580"/>
                <a:gd name="T6" fmla="*/ 139 w 440"/>
                <a:gd name="T7" fmla="*/ 579 h 580"/>
                <a:gd name="T8" fmla="*/ 129 w 440"/>
                <a:gd name="T9" fmla="*/ 567 h 580"/>
                <a:gd name="T10" fmla="*/ 128 w 440"/>
                <a:gd name="T11" fmla="*/ 521 h 580"/>
                <a:gd name="T12" fmla="*/ 123 w 440"/>
                <a:gd name="T13" fmla="*/ 488 h 580"/>
                <a:gd name="T14" fmla="*/ 98 w 440"/>
                <a:gd name="T15" fmla="*/ 436 h 580"/>
                <a:gd name="T16" fmla="*/ 65 w 440"/>
                <a:gd name="T17" fmla="*/ 383 h 580"/>
                <a:gd name="T18" fmla="*/ 31 w 440"/>
                <a:gd name="T19" fmla="*/ 334 h 580"/>
                <a:gd name="T20" fmla="*/ 21 w 440"/>
                <a:gd name="T21" fmla="*/ 313 h 580"/>
                <a:gd name="T22" fmla="*/ 5 w 440"/>
                <a:gd name="T23" fmla="*/ 268 h 580"/>
                <a:gd name="T24" fmla="*/ 0 w 440"/>
                <a:gd name="T25" fmla="*/ 221 h 580"/>
                <a:gd name="T26" fmla="*/ 10 w 440"/>
                <a:gd name="T27" fmla="*/ 155 h 580"/>
                <a:gd name="T28" fmla="*/ 38 w 440"/>
                <a:gd name="T29" fmla="*/ 98 h 580"/>
                <a:gd name="T30" fmla="*/ 81 w 440"/>
                <a:gd name="T31" fmla="*/ 50 h 580"/>
                <a:gd name="T32" fmla="*/ 135 w 440"/>
                <a:gd name="T33" fmla="*/ 17 h 580"/>
                <a:gd name="T34" fmla="*/ 198 w 440"/>
                <a:gd name="T35" fmla="*/ 1 h 580"/>
                <a:gd name="T36" fmla="*/ 243 w 440"/>
                <a:gd name="T37" fmla="*/ 1 h 580"/>
                <a:gd name="T38" fmla="*/ 305 w 440"/>
                <a:gd name="T39" fmla="*/ 17 h 580"/>
                <a:gd name="T40" fmla="*/ 361 w 440"/>
                <a:gd name="T41" fmla="*/ 50 h 580"/>
                <a:gd name="T42" fmla="*/ 403 w 440"/>
                <a:gd name="T43" fmla="*/ 98 h 580"/>
                <a:gd name="T44" fmla="*/ 431 w 440"/>
                <a:gd name="T45" fmla="*/ 155 h 580"/>
                <a:gd name="T46" fmla="*/ 440 w 440"/>
                <a:gd name="T47" fmla="*/ 221 h 580"/>
                <a:gd name="T48" fmla="*/ 436 w 440"/>
                <a:gd name="T49" fmla="*/ 268 h 580"/>
                <a:gd name="T50" fmla="*/ 419 w 440"/>
                <a:gd name="T51" fmla="*/ 313 h 580"/>
                <a:gd name="T52" fmla="*/ 409 w 440"/>
                <a:gd name="T53" fmla="*/ 334 h 580"/>
                <a:gd name="T54" fmla="*/ 377 w 440"/>
                <a:gd name="T55" fmla="*/ 383 h 580"/>
                <a:gd name="T56" fmla="*/ 342 w 440"/>
                <a:gd name="T57" fmla="*/ 436 h 580"/>
                <a:gd name="T58" fmla="*/ 318 w 440"/>
                <a:gd name="T59" fmla="*/ 488 h 580"/>
                <a:gd name="T60" fmla="*/ 312 w 440"/>
                <a:gd name="T61" fmla="*/ 521 h 580"/>
                <a:gd name="T62" fmla="*/ 220 w 440"/>
                <a:gd name="T63" fmla="*/ 12 h 580"/>
                <a:gd name="T64" fmla="*/ 159 w 440"/>
                <a:gd name="T65" fmla="*/ 22 h 580"/>
                <a:gd name="T66" fmla="*/ 104 w 440"/>
                <a:gd name="T67" fmla="*/ 48 h 580"/>
                <a:gd name="T68" fmla="*/ 60 w 440"/>
                <a:gd name="T69" fmla="*/ 88 h 580"/>
                <a:gd name="T70" fmla="*/ 29 w 440"/>
                <a:gd name="T71" fmla="*/ 139 h 580"/>
                <a:gd name="T72" fmla="*/ 14 w 440"/>
                <a:gd name="T73" fmla="*/ 199 h 580"/>
                <a:gd name="T74" fmla="*/ 14 w 440"/>
                <a:gd name="T75" fmla="*/ 243 h 580"/>
                <a:gd name="T76" fmla="*/ 32 w 440"/>
                <a:gd name="T77" fmla="*/ 309 h 580"/>
                <a:gd name="T78" fmla="*/ 34 w 440"/>
                <a:gd name="T79" fmla="*/ 311 h 580"/>
                <a:gd name="T80" fmla="*/ 52 w 440"/>
                <a:gd name="T81" fmla="*/ 343 h 580"/>
                <a:gd name="T82" fmla="*/ 75 w 440"/>
                <a:gd name="T83" fmla="*/ 377 h 580"/>
                <a:gd name="T84" fmla="*/ 111 w 440"/>
                <a:gd name="T85" fmla="*/ 433 h 580"/>
                <a:gd name="T86" fmla="*/ 135 w 440"/>
                <a:gd name="T87" fmla="*/ 486 h 580"/>
                <a:gd name="T88" fmla="*/ 141 w 440"/>
                <a:gd name="T89" fmla="*/ 521 h 580"/>
                <a:gd name="T90" fmla="*/ 142 w 440"/>
                <a:gd name="T91" fmla="*/ 565 h 580"/>
                <a:gd name="T92" fmla="*/ 146 w 440"/>
                <a:gd name="T93" fmla="*/ 569 h 580"/>
                <a:gd name="T94" fmla="*/ 296 w 440"/>
                <a:gd name="T95" fmla="*/ 568 h 580"/>
                <a:gd name="T96" fmla="*/ 300 w 440"/>
                <a:gd name="T97" fmla="*/ 563 h 580"/>
                <a:gd name="T98" fmla="*/ 300 w 440"/>
                <a:gd name="T99" fmla="*/ 511 h 580"/>
                <a:gd name="T100" fmla="*/ 312 w 440"/>
                <a:gd name="T101" fmla="*/ 469 h 580"/>
                <a:gd name="T102" fmla="*/ 341 w 440"/>
                <a:gd name="T103" fmla="*/ 415 h 580"/>
                <a:gd name="T104" fmla="*/ 388 w 440"/>
                <a:gd name="T105" fmla="*/ 343 h 580"/>
                <a:gd name="T106" fmla="*/ 399 w 440"/>
                <a:gd name="T107" fmla="*/ 327 h 580"/>
                <a:gd name="T108" fmla="*/ 408 w 440"/>
                <a:gd name="T109" fmla="*/ 310 h 580"/>
                <a:gd name="T110" fmla="*/ 417 w 440"/>
                <a:gd name="T111" fmla="*/ 287 h 580"/>
                <a:gd name="T112" fmla="*/ 429 w 440"/>
                <a:gd name="T113" fmla="*/ 221 h 580"/>
                <a:gd name="T114" fmla="*/ 424 w 440"/>
                <a:gd name="T115" fmla="*/ 178 h 580"/>
                <a:gd name="T116" fmla="*/ 403 w 440"/>
                <a:gd name="T117" fmla="*/ 122 h 580"/>
                <a:gd name="T118" fmla="*/ 368 w 440"/>
                <a:gd name="T119" fmla="*/ 73 h 580"/>
                <a:gd name="T120" fmla="*/ 319 w 440"/>
                <a:gd name="T121" fmla="*/ 38 h 580"/>
                <a:gd name="T122" fmla="*/ 262 w 440"/>
                <a:gd name="T123" fmla="*/ 17 h 580"/>
                <a:gd name="T124" fmla="*/ 220 w 440"/>
                <a:gd name="T125" fmla="*/ 1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580">
                  <a:moveTo>
                    <a:pt x="312" y="563"/>
                  </a:moveTo>
                  <a:lnTo>
                    <a:pt x="312" y="563"/>
                  </a:lnTo>
                  <a:lnTo>
                    <a:pt x="311" y="567"/>
                  </a:lnTo>
                  <a:lnTo>
                    <a:pt x="311" y="570"/>
                  </a:lnTo>
                  <a:lnTo>
                    <a:pt x="307" y="576"/>
                  </a:lnTo>
                  <a:lnTo>
                    <a:pt x="301" y="579"/>
                  </a:lnTo>
                  <a:lnTo>
                    <a:pt x="297" y="580"/>
                  </a:lnTo>
                  <a:lnTo>
                    <a:pt x="294" y="580"/>
                  </a:lnTo>
                  <a:lnTo>
                    <a:pt x="146" y="580"/>
                  </a:lnTo>
                  <a:lnTo>
                    <a:pt x="146" y="580"/>
                  </a:lnTo>
                  <a:lnTo>
                    <a:pt x="143" y="580"/>
                  </a:lnTo>
                  <a:lnTo>
                    <a:pt x="139" y="579"/>
                  </a:lnTo>
                  <a:lnTo>
                    <a:pt x="134" y="576"/>
                  </a:lnTo>
                  <a:lnTo>
                    <a:pt x="130" y="570"/>
                  </a:lnTo>
                  <a:lnTo>
                    <a:pt x="129" y="567"/>
                  </a:lnTo>
                  <a:lnTo>
                    <a:pt x="128" y="563"/>
                  </a:lnTo>
                  <a:lnTo>
                    <a:pt x="128" y="521"/>
                  </a:lnTo>
                  <a:lnTo>
                    <a:pt x="128" y="521"/>
                  </a:lnTo>
                  <a:lnTo>
                    <a:pt x="128" y="512"/>
                  </a:lnTo>
                  <a:lnTo>
                    <a:pt x="127" y="504"/>
                  </a:lnTo>
                  <a:lnTo>
                    <a:pt x="123" y="488"/>
                  </a:lnTo>
                  <a:lnTo>
                    <a:pt x="116" y="472"/>
                  </a:lnTo>
                  <a:lnTo>
                    <a:pt x="108" y="455"/>
                  </a:lnTo>
                  <a:lnTo>
                    <a:pt x="98" y="436"/>
                  </a:lnTo>
                  <a:lnTo>
                    <a:pt x="88" y="419"/>
                  </a:lnTo>
                  <a:lnTo>
                    <a:pt x="65" y="383"/>
                  </a:lnTo>
                  <a:lnTo>
                    <a:pt x="65" y="383"/>
                  </a:lnTo>
                  <a:lnTo>
                    <a:pt x="43" y="350"/>
                  </a:lnTo>
                  <a:lnTo>
                    <a:pt x="43" y="350"/>
                  </a:lnTo>
                  <a:lnTo>
                    <a:pt x="31" y="334"/>
                  </a:lnTo>
                  <a:lnTo>
                    <a:pt x="22" y="317"/>
                  </a:lnTo>
                  <a:lnTo>
                    <a:pt x="22" y="317"/>
                  </a:lnTo>
                  <a:lnTo>
                    <a:pt x="21" y="313"/>
                  </a:lnTo>
                  <a:lnTo>
                    <a:pt x="21" y="313"/>
                  </a:lnTo>
                  <a:lnTo>
                    <a:pt x="12" y="291"/>
                  </a:lnTo>
                  <a:lnTo>
                    <a:pt x="5" y="268"/>
                  </a:lnTo>
                  <a:lnTo>
                    <a:pt x="1" y="24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198"/>
                  </a:lnTo>
                  <a:lnTo>
                    <a:pt x="5" y="176"/>
                  </a:lnTo>
                  <a:lnTo>
                    <a:pt x="10" y="155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8" y="98"/>
                  </a:lnTo>
                  <a:lnTo>
                    <a:pt x="51" y="80"/>
                  </a:lnTo>
                  <a:lnTo>
                    <a:pt x="65" y="64"/>
                  </a:lnTo>
                  <a:lnTo>
                    <a:pt x="81" y="50"/>
                  </a:lnTo>
                  <a:lnTo>
                    <a:pt x="97" y="38"/>
                  </a:lnTo>
                  <a:lnTo>
                    <a:pt x="115" y="26"/>
                  </a:lnTo>
                  <a:lnTo>
                    <a:pt x="135" y="17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1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3" y="1"/>
                  </a:lnTo>
                  <a:lnTo>
                    <a:pt x="265" y="4"/>
                  </a:lnTo>
                  <a:lnTo>
                    <a:pt x="286" y="10"/>
                  </a:lnTo>
                  <a:lnTo>
                    <a:pt x="305" y="17"/>
                  </a:lnTo>
                  <a:lnTo>
                    <a:pt x="325" y="26"/>
                  </a:lnTo>
                  <a:lnTo>
                    <a:pt x="343" y="38"/>
                  </a:lnTo>
                  <a:lnTo>
                    <a:pt x="361" y="50"/>
                  </a:lnTo>
                  <a:lnTo>
                    <a:pt x="376" y="64"/>
                  </a:lnTo>
                  <a:lnTo>
                    <a:pt x="391" y="80"/>
                  </a:lnTo>
                  <a:lnTo>
                    <a:pt x="403" y="98"/>
                  </a:lnTo>
                  <a:lnTo>
                    <a:pt x="414" y="115"/>
                  </a:lnTo>
                  <a:lnTo>
                    <a:pt x="423" y="135"/>
                  </a:lnTo>
                  <a:lnTo>
                    <a:pt x="431" y="155"/>
                  </a:lnTo>
                  <a:lnTo>
                    <a:pt x="436" y="176"/>
                  </a:lnTo>
                  <a:lnTo>
                    <a:pt x="439" y="198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39" y="244"/>
                  </a:lnTo>
                  <a:lnTo>
                    <a:pt x="436" y="268"/>
                  </a:lnTo>
                  <a:lnTo>
                    <a:pt x="429" y="291"/>
                  </a:lnTo>
                  <a:lnTo>
                    <a:pt x="419" y="313"/>
                  </a:lnTo>
                  <a:lnTo>
                    <a:pt x="419" y="313"/>
                  </a:lnTo>
                  <a:lnTo>
                    <a:pt x="418" y="317"/>
                  </a:lnTo>
                  <a:lnTo>
                    <a:pt x="418" y="317"/>
                  </a:lnTo>
                  <a:lnTo>
                    <a:pt x="409" y="334"/>
                  </a:lnTo>
                  <a:lnTo>
                    <a:pt x="398" y="350"/>
                  </a:lnTo>
                  <a:lnTo>
                    <a:pt x="398" y="350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53" y="419"/>
                  </a:lnTo>
                  <a:lnTo>
                    <a:pt x="342" y="436"/>
                  </a:lnTo>
                  <a:lnTo>
                    <a:pt x="332" y="455"/>
                  </a:lnTo>
                  <a:lnTo>
                    <a:pt x="324" y="472"/>
                  </a:lnTo>
                  <a:lnTo>
                    <a:pt x="318" y="488"/>
                  </a:lnTo>
                  <a:lnTo>
                    <a:pt x="313" y="504"/>
                  </a:lnTo>
                  <a:lnTo>
                    <a:pt x="312" y="512"/>
                  </a:lnTo>
                  <a:lnTo>
                    <a:pt x="312" y="521"/>
                  </a:lnTo>
                  <a:lnTo>
                    <a:pt x="312" y="563"/>
                  </a:lnTo>
                  <a:close/>
                  <a:moveTo>
                    <a:pt x="220" y="12"/>
                  </a:moveTo>
                  <a:lnTo>
                    <a:pt x="220" y="12"/>
                  </a:lnTo>
                  <a:lnTo>
                    <a:pt x="199" y="14"/>
                  </a:lnTo>
                  <a:lnTo>
                    <a:pt x="179" y="17"/>
                  </a:lnTo>
                  <a:lnTo>
                    <a:pt x="159" y="22"/>
                  </a:lnTo>
                  <a:lnTo>
                    <a:pt x="139" y="29"/>
                  </a:lnTo>
                  <a:lnTo>
                    <a:pt x="121" y="38"/>
                  </a:lnTo>
                  <a:lnTo>
                    <a:pt x="104" y="48"/>
                  </a:lnTo>
                  <a:lnTo>
                    <a:pt x="88" y="60"/>
                  </a:lnTo>
                  <a:lnTo>
                    <a:pt x="74" y="73"/>
                  </a:lnTo>
                  <a:lnTo>
                    <a:pt x="60" y="88"/>
                  </a:lnTo>
                  <a:lnTo>
                    <a:pt x="47" y="105"/>
                  </a:lnTo>
                  <a:lnTo>
                    <a:pt x="37" y="122"/>
                  </a:lnTo>
                  <a:lnTo>
                    <a:pt x="29" y="139"/>
                  </a:lnTo>
                  <a:lnTo>
                    <a:pt x="22" y="159"/>
                  </a:lnTo>
                  <a:lnTo>
                    <a:pt x="16" y="178"/>
                  </a:lnTo>
                  <a:lnTo>
                    <a:pt x="14" y="199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4" y="243"/>
                  </a:lnTo>
                  <a:lnTo>
                    <a:pt x="17" y="266"/>
                  </a:lnTo>
                  <a:lnTo>
                    <a:pt x="23" y="287"/>
                  </a:lnTo>
                  <a:lnTo>
                    <a:pt x="32" y="309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43" y="327"/>
                  </a:lnTo>
                  <a:lnTo>
                    <a:pt x="52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75" y="377"/>
                  </a:lnTo>
                  <a:lnTo>
                    <a:pt x="75" y="377"/>
                  </a:lnTo>
                  <a:lnTo>
                    <a:pt x="99" y="415"/>
                  </a:lnTo>
                  <a:lnTo>
                    <a:pt x="111" y="433"/>
                  </a:lnTo>
                  <a:lnTo>
                    <a:pt x="120" y="451"/>
                  </a:lnTo>
                  <a:lnTo>
                    <a:pt x="129" y="469"/>
                  </a:lnTo>
                  <a:lnTo>
                    <a:pt x="135" y="486"/>
                  </a:lnTo>
                  <a:lnTo>
                    <a:pt x="139" y="503"/>
                  </a:lnTo>
                  <a:lnTo>
                    <a:pt x="141" y="511"/>
                  </a:lnTo>
                  <a:lnTo>
                    <a:pt x="141" y="521"/>
                  </a:lnTo>
                  <a:lnTo>
                    <a:pt x="141" y="563"/>
                  </a:lnTo>
                  <a:lnTo>
                    <a:pt x="141" y="563"/>
                  </a:lnTo>
                  <a:lnTo>
                    <a:pt x="142" y="565"/>
                  </a:lnTo>
                  <a:lnTo>
                    <a:pt x="143" y="567"/>
                  </a:lnTo>
                  <a:lnTo>
                    <a:pt x="144" y="568"/>
                  </a:lnTo>
                  <a:lnTo>
                    <a:pt x="14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6" y="568"/>
                  </a:lnTo>
                  <a:lnTo>
                    <a:pt x="298" y="567"/>
                  </a:lnTo>
                  <a:lnTo>
                    <a:pt x="300" y="565"/>
                  </a:lnTo>
                  <a:lnTo>
                    <a:pt x="300" y="563"/>
                  </a:lnTo>
                  <a:lnTo>
                    <a:pt x="300" y="521"/>
                  </a:lnTo>
                  <a:lnTo>
                    <a:pt x="300" y="521"/>
                  </a:lnTo>
                  <a:lnTo>
                    <a:pt x="300" y="511"/>
                  </a:lnTo>
                  <a:lnTo>
                    <a:pt x="301" y="503"/>
                  </a:lnTo>
                  <a:lnTo>
                    <a:pt x="305" y="486"/>
                  </a:lnTo>
                  <a:lnTo>
                    <a:pt x="312" y="469"/>
                  </a:lnTo>
                  <a:lnTo>
                    <a:pt x="320" y="451"/>
                  </a:lnTo>
                  <a:lnTo>
                    <a:pt x="330" y="433"/>
                  </a:lnTo>
                  <a:lnTo>
                    <a:pt x="341" y="415"/>
                  </a:lnTo>
                  <a:lnTo>
                    <a:pt x="366" y="377"/>
                  </a:lnTo>
                  <a:lnTo>
                    <a:pt x="366" y="377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99" y="327"/>
                  </a:lnTo>
                  <a:lnTo>
                    <a:pt x="408" y="311"/>
                  </a:lnTo>
                  <a:lnTo>
                    <a:pt x="408" y="310"/>
                  </a:lnTo>
                  <a:lnTo>
                    <a:pt x="408" y="310"/>
                  </a:lnTo>
                  <a:lnTo>
                    <a:pt x="409" y="309"/>
                  </a:lnTo>
                  <a:lnTo>
                    <a:pt x="409" y="309"/>
                  </a:lnTo>
                  <a:lnTo>
                    <a:pt x="417" y="287"/>
                  </a:lnTo>
                  <a:lnTo>
                    <a:pt x="423" y="266"/>
                  </a:lnTo>
                  <a:lnTo>
                    <a:pt x="427" y="243"/>
                  </a:lnTo>
                  <a:lnTo>
                    <a:pt x="429" y="221"/>
                  </a:lnTo>
                  <a:lnTo>
                    <a:pt x="429" y="221"/>
                  </a:lnTo>
                  <a:lnTo>
                    <a:pt x="427" y="199"/>
                  </a:lnTo>
                  <a:lnTo>
                    <a:pt x="424" y="178"/>
                  </a:lnTo>
                  <a:lnTo>
                    <a:pt x="419" y="159"/>
                  </a:lnTo>
                  <a:lnTo>
                    <a:pt x="411" y="139"/>
                  </a:lnTo>
                  <a:lnTo>
                    <a:pt x="403" y="122"/>
                  </a:lnTo>
                  <a:lnTo>
                    <a:pt x="393" y="105"/>
                  </a:lnTo>
                  <a:lnTo>
                    <a:pt x="380" y="88"/>
                  </a:lnTo>
                  <a:lnTo>
                    <a:pt x="368" y="73"/>
                  </a:lnTo>
                  <a:lnTo>
                    <a:pt x="353" y="60"/>
                  </a:lnTo>
                  <a:lnTo>
                    <a:pt x="336" y="48"/>
                  </a:lnTo>
                  <a:lnTo>
                    <a:pt x="319" y="38"/>
                  </a:lnTo>
                  <a:lnTo>
                    <a:pt x="301" y="29"/>
                  </a:lnTo>
                  <a:lnTo>
                    <a:pt x="282" y="22"/>
                  </a:lnTo>
                  <a:lnTo>
                    <a:pt x="262" y="17"/>
                  </a:lnTo>
                  <a:lnTo>
                    <a:pt x="242" y="14"/>
                  </a:lnTo>
                  <a:lnTo>
                    <a:pt x="220" y="12"/>
                  </a:lnTo>
                  <a:lnTo>
                    <a:pt x="220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7"/>
            <p:cNvSpPr>
              <a:spLocks noEditPoints="1"/>
            </p:cNvSpPr>
            <p:nvPr userDrawn="1"/>
          </p:nvSpPr>
          <p:spPr bwMode="auto">
            <a:xfrm>
              <a:off x="3783013" y="2327276"/>
              <a:ext cx="147638" cy="30163"/>
            </a:xfrm>
            <a:custGeom>
              <a:avLst/>
              <a:gdLst>
                <a:gd name="T0" fmla="*/ 169 w 184"/>
                <a:gd name="T1" fmla="*/ 39 h 39"/>
                <a:gd name="T2" fmla="*/ 15 w 184"/>
                <a:gd name="T3" fmla="*/ 39 h 39"/>
                <a:gd name="T4" fmla="*/ 15 w 184"/>
                <a:gd name="T5" fmla="*/ 39 h 39"/>
                <a:gd name="T6" fmla="*/ 9 w 184"/>
                <a:gd name="T7" fmla="*/ 38 h 39"/>
                <a:gd name="T8" fmla="*/ 5 w 184"/>
                <a:gd name="T9" fmla="*/ 35 h 39"/>
                <a:gd name="T10" fmla="*/ 1 w 184"/>
                <a:gd name="T11" fmla="*/ 30 h 39"/>
                <a:gd name="T12" fmla="*/ 0 w 184"/>
                <a:gd name="T13" fmla="*/ 24 h 39"/>
                <a:gd name="T14" fmla="*/ 0 w 184"/>
                <a:gd name="T15" fmla="*/ 15 h 39"/>
                <a:gd name="T16" fmla="*/ 0 w 184"/>
                <a:gd name="T17" fmla="*/ 15 h 39"/>
                <a:gd name="T18" fmla="*/ 1 w 184"/>
                <a:gd name="T19" fmla="*/ 9 h 39"/>
                <a:gd name="T20" fmla="*/ 5 w 184"/>
                <a:gd name="T21" fmla="*/ 5 h 39"/>
                <a:gd name="T22" fmla="*/ 9 w 184"/>
                <a:gd name="T23" fmla="*/ 1 h 39"/>
                <a:gd name="T24" fmla="*/ 15 w 184"/>
                <a:gd name="T25" fmla="*/ 0 h 39"/>
                <a:gd name="T26" fmla="*/ 169 w 184"/>
                <a:gd name="T27" fmla="*/ 0 h 39"/>
                <a:gd name="T28" fmla="*/ 169 w 184"/>
                <a:gd name="T29" fmla="*/ 0 h 39"/>
                <a:gd name="T30" fmla="*/ 175 w 184"/>
                <a:gd name="T31" fmla="*/ 1 h 39"/>
                <a:gd name="T32" fmla="*/ 180 w 184"/>
                <a:gd name="T33" fmla="*/ 5 h 39"/>
                <a:gd name="T34" fmla="*/ 183 w 184"/>
                <a:gd name="T35" fmla="*/ 9 h 39"/>
                <a:gd name="T36" fmla="*/ 184 w 184"/>
                <a:gd name="T37" fmla="*/ 15 h 39"/>
                <a:gd name="T38" fmla="*/ 184 w 184"/>
                <a:gd name="T39" fmla="*/ 24 h 39"/>
                <a:gd name="T40" fmla="*/ 184 w 184"/>
                <a:gd name="T41" fmla="*/ 24 h 39"/>
                <a:gd name="T42" fmla="*/ 183 w 184"/>
                <a:gd name="T43" fmla="*/ 30 h 39"/>
                <a:gd name="T44" fmla="*/ 180 w 184"/>
                <a:gd name="T45" fmla="*/ 35 h 39"/>
                <a:gd name="T46" fmla="*/ 175 w 184"/>
                <a:gd name="T47" fmla="*/ 38 h 39"/>
                <a:gd name="T48" fmla="*/ 169 w 184"/>
                <a:gd name="T49" fmla="*/ 39 h 39"/>
                <a:gd name="T50" fmla="*/ 169 w 184"/>
                <a:gd name="T51" fmla="*/ 39 h 39"/>
                <a:gd name="T52" fmla="*/ 15 w 184"/>
                <a:gd name="T53" fmla="*/ 13 h 39"/>
                <a:gd name="T54" fmla="*/ 15 w 184"/>
                <a:gd name="T55" fmla="*/ 13 h 39"/>
                <a:gd name="T56" fmla="*/ 14 w 184"/>
                <a:gd name="T57" fmla="*/ 13 h 39"/>
                <a:gd name="T58" fmla="*/ 13 w 184"/>
                <a:gd name="T59" fmla="*/ 15 h 39"/>
                <a:gd name="T60" fmla="*/ 13 w 184"/>
                <a:gd name="T61" fmla="*/ 24 h 39"/>
                <a:gd name="T62" fmla="*/ 13 w 184"/>
                <a:gd name="T63" fmla="*/ 24 h 39"/>
                <a:gd name="T64" fmla="*/ 14 w 184"/>
                <a:gd name="T65" fmla="*/ 27 h 39"/>
                <a:gd name="T66" fmla="*/ 15 w 184"/>
                <a:gd name="T67" fmla="*/ 27 h 39"/>
                <a:gd name="T68" fmla="*/ 169 w 184"/>
                <a:gd name="T69" fmla="*/ 27 h 39"/>
                <a:gd name="T70" fmla="*/ 169 w 184"/>
                <a:gd name="T71" fmla="*/ 27 h 39"/>
                <a:gd name="T72" fmla="*/ 172 w 184"/>
                <a:gd name="T73" fmla="*/ 27 h 39"/>
                <a:gd name="T74" fmla="*/ 172 w 184"/>
                <a:gd name="T75" fmla="*/ 24 h 39"/>
                <a:gd name="T76" fmla="*/ 172 w 184"/>
                <a:gd name="T77" fmla="*/ 15 h 39"/>
                <a:gd name="T78" fmla="*/ 172 w 184"/>
                <a:gd name="T79" fmla="*/ 15 h 39"/>
                <a:gd name="T80" fmla="*/ 172 w 184"/>
                <a:gd name="T81" fmla="*/ 13 h 39"/>
                <a:gd name="T82" fmla="*/ 169 w 184"/>
                <a:gd name="T83" fmla="*/ 13 h 39"/>
                <a:gd name="T84" fmla="*/ 15 w 184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9">
                  <a:moveTo>
                    <a:pt x="169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5" y="1"/>
                  </a:lnTo>
                  <a:lnTo>
                    <a:pt x="180" y="5"/>
                  </a:lnTo>
                  <a:lnTo>
                    <a:pt x="183" y="9"/>
                  </a:lnTo>
                  <a:lnTo>
                    <a:pt x="184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3" y="30"/>
                  </a:lnTo>
                  <a:lnTo>
                    <a:pt x="180" y="35"/>
                  </a:lnTo>
                  <a:lnTo>
                    <a:pt x="175" y="38"/>
                  </a:lnTo>
                  <a:lnTo>
                    <a:pt x="169" y="39"/>
                  </a:lnTo>
                  <a:lnTo>
                    <a:pt x="169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2" y="27"/>
                  </a:lnTo>
                  <a:lnTo>
                    <a:pt x="172" y="24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69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38"/>
            <p:cNvSpPr>
              <a:spLocks noEditPoints="1"/>
            </p:cNvSpPr>
            <p:nvPr userDrawn="1"/>
          </p:nvSpPr>
          <p:spPr bwMode="auto">
            <a:xfrm>
              <a:off x="3798888" y="2368551"/>
              <a:ext cx="115888" cy="30163"/>
            </a:xfrm>
            <a:custGeom>
              <a:avLst/>
              <a:gdLst>
                <a:gd name="T0" fmla="*/ 133 w 148"/>
                <a:gd name="T1" fmla="*/ 39 h 39"/>
                <a:gd name="T2" fmla="*/ 15 w 148"/>
                <a:gd name="T3" fmla="*/ 39 h 39"/>
                <a:gd name="T4" fmla="*/ 15 w 148"/>
                <a:gd name="T5" fmla="*/ 39 h 39"/>
                <a:gd name="T6" fmla="*/ 10 w 148"/>
                <a:gd name="T7" fmla="*/ 38 h 39"/>
                <a:gd name="T8" fmla="*/ 5 w 148"/>
                <a:gd name="T9" fmla="*/ 35 h 39"/>
                <a:gd name="T10" fmla="*/ 2 w 148"/>
                <a:gd name="T11" fmla="*/ 30 h 39"/>
                <a:gd name="T12" fmla="*/ 0 w 148"/>
                <a:gd name="T13" fmla="*/ 25 h 39"/>
                <a:gd name="T14" fmla="*/ 0 w 148"/>
                <a:gd name="T15" fmla="*/ 15 h 39"/>
                <a:gd name="T16" fmla="*/ 0 w 148"/>
                <a:gd name="T17" fmla="*/ 15 h 39"/>
                <a:gd name="T18" fmla="*/ 2 w 148"/>
                <a:gd name="T19" fmla="*/ 9 h 39"/>
                <a:gd name="T20" fmla="*/ 5 w 148"/>
                <a:gd name="T21" fmla="*/ 5 h 39"/>
                <a:gd name="T22" fmla="*/ 10 w 148"/>
                <a:gd name="T23" fmla="*/ 1 h 39"/>
                <a:gd name="T24" fmla="*/ 15 w 148"/>
                <a:gd name="T25" fmla="*/ 0 h 39"/>
                <a:gd name="T26" fmla="*/ 133 w 148"/>
                <a:gd name="T27" fmla="*/ 0 h 39"/>
                <a:gd name="T28" fmla="*/ 133 w 148"/>
                <a:gd name="T29" fmla="*/ 0 h 39"/>
                <a:gd name="T30" fmla="*/ 139 w 148"/>
                <a:gd name="T31" fmla="*/ 1 h 39"/>
                <a:gd name="T32" fmla="*/ 143 w 148"/>
                <a:gd name="T33" fmla="*/ 5 h 39"/>
                <a:gd name="T34" fmla="*/ 147 w 148"/>
                <a:gd name="T35" fmla="*/ 9 h 39"/>
                <a:gd name="T36" fmla="*/ 148 w 148"/>
                <a:gd name="T37" fmla="*/ 15 h 39"/>
                <a:gd name="T38" fmla="*/ 148 w 148"/>
                <a:gd name="T39" fmla="*/ 25 h 39"/>
                <a:gd name="T40" fmla="*/ 148 w 148"/>
                <a:gd name="T41" fmla="*/ 25 h 39"/>
                <a:gd name="T42" fmla="*/ 147 w 148"/>
                <a:gd name="T43" fmla="*/ 30 h 39"/>
                <a:gd name="T44" fmla="*/ 143 w 148"/>
                <a:gd name="T45" fmla="*/ 35 h 39"/>
                <a:gd name="T46" fmla="*/ 139 w 148"/>
                <a:gd name="T47" fmla="*/ 38 h 39"/>
                <a:gd name="T48" fmla="*/ 133 w 148"/>
                <a:gd name="T49" fmla="*/ 39 h 39"/>
                <a:gd name="T50" fmla="*/ 133 w 148"/>
                <a:gd name="T51" fmla="*/ 39 h 39"/>
                <a:gd name="T52" fmla="*/ 15 w 148"/>
                <a:gd name="T53" fmla="*/ 13 h 39"/>
                <a:gd name="T54" fmla="*/ 15 w 148"/>
                <a:gd name="T55" fmla="*/ 13 h 39"/>
                <a:gd name="T56" fmla="*/ 14 w 148"/>
                <a:gd name="T57" fmla="*/ 14 h 39"/>
                <a:gd name="T58" fmla="*/ 13 w 148"/>
                <a:gd name="T59" fmla="*/ 15 h 39"/>
                <a:gd name="T60" fmla="*/ 13 w 148"/>
                <a:gd name="T61" fmla="*/ 25 h 39"/>
                <a:gd name="T62" fmla="*/ 13 w 148"/>
                <a:gd name="T63" fmla="*/ 25 h 39"/>
                <a:gd name="T64" fmla="*/ 14 w 148"/>
                <a:gd name="T65" fmla="*/ 27 h 39"/>
                <a:gd name="T66" fmla="*/ 15 w 148"/>
                <a:gd name="T67" fmla="*/ 27 h 39"/>
                <a:gd name="T68" fmla="*/ 133 w 148"/>
                <a:gd name="T69" fmla="*/ 27 h 39"/>
                <a:gd name="T70" fmla="*/ 133 w 148"/>
                <a:gd name="T71" fmla="*/ 27 h 39"/>
                <a:gd name="T72" fmla="*/ 135 w 148"/>
                <a:gd name="T73" fmla="*/ 27 h 39"/>
                <a:gd name="T74" fmla="*/ 135 w 148"/>
                <a:gd name="T75" fmla="*/ 25 h 39"/>
                <a:gd name="T76" fmla="*/ 135 w 148"/>
                <a:gd name="T77" fmla="*/ 15 h 39"/>
                <a:gd name="T78" fmla="*/ 135 w 148"/>
                <a:gd name="T79" fmla="*/ 15 h 39"/>
                <a:gd name="T80" fmla="*/ 135 w 148"/>
                <a:gd name="T81" fmla="*/ 14 h 39"/>
                <a:gd name="T82" fmla="*/ 133 w 148"/>
                <a:gd name="T83" fmla="*/ 13 h 39"/>
                <a:gd name="T84" fmla="*/ 15 w 148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39">
                  <a:moveTo>
                    <a:pt x="133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10" y="38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9" y="1"/>
                  </a:lnTo>
                  <a:lnTo>
                    <a:pt x="143" y="5"/>
                  </a:lnTo>
                  <a:lnTo>
                    <a:pt x="147" y="9"/>
                  </a:lnTo>
                  <a:lnTo>
                    <a:pt x="148" y="1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7" y="30"/>
                  </a:lnTo>
                  <a:lnTo>
                    <a:pt x="143" y="35"/>
                  </a:lnTo>
                  <a:lnTo>
                    <a:pt x="139" y="38"/>
                  </a:lnTo>
                  <a:lnTo>
                    <a:pt x="133" y="39"/>
                  </a:lnTo>
                  <a:lnTo>
                    <a:pt x="133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9"/>
            <p:cNvSpPr>
              <a:spLocks noEditPoints="1"/>
            </p:cNvSpPr>
            <p:nvPr userDrawn="1"/>
          </p:nvSpPr>
          <p:spPr bwMode="auto">
            <a:xfrm>
              <a:off x="3813176" y="2409826"/>
              <a:ext cx="87313" cy="30163"/>
            </a:xfrm>
            <a:custGeom>
              <a:avLst/>
              <a:gdLst>
                <a:gd name="T0" fmla="*/ 95 w 110"/>
                <a:gd name="T1" fmla="*/ 38 h 38"/>
                <a:gd name="T2" fmla="*/ 15 w 110"/>
                <a:gd name="T3" fmla="*/ 38 h 38"/>
                <a:gd name="T4" fmla="*/ 15 w 110"/>
                <a:gd name="T5" fmla="*/ 38 h 38"/>
                <a:gd name="T6" fmla="*/ 9 w 110"/>
                <a:gd name="T7" fmla="*/ 37 h 38"/>
                <a:gd name="T8" fmla="*/ 4 w 110"/>
                <a:gd name="T9" fmla="*/ 35 h 38"/>
                <a:gd name="T10" fmla="*/ 1 w 110"/>
                <a:gd name="T11" fmla="*/ 30 h 38"/>
                <a:gd name="T12" fmla="*/ 0 w 110"/>
                <a:gd name="T13" fmla="*/ 24 h 38"/>
                <a:gd name="T14" fmla="*/ 0 w 110"/>
                <a:gd name="T15" fmla="*/ 14 h 38"/>
                <a:gd name="T16" fmla="*/ 0 w 110"/>
                <a:gd name="T17" fmla="*/ 14 h 38"/>
                <a:gd name="T18" fmla="*/ 1 w 110"/>
                <a:gd name="T19" fmla="*/ 8 h 38"/>
                <a:gd name="T20" fmla="*/ 4 w 110"/>
                <a:gd name="T21" fmla="*/ 4 h 38"/>
                <a:gd name="T22" fmla="*/ 9 w 110"/>
                <a:gd name="T23" fmla="*/ 1 h 38"/>
                <a:gd name="T24" fmla="*/ 15 w 110"/>
                <a:gd name="T25" fmla="*/ 0 h 38"/>
                <a:gd name="T26" fmla="*/ 95 w 110"/>
                <a:gd name="T27" fmla="*/ 0 h 38"/>
                <a:gd name="T28" fmla="*/ 95 w 110"/>
                <a:gd name="T29" fmla="*/ 0 h 38"/>
                <a:gd name="T30" fmla="*/ 101 w 110"/>
                <a:gd name="T31" fmla="*/ 1 h 38"/>
                <a:gd name="T32" fmla="*/ 106 w 110"/>
                <a:gd name="T33" fmla="*/ 4 h 38"/>
                <a:gd name="T34" fmla="*/ 109 w 110"/>
                <a:gd name="T35" fmla="*/ 8 h 38"/>
                <a:gd name="T36" fmla="*/ 110 w 110"/>
                <a:gd name="T37" fmla="*/ 14 h 38"/>
                <a:gd name="T38" fmla="*/ 110 w 110"/>
                <a:gd name="T39" fmla="*/ 24 h 38"/>
                <a:gd name="T40" fmla="*/ 110 w 110"/>
                <a:gd name="T41" fmla="*/ 24 h 38"/>
                <a:gd name="T42" fmla="*/ 109 w 110"/>
                <a:gd name="T43" fmla="*/ 30 h 38"/>
                <a:gd name="T44" fmla="*/ 106 w 110"/>
                <a:gd name="T45" fmla="*/ 35 h 38"/>
                <a:gd name="T46" fmla="*/ 101 w 110"/>
                <a:gd name="T47" fmla="*/ 37 h 38"/>
                <a:gd name="T48" fmla="*/ 95 w 110"/>
                <a:gd name="T49" fmla="*/ 38 h 38"/>
                <a:gd name="T50" fmla="*/ 95 w 110"/>
                <a:gd name="T51" fmla="*/ 38 h 38"/>
                <a:gd name="T52" fmla="*/ 15 w 110"/>
                <a:gd name="T53" fmla="*/ 12 h 38"/>
                <a:gd name="T54" fmla="*/ 15 w 110"/>
                <a:gd name="T55" fmla="*/ 12 h 38"/>
                <a:gd name="T56" fmla="*/ 14 w 110"/>
                <a:gd name="T57" fmla="*/ 13 h 38"/>
                <a:gd name="T58" fmla="*/ 13 w 110"/>
                <a:gd name="T59" fmla="*/ 14 h 38"/>
                <a:gd name="T60" fmla="*/ 13 w 110"/>
                <a:gd name="T61" fmla="*/ 24 h 38"/>
                <a:gd name="T62" fmla="*/ 13 w 110"/>
                <a:gd name="T63" fmla="*/ 24 h 38"/>
                <a:gd name="T64" fmla="*/ 14 w 110"/>
                <a:gd name="T65" fmla="*/ 25 h 38"/>
                <a:gd name="T66" fmla="*/ 15 w 110"/>
                <a:gd name="T67" fmla="*/ 27 h 38"/>
                <a:gd name="T68" fmla="*/ 95 w 110"/>
                <a:gd name="T69" fmla="*/ 27 h 38"/>
                <a:gd name="T70" fmla="*/ 95 w 110"/>
                <a:gd name="T71" fmla="*/ 27 h 38"/>
                <a:gd name="T72" fmla="*/ 98 w 110"/>
                <a:gd name="T73" fmla="*/ 25 h 38"/>
                <a:gd name="T74" fmla="*/ 98 w 110"/>
                <a:gd name="T75" fmla="*/ 24 h 38"/>
                <a:gd name="T76" fmla="*/ 98 w 110"/>
                <a:gd name="T77" fmla="*/ 14 h 38"/>
                <a:gd name="T78" fmla="*/ 98 w 110"/>
                <a:gd name="T79" fmla="*/ 14 h 38"/>
                <a:gd name="T80" fmla="*/ 98 w 110"/>
                <a:gd name="T81" fmla="*/ 13 h 38"/>
                <a:gd name="T82" fmla="*/ 95 w 110"/>
                <a:gd name="T83" fmla="*/ 12 h 38"/>
                <a:gd name="T84" fmla="*/ 15 w 110"/>
                <a:gd name="T8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8">
                  <a:moveTo>
                    <a:pt x="95" y="38"/>
                  </a:moveTo>
                  <a:lnTo>
                    <a:pt x="15" y="38"/>
                  </a:lnTo>
                  <a:lnTo>
                    <a:pt x="15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1" y="1"/>
                  </a:lnTo>
                  <a:lnTo>
                    <a:pt x="106" y="4"/>
                  </a:lnTo>
                  <a:lnTo>
                    <a:pt x="109" y="8"/>
                  </a:lnTo>
                  <a:lnTo>
                    <a:pt x="110" y="1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06" y="35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95" y="38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40"/>
            <p:cNvSpPr>
              <a:spLocks/>
            </p:cNvSpPr>
            <p:nvPr userDrawn="1"/>
          </p:nvSpPr>
          <p:spPr bwMode="auto">
            <a:xfrm>
              <a:off x="3725863" y="1898651"/>
              <a:ext cx="106363" cy="142875"/>
            </a:xfrm>
            <a:custGeom>
              <a:avLst/>
              <a:gdLst>
                <a:gd name="T0" fmla="*/ 6 w 135"/>
                <a:gd name="T1" fmla="*/ 180 h 180"/>
                <a:gd name="T2" fmla="*/ 6 w 135"/>
                <a:gd name="T3" fmla="*/ 180 h 180"/>
                <a:gd name="T4" fmla="*/ 4 w 135"/>
                <a:gd name="T5" fmla="*/ 179 h 180"/>
                <a:gd name="T6" fmla="*/ 1 w 135"/>
                <a:gd name="T7" fmla="*/ 177 h 180"/>
                <a:gd name="T8" fmla="*/ 0 w 135"/>
                <a:gd name="T9" fmla="*/ 176 h 180"/>
                <a:gd name="T10" fmla="*/ 0 w 135"/>
                <a:gd name="T11" fmla="*/ 173 h 180"/>
                <a:gd name="T12" fmla="*/ 0 w 135"/>
                <a:gd name="T13" fmla="*/ 173 h 180"/>
                <a:gd name="T14" fmla="*/ 1 w 135"/>
                <a:gd name="T15" fmla="*/ 153 h 180"/>
                <a:gd name="T16" fmla="*/ 4 w 135"/>
                <a:gd name="T17" fmla="*/ 134 h 180"/>
                <a:gd name="T18" fmla="*/ 8 w 135"/>
                <a:gd name="T19" fmla="*/ 115 h 180"/>
                <a:gd name="T20" fmla="*/ 15 w 135"/>
                <a:gd name="T21" fmla="*/ 99 h 180"/>
                <a:gd name="T22" fmla="*/ 22 w 135"/>
                <a:gd name="T23" fmla="*/ 83 h 180"/>
                <a:gd name="T24" fmla="*/ 31 w 135"/>
                <a:gd name="T25" fmla="*/ 69 h 180"/>
                <a:gd name="T26" fmla="*/ 41 w 135"/>
                <a:gd name="T27" fmla="*/ 56 h 180"/>
                <a:gd name="T28" fmla="*/ 51 w 135"/>
                <a:gd name="T29" fmla="*/ 45 h 180"/>
                <a:gd name="T30" fmla="*/ 61 w 135"/>
                <a:gd name="T31" fmla="*/ 35 h 180"/>
                <a:gd name="T32" fmla="*/ 72 w 135"/>
                <a:gd name="T33" fmla="*/ 25 h 180"/>
                <a:gd name="T34" fmla="*/ 83 w 135"/>
                <a:gd name="T35" fmla="*/ 17 h 180"/>
                <a:gd name="T36" fmla="*/ 94 w 135"/>
                <a:gd name="T37" fmla="*/ 11 h 180"/>
                <a:gd name="T38" fmla="*/ 104 w 135"/>
                <a:gd name="T39" fmla="*/ 6 h 180"/>
                <a:gd name="T40" fmla="*/ 113 w 135"/>
                <a:gd name="T41" fmla="*/ 2 h 180"/>
                <a:gd name="T42" fmla="*/ 121 w 135"/>
                <a:gd name="T43" fmla="*/ 1 h 180"/>
                <a:gd name="T44" fmla="*/ 129 w 135"/>
                <a:gd name="T45" fmla="*/ 0 h 180"/>
                <a:gd name="T46" fmla="*/ 129 w 135"/>
                <a:gd name="T47" fmla="*/ 0 h 180"/>
                <a:gd name="T48" fmla="*/ 132 w 135"/>
                <a:gd name="T49" fmla="*/ 0 h 180"/>
                <a:gd name="T50" fmla="*/ 134 w 135"/>
                <a:gd name="T51" fmla="*/ 2 h 180"/>
                <a:gd name="T52" fmla="*/ 135 w 135"/>
                <a:gd name="T53" fmla="*/ 3 h 180"/>
                <a:gd name="T54" fmla="*/ 135 w 135"/>
                <a:gd name="T55" fmla="*/ 6 h 180"/>
                <a:gd name="T56" fmla="*/ 135 w 135"/>
                <a:gd name="T57" fmla="*/ 6 h 180"/>
                <a:gd name="T58" fmla="*/ 135 w 135"/>
                <a:gd name="T59" fmla="*/ 8 h 180"/>
                <a:gd name="T60" fmla="*/ 134 w 135"/>
                <a:gd name="T61" fmla="*/ 10 h 180"/>
                <a:gd name="T62" fmla="*/ 132 w 135"/>
                <a:gd name="T63" fmla="*/ 11 h 180"/>
                <a:gd name="T64" fmla="*/ 129 w 135"/>
                <a:gd name="T65" fmla="*/ 13 h 180"/>
                <a:gd name="T66" fmla="*/ 129 w 135"/>
                <a:gd name="T67" fmla="*/ 13 h 180"/>
                <a:gd name="T68" fmla="*/ 124 w 135"/>
                <a:gd name="T69" fmla="*/ 13 h 180"/>
                <a:gd name="T70" fmla="*/ 115 w 135"/>
                <a:gd name="T71" fmla="*/ 15 h 180"/>
                <a:gd name="T72" fmla="*/ 107 w 135"/>
                <a:gd name="T73" fmla="*/ 18 h 180"/>
                <a:gd name="T74" fmla="*/ 98 w 135"/>
                <a:gd name="T75" fmla="*/ 23 h 180"/>
                <a:gd name="T76" fmla="*/ 89 w 135"/>
                <a:gd name="T77" fmla="*/ 29 h 180"/>
                <a:gd name="T78" fmla="*/ 79 w 135"/>
                <a:gd name="T79" fmla="*/ 36 h 180"/>
                <a:gd name="T80" fmla="*/ 69 w 135"/>
                <a:gd name="T81" fmla="*/ 44 h 180"/>
                <a:gd name="T82" fmla="*/ 59 w 135"/>
                <a:gd name="T83" fmla="*/ 53 h 180"/>
                <a:gd name="T84" fmla="*/ 50 w 135"/>
                <a:gd name="T85" fmla="*/ 63 h 180"/>
                <a:gd name="T86" fmla="*/ 42 w 135"/>
                <a:gd name="T87" fmla="*/ 76 h 180"/>
                <a:gd name="T88" fmla="*/ 34 w 135"/>
                <a:gd name="T89" fmla="*/ 89 h 180"/>
                <a:gd name="T90" fmla="*/ 27 w 135"/>
                <a:gd name="T91" fmla="*/ 104 h 180"/>
                <a:gd name="T92" fmla="*/ 20 w 135"/>
                <a:gd name="T93" fmla="*/ 120 h 180"/>
                <a:gd name="T94" fmla="*/ 16 w 135"/>
                <a:gd name="T95" fmla="*/ 136 h 180"/>
                <a:gd name="T96" fmla="*/ 13 w 135"/>
                <a:gd name="T97" fmla="*/ 154 h 180"/>
                <a:gd name="T98" fmla="*/ 12 w 135"/>
                <a:gd name="T99" fmla="*/ 173 h 180"/>
                <a:gd name="T100" fmla="*/ 12 w 135"/>
                <a:gd name="T101" fmla="*/ 173 h 180"/>
                <a:gd name="T102" fmla="*/ 12 w 135"/>
                <a:gd name="T103" fmla="*/ 176 h 180"/>
                <a:gd name="T104" fmla="*/ 11 w 135"/>
                <a:gd name="T105" fmla="*/ 177 h 180"/>
                <a:gd name="T106" fmla="*/ 8 w 135"/>
                <a:gd name="T107" fmla="*/ 179 h 180"/>
                <a:gd name="T108" fmla="*/ 6 w 135"/>
                <a:gd name="T109" fmla="*/ 180 h 180"/>
                <a:gd name="T110" fmla="*/ 6 w 135"/>
                <a:gd name="T1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80">
                  <a:moveTo>
                    <a:pt x="6" y="180"/>
                  </a:moveTo>
                  <a:lnTo>
                    <a:pt x="6" y="180"/>
                  </a:lnTo>
                  <a:lnTo>
                    <a:pt x="4" y="179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8" y="115"/>
                  </a:lnTo>
                  <a:lnTo>
                    <a:pt x="15" y="99"/>
                  </a:lnTo>
                  <a:lnTo>
                    <a:pt x="22" y="83"/>
                  </a:lnTo>
                  <a:lnTo>
                    <a:pt x="31" y="69"/>
                  </a:lnTo>
                  <a:lnTo>
                    <a:pt x="41" y="56"/>
                  </a:lnTo>
                  <a:lnTo>
                    <a:pt x="51" y="45"/>
                  </a:lnTo>
                  <a:lnTo>
                    <a:pt x="61" y="35"/>
                  </a:lnTo>
                  <a:lnTo>
                    <a:pt x="72" y="25"/>
                  </a:lnTo>
                  <a:lnTo>
                    <a:pt x="83" y="17"/>
                  </a:lnTo>
                  <a:lnTo>
                    <a:pt x="94" y="11"/>
                  </a:lnTo>
                  <a:lnTo>
                    <a:pt x="104" y="6"/>
                  </a:lnTo>
                  <a:lnTo>
                    <a:pt x="113" y="2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4" y="10"/>
                  </a:lnTo>
                  <a:lnTo>
                    <a:pt x="132" y="11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4" y="13"/>
                  </a:lnTo>
                  <a:lnTo>
                    <a:pt x="115" y="15"/>
                  </a:lnTo>
                  <a:lnTo>
                    <a:pt x="107" y="18"/>
                  </a:lnTo>
                  <a:lnTo>
                    <a:pt x="98" y="23"/>
                  </a:lnTo>
                  <a:lnTo>
                    <a:pt x="89" y="29"/>
                  </a:lnTo>
                  <a:lnTo>
                    <a:pt x="79" y="36"/>
                  </a:lnTo>
                  <a:lnTo>
                    <a:pt x="69" y="44"/>
                  </a:lnTo>
                  <a:lnTo>
                    <a:pt x="59" y="53"/>
                  </a:lnTo>
                  <a:lnTo>
                    <a:pt x="50" y="63"/>
                  </a:lnTo>
                  <a:lnTo>
                    <a:pt x="42" y="76"/>
                  </a:lnTo>
                  <a:lnTo>
                    <a:pt x="34" y="89"/>
                  </a:lnTo>
                  <a:lnTo>
                    <a:pt x="27" y="104"/>
                  </a:lnTo>
                  <a:lnTo>
                    <a:pt x="20" y="120"/>
                  </a:lnTo>
                  <a:lnTo>
                    <a:pt x="16" y="136"/>
                  </a:lnTo>
                  <a:lnTo>
                    <a:pt x="13" y="15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6"/>
                  </a:lnTo>
                  <a:lnTo>
                    <a:pt x="11" y="177"/>
                  </a:lnTo>
                  <a:lnTo>
                    <a:pt x="8" y="179"/>
                  </a:lnTo>
                  <a:lnTo>
                    <a:pt x="6" y="180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505452" y="3531065"/>
            <a:ext cx="842433" cy="681567"/>
            <a:chOff x="4129088" y="2714626"/>
            <a:chExt cx="631825" cy="511175"/>
          </a:xfrm>
        </p:grpSpPr>
        <p:sp>
          <p:nvSpPr>
            <p:cNvPr id="82" name="Freeform 41"/>
            <p:cNvSpPr>
              <a:spLocks noEditPoints="1"/>
            </p:cNvSpPr>
            <p:nvPr userDrawn="1"/>
          </p:nvSpPr>
          <p:spPr bwMode="auto">
            <a:xfrm>
              <a:off x="4284663" y="2714626"/>
              <a:ext cx="476250" cy="455613"/>
            </a:xfrm>
            <a:custGeom>
              <a:avLst/>
              <a:gdLst>
                <a:gd name="T0" fmla="*/ 202 w 599"/>
                <a:gd name="T1" fmla="*/ 573 h 574"/>
                <a:gd name="T2" fmla="*/ 102 w 599"/>
                <a:gd name="T3" fmla="*/ 517 h 574"/>
                <a:gd name="T4" fmla="*/ 4 w 599"/>
                <a:gd name="T5" fmla="*/ 346 h 574"/>
                <a:gd name="T6" fmla="*/ 1 w 599"/>
                <a:gd name="T7" fmla="*/ 230 h 574"/>
                <a:gd name="T8" fmla="*/ 102 w 599"/>
                <a:gd name="T9" fmla="*/ 60 h 574"/>
                <a:gd name="T10" fmla="*/ 200 w 599"/>
                <a:gd name="T11" fmla="*/ 0 h 574"/>
                <a:gd name="T12" fmla="*/ 397 w 599"/>
                <a:gd name="T13" fmla="*/ 1 h 574"/>
                <a:gd name="T14" fmla="*/ 498 w 599"/>
                <a:gd name="T15" fmla="*/ 56 h 574"/>
                <a:gd name="T16" fmla="*/ 596 w 599"/>
                <a:gd name="T17" fmla="*/ 229 h 574"/>
                <a:gd name="T18" fmla="*/ 598 w 599"/>
                <a:gd name="T19" fmla="*/ 343 h 574"/>
                <a:gd name="T20" fmla="*/ 498 w 599"/>
                <a:gd name="T21" fmla="*/ 514 h 574"/>
                <a:gd name="T22" fmla="*/ 400 w 599"/>
                <a:gd name="T23" fmla="*/ 574 h 574"/>
                <a:gd name="T24" fmla="*/ 477 w 599"/>
                <a:gd name="T25" fmla="*/ 433 h 574"/>
                <a:gd name="T26" fmla="*/ 587 w 599"/>
                <a:gd name="T27" fmla="*/ 336 h 574"/>
                <a:gd name="T28" fmla="*/ 478 w 599"/>
                <a:gd name="T29" fmla="*/ 145 h 574"/>
                <a:gd name="T30" fmla="*/ 338 w 599"/>
                <a:gd name="T31" fmla="*/ 60 h 574"/>
                <a:gd name="T32" fmla="*/ 265 w 599"/>
                <a:gd name="T33" fmla="*/ 61 h 574"/>
                <a:gd name="T34" fmla="*/ 122 w 599"/>
                <a:gd name="T35" fmla="*/ 140 h 574"/>
                <a:gd name="T36" fmla="*/ 84 w 599"/>
                <a:gd name="T37" fmla="*/ 206 h 574"/>
                <a:gd name="T38" fmla="*/ 87 w 599"/>
                <a:gd name="T39" fmla="*/ 370 h 574"/>
                <a:gd name="T40" fmla="*/ 198 w 599"/>
                <a:gd name="T41" fmla="*/ 560 h 574"/>
                <a:gd name="T42" fmla="*/ 265 w 599"/>
                <a:gd name="T43" fmla="*/ 513 h 574"/>
                <a:gd name="T44" fmla="*/ 485 w 599"/>
                <a:gd name="T45" fmla="*/ 511 h 574"/>
                <a:gd name="T46" fmla="*/ 170 w 599"/>
                <a:gd name="T47" fmla="*/ 260 h 574"/>
                <a:gd name="T48" fmla="*/ 197 w 599"/>
                <a:gd name="T49" fmla="*/ 203 h 574"/>
                <a:gd name="T50" fmla="*/ 248 w 599"/>
                <a:gd name="T51" fmla="*/ 165 h 574"/>
                <a:gd name="T52" fmla="*/ 300 w 599"/>
                <a:gd name="T53" fmla="*/ 154 h 574"/>
                <a:gd name="T54" fmla="*/ 362 w 599"/>
                <a:gd name="T55" fmla="*/ 169 h 574"/>
                <a:gd name="T56" fmla="*/ 402 w 599"/>
                <a:gd name="T57" fmla="*/ 203 h 574"/>
                <a:gd name="T58" fmla="*/ 430 w 599"/>
                <a:gd name="T59" fmla="*/ 261 h 574"/>
                <a:gd name="T60" fmla="*/ 430 w 599"/>
                <a:gd name="T61" fmla="*/ 313 h 574"/>
                <a:gd name="T62" fmla="*/ 402 w 599"/>
                <a:gd name="T63" fmla="*/ 371 h 574"/>
                <a:gd name="T64" fmla="*/ 362 w 599"/>
                <a:gd name="T65" fmla="*/ 404 h 574"/>
                <a:gd name="T66" fmla="*/ 300 w 599"/>
                <a:gd name="T67" fmla="*/ 420 h 574"/>
                <a:gd name="T68" fmla="*/ 248 w 599"/>
                <a:gd name="T69" fmla="*/ 410 h 574"/>
                <a:gd name="T70" fmla="*/ 197 w 599"/>
                <a:gd name="T71" fmla="*/ 372 h 574"/>
                <a:gd name="T72" fmla="*/ 170 w 599"/>
                <a:gd name="T73" fmla="*/ 313 h 574"/>
                <a:gd name="T74" fmla="*/ 179 w 599"/>
                <a:gd name="T75" fmla="*/ 287 h 574"/>
                <a:gd name="T76" fmla="*/ 194 w 599"/>
                <a:gd name="T77" fmla="*/ 344 h 574"/>
                <a:gd name="T78" fmla="*/ 232 w 599"/>
                <a:gd name="T79" fmla="*/ 387 h 574"/>
                <a:gd name="T80" fmla="*/ 287 w 599"/>
                <a:gd name="T81" fmla="*/ 407 h 574"/>
                <a:gd name="T82" fmla="*/ 334 w 599"/>
                <a:gd name="T83" fmla="*/ 402 h 574"/>
                <a:gd name="T84" fmla="*/ 385 w 599"/>
                <a:gd name="T85" fmla="*/ 372 h 574"/>
                <a:gd name="T86" fmla="*/ 412 w 599"/>
                <a:gd name="T87" fmla="*/ 333 h 574"/>
                <a:gd name="T88" fmla="*/ 421 w 599"/>
                <a:gd name="T89" fmla="*/ 287 h 574"/>
                <a:gd name="T90" fmla="*/ 406 w 599"/>
                <a:gd name="T91" fmla="*/ 230 h 574"/>
                <a:gd name="T92" fmla="*/ 376 w 599"/>
                <a:gd name="T93" fmla="*/ 193 h 574"/>
                <a:gd name="T94" fmla="*/ 323 w 599"/>
                <a:gd name="T95" fmla="*/ 168 h 574"/>
                <a:gd name="T96" fmla="*/ 276 w 599"/>
                <a:gd name="T97" fmla="*/ 169 h 574"/>
                <a:gd name="T98" fmla="*/ 223 w 599"/>
                <a:gd name="T99" fmla="*/ 193 h 574"/>
                <a:gd name="T100" fmla="*/ 188 w 599"/>
                <a:gd name="T101" fmla="*/ 240 h 574"/>
                <a:gd name="T102" fmla="*/ 179 w 599"/>
                <a:gd name="T103" fmla="*/ 28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574">
                  <a:moveTo>
                    <a:pt x="397" y="573"/>
                  </a:moveTo>
                  <a:lnTo>
                    <a:pt x="332" y="525"/>
                  </a:lnTo>
                  <a:lnTo>
                    <a:pt x="268" y="525"/>
                  </a:lnTo>
                  <a:lnTo>
                    <a:pt x="202" y="573"/>
                  </a:lnTo>
                  <a:lnTo>
                    <a:pt x="202" y="573"/>
                  </a:lnTo>
                  <a:lnTo>
                    <a:pt x="198" y="574"/>
                  </a:lnTo>
                  <a:lnTo>
                    <a:pt x="195" y="573"/>
                  </a:lnTo>
                  <a:lnTo>
                    <a:pt x="104" y="520"/>
                  </a:lnTo>
                  <a:lnTo>
                    <a:pt x="104" y="520"/>
                  </a:lnTo>
                  <a:lnTo>
                    <a:pt x="102" y="517"/>
                  </a:lnTo>
                  <a:lnTo>
                    <a:pt x="100" y="514"/>
                  </a:lnTo>
                  <a:lnTo>
                    <a:pt x="110" y="433"/>
                  </a:lnTo>
                  <a:lnTo>
                    <a:pt x="77" y="378"/>
                  </a:lnTo>
                  <a:lnTo>
                    <a:pt x="4" y="346"/>
                  </a:lnTo>
                  <a:lnTo>
                    <a:pt x="4" y="346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1" y="230"/>
                  </a:lnTo>
                  <a:lnTo>
                    <a:pt x="4" y="228"/>
                  </a:lnTo>
                  <a:lnTo>
                    <a:pt x="77" y="196"/>
                  </a:lnTo>
                  <a:lnTo>
                    <a:pt x="110" y="14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68" y="49"/>
                  </a:lnTo>
                  <a:lnTo>
                    <a:pt x="332" y="49"/>
                  </a:lnTo>
                  <a:lnTo>
                    <a:pt x="397" y="1"/>
                  </a:lnTo>
                  <a:lnTo>
                    <a:pt x="397" y="1"/>
                  </a:lnTo>
                  <a:lnTo>
                    <a:pt x="400" y="0"/>
                  </a:lnTo>
                  <a:lnTo>
                    <a:pt x="403" y="1"/>
                  </a:lnTo>
                  <a:lnTo>
                    <a:pt x="496" y="54"/>
                  </a:lnTo>
                  <a:lnTo>
                    <a:pt x="496" y="54"/>
                  </a:lnTo>
                  <a:lnTo>
                    <a:pt x="498" y="56"/>
                  </a:lnTo>
                  <a:lnTo>
                    <a:pt x="498" y="60"/>
                  </a:lnTo>
                  <a:lnTo>
                    <a:pt x="490" y="140"/>
                  </a:lnTo>
                  <a:lnTo>
                    <a:pt x="522" y="196"/>
                  </a:lnTo>
                  <a:lnTo>
                    <a:pt x="596" y="229"/>
                  </a:lnTo>
                  <a:lnTo>
                    <a:pt x="596" y="229"/>
                  </a:lnTo>
                  <a:lnTo>
                    <a:pt x="598" y="231"/>
                  </a:lnTo>
                  <a:lnTo>
                    <a:pt x="599" y="235"/>
                  </a:lnTo>
                  <a:lnTo>
                    <a:pt x="599" y="340"/>
                  </a:lnTo>
                  <a:lnTo>
                    <a:pt x="599" y="340"/>
                  </a:lnTo>
                  <a:lnTo>
                    <a:pt x="598" y="343"/>
                  </a:lnTo>
                  <a:lnTo>
                    <a:pt x="596" y="346"/>
                  </a:lnTo>
                  <a:lnTo>
                    <a:pt x="521" y="378"/>
                  </a:lnTo>
                  <a:lnTo>
                    <a:pt x="490" y="434"/>
                  </a:lnTo>
                  <a:lnTo>
                    <a:pt x="498" y="514"/>
                  </a:lnTo>
                  <a:lnTo>
                    <a:pt x="498" y="514"/>
                  </a:lnTo>
                  <a:lnTo>
                    <a:pt x="497" y="517"/>
                  </a:lnTo>
                  <a:lnTo>
                    <a:pt x="494" y="521"/>
                  </a:lnTo>
                  <a:lnTo>
                    <a:pt x="403" y="573"/>
                  </a:lnTo>
                  <a:lnTo>
                    <a:pt x="403" y="573"/>
                  </a:lnTo>
                  <a:lnTo>
                    <a:pt x="400" y="574"/>
                  </a:lnTo>
                  <a:lnTo>
                    <a:pt x="400" y="574"/>
                  </a:lnTo>
                  <a:lnTo>
                    <a:pt x="397" y="573"/>
                  </a:lnTo>
                  <a:lnTo>
                    <a:pt x="397" y="573"/>
                  </a:lnTo>
                  <a:close/>
                  <a:moveTo>
                    <a:pt x="477" y="433"/>
                  </a:moveTo>
                  <a:lnTo>
                    <a:pt x="477" y="433"/>
                  </a:lnTo>
                  <a:lnTo>
                    <a:pt x="477" y="430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5" y="367"/>
                  </a:lnTo>
                  <a:lnTo>
                    <a:pt x="587" y="336"/>
                  </a:lnTo>
                  <a:lnTo>
                    <a:pt x="587" y="238"/>
                  </a:lnTo>
                  <a:lnTo>
                    <a:pt x="515" y="206"/>
                  </a:lnTo>
                  <a:lnTo>
                    <a:pt x="515" y="206"/>
                  </a:lnTo>
                  <a:lnTo>
                    <a:pt x="512" y="204"/>
                  </a:lnTo>
                  <a:lnTo>
                    <a:pt x="478" y="145"/>
                  </a:lnTo>
                  <a:lnTo>
                    <a:pt x="478" y="145"/>
                  </a:lnTo>
                  <a:lnTo>
                    <a:pt x="477" y="142"/>
                  </a:lnTo>
                  <a:lnTo>
                    <a:pt x="485" y="63"/>
                  </a:lnTo>
                  <a:lnTo>
                    <a:pt x="401" y="14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2" y="60"/>
                  </a:lnTo>
                  <a:lnTo>
                    <a:pt x="198" y="14"/>
                  </a:lnTo>
                  <a:lnTo>
                    <a:pt x="114" y="62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5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4" y="206"/>
                  </a:lnTo>
                  <a:lnTo>
                    <a:pt x="12" y="238"/>
                  </a:lnTo>
                  <a:lnTo>
                    <a:pt x="12" y="335"/>
                  </a:lnTo>
                  <a:lnTo>
                    <a:pt x="84" y="367"/>
                  </a:lnTo>
                  <a:lnTo>
                    <a:pt x="84" y="367"/>
                  </a:lnTo>
                  <a:lnTo>
                    <a:pt x="87" y="37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2" y="433"/>
                  </a:lnTo>
                  <a:lnTo>
                    <a:pt x="113" y="511"/>
                  </a:lnTo>
                  <a:lnTo>
                    <a:pt x="198" y="560"/>
                  </a:lnTo>
                  <a:lnTo>
                    <a:pt x="262" y="514"/>
                  </a:lnTo>
                  <a:lnTo>
                    <a:pt x="262" y="514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333" y="513"/>
                  </a:lnTo>
                  <a:lnTo>
                    <a:pt x="333" y="513"/>
                  </a:lnTo>
                  <a:lnTo>
                    <a:pt x="337" y="514"/>
                  </a:lnTo>
                  <a:lnTo>
                    <a:pt x="401" y="560"/>
                  </a:lnTo>
                  <a:lnTo>
                    <a:pt x="485" y="511"/>
                  </a:lnTo>
                  <a:lnTo>
                    <a:pt x="477" y="433"/>
                  </a:lnTo>
                  <a:close/>
                  <a:moveTo>
                    <a:pt x="166" y="287"/>
                  </a:moveTo>
                  <a:lnTo>
                    <a:pt x="166" y="287"/>
                  </a:lnTo>
                  <a:lnTo>
                    <a:pt x="167" y="273"/>
                  </a:lnTo>
                  <a:lnTo>
                    <a:pt x="170" y="260"/>
                  </a:lnTo>
                  <a:lnTo>
                    <a:pt x="173" y="248"/>
                  </a:lnTo>
                  <a:lnTo>
                    <a:pt x="177" y="235"/>
                  </a:lnTo>
                  <a:lnTo>
                    <a:pt x="182" y="223"/>
                  </a:lnTo>
                  <a:lnTo>
                    <a:pt x="189" y="213"/>
                  </a:lnTo>
                  <a:lnTo>
                    <a:pt x="197" y="203"/>
                  </a:lnTo>
                  <a:lnTo>
                    <a:pt x="205" y="193"/>
                  </a:lnTo>
                  <a:lnTo>
                    <a:pt x="215" y="184"/>
                  </a:lnTo>
                  <a:lnTo>
                    <a:pt x="225" y="177"/>
                  </a:lnTo>
                  <a:lnTo>
                    <a:pt x="236" y="170"/>
                  </a:lnTo>
                  <a:lnTo>
                    <a:pt x="248" y="165"/>
                  </a:lnTo>
                  <a:lnTo>
                    <a:pt x="261" y="160"/>
                  </a:lnTo>
                  <a:lnTo>
                    <a:pt x="273" y="157"/>
                  </a:lnTo>
                  <a:lnTo>
                    <a:pt x="286" y="154"/>
                  </a:lnTo>
                  <a:lnTo>
                    <a:pt x="300" y="154"/>
                  </a:lnTo>
                  <a:lnTo>
                    <a:pt x="300" y="154"/>
                  </a:lnTo>
                  <a:lnTo>
                    <a:pt x="312" y="154"/>
                  </a:lnTo>
                  <a:lnTo>
                    <a:pt x="325" y="157"/>
                  </a:lnTo>
                  <a:lnTo>
                    <a:pt x="338" y="160"/>
                  </a:lnTo>
                  <a:lnTo>
                    <a:pt x="350" y="165"/>
                  </a:lnTo>
                  <a:lnTo>
                    <a:pt x="362" y="169"/>
                  </a:lnTo>
                  <a:lnTo>
                    <a:pt x="374" y="176"/>
                  </a:lnTo>
                  <a:lnTo>
                    <a:pt x="384" y="184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402" y="203"/>
                  </a:lnTo>
                  <a:lnTo>
                    <a:pt x="410" y="213"/>
                  </a:lnTo>
                  <a:lnTo>
                    <a:pt x="417" y="225"/>
                  </a:lnTo>
                  <a:lnTo>
                    <a:pt x="422" y="236"/>
                  </a:lnTo>
                  <a:lnTo>
                    <a:pt x="427" y="249"/>
                  </a:lnTo>
                  <a:lnTo>
                    <a:pt x="430" y="261"/>
                  </a:lnTo>
                  <a:lnTo>
                    <a:pt x="432" y="274"/>
                  </a:lnTo>
                  <a:lnTo>
                    <a:pt x="432" y="287"/>
                  </a:lnTo>
                  <a:lnTo>
                    <a:pt x="432" y="287"/>
                  </a:lnTo>
                  <a:lnTo>
                    <a:pt x="432" y="301"/>
                  </a:lnTo>
                  <a:lnTo>
                    <a:pt x="430" y="313"/>
                  </a:lnTo>
                  <a:lnTo>
                    <a:pt x="427" y="326"/>
                  </a:lnTo>
                  <a:lnTo>
                    <a:pt x="422" y="337"/>
                  </a:lnTo>
                  <a:lnTo>
                    <a:pt x="417" y="350"/>
                  </a:lnTo>
                  <a:lnTo>
                    <a:pt x="410" y="361"/>
                  </a:lnTo>
                  <a:lnTo>
                    <a:pt x="402" y="371"/>
                  </a:lnTo>
                  <a:lnTo>
                    <a:pt x="393" y="381"/>
                  </a:lnTo>
                  <a:lnTo>
                    <a:pt x="393" y="381"/>
                  </a:lnTo>
                  <a:lnTo>
                    <a:pt x="384" y="390"/>
                  </a:lnTo>
                  <a:lnTo>
                    <a:pt x="374" y="397"/>
                  </a:lnTo>
                  <a:lnTo>
                    <a:pt x="362" y="404"/>
                  </a:lnTo>
                  <a:lnTo>
                    <a:pt x="350" y="410"/>
                  </a:lnTo>
                  <a:lnTo>
                    <a:pt x="338" y="415"/>
                  </a:lnTo>
                  <a:lnTo>
                    <a:pt x="325" y="417"/>
                  </a:lnTo>
                  <a:lnTo>
                    <a:pt x="312" y="419"/>
                  </a:lnTo>
                  <a:lnTo>
                    <a:pt x="300" y="420"/>
                  </a:lnTo>
                  <a:lnTo>
                    <a:pt x="300" y="420"/>
                  </a:lnTo>
                  <a:lnTo>
                    <a:pt x="286" y="419"/>
                  </a:lnTo>
                  <a:lnTo>
                    <a:pt x="273" y="417"/>
                  </a:lnTo>
                  <a:lnTo>
                    <a:pt x="261" y="414"/>
                  </a:lnTo>
                  <a:lnTo>
                    <a:pt x="248" y="410"/>
                  </a:lnTo>
                  <a:lnTo>
                    <a:pt x="236" y="404"/>
                  </a:lnTo>
                  <a:lnTo>
                    <a:pt x="225" y="397"/>
                  </a:lnTo>
                  <a:lnTo>
                    <a:pt x="215" y="389"/>
                  </a:lnTo>
                  <a:lnTo>
                    <a:pt x="205" y="381"/>
                  </a:lnTo>
                  <a:lnTo>
                    <a:pt x="197" y="372"/>
                  </a:lnTo>
                  <a:lnTo>
                    <a:pt x="189" y="362"/>
                  </a:lnTo>
                  <a:lnTo>
                    <a:pt x="182" y="350"/>
                  </a:lnTo>
                  <a:lnTo>
                    <a:pt x="177" y="339"/>
                  </a:lnTo>
                  <a:lnTo>
                    <a:pt x="173" y="326"/>
                  </a:lnTo>
                  <a:lnTo>
                    <a:pt x="170" y="313"/>
                  </a:lnTo>
                  <a:lnTo>
                    <a:pt x="167" y="301"/>
                  </a:lnTo>
                  <a:lnTo>
                    <a:pt x="166" y="287"/>
                  </a:lnTo>
                  <a:lnTo>
                    <a:pt x="166" y="287"/>
                  </a:lnTo>
                  <a:close/>
                  <a:moveTo>
                    <a:pt x="179" y="287"/>
                  </a:moveTo>
                  <a:lnTo>
                    <a:pt x="179" y="287"/>
                  </a:lnTo>
                  <a:lnTo>
                    <a:pt x="180" y="299"/>
                  </a:lnTo>
                  <a:lnTo>
                    <a:pt x="181" y="311"/>
                  </a:lnTo>
                  <a:lnTo>
                    <a:pt x="185" y="323"/>
                  </a:lnTo>
                  <a:lnTo>
                    <a:pt x="188" y="334"/>
                  </a:lnTo>
                  <a:lnTo>
                    <a:pt x="194" y="344"/>
                  </a:lnTo>
                  <a:lnTo>
                    <a:pt x="200" y="355"/>
                  </a:lnTo>
                  <a:lnTo>
                    <a:pt x="206" y="364"/>
                  </a:lnTo>
                  <a:lnTo>
                    <a:pt x="215" y="372"/>
                  </a:lnTo>
                  <a:lnTo>
                    <a:pt x="223" y="380"/>
                  </a:lnTo>
                  <a:lnTo>
                    <a:pt x="232" y="387"/>
                  </a:lnTo>
                  <a:lnTo>
                    <a:pt x="242" y="393"/>
                  </a:lnTo>
                  <a:lnTo>
                    <a:pt x="253" y="399"/>
                  </a:lnTo>
                  <a:lnTo>
                    <a:pt x="264" y="402"/>
                  </a:lnTo>
                  <a:lnTo>
                    <a:pt x="276" y="405"/>
                  </a:lnTo>
                  <a:lnTo>
                    <a:pt x="287" y="407"/>
                  </a:lnTo>
                  <a:lnTo>
                    <a:pt x="300" y="408"/>
                  </a:lnTo>
                  <a:lnTo>
                    <a:pt x="300" y="408"/>
                  </a:lnTo>
                  <a:lnTo>
                    <a:pt x="311" y="407"/>
                  </a:lnTo>
                  <a:lnTo>
                    <a:pt x="323" y="405"/>
                  </a:lnTo>
                  <a:lnTo>
                    <a:pt x="334" y="402"/>
                  </a:lnTo>
                  <a:lnTo>
                    <a:pt x="346" y="399"/>
                  </a:lnTo>
                  <a:lnTo>
                    <a:pt x="356" y="394"/>
                  </a:lnTo>
                  <a:lnTo>
                    <a:pt x="367" y="387"/>
                  </a:lnTo>
                  <a:lnTo>
                    <a:pt x="376" y="380"/>
                  </a:lnTo>
                  <a:lnTo>
                    <a:pt x="385" y="372"/>
                  </a:lnTo>
                  <a:lnTo>
                    <a:pt x="385" y="372"/>
                  </a:lnTo>
                  <a:lnTo>
                    <a:pt x="393" y="364"/>
                  </a:lnTo>
                  <a:lnTo>
                    <a:pt x="400" y="354"/>
                  </a:lnTo>
                  <a:lnTo>
                    <a:pt x="406" y="344"/>
                  </a:lnTo>
                  <a:lnTo>
                    <a:pt x="412" y="333"/>
                  </a:lnTo>
                  <a:lnTo>
                    <a:pt x="415" y="323"/>
                  </a:lnTo>
                  <a:lnTo>
                    <a:pt x="418" y="311"/>
                  </a:lnTo>
                  <a:lnTo>
                    <a:pt x="420" y="299"/>
                  </a:lnTo>
                  <a:lnTo>
                    <a:pt x="421" y="287"/>
                  </a:lnTo>
                  <a:lnTo>
                    <a:pt x="421" y="287"/>
                  </a:lnTo>
                  <a:lnTo>
                    <a:pt x="420" y="275"/>
                  </a:lnTo>
                  <a:lnTo>
                    <a:pt x="418" y="264"/>
                  </a:lnTo>
                  <a:lnTo>
                    <a:pt x="415" y="252"/>
                  </a:lnTo>
                  <a:lnTo>
                    <a:pt x="412" y="241"/>
                  </a:lnTo>
                  <a:lnTo>
                    <a:pt x="406" y="230"/>
                  </a:lnTo>
                  <a:lnTo>
                    <a:pt x="400" y="220"/>
                  </a:lnTo>
                  <a:lnTo>
                    <a:pt x="393" y="211"/>
                  </a:lnTo>
                  <a:lnTo>
                    <a:pt x="385" y="202"/>
                  </a:lnTo>
                  <a:lnTo>
                    <a:pt x="385" y="202"/>
                  </a:lnTo>
                  <a:lnTo>
                    <a:pt x="376" y="193"/>
                  </a:lnTo>
                  <a:lnTo>
                    <a:pt x="367" y="187"/>
                  </a:lnTo>
                  <a:lnTo>
                    <a:pt x="356" y="181"/>
                  </a:lnTo>
                  <a:lnTo>
                    <a:pt x="346" y="175"/>
                  </a:lnTo>
                  <a:lnTo>
                    <a:pt x="334" y="172"/>
                  </a:lnTo>
                  <a:lnTo>
                    <a:pt x="323" y="168"/>
                  </a:lnTo>
                  <a:lnTo>
                    <a:pt x="311" y="167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87" y="167"/>
                  </a:lnTo>
                  <a:lnTo>
                    <a:pt x="276" y="169"/>
                  </a:lnTo>
                  <a:lnTo>
                    <a:pt x="264" y="172"/>
                  </a:lnTo>
                  <a:lnTo>
                    <a:pt x="253" y="176"/>
                  </a:lnTo>
                  <a:lnTo>
                    <a:pt x="242" y="181"/>
                  </a:lnTo>
                  <a:lnTo>
                    <a:pt x="232" y="187"/>
                  </a:lnTo>
                  <a:lnTo>
                    <a:pt x="223" y="193"/>
                  </a:lnTo>
                  <a:lnTo>
                    <a:pt x="215" y="202"/>
                  </a:lnTo>
                  <a:lnTo>
                    <a:pt x="206" y="211"/>
                  </a:lnTo>
                  <a:lnTo>
                    <a:pt x="200" y="220"/>
                  </a:lnTo>
                  <a:lnTo>
                    <a:pt x="194" y="229"/>
                  </a:lnTo>
                  <a:lnTo>
                    <a:pt x="188" y="240"/>
                  </a:lnTo>
                  <a:lnTo>
                    <a:pt x="185" y="251"/>
                  </a:lnTo>
                  <a:lnTo>
                    <a:pt x="181" y="263"/>
                  </a:lnTo>
                  <a:lnTo>
                    <a:pt x="180" y="275"/>
                  </a:lnTo>
                  <a:lnTo>
                    <a:pt x="179" y="287"/>
                  </a:lnTo>
                  <a:lnTo>
                    <a:pt x="179" y="287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42"/>
            <p:cNvSpPr>
              <a:spLocks noEditPoints="1"/>
            </p:cNvSpPr>
            <p:nvPr userDrawn="1"/>
          </p:nvSpPr>
          <p:spPr bwMode="auto">
            <a:xfrm>
              <a:off x="4129088" y="2990851"/>
              <a:ext cx="225425" cy="234950"/>
            </a:xfrm>
            <a:custGeom>
              <a:avLst/>
              <a:gdLst>
                <a:gd name="T0" fmla="*/ 112 w 286"/>
                <a:gd name="T1" fmla="*/ 295 h 297"/>
                <a:gd name="T2" fmla="*/ 31 w 286"/>
                <a:gd name="T3" fmla="*/ 246 h 297"/>
                <a:gd name="T4" fmla="*/ 1 w 286"/>
                <a:gd name="T5" fmla="*/ 198 h 297"/>
                <a:gd name="T6" fmla="*/ 24 w 286"/>
                <a:gd name="T7" fmla="*/ 161 h 297"/>
                <a:gd name="T8" fmla="*/ 1 w 286"/>
                <a:gd name="T9" fmla="*/ 98 h 297"/>
                <a:gd name="T10" fmla="*/ 31 w 286"/>
                <a:gd name="T11" fmla="*/ 48 h 297"/>
                <a:gd name="T12" fmla="*/ 114 w 286"/>
                <a:gd name="T13" fmla="*/ 3 h 297"/>
                <a:gd name="T14" fmla="*/ 171 w 286"/>
                <a:gd name="T15" fmla="*/ 1 h 297"/>
                <a:gd name="T16" fmla="*/ 192 w 286"/>
                <a:gd name="T17" fmla="*/ 39 h 297"/>
                <a:gd name="T18" fmla="*/ 257 w 286"/>
                <a:gd name="T19" fmla="*/ 52 h 297"/>
                <a:gd name="T20" fmla="*/ 286 w 286"/>
                <a:gd name="T21" fmla="*/ 102 h 297"/>
                <a:gd name="T22" fmla="*/ 283 w 286"/>
                <a:gd name="T23" fmla="*/ 196 h 297"/>
                <a:gd name="T24" fmla="*/ 257 w 286"/>
                <a:gd name="T25" fmla="*/ 246 h 297"/>
                <a:gd name="T26" fmla="*/ 213 w 286"/>
                <a:gd name="T27" fmla="*/ 244 h 297"/>
                <a:gd name="T28" fmla="*/ 170 w 286"/>
                <a:gd name="T29" fmla="*/ 296 h 297"/>
                <a:gd name="T30" fmla="*/ 166 w 286"/>
                <a:gd name="T31" fmla="*/ 297 h 297"/>
                <a:gd name="T32" fmla="*/ 250 w 286"/>
                <a:gd name="T33" fmla="*/ 170 h 297"/>
                <a:gd name="T34" fmla="*/ 249 w 286"/>
                <a:gd name="T35" fmla="*/ 133 h 297"/>
                <a:gd name="T36" fmla="*/ 216 w 286"/>
                <a:gd name="T37" fmla="*/ 67 h 297"/>
                <a:gd name="T38" fmla="*/ 183 w 286"/>
                <a:gd name="T39" fmla="*/ 49 h 297"/>
                <a:gd name="T40" fmla="*/ 109 w 286"/>
                <a:gd name="T41" fmla="*/ 45 h 297"/>
                <a:gd name="T42" fmla="*/ 77 w 286"/>
                <a:gd name="T43" fmla="*/ 64 h 297"/>
                <a:gd name="T44" fmla="*/ 36 w 286"/>
                <a:gd name="T45" fmla="*/ 126 h 297"/>
                <a:gd name="T46" fmla="*/ 37 w 286"/>
                <a:gd name="T47" fmla="*/ 163 h 297"/>
                <a:gd name="T48" fmla="*/ 71 w 286"/>
                <a:gd name="T49" fmla="*/ 230 h 297"/>
                <a:gd name="T50" fmla="*/ 103 w 286"/>
                <a:gd name="T51" fmla="*/ 247 h 297"/>
                <a:gd name="T52" fmla="*/ 178 w 286"/>
                <a:gd name="T53" fmla="*/ 252 h 297"/>
                <a:gd name="T54" fmla="*/ 209 w 286"/>
                <a:gd name="T55" fmla="*/ 232 h 297"/>
                <a:gd name="T56" fmla="*/ 212 w 286"/>
                <a:gd name="T57" fmla="*/ 232 h 297"/>
                <a:gd name="T58" fmla="*/ 76 w 286"/>
                <a:gd name="T59" fmla="*/ 156 h 297"/>
                <a:gd name="T60" fmla="*/ 83 w 286"/>
                <a:gd name="T61" fmla="*/ 117 h 297"/>
                <a:gd name="T62" fmla="*/ 110 w 286"/>
                <a:gd name="T63" fmla="*/ 90 h 297"/>
                <a:gd name="T64" fmla="*/ 143 w 286"/>
                <a:gd name="T65" fmla="*/ 80 h 297"/>
                <a:gd name="T66" fmla="*/ 170 w 286"/>
                <a:gd name="T67" fmla="*/ 86 h 297"/>
                <a:gd name="T68" fmla="*/ 197 w 286"/>
                <a:gd name="T69" fmla="*/ 108 h 297"/>
                <a:gd name="T70" fmla="*/ 208 w 286"/>
                <a:gd name="T71" fmla="*/ 128 h 297"/>
                <a:gd name="T72" fmla="*/ 203 w 286"/>
                <a:gd name="T73" fmla="*/ 178 h 297"/>
                <a:gd name="T74" fmla="*/ 175 w 286"/>
                <a:gd name="T75" fmla="*/ 207 h 297"/>
                <a:gd name="T76" fmla="*/ 151 w 286"/>
                <a:gd name="T77" fmla="*/ 215 h 297"/>
                <a:gd name="T78" fmla="*/ 125 w 286"/>
                <a:gd name="T79" fmla="*/ 213 h 297"/>
                <a:gd name="T80" fmla="*/ 95 w 286"/>
                <a:gd name="T81" fmla="*/ 196 h 297"/>
                <a:gd name="T82" fmla="*/ 117 w 286"/>
                <a:gd name="T83" fmla="*/ 100 h 297"/>
                <a:gd name="T84" fmla="*/ 94 w 286"/>
                <a:gd name="T85" fmla="*/ 123 h 297"/>
                <a:gd name="T86" fmla="*/ 88 w 286"/>
                <a:gd name="T87" fmla="*/ 154 h 297"/>
                <a:gd name="T88" fmla="*/ 99 w 286"/>
                <a:gd name="T89" fmla="*/ 182 h 297"/>
                <a:gd name="T90" fmla="*/ 121 w 286"/>
                <a:gd name="T91" fmla="*/ 199 h 297"/>
                <a:gd name="T92" fmla="*/ 143 w 286"/>
                <a:gd name="T93" fmla="*/ 204 h 297"/>
                <a:gd name="T94" fmla="*/ 170 w 286"/>
                <a:gd name="T95" fmla="*/ 197 h 297"/>
                <a:gd name="T96" fmla="*/ 193 w 286"/>
                <a:gd name="T97" fmla="*/ 174 h 297"/>
                <a:gd name="T98" fmla="*/ 196 w 286"/>
                <a:gd name="T99" fmla="*/ 132 h 297"/>
                <a:gd name="T100" fmla="*/ 182 w 286"/>
                <a:gd name="T101" fmla="*/ 109 h 297"/>
                <a:gd name="T102" fmla="*/ 158 w 286"/>
                <a:gd name="T103" fmla="*/ 95 h 297"/>
                <a:gd name="T104" fmla="*/ 136 w 286"/>
                <a:gd name="T105" fmla="*/ 93 h 297"/>
                <a:gd name="T106" fmla="*/ 117 w 286"/>
                <a:gd name="T107" fmla="*/ 1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6" h="297">
                  <a:moveTo>
                    <a:pt x="166" y="297"/>
                  </a:moveTo>
                  <a:lnTo>
                    <a:pt x="115" y="296"/>
                  </a:lnTo>
                  <a:lnTo>
                    <a:pt x="115" y="296"/>
                  </a:lnTo>
                  <a:lnTo>
                    <a:pt x="112" y="295"/>
                  </a:lnTo>
                  <a:lnTo>
                    <a:pt x="110" y="292"/>
                  </a:lnTo>
                  <a:lnTo>
                    <a:pt x="95" y="257"/>
                  </a:lnTo>
                  <a:lnTo>
                    <a:pt x="69" y="243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29" y="245"/>
                  </a:lnTo>
                  <a:lnTo>
                    <a:pt x="26" y="243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0" y="194"/>
                  </a:lnTo>
                  <a:lnTo>
                    <a:pt x="1" y="191"/>
                  </a:lnTo>
                  <a:lnTo>
                    <a:pt x="24" y="161"/>
                  </a:lnTo>
                  <a:lnTo>
                    <a:pt x="24" y="13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73" y="52"/>
                  </a:lnTo>
                  <a:lnTo>
                    <a:pt x="98" y="38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7" y="1"/>
                  </a:lnTo>
                  <a:lnTo>
                    <a:pt x="120" y="0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4" y="2"/>
                  </a:lnTo>
                  <a:lnTo>
                    <a:pt x="177" y="4"/>
                  </a:lnTo>
                  <a:lnTo>
                    <a:pt x="192" y="39"/>
                  </a:lnTo>
                  <a:lnTo>
                    <a:pt x="216" y="54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7" y="52"/>
                  </a:lnTo>
                  <a:lnTo>
                    <a:pt x="259" y="54"/>
                  </a:lnTo>
                  <a:lnTo>
                    <a:pt x="285" y="99"/>
                  </a:lnTo>
                  <a:lnTo>
                    <a:pt x="285" y="99"/>
                  </a:lnTo>
                  <a:lnTo>
                    <a:pt x="286" y="102"/>
                  </a:lnTo>
                  <a:lnTo>
                    <a:pt x="285" y="106"/>
                  </a:lnTo>
                  <a:lnTo>
                    <a:pt x="262" y="136"/>
                  </a:lnTo>
                  <a:lnTo>
                    <a:pt x="261" y="164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2"/>
                  </a:lnTo>
                  <a:lnTo>
                    <a:pt x="257" y="246"/>
                  </a:lnTo>
                  <a:lnTo>
                    <a:pt x="257" y="246"/>
                  </a:lnTo>
                  <a:lnTo>
                    <a:pt x="254" y="249"/>
                  </a:lnTo>
                  <a:lnTo>
                    <a:pt x="251" y="250"/>
                  </a:lnTo>
                  <a:lnTo>
                    <a:pt x="213" y="244"/>
                  </a:lnTo>
                  <a:lnTo>
                    <a:pt x="188" y="259"/>
                  </a:lnTo>
                  <a:lnTo>
                    <a:pt x="172" y="294"/>
                  </a:lnTo>
                  <a:lnTo>
                    <a:pt x="172" y="294"/>
                  </a:lnTo>
                  <a:lnTo>
                    <a:pt x="170" y="296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close/>
                  <a:moveTo>
                    <a:pt x="212" y="232"/>
                  </a:moveTo>
                  <a:lnTo>
                    <a:pt x="248" y="237"/>
                  </a:lnTo>
                  <a:lnTo>
                    <a:pt x="271" y="199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49" y="167"/>
                  </a:lnTo>
                  <a:lnTo>
                    <a:pt x="249" y="133"/>
                  </a:lnTo>
                  <a:lnTo>
                    <a:pt x="249" y="133"/>
                  </a:lnTo>
                  <a:lnTo>
                    <a:pt x="250" y="130"/>
                  </a:lnTo>
                  <a:lnTo>
                    <a:pt x="272" y="101"/>
                  </a:lnTo>
                  <a:lnTo>
                    <a:pt x="25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1" y="65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1" y="46"/>
                  </a:lnTo>
                  <a:lnTo>
                    <a:pt x="166" y="12"/>
                  </a:lnTo>
                  <a:lnTo>
                    <a:pt x="124" y="12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6" y="48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3" y="64"/>
                  </a:lnTo>
                  <a:lnTo>
                    <a:pt x="37" y="60"/>
                  </a:lnTo>
                  <a:lnTo>
                    <a:pt x="15" y="9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6" y="167"/>
                  </a:lnTo>
                  <a:lnTo>
                    <a:pt x="14" y="196"/>
                  </a:lnTo>
                  <a:lnTo>
                    <a:pt x="35" y="234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4" y="230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5" y="251"/>
                  </a:lnTo>
                  <a:lnTo>
                    <a:pt x="119" y="283"/>
                  </a:lnTo>
                  <a:lnTo>
                    <a:pt x="163" y="28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49"/>
                  </a:lnTo>
                  <a:lnTo>
                    <a:pt x="209" y="232"/>
                  </a:lnTo>
                  <a:lnTo>
                    <a:pt x="209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close/>
                  <a:moveTo>
                    <a:pt x="84" y="181"/>
                  </a:moveTo>
                  <a:lnTo>
                    <a:pt x="84" y="181"/>
                  </a:lnTo>
                  <a:lnTo>
                    <a:pt x="79" y="169"/>
                  </a:lnTo>
                  <a:lnTo>
                    <a:pt x="76" y="156"/>
                  </a:lnTo>
                  <a:lnTo>
                    <a:pt x="75" y="143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3" y="117"/>
                  </a:lnTo>
                  <a:lnTo>
                    <a:pt x="90" y="107"/>
                  </a:lnTo>
                  <a:lnTo>
                    <a:pt x="99" y="96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8" y="86"/>
                  </a:lnTo>
                  <a:lnTo>
                    <a:pt x="126" y="83"/>
                  </a:lnTo>
                  <a:lnTo>
                    <a:pt x="134" y="82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60" y="83"/>
                  </a:lnTo>
                  <a:lnTo>
                    <a:pt x="170" y="86"/>
                  </a:lnTo>
                  <a:lnTo>
                    <a:pt x="178" y="90"/>
                  </a:lnTo>
                  <a:lnTo>
                    <a:pt x="185" y="95"/>
                  </a:lnTo>
                  <a:lnTo>
                    <a:pt x="192" y="101"/>
                  </a:lnTo>
                  <a:lnTo>
                    <a:pt x="197" y="108"/>
                  </a:lnTo>
                  <a:lnTo>
                    <a:pt x="202" y="115"/>
                  </a:lnTo>
                  <a:lnTo>
                    <a:pt x="202" y="115"/>
                  </a:lnTo>
                  <a:lnTo>
                    <a:pt x="205" y="122"/>
                  </a:lnTo>
                  <a:lnTo>
                    <a:pt x="208" y="128"/>
                  </a:lnTo>
                  <a:lnTo>
                    <a:pt x="210" y="141"/>
                  </a:lnTo>
                  <a:lnTo>
                    <a:pt x="210" y="154"/>
                  </a:lnTo>
                  <a:lnTo>
                    <a:pt x="208" y="167"/>
                  </a:lnTo>
                  <a:lnTo>
                    <a:pt x="203" y="178"/>
                  </a:lnTo>
                  <a:lnTo>
                    <a:pt x="196" y="190"/>
                  </a:lnTo>
                  <a:lnTo>
                    <a:pt x="187" y="199"/>
                  </a:lnTo>
                  <a:lnTo>
                    <a:pt x="181" y="204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68" y="211"/>
                  </a:lnTo>
                  <a:lnTo>
                    <a:pt x="160" y="214"/>
                  </a:lnTo>
                  <a:lnTo>
                    <a:pt x="151" y="215"/>
                  </a:lnTo>
                  <a:lnTo>
                    <a:pt x="143" y="216"/>
                  </a:lnTo>
                  <a:lnTo>
                    <a:pt x="143" y="216"/>
                  </a:lnTo>
                  <a:lnTo>
                    <a:pt x="134" y="215"/>
                  </a:lnTo>
                  <a:lnTo>
                    <a:pt x="125" y="213"/>
                  </a:lnTo>
                  <a:lnTo>
                    <a:pt x="117" y="211"/>
                  </a:lnTo>
                  <a:lnTo>
                    <a:pt x="109" y="206"/>
                  </a:lnTo>
                  <a:lnTo>
                    <a:pt x="102" y="201"/>
                  </a:lnTo>
                  <a:lnTo>
                    <a:pt x="95" y="196"/>
                  </a:lnTo>
                  <a:lnTo>
                    <a:pt x="89" y="189"/>
                  </a:lnTo>
                  <a:lnTo>
                    <a:pt x="84" y="181"/>
                  </a:lnTo>
                  <a:lnTo>
                    <a:pt x="84" y="181"/>
                  </a:lnTo>
                  <a:close/>
                  <a:moveTo>
                    <a:pt x="117" y="100"/>
                  </a:moveTo>
                  <a:lnTo>
                    <a:pt x="117" y="100"/>
                  </a:lnTo>
                  <a:lnTo>
                    <a:pt x="107" y="106"/>
                  </a:lnTo>
                  <a:lnTo>
                    <a:pt x="99" y="114"/>
                  </a:lnTo>
                  <a:lnTo>
                    <a:pt x="94" y="12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88" y="144"/>
                  </a:lnTo>
                  <a:lnTo>
                    <a:pt x="88" y="154"/>
                  </a:lnTo>
                  <a:lnTo>
                    <a:pt x="90" y="166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9" y="182"/>
                  </a:lnTo>
                  <a:lnTo>
                    <a:pt x="104" y="186"/>
                  </a:lnTo>
                  <a:lnTo>
                    <a:pt x="109" y="192"/>
                  </a:lnTo>
                  <a:lnTo>
                    <a:pt x="115" y="196"/>
                  </a:lnTo>
                  <a:lnTo>
                    <a:pt x="121" y="199"/>
                  </a:lnTo>
                  <a:lnTo>
                    <a:pt x="128" y="201"/>
                  </a:lnTo>
                  <a:lnTo>
                    <a:pt x="135" y="202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50" y="202"/>
                  </a:lnTo>
                  <a:lnTo>
                    <a:pt x="157" y="201"/>
                  </a:lnTo>
                  <a:lnTo>
                    <a:pt x="164" y="199"/>
                  </a:lnTo>
                  <a:lnTo>
                    <a:pt x="170" y="197"/>
                  </a:lnTo>
                  <a:lnTo>
                    <a:pt x="170" y="197"/>
                  </a:lnTo>
                  <a:lnTo>
                    <a:pt x="179" y="190"/>
                  </a:lnTo>
                  <a:lnTo>
                    <a:pt x="187" y="182"/>
                  </a:lnTo>
                  <a:lnTo>
                    <a:pt x="193" y="174"/>
                  </a:lnTo>
                  <a:lnTo>
                    <a:pt x="196" y="163"/>
                  </a:lnTo>
                  <a:lnTo>
                    <a:pt x="198" y="153"/>
                  </a:lnTo>
                  <a:lnTo>
                    <a:pt x="197" y="143"/>
                  </a:lnTo>
                  <a:lnTo>
                    <a:pt x="196" y="132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187" y="115"/>
                  </a:lnTo>
                  <a:lnTo>
                    <a:pt x="182" y="109"/>
                  </a:lnTo>
                  <a:lnTo>
                    <a:pt x="177" y="105"/>
                  </a:lnTo>
                  <a:lnTo>
                    <a:pt x="171" y="101"/>
                  </a:lnTo>
                  <a:lnTo>
                    <a:pt x="164" y="98"/>
                  </a:lnTo>
                  <a:lnTo>
                    <a:pt x="158" y="95"/>
                  </a:lnTo>
                  <a:lnTo>
                    <a:pt x="150" y="93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36" y="93"/>
                  </a:lnTo>
                  <a:lnTo>
                    <a:pt x="129" y="95"/>
                  </a:lnTo>
                  <a:lnTo>
                    <a:pt x="122" y="96"/>
                  </a:lnTo>
                  <a:lnTo>
                    <a:pt x="117" y="100"/>
                  </a:lnTo>
                  <a:lnTo>
                    <a:pt x="117" y="100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6379635" y="4690998"/>
            <a:ext cx="768351" cy="651933"/>
            <a:chOff x="4784726" y="3584576"/>
            <a:chExt cx="576263" cy="488950"/>
          </a:xfrm>
        </p:grpSpPr>
        <p:sp>
          <p:nvSpPr>
            <p:cNvPr id="84" name="Freeform 43"/>
            <p:cNvSpPr>
              <a:spLocks noEditPoints="1"/>
            </p:cNvSpPr>
            <p:nvPr userDrawn="1"/>
          </p:nvSpPr>
          <p:spPr bwMode="auto">
            <a:xfrm>
              <a:off x="4784726" y="3584576"/>
              <a:ext cx="576263" cy="204788"/>
            </a:xfrm>
            <a:custGeom>
              <a:avLst/>
              <a:gdLst>
                <a:gd name="T0" fmla="*/ 497 w 726"/>
                <a:gd name="T1" fmla="*/ 97 h 259"/>
                <a:gd name="T2" fmla="*/ 465 w 726"/>
                <a:gd name="T3" fmla="*/ 44 h 259"/>
                <a:gd name="T4" fmla="*/ 413 w 726"/>
                <a:gd name="T5" fmla="*/ 10 h 259"/>
                <a:gd name="T6" fmla="*/ 363 w 726"/>
                <a:gd name="T7" fmla="*/ 0 h 259"/>
                <a:gd name="T8" fmla="*/ 301 w 726"/>
                <a:gd name="T9" fmla="*/ 14 h 259"/>
                <a:gd name="T10" fmla="*/ 254 w 726"/>
                <a:gd name="T11" fmla="*/ 53 h 259"/>
                <a:gd name="T12" fmla="*/ 226 w 726"/>
                <a:gd name="T13" fmla="*/ 110 h 259"/>
                <a:gd name="T14" fmla="*/ 81 w 726"/>
                <a:gd name="T15" fmla="*/ 125 h 259"/>
                <a:gd name="T16" fmla="*/ 37 w 726"/>
                <a:gd name="T17" fmla="*/ 146 h 259"/>
                <a:gd name="T18" fmla="*/ 8 w 726"/>
                <a:gd name="T19" fmla="*/ 185 h 259"/>
                <a:gd name="T20" fmla="*/ 0 w 726"/>
                <a:gd name="T21" fmla="*/ 259 h 259"/>
                <a:gd name="T22" fmla="*/ 181 w 726"/>
                <a:gd name="T23" fmla="*/ 234 h 259"/>
                <a:gd name="T24" fmla="*/ 218 w 726"/>
                <a:gd name="T25" fmla="*/ 233 h 259"/>
                <a:gd name="T26" fmla="*/ 503 w 726"/>
                <a:gd name="T27" fmla="*/ 259 h 259"/>
                <a:gd name="T28" fmla="*/ 508 w 726"/>
                <a:gd name="T29" fmla="*/ 233 h 259"/>
                <a:gd name="T30" fmla="*/ 545 w 726"/>
                <a:gd name="T31" fmla="*/ 234 h 259"/>
                <a:gd name="T32" fmla="*/ 726 w 726"/>
                <a:gd name="T33" fmla="*/ 224 h 259"/>
                <a:gd name="T34" fmla="*/ 718 w 726"/>
                <a:gd name="T35" fmla="*/ 185 h 259"/>
                <a:gd name="T36" fmla="*/ 689 w 726"/>
                <a:gd name="T37" fmla="*/ 146 h 259"/>
                <a:gd name="T38" fmla="*/ 646 w 726"/>
                <a:gd name="T39" fmla="*/ 125 h 259"/>
                <a:gd name="T40" fmla="*/ 363 w 726"/>
                <a:gd name="T41" fmla="*/ 12 h 259"/>
                <a:gd name="T42" fmla="*/ 419 w 726"/>
                <a:gd name="T43" fmla="*/ 26 h 259"/>
                <a:gd name="T44" fmla="*/ 462 w 726"/>
                <a:gd name="T45" fmla="*/ 60 h 259"/>
                <a:gd name="T46" fmla="*/ 488 w 726"/>
                <a:gd name="T47" fmla="*/ 111 h 259"/>
                <a:gd name="T48" fmla="*/ 454 w 726"/>
                <a:gd name="T49" fmla="*/ 106 h 259"/>
                <a:gd name="T50" fmla="*/ 431 w 726"/>
                <a:gd name="T51" fmla="*/ 72 h 259"/>
                <a:gd name="T52" fmla="*/ 397 w 726"/>
                <a:gd name="T53" fmla="*/ 50 h 259"/>
                <a:gd name="T54" fmla="*/ 363 w 726"/>
                <a:gd name="T55" fmla="*/ 44 h 259"/>
                <a:gd name="T56" fmla="*/ 322 w 726"/>
                <a:gd name="T57" fmla="*/ 52 h 259"/>
                <a:gd name="T58" fmla="*/ 290 w 726"/>
                <a:gd name="T59" fmla="*/ 78 h 259"/>
                <a:gd name="T60" fmla="*/ 270 w 726"/>
                <a:gd name="T61" fmla="*/ 115 h 259"/>
                <a:gd name="T62" fmla="*/ 241 w 726"/>
                <a:gd name="T63" fmla="*/ 101 h 259"/>
                <a:gd name="T64" fmla="*/ 271 w 726"/>
                <a:gd name="T65" fmla="*/ 52 h 259"/>
                <a:gd name="T66" fmla="*/ 317 w 726"/>
                <a:gd name="T67" fmla="*/ 21 h 259"/>
                <a:gd name="T68" fmla="*/ 363 w 726"/>
                <a:gd name="T69" fmla="*/ 12 h 259"/>
                <a:gd name="T70" fmla="*/ 405 w 726"/>
                <a:gd name="T71" fmla="*/ 67 h 259"/>
                <a:gd name="T72" fmla="*/ 446 w 726"/>
                <a:gd name="T73" fmla="*/ 123 h 259"/>
                <a:gd name="T74" fmla="*/ 300 w 726"/>
                <a:gd name="T75" fmla="*/ 85 h 259"/>
                <a:gd name="T76" fmla="*/ 363 w 726"/>
                <a:gd name="T77" fmla="*/ 56 h 259"/>
                <a:gd name="T78" fmla="*/ 559 w 726"/>
                <a:gd name="T79" fmla="*/ 240 h 259"/>
                <a:gd name="T80" fmla="*/ 551 w 726"/>
                <a:gd name="T81" fmla="*/ 224 h 259"/>
                <a:gd name="T82" fmla="*/ 511 w 726"/>
                <a:gd name="T83" fmla="*/ 221 h 259"/>
                <a:gd name="T84" fmla="*/ 495 w 726"/>
                <a:gd name="T85" fmla="*/ 229 h 259"/>
                <a:gd name="T86" fmla="*/ 235 w 726"/>
                <a:gd name="T87" fmla="*/ 247 h 259"/>
                <a:gd name="T88" fmla="*/ 232 w 726"/>
                <a:gd name="T89" fmla="*/ 229 h 259"/>
                <a:gd name="T90" fmla="*/ 215 w 726"/>
                <a:gd name="T91" fmla="*/ 221 h 259"/>
                <a:gd name="T92" fmla="*/ 176 w 726"/>
                <a:gd name="T93" fmla="*/ 224 h 259"/>
                <a:gd name="T94" fmla="*/ 166 w 726"/>
                <a:gd name="T95" fmla="*/ 240 h 259"/>
                <a:gd name="T96" fmla="*/ 13 w 726"/>
                <a:gd name="T97" fmla="*/ 215 h 259"/>
                <a:gd name="T98" fmla="*/ 27 w 726"/>
                <a:gd name="T99" fmla="*/ 174 h 259"/>
                <a:gd name="T100" fmla="*/ 59 w 726"/>
                <a:gd name="T101" fmla="*/ 146 h 259"/>
                <a:gd name="T102" fmla="*/ 101 w 726"/>
                <a:gd name="T103" fmla="*/ 135 h 259"/>
                <a:gd name="T104" fmla="*/ 652 w 726"/>
                <a:gd name="T105" fmla="*/ 139 h 259"/>
                <a:gd name="T106" fmla="*/ 688 w 726"/>
                <a:gd name="T107" fmla="*/ 161 h 259"/>
                <a:gd name="T108" fmla="*/ 710 w 726"/>
                <a:gd name="T109" fmla="*/ 19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6" h="259">
                  <a:moveTo>
                    <a:pt x="626" y="123"/>
                  </a:moveTo>
                  <a:lnTo>
                    <a:pt x="503" y="123"/>
                  </a:lnTo>
                  <a:lnTo>
                    <a:pt x="503" y="123"/>
                  </a:lnTo>
                  <a:lnTo>
                    <a:pt x="500" y="110"/>
                  </a:lnTo>
                  <a:lnTo>
                    <a:pt x="497" y="97"/>
                  </a:lnTo>
                  <a:lnTo>
                    <a:pt x="492" y="86"/>
                  </a:lnTo>
                  <a:lnTo>
                    <a:pt x="487" y="74"/>
                  </a:lnTo>
                  <a:lnTo>
                    <a:pt x="481" y="64"/>
                  </a:lnTo>
                  <a:lnTo>
                    <a:pt x="473" y="53"/>
                  </a:lnTo>
                  <a:lnTo>
                    <a:pt x="465" y="44"/>
                  </a:lnTo>
                  <a:lnTo>
                    <a:pt x="455" y="36"/>
                  </a:lnTo>
                  <a:lnTo>
                    <a:pt x="446" y="28"/>
                  </a:lnTo>
                  <a:lnTo>
                    <a:pt x="436" y="21"/>
                  </a:lnTo>
                  <a:lnTo>
                    <a:pt x="424" y="14"/>
                  </a:lnTo>
                  <a:lnTo>
                    <a:pt x="413" y="10"/>
                  </a:lnTo>
                  <a:lnTo>
                    <a:pt x="401" y="5"/>
                  </a:lnTo>
                  <a:lnTo>
                    <a:pt x="389" y="3"/>
                  </a:lnTo>
                  <a:lnTo>
                    <a:pt x="376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37" y="3"/>
                  </a:lnTo>
                  <a:lnTo>
                    <a:pt x="325" y="5"/>
                  </a:lnTo>
                  <a:lnTo>
                    <a:pt x="313" y="10"/>
                  </a:lnTo>
                  <a:lnTo>
                    <a:pt x="301" y="14"/>
                  </a:lnTo>
                  <a:lnTo>
                    <a:pt x="291" y="21"/>
                  </a:lnTo>
                  <a:lnTo>
                    <a:pt x="280" y="28"/>
                  </a:lnTo>
                  <a:lnTo>
                    <a:pt x="270" y="36"/>
                  </a:lnTo>
                  <a:lnTo>
                    <a:pt x="262" y="44"/>
                  </a:lnTo>
                  <a:lnTo>
                    <a:pt x="254" y="53"/>
                  </a:lnTo>
                  <a:lnTo>
                    <a:pt x="246" y="64"/>
                  </a:lnTo>
                  <a:lnTo>
                    <a:pt x="240" y="74"/>
                  </a:lnTo>
                  <a:lnTo>
                    <a:pt x="234" y="86"/>
                  </a:lnTo>
                  <a:lnTo>
                    <a:pt x="230" y="97"/>
                  </a:lnTo>
                  <a:lnTo>
                    <a:pt x="226" y="110"/>
                  </a:lnTo>
                  <a:lnTo>
                    <a:pt x="224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0" y="124"/>
                  </a:lnTo>
                  <a:lnTo>
                    <a:pt x="81" y="125"/>
                  </a:lnTo>
                  <a:lnTo>
                    <a:pt x="71" y="127"/>
                  </a:lnTo>
                  <a:lnTo>
                    <a:pt x="61" y="131"/>
                  </a:lnTo>
                  <a:lnTo>
                    <a:pt x="52" y="135"/>
                  </a:lnTo>
                  <a:lnTo>
                    <a:pt x="44" y="140"/>
                  </a:lnTo>
                  <a:lnTo>
                    <a:pt x="37" y="146"/>
                  </a:lnTo>
                  <a:lnTo>
                    <a:pt x="29" y="153"/>
                  </a:lnTo>
                  <a:lnTo>
                    <a:pt x="23" y="159"/>
                  </a:lnTo>
                  <a:lnTo>
                    <a:pt x="18" y="168"/>
                  </a:lnTo>
                  <a:lnTo>
                    <a:pt x="12" y="176"/>
                  </a:lnTo>
                  <a:lnTo>
                    <a:pt x="8" y="185"/>
                  </a:lnTo>
                  <a:lnTo>
                    <a:pt x="5" y="194"/>
                  </a:lnTo>
                  <a:lnTo>
                    <a:pt x="2" y="203"/>
                  </a:lnTo>
                  <a:lnTo>
                    <a:pt x="0" y="214"/>
                  </a:lnTo>
                  <a:lnTo>
                    <a:pt x="0" y="224"/>
                  </a:lnTo>
                  <a:lnTo>
                    <a:pt x="0" y="259"/>
                  </a:lnTo>
                  <a:lnTo>
                    <a:pt x="179" y="259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38"/>
                  </a:lnTo>
                  <a:lnTo>
                    <a:pt x="181" y="234"/>
                  </a:lnTo>
                  <a:lnTo>
                    <a:pt x="184" y="233"/>
                  </a:lnTo>
                  <a:lnTo>
                    <a:pt x="18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8" y="233"/>
                  </a:lnTo>
                  <a:lnTo>
                    <a:pt x="220" y="234"/>
                  </a:lnTo>
                  <a:lnTo>
                    <a:pt x="223" y="238"/>
                  </a:lnTo>
                  <a:lnTo>
                    <a:pt x="224" y="240"/>
                  </a:lnTo>
                  <a:lnTo>
                    <a:pt x="224" y="259"/>
                  </a:lnTo>
                  <a:lnTo>
                    <a:pt x="503" y="259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4" y="238"/>
                  </a:lnTo>
                  <a:lnTo>
                    <a:pt x="505" y="234"/>
                  </a:lnTo>
                  <a:lnTo>
                    <a:pt x="508" y="233"/>
                  </a:lnTo>
                  <a:lnTo>
                    <a:pt x="511" y="232"/>
                  </a:lnTo>
                  <a:lnTo>
                    <a:pt x="540" y="232"/>
                  </a:lnTo>
                  <a:lnTo>
                    <a:pt x="540" y="232"/>
                  </a:lnTo>
                  <a:lnTo>
                    <a:pt x="542" y="233"/>
                  </a:lnTo>
                  <a:lnTo>
                    <a:pt x="545" y="234"/>
                  </a:lnTo>
                  <a:lnTo>
                    <a:pt x="546" y="238"/>
                  </a:lnTo>
                  <a:lnTo>
                    <a:pt x="548" y="240"/>
                  </a:lnTo>
                  <a:lnTo>
                    <a:pt x="548" y="259"/>
                  </a:lnTo>
                  <a:lnTo>
                    <a:pt x="726" y="259"/>
                  </a:lnTo>
                  <a:lnTo>
                    <a:pt x="726" y="224"/>
                  </a:lnTo>
                  <a:lnTo>
                    <a:pt x="726" y="224"/>
                  </a:lnTo>
                  <a:lnTo>
                    <a:pt x="726" y="214"/>
                  </a:lnTo>
                  <a:lnTo>
                    <a:pt x="724" y="203"/>
                  </a:lnTo>
                  <a:lnTo>
                    <a:pt x="722" y="194"/>
                  </a:lnTo>
                  <a:lnTo>
                    <a:pt x="718" y="185"/>
                  </a:lnTo>
                  <a:lnTo>
                    <a:pt x="715" y="176"/>
                  </a:lnTo>
                  <a:lnTo>
                    <a:pt x="709" y="168"/>
                  </a:lnTo>
                  <a:lnTo>
                    <a:pt x="703" y="159"/>
                  </a:lnTo>
                  <a:lnTo>
                    <a:pt x="697" y="153"/>
                  </a:lnTo>
                  <a:lnTo>
                    <a:pt x="689" y="146"/>
                  </a:lnTo>
                  <a:lnTo>
                    <a:pt x="682" y="140"/>
                  </a:lnTo>
                  <a:lnTo>
                    <a:pt x="673" y="135"/>
                  </a:lnTo>
                  <a:lnTo>
                    <a:pt x="665" y="131"/>
                  </a:lnTo>
                  <a:lnTo>
                    <a:pt x="656" y="127"/>
                  </a:lnTo>
                  <a:lnTo>
                    <a:pt x="646" y="125"/>
                  </a:lnTo>
                  <a:lnTo>
                    <a:pt x="636" y="124"/>
                  </a:lnTo>
                  <a:lnTo>
                    <a:pt x="626" y="123"/>
                  </a:lnTo>
                  <a:lnTo>
                    <a:pt x="626" y="123"/>
                  </a:lnTo>
                  <a:close/>
                  <a:moveTo>
                    <a:pt x="363" y="12"/>
                  </a:moveTo>
                  <a:lnTo>
                    <a:pt x="363" y="12"/>
                  </a:lnTo>
                  <a:lnTo>
                    <a:pt x="375" y="13"/>
                  </a:lnTo>
                  <a:lnTo>
                    <a:pt x="386" y="14"/>
                  </a:lnTo>
                  <a:lnTo>
                    <a:pt x="398" y="18"/>
                  </a:lnTo>
                  <a:lnTo>
                    <a:pt x="408" y="21"/>
                  </a:lnTo>
                  <a:lnTo>
                    <a:pt x="419" y="26"/>
                  </a:lnTo>
                  <a:lnTo>
                    <a:pt x="429" y="30"/>
                  </a:lnTo>
                  <a:lnTo>
                    <a:pt x="438" y="37"/>
                  </a:lnTo>
                  <a:lnTo>
                    <a:pt x="447" y="44"/>
                  </a:lnTo>
                  <a:lnTo>
                    <a:pt x="455" y="52"/>
                  </a:lnTo>
                  <a:lnTo>
                    <a:pt x="462" y="60"/>
                  </a:lnTo>
                  <a:lnTo>
                    <a:pt x="469" y="70"/>
                  </a:lnTo>
                  <a:lnTo>
                    <a:pt x="475" y="79"/>
                  </a:lnTo>
                  <a:lnTo>
                    <a:pt x="481" y="89"/>
                  </a:lnTo>
                  <a:lnTo>
                    <a:pt x="484" y="101"/>
                  </a:lnTo>
                  <a:lnTo>
                    <a:pt x="488" y="111"/>
                  </a:lnTo>
                  <a:lnTo>
                    <a:pt x="490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57" y="115"/>
                  </a:lnTo>
                  <a:lnTo>
                    <a:pt x="454" y="106"/>
                  </a:lnTo>
                  <a:lnTo>
                    <a:pt x="451" y="98"/>
                  </a:lnTo>
                  <a:lnTo>
                    <a:pt x="446" y="92"/>
                  </a:lnTo>
                  <a:lnTo>
                    <a:pt x="442" y="85"/>
                  </a:lnTo>
                  <a:lnTo>
                    <a:pt x="437" y="78"/>
                  </a:lnTo>
                  <a:lnTo>
                    <a:pt x="431" y="72"/>
                  </a:lnTo>
                  <a:lnTo>
                    <a:pt x="426" y="66"/>
                  </a:lnTo>
                  <a:lnTo>
                    <a:pt x="419" y="62"/>
                  </a:lnTo>
                  <a:lnTo>
                    <a:pt x="412" y="57"/>
                  </a:lnTo>
                  <a:lnTo>
                    <a:pt x="405" y="52"/>
                  </a:lnTo>
                  <a:lnTo>
                    <a:pt x="397" y="50"/>
                  </a:lnTo>
                  <a:lnTo>
                    <a:pt x="389" y="47"/>
                  </a:lnTo>
                  <a:lnTo>
                    <a:pt x="381" y="45"/>
                  </a:lnTo>
                  <a:lnTo>
                    <a:pt x="371" y="44"/>
                  </a:lnTo>
                  <a:lnTo>
                    <a:pt x="363" y="44"/>
                  </a:lnTo>
                  <a:lnTo>
                    <a:pt x="363" y="44"/>
                  </a:lnTo>
                  <a:lnTo>
                    <a:pt x="354" y="44"/>
                  </a:lnTo>
                  <a:lnTo>
                    <a:pt x="346" y="45"/>
                  </a:lnTo>
                  <a:lnTo>
                    <a:pt x="338" y="47"/>
                  </a:lnTo>
                  <a:lnTo>
                    <a:pt x="330" y="50"/>
                  </a:lnTo>
                  <a:lnTo>
                    <a:pt x="322" y="52"/>
                  </a:lnTo>
                  <a:lnTo>
                    <a:pt x="315" y="57"/>
                  </a:lnTo>
                  <a:lnTo>
                    <a:pt x="308" y="62"/>
                  </a:lnTo>
                  <a:lnTo>
                    <a:pt x="301" y="66"/>
                  </a:lnTo>
                  <a:lnTo>
                    <a:pt x="295" y="72"/>
                  </a:lnTo>
                  <a:lnTo>
                    <a:pt x="290" y="78"/>
                  </a:lnTo>
                  <a:lnTo>
                    <a:pt x="284" y="85"/>
                  </a:lnTo>
                  <a:lnTo>
                    <a:pt x="279" y="92"/>
                  </a:lnTo>
                  <a:lnTo>
                    <a:pt x="276" y="98"/>
                  </a:lnTo>
                  <a:lnTo>
                    <a:pt x="272" y="106"/>
                  </a:lnTo>
                  <a:lnTo>
                    <a:pt x="270" y="115"/>
                  </a:lnTo>
                  <a:lnTo>
                    <a:pt x="268" y="123"/>
                  </a:lnTo>
                  <a:lnTo>
                    <a:pt x="237" y="123"/>
                  </a:lnTo>
                  <a:lnTo>
                    <a:pt x="237" y="123"/>
                  </a:lnTo>
                  <a:lnTo>
                    <a:pt x="239" y="111"/>
                  </a:lnTo>
                  <a:lnTo>
                    <a:pt x="241" y="101"/>
                  </a:lnTo>
                  <a:lnTo>
                    <a:pt x="246" y="89"/>
                  </a:lnTo>
                  <a:lnTo>
                    <a:pt x="250" y="79"/>
                  </a:lnTo>
                  <a:lnTo>
                    <a:pt x="257" y="70"/>
                  </a:lnTo>
                  <a:lnTo>
                    <a:pt x="263" y="60"/>
                  </a:lnTo>
                  <a:lnTo>
                    <a:pt x="271" y="52"/>
                  </a:lnTo>
                  <a:lnTo>
                    <a:pt x="279" y="44"/>
                  </a:lnTo>
                  <a:lnTo>
                    <a:pt x="288" y="37"/>
                  </a:lnTo>
                  <a:lnTo>
                    <a:pt x="298" y="30"/>
                  </a:lnTo>
                  <a:lnTo>
                    <a:pt x="307" y="26"/>
                  </a:lnTo>
                  <a:lnTo>
                    <a:pt x="317" y="21"/>
                  </a:lnTo>
                  <a:lnTo>
                    <a:pt x="329" y="18"/>
                  </a:lnTo>
                  <a:lnTo>
                    <a:pt x="340" y="14"/>
                  </a:lnTo>
                  <a:lnTo>
                    <a:pt x="352" y="13"/>
                  </a:lnTo>
                  <a:lnTo>
                    <a:pt x="363" y="12"/>
                  </a:lnTo>
                  <a:lnTo>
                    <a:pt x="363" y="12"/>
                  </a:lnTo>
                  <a:close/>
                  <a:moveTo>
                    <a:pt x="363" y="56"/>
                  </a:moveTo>
                  <a:lnTo>
                    <a:pt x="363" y="56"/>
                  </a:lnTo>
                  <a:lnTo>
                    <a:pt x="378" y="57"/>
                  </a:lnTo>
                  <a:lnTo>
                    <a:pt x="392" y="62"/>
                  </a:lnTo>
                  <a:lnTo>
                    <a:pt x="405" y="67"/>
                  </a:lnTo>
                  <a:lnTo>
                    <a:pt x="416" y="75"/>
                  </a:lnTo>
                  <a:lnTo>
                    <a:pt x="427" y="85"/>
                  </a:lnTo>
                  <a:lnTo>
                    <a:pt x="435" y="96"/>
                  </a:lnTo>
                  <a:lnTo>
                    <a:pt x="442" y="109"/>
                  </a:lnTo>
                  <a:lnTo>
                    <a:pt x="446" y="123"/>
                  </a:lnTo>
                  <a:lnTo>
                    <a:pt x="280" y="123"/>
                  </a:lnTo>
                  <a:lnTo>
                    <a:pt x="280" y="123"/>
                  </a:lnTo>
                  <a:lnTo>
                    <a:pt x="285" y="109"/>
                  </a:lnTo>
                  <a:lnTo>
                    <a:pt x="291" y="96"/>
                  </a:lnTo>
                  <a:lnTo>
                    <a:pt x="300" y="85"/>
                  </a:lnTo>
                  <a:lnTo>
                    <a:pt x="310" y="75"/>
                  </a:lnTo>
                  <a:lnTo>
                    <a:pt x="322" y="67"/>
                  </a:lnTo>
                  <a:lnTo>
                    <a:pt x="334" y="62"/>
                  </a:lnTo>
                  <a:lnTo>
                    <a:pt x="348" y="57"/>
                  </a:lnTo>
                  <a:lnTo>
                    <a:pt x="363" y="56"/>
                  </a:lnTo>
                  <a:lnTo>
                    <a:pt x="363" y="56"/>
                  </a:lnTo>
                  <a:close/>
                  <a:moveTo>
                    <a:pt x="714" y="247"/>
                  </a:moveTo>
                  <a:lnTo>
                    <a:pt x="559" y="247"/>
                  </a:lnTo>
                  <a:lnTo>
                    <a:pt x="559" y="240"/>
                  </a:lnTo>
                  <a:lnTo>
                    <a:pt x="559" y="240"/>
                  </a:lnTo>
                  <a:lnTo>
                    <a:pt x="559" y="237"/>
                  </a:lnTo>
                  <a:lnTo>
                    <a:pt x="558" y="232"/>
                  </a:lnTo>
                  <a:lnTo>
                    <a:pt x="556" y="229"/>
                  </a:lnTo>
                  <a:lnTo>
                    <a:pt x="553" y="226"/>
                  </a:lnTo>
                  <a:lnTo>
                    <a:pt x="551" y="224"/>
                  </a:lnTo>
                  <a:lnTo>
                    <a:pt x="546" y="222"/>
                  </a:lnTo>
                  <a:lnTo>
                    <a:pt x="543" y="221"/>
                  </a:lnTo>
                  <a:lnTo>
                    <a:pt x="540" y="221"/>
                  </a:lnTo>
                  <a:lnTo>
                    <a:pt x="511" y="221"/>
                  </a:lnTo>
                  <a:lnTo>
                    <a:pt x="511" y="221"/>
                  </a:lnTo>
                  <a:lnTo>
                    <a:pt x="507" y="221"/>
                  </a:lnTo>
                  <a:lnTo>
                    <a:pt x="503" y="222"/>
                  </a:lnTo>
                  <a:lnTo>
                    <a:pt x="499" y="224"/>
                  </a:lnTo>
                  <a:lnTo>
                    <a:pt x="497" y="226"/>
                  </a:lnTo>
                  <a:lnTo>
                    <a:pt x="495" y="229"/>
                  </a:lnTo>
                  <a:lnTo>
                    <a:pt x="492" y="232"/>
                  </a:lnTo>
                  <a:lnTo>
                    <a:pt x="491" y="237"/>
                  </a:lnTo>
                  <a:lnTo>
                    <a:pt x="491" y="240"/>
                  </a:lnTo>
                  <a:lnTo>
                    <a:pt x="491" y="247"/>
                  </a:lnTo>
                  <a:lnTo>
                    <a:pt x="235" y="247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4" y="232"/>
                  </a:lnTo>
                  <a:lnTo>
                    <a:pt x="232" y="229"/>
                  </a:lnTo>
                  <a:lnTo>
                    <a:pt x="230" y="226"/>
                  </a:lnTo>
                  <a:lnTo>
                    <a:pt x="226" y="224"/>
                  </a:lnTo>
                  <a:lnTo>
                    <a:pt x="223" y="222"/>
                  </a:lnTo>
                  <a:lnTo>
                    <a:pt x="219" y="221"/>
                  </a:lnTo>
                  <a:lnTo>
                    <a:pt x="215" y="221"/>
                  </a:lnTo>
                  <a:lnTo>
                    <a:pt x="187" y="221"/>
                  </a:lnTo>
                  <a:lnTo>
                    <a:pt x="187" y="221"/>
                  </a:lnTo>
                  <a:lnTo>
                    <a:pt x="184" y="221"/>
                  </a:lnTo>
                  <a:lnTo>
                    <a:pt x="179" y="222"/>
                  </a:lnTo>
                  <a:lnTo>
                    <a:pt x="176" y="224"/>
                  </a:lnTo>
                  <a:lnTo>
                    <a:pt x="173" y="226"/>
                  </a:lnTo>
                  <a:lnTo>
                    <a:pt x="170" y="229"/>
                  </a:lnTo>
                  <a:lnTo>
                    <a:pt x="169" y="232"/>
                  </a:lnTo>
                  <a:lnTo>
                    <a:pt x="167" y="237"/>
                  </a:lnTo>
                  <a:lnTo>
                    <a:pt x="166" y="240"/>
                  </a:lnTo>
                  <a:lnTo>
                    <a:pt x="166" y="247"/>
                  </a:lnTo>
                  <a:lnTo>
                    <a:pt x="12" y="247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3" y="215"/>
                  </a:lnTo>
                  <a:lnTo>
                    <a:pt x="14" y="206"/>
                  </a:lnTo>
                  <a:lnTo>
                    <a:pt x="17" y="198"/>
                  </a:lnTo>
                  <a:lnTo>
                    <a:pt x="19" y="189"/>
                  </a:lnTo>
                  <a:lnTo>
                    <a:pt x="23" y="181"/>
                  </a:lnTo>
                  <a:lnTo>
                    <a:pt x="27" y="174"/>
                  </a:lnTo>
                  <a:lnTo>
                    <a:pt x="33" y="168"/>
                  </a:lnTo>
                  <a:lnTo>
                    <a:pt x="38" y="161"/>
                  </a:lnTo>
                  <a:lnTo>
                    <a:pt x="44" y="155"/>
                  </a:lnTo>
                  <a:lnTo>
                    <a:pt x="51" y="150"/>
                  </a:lnTo>
                  <a:lnTo>
                    <a:pt x="59" y="146"/>
                  </a:lnTo>
                  <a:lnTo>
                    <a:pt x="66" y="142"/>
                  </a:lnTo>
                  <a:lnTo>
                    <a:pt x="74" y="139"/>
                  </a:lnTo>
                  <a:lnTo>
                    <a:pt x="83" y="138"/>
                  </a:lnTo>
                  <a:lnTo>
                    <a:pt x="91" y="135"/>
                  </a:lnTo>
                  <a:lnTo>
                    <a:pt x="101" y="135"/>
                  </a:lnTo>
                  <a:lnTo>
                    <a:pt x="626" y="135"/>
                  </a:lnTo>
                  <a:lnTo>
                    <a:pt x="626" y="135"/>
                  </a:lnTo>
                  <a:lnTo>
                    <a:pt x="635" y="135"/>
                  </a:lnTo>
                  <a:lnTo>
                    <a:pt x="643" y="138"/>
                  </a:lnTo>
                  <a:lnTo>
                    <a:pt x="652" y="139"/>
                  </a:lnTo>
                  <a:lnTo>
                    <a:pt x="661" y="142"/>
                  </a:lnTo>
                  <a:lnTo>
                    <a:pt x="667" y="146"/>
                  </a:lnTo>
                  <a:lnTo>
                    <a:pt x="675" y="150"/>
                  </a:lnTo>
                  <a:lnTo>
                    <a:pt x="682" y="155"/>
                  </a:lnTo>
                  <a:lnTo>
                    <a:pt x="688" y="161"/>
                  </a:lnTo>
                  <a:lnTo>
                    <a:pt x="694" y="168"/>
                  </a:lnTo>
                  <a:lnTo>
                    <a:pt x="699" y="174"/>
                  </a:lnTo>
                  <a:lnTo>
                    <a:pt x="703" y="181"/>
                  </a:lnTo>
                  <a:lnTo>
                    <a:pt x="707" y="189"/>
                  </a:lnTo>
                  <a:lnTo>
                    <a:pt x="710" y="198"/>
                  </a:lnTo>
                  <a:lnTo>
                    <a:pt x="712" y="206"/>
                  </a:lnTo>
                  <a:lnTo>
                    <a:pt x="714" y="215"/>
                  </a:lnTo>
                  <a:lnTo>
                    <a:pt x="714" y="224"/>
                  </a:lnTo>
                  <a:lnTo>
                    <a:pt x="714" y="247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44"/>
            <p:cNvSpPr>
              <a:spLocks noEditPoints="1"/>
            </p:cNvSpPr>
            <p:nvPr userDrawn="1"/>
          </p:nvSpPr>
          <p:spPr bwMode="auto">
            <a:xfrm>
              <a:off x="4784726" y="3811588"/>
              <a:ext cx="576263" cy="261938"/>
            </a:xfrm>
            <a:custGeom>
              <a:avLst/>
              <a:gdLst>
                <a:gd name="T0" fmla="*/ 546 w 726"/>
                <a:gd name="T1" fmla="*/ 29 h 330"/>
                <a:gd name="T2" fmla="*/ 540 w 726"/>
                <a:gd name="T3" fmla="*/ 34 h 330"/>
                <a:gd name="T4" fmla="*/ 508 w 726"/>
                <a:gd name="T5" fmla="*/ 34 h 330"/>
                <a:gd name="T6" fmla="*/ 503 w 726"/>
                <a:gd name="T7" fmla="*/ 26 h 330"/>
                <a:gd name="T8" fmla="*/ 224 w 726"/>
                <a:gd name="T9" fmla="*/ 26 h 330"/>
                <a:gd name="T10" fmla="*/ 220 w 726"/>
                <a:gd name="T11" fmla="*/ 31 h 330"/>
                <a:gd name="T12" fmla="*/ 187 w 726"/>
                <a:gd name="T13" fmla="*/ 34 h 330"/>
                <a:gd name="T14" fmla="*/ 181 w 726"/>
                <a:gd name="T15" fmla="*/ 31 h 330"/>
                <a:gd name="T16" fmla="*/ 179 w 726"/>
                <a:gd name="T17" fmla="*/ 0 h 330"/>
                <a:gd name="T18" fmla="*/ 0 w 726"/>
                <a:gd name="T19" fmla="*/ 230 h 330"/>
                <a:gd name="T20" fmla="*/ 5 w 726"/>
                <a:gd name="T21" fmla="*/ 260 h 330"/>
                <a:gd name="T22" fmla="*/ 18 w 726"/>
                <a:gd name="T23" fmla="*/ 285 h 330"/>
                <a:gd name="T24" fmla="*/ 37 w 726"/>
                <a:gd name="T25" fmla="*/ 307 h 330"/>
                <a:gd name="T26" fmla="*/ 61 w 726"/>
                <a:gd name="T27" fmla="*/ 322 h 330"/>
                <a:gd name="T28" fmla="*/ 90 w 726"/>
                <a:gd name="T29" fmla="*/ 330 h 330"/>
                <a:gd name="T30" fmla="*/ 626 w 726"/>
                <a:gd name="T31" fmla="*/ 330 h 330"/>
                <a:gd name="T32" fmla="*/ 656 w 726"/>
                <a:gd name="T33" fmla="*/ 325 h 330"/>
                <a:gd name="T34" fmla="*/ 682 w 726"/>
                <a:gd name="T35" fmla="*/ 313 h 330"/>
                <a:gd name="T36" fmla="*/ 703 w 726"/>
                <a:gd name="T37" fmla="*/ 293 h 330"/>
                <a:gd name="T38" fmla="*/ 718 w 726"/>
                <a:gd name="T39" fmla="*/ 269 h 330"/>
                <a:gd name="T40" fmla="*/ 726 w 726"/>
                <a:gd name="T41" fmla="*/ 239 h 330"/>
                <a:gd name="T42" fmla="*/ 548 w 726"/>
                <a:gd name="T43" fmla="*/ 0 h 330"/>
                <a:gd name="T44" fmla="*/ 559 w 726"/>
                <a:gd name="T45" fmla="*/ 12 h 330"/>
                <a:gd name="T46" fmla="*/ 714 w 726"/>
                <a:gd name="T47" fmla="*/ 230 h 330"/>
                <a:gd name="T48" fmla="*/ 710 w 726"/>
                <a:gd name="T49" fmla="*/ 255 h 330"/>
                <a:gd name="T50" fmla="*/ 699 w 726"/>
                <a:gd name="T51" fmla="*/ 278 h 330"/>
                <a:gd name="T52" fmla="*/ 682 w 726"/>
                <a:gd name="T53" fmla="*/ 298 h 330"/>
                <a:gd name="T54" fmla="*/ 661 w 726"/>
                <a:gd name="T55" fmla="*/ 310 h 330"/>
                <a:gd name="T56" fmla="*/ 635 w 726"/>
                <a:gd name="T57" fmla="*/ 317 h 330"/>
                <a:gd name="T58" fmla="*/ 101 w 726"/>
                <a:gd name="T59" fmla="*/ 317 h 330"/>
                <a:gd name="T60" fmla="*/ 74 w 726"/>
                <a:gd name="T61" fmla="*/ 314 h 330"/>
                <a:gd name="T62" fmla="*/ 51 w 726"/>
                <a:gd name="T63" fmla="*/ 302 h 330"/>
                <a:gd name="T64" fmla="*/ 33 w 726"/>
                <a:gd name="T65" fmla="*/ 285 h 330"/>
                <a:gd name="T66" fmla="*/ 19 w 726"/>
                <a:gd name="T67" fmla="*/ 263 h 330"/>
                <a:gd name="T68" fmla="*/ 13 w 726"/>
                <a:gd name="T69" fmla="*/ 238 h 330"/>
                <a:gd name="T70" fmla="*/ 166 w 726"/>
                <a:gd name="T71" fmla="*/ 12 h 330"/>
                <a:gd name="T72" fmla="*/ 167 w 726"/>
                <a:gd name="T73" fmla="*/ 30 h 330"/>
                <a:gd name="T74" fmla="*/ 173 w 726"/>
                <a:gd name="T75" fmla="*/ 41 h 330"/>
                <a:gd name="T76" fmla="*/ 184 w 726"/>
                <a:gd name="T77" fmla="*/ 46 h 330"/>
                <a:gd name="T78" fmla="*/ 215 w 726"/>
                <a:gd name="T79" fmla="*/ 46 h 330"/>
                <a:gd name="T80" fmla="*/ 226 w 726"/>
                <a:gd name="T81" fmla="*/ 43 h 330"/>
                <a:gd name="T82" fmla="*/ 234 w 726"/>
                <a:gd name="T83" fmla="*/ 34 h 330"/>
                <a:gd name="T84" fmla="*/ 235 w 726"/>
                <a:gd name="T85" fmla="*/ 12 h 330"/>
                <a:gd name="T86" fmla="*/ 491 w 726"/>
                <a:gd name="T87" fmla="*/ 26 h 330"/>
                <a:gd name="T88" fmla="*/ 495 w 726"/>
                <a:gd name="T89" fmla="*/ 37 h 330"/>
                <a:gd name="T90" fmla="*/ 503 w 726"/>
                <a:gd name="T91" fmla="*/ 45 h 330"/>
                <a:gd name="T92" fmla="*/ 540 w 726"/>
                <a:gd name="T93" fmla="*/ 46 h 330"/>
                <a:gd name="T94" fmla="*/ 546 w 726"/>
                <a:gd name="T95" fmla="*/ 45 h 330"/>
                <a:gd name="T96" fmla="*/ 556 w 726"/>
                <a:gd name="T97" fmla="*/ 37 h 330"/>
                <a:gd name="T98" fmla="*/ 559 w 726"/>
                <a:gd name="T99" fmla="*/ 2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330">
                  <a:moveTo>
                    <a:pt x="548" y="26"/>
                  </a:moveTo>
                  <a:lnTo>
                    <a:pt x="548" y="26"/>
                  </a:lnTo>
                  <a:lnTo>
                    <a:pt x="546" y="29"/>
                  </a:lnTo>
                  <a:lnTo>
                    <a:pt x="545" y="31"/>
                  </a:lnTo>
                  <a:lnTo>
                    <a:pt x="542" y="34"/>
                  </a:lnTo>
                  <a:lnTo>
                    <a:pt x="540" y="34"/>
                  </a:lnTo>
                  <a:lnTo>
                    <a:pt x="511" y="34"/>
                  </a:lnTo>
                  <a:lnTo>
                    <a:pt x="511" y="34"/>
                  </a:lnTo>
                  <a:lnTo>
                    <a:pt x="508" y="34"/>
                  </a:lnTo>
                  <a:lnTo>
                    <a:pt x="505" y="31"/>
                  </a:lnTo>
                  <a:lnTo>
                    <a:pt x="504" y="29"/>
                  </a:lnTo>
                  <a:lnTo>
                    <a:pt x="503" y="26"/>
                  </a:lnTo>
                  <a:lnTo>
                    <a:pt x="503" y="0"/>
                  </a:lnTo>
                  <a:lnTo>
                    <a:pt x="224" y="0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3" y="29"/>
                  </a:lnTo>
                  <a:lnTo>
                    <a:pt x="220" y="31"/>
                  </a:lnTo>
                  <a:lnTo>
                    <a:pt x="218" y="34"/>
                  </a:lnTo>
                  <a:lnTo>
                    <a:pt x="215" y="34"/>
                  </a:lnTo>
                  <a:lnTo>
                    <a:pt x="187" y="34"/>
                  </a:lnTo>
                  <a:lnTo>
                    <a:pt x="187" y="34"/>
                  </a:lnTo>
                  <a:lnTo>
                    <a:pt x="184" y="34"/>
                  </a:lnTo>
                  <a:lnTo>
                    <a:pt x="181" y="31"/>
                  </a:lnTo>
                  <a:lnTo>
                    <a:pt x="180" y="29"/>
                  </a:lnTo>
                  <a:lnTo>
                    <a:pt x="179" y="26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9"/>
                  </a:lnTo>
                  <a:lnTo>
                    <a:pt x="5" y="260"/>
                  </a:lnTo>
                  <a:lnTo>
                    <a:pt x="8" y="269"/>
                  </a:lnTo>
                  <a:lnTo>
                    <a:pt x="12" y="277"/>
                  </a:lnTo>
                  <a:lnTo>
                    <a:pt x="18" y="285"/>
                  </a:lnTo>
                  <a:lnTo>
                    <a:pt x="23" y="293"/>
                  </a:lnTo>
                  <a:lnTo>
                    <a:pt x="29" y="300"/>
                  </a:lnTo>
                  <a:lnTo>
                    <a:pt x="37" y="307"/>
                  </a:lnTo>
                  <a:lnTo>
                    <a:pt x="44" y="313"/>
                  </a:lnTo>
                  <a:lnTo>
                    <a:pt x="52" y="317"/>
                  </a:lnTo>
                  <a:lnTo>
                    <a:pt x="61" y="322"/>
                  </a:lnTo>
                  <a:lnTo>
                    <a:pt x="71" y="325"/>
                  </a:lnTo>
                  <a:lnTo>
                    <a:pt x="81" y="328"/>
                  </a:lnTo>
                  <a:lnTo>
                    <a:pt x="90" y="330"/>
                  </a:lnTo>
                  <a:lnTo>
                    <a:pt x="101" y="330"/>
                  </a:lnTo>
                  <a:lnTo>
                    <a:pt x="626" y="330"/>
                  </a:lnTo>
                  <a:lnTo>
                    <a:pt x="626" y="330"/>
                  </a:lnTo>
                  <a:lnTo>
                    <a:pt x="636" y="330"/>
                  </a:lnTo>
                  <a:lnTo>
                    <a:pt x="646" y="328"/>
                  </a:lnTo>
                  <a:lnTo>
                    <a:pt x="656" y="325"/>
                  </a:lnTo>
                  <a:lnTo>
                    <a:pt x="665" y="322"/>
                  </a:lnTo>
                  <a:lnTo>
                    <a:pt x="673" y="317"/>
                  </a:lnTo>
                  <a:lnTo>
                    <a:pt x="682" y="313"/>
                  </a:lnTo>
                  <a:lnTo>
                    <a:pt x="689" y="307"/>
                  </a:lnTo>
                  <a:lnTo>
                    <a:pt x="697" y="300"/>
                  </a:lnTo>
                  <a:lnTo>
                    <a:pt x="703" y="293"/>
                  </a:lnTo>
                  <a:lnTo>
                    <a:pt x="709" y="285"/>
                  </a:lnTo>
                  <a:lnTo>
                    <a:pt x="715" y="277"/>
                  </a:lnTo>
                  <a:lnTo>
                    <a:pt x="718" y="269"/>
                  </a:lnTo>
                  <a:lnTo>
                    <a:pt x="722" y="260"/>
                  </a:lnTo>
                  <a:lnTo>
                    <a:pt x="724" y="249"/>
                  </a:lnTo>
                  <a:lnTo>
                    <a:pt x="726" y="239"/>
                  </a:lnTo>
                  <a:lnTo>
                    <a:pt x="726" y="230"/>
                  </a:lnTo>
                  <a:lnTo>
                    <a:pt x="726" y="0"/>
                  </a:lnTo>
                  <a:lnTo>
                    <a:pt x="548" y="0"/>
                  </a:lnTo>
                  <a:lnTo>
                    <a:pt x="548" y="26"/>
                  </a:lnTo>
                  <a:close/>
                  <a:moveTo>
                    <a:pt x="559" y="26"/>
                  </a:moveTo>
                  <a:lnTo>
                    <a:pt x="559" y="12"/>
                  </a:lnTo>
                  <a:lnTo>
                    <a:pt x="714" y="12"/>
                  </a:lnTo>
                  <a:lnTo>
                    <a:pt x="714" y="230"/>
                  </a:lnTo>
                  <a:lnTo>
                    <a:pt x="714" y="230"/>
                  </a:lnTo>
                  <a:lnTo>
                    <a:pt x="714" y="238"/>
                  </a:lnTo>
                  <a:lnTo>
                    <a:pt x="712" y="247"/>
                  </a:lnTo>
                  <a:lnTo>
                    <a:pt x="710" y="255"/>
                  </a:lnTo>
                  <a:lnTo>
                    <a:pt x="707" y="263"/>
                  </a:lnTo>
                  <a:lnTo>
                    <a:pt x="703" y="271"/>
                  </a:lnTo>
                  <a:lnTo>
                    <a:pt x="699" y="278"/>
                  </a:lnTo>
                  <a:lnTo>
                    <a:pt x="694" y="285"/>
                  </a:lnTo>
                  <a:lnTo>
                    <a:pt x="688" y="292"/>
                  </a:lnTo>
                  <a:lnTo>
                    <a:pt x="682" y="298"/>
                  </a:lnTo>
                  <a:lnTo>
                    <a:pt x="675" y="302"/>
                  </a:lnTo>
                  <a:lnTo>
                    <a:pt x="667" y="307"/>
                  </a:lnTo>
                  <a:lnTo>
                    <a:pt x="661" y="310"/>
                  </a:lnTo>
                  <a:lnTo>
                    <a:pt x="652" y="314"/>
                  </a:lnTo>
                  <a:lnTo>
                    <a:pt x="643" y="316"/>
                  </a:lnTo>
                  <a:lnTo>
                    <a:pt x="635" y="317"/>
                  </a:lnTo>
                  <a:lnTo>
                    <a:pt x="626" y="317"/>
                  </a:lnTo>
                  <a:lnTo>
                    <a:pt x="101" y="317"/>
                  </a:lnTo>
                  <a:lnTo>
                    <a:pt x="101" y="317"/>
                  </a:lnTo>
                  <a:lnTo>
                    <a:pt x="91" y="317"/>
                  </a:lnTo>
                  <a:lnTo>
                    <a:pt x="83" y="316"/>
                  </a:lnTo>
                  <a:lnTo>
                    <a:pt x="74" y="314"/>
                  </a:lnTo>
                  <a:lnTo>
                    <a:pt x="66" y="310"/>
                  </a:lnTo>
                  <a:lnTo>
                    <a:pt x="59" y="307"/>
                  </a:lnTo>
                  <a:lnTo>
                    <a:pt x="51" y="302"/>
                  </a:lnTo>
                  <a:lnTo>
                    <a:pt x="44" y="298"/>
                  </a:lnTo>
                  <a:lnTo>
                    <a:pt x="38" y="292"/>
                  </a:lnTo>
                  <a:lnTo>
                    <a:pt x="33" y="285"/>
                  </a:lnTo>
                  <a:lnTo>
                    <a:pt x="27" y="278"/>
                  </a:lnTo>
                  <a:lnTo>
                    <a:pt x="23" y="271"/>
                  </a:lnTo>
                  <a:lnTo>
                    <a:pt x="19" y="263"/>
                  </a:lnTo>
                  <a:lnTo>
                    <a:pt x="17" y="255"/>
                  </a:lnTo>
                  <a:lnTo>
                    <a:pt x="14" y="247"/>
                  </a:lnTo>
                  <a:lnTo>
                    <a:pt x="13" y="238"/>
                  </a:lnTo>
                  <a:lnTo>
                    <a:pt x="12" y="230"/>
                  </a:lnTo>
                  <a:lnTo>
                    <a:pt x="12" y="12"/>
                  </a:lnTo>
                  <a:lnTo>
                    <a:pt x="166" y="1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7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73" y="41"/>
                  </a:lnTo>
                  <a:lnTo>
                    <a:pt x="176" y="43"/>
                  </a:lnTo>
                  <a:lnTo>
                    <a:pt x="179" y="45"/>
                  </a:lnTo>
                  <a:lnTo>
                    <a:pt x="184" y="46"/>
                  </a:lnTo>
                  <a:lnTo>
                    <a:pt x="187" y="46"/>
                  </a:lnTo>
                  <a:lnTo>
                    <a:pt x="215" y="46"/>
                  </a:lnTo>
                  <a:lnTo>
                    <a:pt x="215" y="46"/>
                  </a:lnTo>
                  <a:lnTo>
                    <a:pt x="219" y="46"/>
                  </a:lnTo>
                  <a:lnTo>
                    <a:pt x="223" y="45"/>
                  </a:lnTo>
                  <a:lnTo>
                    <a:pt x="226" y="43"/>
                  </a:lnTo>
                  <a:lnTo>
                    <a:pt x="230" y="41"/>
                  </a:lnTo>
                  <a:lnTo>
                    <a:pt x="232" y="37"/>
                  </a:lnTo>
                  <a:lnTo>
                    <a:pt x="234" y="34"/>
                  </a:lnTo>
                  <a:lnTo>
                    <a:pt x="235" y="30"/>
                  </a:lnTo>
                  <a:lnTo>
                    <a:pt x="235" y="26"/>
                  </a:lnTo>
                  <a:lnTo>
                    <a:pt x="235" y="12"/>
                  </a:lnTo>
                  <a:lnTo>
                    <a:pt x="491" y="12"/>
                  </a:lnTo>
                  <a:lnTo>
                    <a:pt x="491" y="26"/>
                  </a:lnTo>
                  <a:lnTo>
                    <a:pt x="491" y="26"/>
                  </a:lnTo>
                  <a:lnTo>
                    <a:pt x="491" y="30"/>
                  </a:lnTo>
                  <a:lnTo>
                    <a:pt x="492" y="34"/>
                  </a:lnTo>
                  <a:lnTo>
                    <a:pt x="495" y="37"/>
                  </a:lnTo>
                  <a:lnTo>
                    <a:pt x="497" y="41"/>
                  </a:lnTo>
                  <a:lnTo>
                    <a:pt x="499" y="43"/>
                  </a:lnTo>
                  <a:lnTo>
                    <a:pt x="503" y="45"/>
                  </a:lnTo>
                  <a:lnTo>
                    <a:pt x="507" y="46"/>
                  </a:lnTo>
                  <a:lnTo>
                    <a:pt x="511" y="46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3" y="46"/>
                  </a:lnTo>
                  <a:lnTo>
                    <a:pt x="546" y="45"/>
                  </a:lnTo>
                  <a:lnTo>
                    <a:pt x="551" y="43"/>
                  </a:lnTo>
                  <a:lnTo>
                    <a:pt x="553" y="41"/>
                  </a:lnTo>
                  <a:lnTo>
                    <a:pt x="556" y="37"/>
                  </a:lnTo>
                  <a:lnTo>
                    <a:pt x="558" y="34"/>
                  </a:lnTo>
                  <a:lnTo>
                    <a:pt x="559" y="30"/>
                  </a:lnTo>
                  <a:lnTo>
                    <a:pt x="559" y="26"/>
                  </a:lnTo>
                  <a:lnTo>
                    <a:pt x="559" y="26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7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5535546" y="2531598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1. Insert your text here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6384033" y="3628595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2. Insert your text here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263738" y="4739843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3. 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3557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931-4B77-4ED0-AB94-4F58BA8EC30D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21CD-CA0F-4924-8275-86B69B5B72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36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0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9.jpeg"/><Relationship Id="rId4" Type="http://schemas.openxmlformats.org/officeDocument/2006/relationships/diagramData" Target="../diagrams/data3.xml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8.jpeg"/><Relationship Id="rId9" Type="http://schemas.microsoft.com/office/2007/relationships/diagramDrawing" Target="../diagrams/drawin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3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jpe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jpe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quÃª hÆ°Æ¡ng">
            <a:extLst>
              <a:ext uri="{FF2B5EF4-FFF2-40B4-BE49-F238E27FC236}">
                <a16:creationId xmlns:a16="http://schemas.microsoft.com/office/drawing/2014/main" id="{74ABBD23-5BC9-4556-928E-A4C1B1FD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62" y="0"/>
            <a:ext cx="13104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FB8DB9-C074-45EF-AA2D-0A9B2216370B}"/>
              </a:ext>
            </a:extLst>
          </p:cNvPr>
          <p:cNvSpPr/>
          <p:nvPr/>
        </p:nvSpPr>
        <p:spPr>
          <a:xfrm>
            <a:off x="383459" y="4355690"/>
            <a:ext cx="4572000" cy="2268794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là gì hở mẹ 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cô giáo dạy phải yêu 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là gì hở mẹ 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đi xa cũng nhớ nhiều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. QueHuong-PhuongMyChi-2675754">
            <a:hlinkClick r:id="" action="ppaction://media"/>
            <a:extLst>
              <a:ext uri="{FF2B5EF4-FFF2-40B4-BE49-F238E27FC236}">
                <a16:creationId xmlns:a16="http://schemas.microsoft.com/office/drawing/2014/main" id="{8700782D-2B8E-4C8F-BB93-FBC25A48B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6247" y="2585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4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áº¿t quáº£ hÃ¬nh áº£nh cho lÃ ng chÃ i">
            <a:extLst>
              <a:ext uri="{FF2B5EF4-FFF2-40B4-BE49-F238E27FC236}">
                <a16:creationId xmlns:a16="http://schemas.microsoft.com/office/drawing/2014/main" id="{AB8D6CEA-879E-445C-BCB7-1D0282BA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88177D-210D-4ABB-A926-40FABC7E8AD6}"/>
              </a:ext>
            </a:extLst>
          </p:cNvPr>
          <p:cNvSpPr/>
          <p:nvPr/>
        </p:nvSpPr>
        <p:spPr>
          <a:xfrm>
            <a:off x="2212258" y="769376"/>
            <a:ext cx="7934633" cy="13470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tôi ở </a:t>
            </a:r>
            <a:r>
              <a:rPr lang="en-US" altLang="en-US" sz="3600" i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chài lưới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bao vây, cách biển </a:t>
            </a:r>
            <a:r>
              <a:rPr lang="en-US" altLang="en-US" sz="3600" i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ngày sông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7543F5-32A4-4096-A409-1191241B5495}"/>
              </a:ext>
            </a:extLst>
          </p:cNvPr>
          <p:cNvSpPr/>
          <p:nvPr/>
        </p:nvSpPr>
        <p:spPr>
          <a:xfrm>
            <a:off x="412955" y="3097162"/>
            <a:ext cx="2703872" cy="258588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CD1984-FD12-4C6F-B6E4-9F616A87F2E1}"/>
              </a:ext>
            </a:extLst>
          </p:cNvPr>
          <p:cNvSpPr/>
          <p:nvPr/>
        </p:nvSpPr>
        <p:spPr>
          <a:xfrm>
            <a:off x="4586748" y="3131576"/>
            <a:ext cx="2703872" cy="258588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BDB24-C7D8-4980-A6DF-6A3D6B07E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27" y="3645310"/>
            <a:ext cx="1718188" cy="171818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48EBE20-2539-477C-BC78-C56A1E83C7EA}"/>
              </a:ext>
            </a:extLst>
          </p:cNvPr>
          <p:cNvSpPr/>
          <p:nvPr/>
        </p:nvSpPr>
        <p:spPr>
          <a:xfrm>
            <a:off x="8826908" y="3067668"/>
            <a:ext cx="3050460" cy="294968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SG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F7322-960F-42B2-9EC3-CDCAFB06D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87" y="3748549"/>
            <a:ext cx="1718188" cy="17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89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lÃ ng chÃ i váº½">
            <a:extLst>
              <a:ext uri="{FF2B5EF4-FFF2-40B4-BE49-F238E27FC236}">
                <a16:creationId xmlns:a16="http://schemas.microsoft.com/office/drawing/2014/main" id="{934C0368-1E65-4818-9F09-EBB545CB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58" y="535918"/>
            <a:ext cx="3709495" cy="35673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lÃ ng chÃ i">
            <a:extLst>
              <a:ext uri="{FF2B5EF4-FFF2-40B4-BE49-F238E27FC236}">
                <a16:creationId xmlns:a16="http://schemas.microsoft.com/office/drawing/2014/main" id="{D401E56D-2B9C-4AEA-BA94-1BE164E9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" y="491660"/>
            <a:ext cx="3709495" cy="35881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lÃ ng chÃ i">
            <a:extLst>
              <a:ext uri="{FF2B5EF4-FFF2-40B4-BE49-F238E27FC236}">
                <a16:creationId xmlns:a16="http://schemas.microsoft.com/office/drawing/2014/main" id="{AA1859EA-D687-43EE-9846-C2EE569E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02" y="535918"/>
            <a:ext cx="3709495" cy="36380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47C021-04FC-4D7F-B780-2CC29C118822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60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SG" sz="6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5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AFB58944-D0A4-4F61-95C6-5153481B5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5324872"/>
            <a:ext cx="2206258" cy="1694873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21939448-F7A0-4480-B20A-77FE8AC7F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75" y="5052291"/>
            <a:ext cx="1583456" cy="1967454"/>
          </a:xfrm>
          <a:prstGeom prst="rect">
            <a:avLst/>
          </a:prstGeom>
        </p:spPr>
      </p:pic>
      <p:pic>
        <p:nvPicPr>
          <p:cNvPr id="1026" name="Picture 2" descr="Káº¿t quáº£ hÃ¬nh áº£nh cho lÃ ng chÃ i">
            <a:extLst>
              <a:ext uri="{FF2B5EF4-FFF2-40B4-BE49-F238E27FC236}">
                <a16:creationId xmlns:a16="http://schemas.microsoft.com/office/drawing/2014/main" id="{6E8DC7CD-2247-47E2-AD2F-3F3C88928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19192"/>
          <a:stretch/>
        </p:blipFill>
        <p:spPr bwMode="auto">
          <a:xfrm>
            <a:off x="1" y="0"/>
            <a:ext cx="51538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A8A1B0-A47A-489C-A246-871709B4CBF6}"/>
              </a:ext>
            </a:extLst>
          </p:cNvPr>
          <p:cNvSpPr/>
          <p:nvPr/>
        </p:nvSpPr>
        <p:spPr>
          <a:xfrm>
            <a:off x="5348747" y="525041"/>
            <a:ext cx="6197599" cy="100808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4000" dirty="0" err="1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4000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4000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SG" sz="4000" dirty="0">
              <a:solidFill>
                <a:schemeClr val="accent3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663A8C7F-1442-49A4-AC5C-DF8D96F9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747" y="2090172"/>
            <a:ext cx="684325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75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:a16="http://schemas.microsoft.com/office/drawing/2014/main" id="{51A16098-1F4B-42EC-9F21-245E08E1D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04CD2AE4-ED58-4DFF-8754-1E66A77A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 dirty="0">
                <a:solidFill>
                  <a:schemeClr val="bg1"/>
                </a:solidFill>
                <a:latin typeface="微软雅黑" pitchFamily="34" charset="-122"/>
              </a:rPr>
              <a:t>1</a:t>
            </a:r>
            <a:endParaRPr lang="zh-CN" altLang="en-US" sz="2399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5BCEA225-B6BB-4603-ABE5-AC965BADB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5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67380E9A-5285-4132-821E-3C0CA5C0A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 dirty="0">
                <a:solidFill>
                  <a:schemeClr val="bg1"/>
                </a:solidFill>
                <a:latin typeface="微软雅黑" pitchFamily="34" charset="-122"/>
              </a:rPr>
              <a:t>4</a:t>
            </a:r>
            <a:endParaRPr lang="zh-CN" altLang="en-US" sz="2399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13D4835-53C9-483F-81B4-ADD12A654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2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C216BD58-7FCF-4954-B34F-F379D204F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3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B8CFC314-39E1-4BB8-820C-705C0E5C8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89" y="577524"/>
            <a:ext cx="5385631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khơi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EA00B44C-F764-4A66-8A82-3C766F8EB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167" y="1482988"/>
            <a:ext cx="57569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tráng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thấy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vẻ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đẹp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B4EB6F78-1E41-4B72-BE33-56205C75C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560" y="2646802"/>
            <a:ext cx="56205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buồm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BEFB4BD4-D713-4CFB-866A-9C473BEBD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116" y="4268948"/>
            <a:ext cx="58794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thuyền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6F76849B-FE2D-48A4-B62A-321E392BE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5415146"/>
            <a:ext cx="65596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khơi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073345C2-2D16-4EAC-ADB7-5C0374C06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pic>
        <p:nvPicPr>
          <p:cNvPr id="2050" name="Picture 2" descr="Káº¿t quáº£ hÃ¬nh áº£nh cho ra khÆ¡i">
            <a:extLst>
              <a:ext uri="{FF2B5EF4-FFF2-40B4-BE49-F238E27FC236}">
                <a16:creationId xmlns:a16="http://schemas.microsoft.com/office/drawing/2014/main" id="{AC15A8D2-7615-4F7C-82D0-53F0A885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5" y="1429322"/>
            <a:ext cx="3961085" cy="3915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9">
            <a:extLst>
              <a:ext uri="{FF2B5EF4-FFF2-40B4-BE49-F238E27FC236}">
                <a16:creationId xmlns:a16="http://schemas.microsoft.com/office/drawing/2014/main" id="{F842C557-2E44-4394-B753-65C18A99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768EA7D3-DF03-4093-A52D-0B7309F6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1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9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31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3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5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/>
      <p:bldP spid="9" grpId="0"/>
      <p:bldP spid="10" grpId="0"/>
      <p:bldP spid="11" grpId="0"/>
      <p:bldP spid="12" grpId="0"/>
      <p:bldP spid="14" grpId="0" animBg="1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29A3B811-6EDE-4042-9CBD-33209B38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8C6BB426-C17E-4AD7-8C57-3E14557468C4}"/>
              </a:ext>
            </a:extLst>
          </p:cNvPr>
          <p:cNvGrpSpPr/>
          <p:nvPr/>
        </p:nvGrpSpPr>
        <p:grpSpPr>
          <a:xfrm>
            <a:off x="5263532" y="2340078"/>
            <a:ext cx="2376132" cy="2251587"/>
            <a:chOff x="5420849" y="2965621"/>
            <a:chExt cx="1415559" cy="1415559"/>
          </a:xfrm>
        </p:grpSpPr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64AB5B94-3590-464B-95D6-8094AFF5B82A}"/>
                </a:ext>
              </a:extLst>
            </p:cNvPr>
            <p:cNvGrpSpPr/>
            <p:nvPr/>
          </p:nvGrpSpPr>
          <p:grpSpPr>
            <a:xfrm>
              <a:off x="5420849" y="2965621"/>
              <a:ext cx="1415559" cy="1415559"/>
              <a:chOff x="1919654" y="1301262"/>
              <a:chExt cx="1459523" cy="1459523"/>
            </a:xfrm>
          </p:grpSpPr>
          <p:sp>
            <p:nvSpPr>
              <p:cNvPr id="7" name="椭圆 9">
                <a:extLst>
                  <a:ext uri="{FF2B5EF4-FFF2-40B4-BE49-F238E27FC236}">
                    <a16:creationId xmlns:a16="http://schemas.microsoft.com/office/drawing/2014/main" id="{BACF3688-7D5F-4627-BB11-53CA016D2CA6}"/>
                  </a:ext>
                </a:extLst>
              </p:cNvPr>
              <p:cNvSpPr/>
              <p:nvPr/>
            </p:nvSpPr>
            <p:spPr>
              <a:xfrm>
                <a:off x="1919654" y="1301262"/>
                <a:ext cx="1459523" cy="145952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" name="椭圆 10">
                <a:extLst>
                  <a:ext uri="{FF2B5EF4-FFF2-40B4-BE49-F238E27FC236}">
                    <a16:creationId xmlns:a16="http://schemas.microsoft.com/office/drawing/2014/main" id="{6B5FC3F4-A80C-49E8-AF66-2FBCEA78CE06}"/>
                  </a:ext>
                </a:extLst>
              </p:cNvPr>
              <p:cNvSpPr/>
              <p:nvPr/>
            </p:nvSpPr>
            <p:spPr>
              <a:xfrm>
                <a:off x="1966546" y="1348153"/>
                <a:ext cx="1365737" cy="136573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椭圆 11">
                <a:extLst>
                  <a:ext uri="{FF2B5EF4-FFF2-40B4-BE49-F238E27FC236}">
                    <a16:creationId xmlns:a16="http://schemas.microsoft.com/office/drawing/2014/main" id="{A2E026CA-35D8-4E54-B956-339662CEC45F}"/>
                  </a:ext>
                </a:extLst>
              </p:cNvPr>
              <p:cNvSpPr/>
              <p:nvPr/>
            </p:nvSpPr>
            <p:spPr>
              <a:xfrm>
                <a:off x="2031023" y="1412631"/>
                <a:ext cx="1230922" cy="1230922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7865DD1A-B665-4869-9DFE-61B7BCE637A7}"/>
                </a:ext>
              </a:extLst>
            </p:cNvPr>
            <p:cNvSpPr/>
            <p:nvPr/>
          </p:nvSpPr>
          <p:spPr>
            <a:xfrm>
              <a:off x="5549852" y="3337697"/>
              <a:ext cx="1193843" cy="677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THIÊN NHIÊN</a:t>
              </a:r>
              <a:endPara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22">
            <a:extLst>
              <a:ext uri="{FF2B5EF4-FFF2-40B4-BE49-F238E27FC236}">
                <a16:creationId xmlns:a16="http://schemas.microsoft.com/office/drawing/2014/main" id="{C699C199-A19C-4400-98E9-41FC3FB955D2}"/>
              </a:ext>
            </a:extLst>
          </p:cNvPr>
          <p:cNvGrpSpPr/>
          <p:nvPr/>
        </p:nvGrpSpPr>
        <p:grpSpPr>
          <a:xfrm>
            <a:off x="4807090" y="110116"/>
            <a:ext cx="3988745" cy="2421167"/>
            <a:chOff x="4932991" y="1333453"/>
            <a:chExt cx="2300741" cy="1469720"/>
          </a:xfrm>
        </p:grpSpPr>
        <p:sp>
          <p:nvSpPr>
            <p:cNvPr id="11" name="Freeform 330">
              <a:extLst>
                <a:ext uri="{FF2B5EF4-FFF2-40B4-BE49-F238E27FC236}">
                  <a16:creationId xmlns:a16="http://schemas.microsoft.com/office/drawing/2014/main" id="{52D6A9A6-567E-41FE-81B8-E60C3E69A6CA}"/>
                </a:ext>
              </a:extLst>
            </p:cNvPr>
            <p:cNvSpPr>
              <a:spLocks/>
            </p:cNvSpPr>
            <p:nvPr/>
          </p:nvSpPr>
          <p:spPr bwMode="auto">
            <a:xfrm rot="21281595" flipV="1">
              <a:off x="4932991" y="1333453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1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E67CD9FC-8B36-47B4-8872-B6E50DC5BF08}"/>
                </a:ext>
              </a:extLst>
            </p:cNvPr>
            <p:cNvSpPr/>
            <p:nvPr/>
          </p:nvSpPr>
          <p:spPr>
            <a:xfrm rot="426482">
              <a:off x="5548229" y="1522399"/>
              <a:ext cx="1398162" cy="84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Trời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trong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,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gió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nhẹ,sớm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mai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hồng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endPara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F37F8FC9-D7BF-4B54-A82B-AA9A144A1421}"/>
              </a:ext>
            </a:extLst>
          </p:cNvPr>
          <p:cNvGrpSpPr/>
          <p:nvPr/>
        </p:nvGrpSpPr>
        <p:grpSpPr>
          <a:xfrm>
            <a:off x="3972231" y="4479963"/>
            <a:ext cx="4068347" cy="2249495"/>
            <a:chOff x="4847391" y="4441689"/>
            <a:chExt cx="2300741" cy="1469720"/>
          </a:xfrm>
        </p:grpSpPr>
        <p:sp>
          <p:nvSpPr>
            <p:cNvPr id="14" name="Freeform 330">
              <a:extLst>
                <a:ext uri="{FF2B5EF4-FFF2-40B4-BE49-F238E27FC236}">
                  <a16:creationId xmlns:a16="http://schemas.microsoft.com/office/drawing/2014/main" id="{506F60AD-D0DA-45C0-8CF9-F841BCF55A19}"/>
                </a:ext>
              </a:extLst>
            </p:cNvPr>
            <p:cNvSpPr>
              <a:spLocks/>
            </p:cNvSpPr>
            <p:nvPr/>
          </p:nvSpPr>
          <p:spPr bwMode="auto">
            <a:xfrm rot="21281595" flipH="1">
              <a:off x="4847391" y="4441689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63BB74E-1EBE-4558-9635-C5C6FE62D9CF}"/>
                </a:ext>
              </a:extLst>
            </p:cNvPr>
            <p:cNvSpPr/>
            <p:nvPr/>
          </p:nvSpPr>
          <p:spPr>
            <a:xfrm rot="334533">
              <a:off x="5207171" y="4833277"/>
              <a:ext cx="1281269" cy="940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endPara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B492764D-9FDE-4055-B81E-F15E9F6EAD22}"/>
              </a:ext>
            </a:extLst>
          </p:cNvPr>
          <p:cNvGrpSpPr/>
          <p:nvPr/>
        </p:nvGrpSpPr>
        <p:grpSpPr>
          <a:xfrm>
            <a:off x="2368437" y="1179482"/>
            <a:ext cx="2716623" cy="3596418"/>
            <a:chOff x="3867587" y="2213825"/>
            <a:chExt cx="1469720" cy="2300741"/>
          </a:xfrm>
        </p:grpSpPr>
        <p:sp>
          <p:nvSpPr>
            <p:cNvPr id="17" name="Freeform 330">
              <a:extLst>
                <a:ext uri="{FF2B5EF4-FFF2-40B4-BE49-F238E27FC236}">
                  <a16:creationId xmlns:a16="http://schemas.microsoft.com/office/drawing/2014/main" id="{22109D10-EBD1-46E6-8FC2-E9B404408161}"/>
                </a:ext>
              </a:extLst>
            </p:cNvPr>
            <p:cNvSpPr>
              <a:spLocks/>
            </p:cNvSpPr>
            <p:nvPr/>
          </p:nvSpPr>
          <p:spPr bwMode="auto">
            <a:xfrm rot="15881595" flipV="1">
              <a:off x="3452076" y="2629336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2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5">
              <a:extLst>
                <a:ext uri="{FF2B5EF4-FFF2-40B4-BE49-F238E27FC236}">
                  <a16:creationId xmlns:a16="http://schemas.microsoft.com/office/drawing/2014/main" id="{82C73B7C-B9DB-4F47-B4F2-10522331E447}"/>
                </a:ext>
              </a:extLst>
            </p:cNvPr>
            <p:cNvSpPr/>
            <p:nvPr/>
          </p:nvSpPr>
          <p:spPr>
            <a:xfrm rot="237531">
              <a:off x="3991964" y="2598857"/>
              <a:ext cx="930463" cy="143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vi-V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SG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hứa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</a:t>
              </a:r>
              <a:endPara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23">
            <a:extLst>
              <a:ext uri="{FF2B5EF4-FFF2-40B4-BE49-F238E27FC236}">
                <a16:creationId xmlns:a16="http://schemas.microsoft.com/office/drawing/2014/main" id="{08E9B24E-80D5-4FFF-8109-62F98CEC8713}"/>
              </a:ext>
            </a:extLst>
          </p:cNvPr>
          <p:cNvGrpSpPr/>
          <p:nvPr/>
        </p:nvGrpSpPr>
        <p:grpSpPr>
          <a:xfrm>
            <a:off x="7842038" y="2137076"/>
            <a:ext cx="2413646" cy="3387705"/>
            <a:chOff x="6830048" y="2711936"/>
            <a:chExt cx="1469720" cy="2300741"/>
          </a:xfrm>
        </p:grpSpPr>
        <p:sp>
          <p:nvSpPr>
            <p:cNvPr id="20" name="Freeform 330">
              <a:extLst>
                <a:ext uri="{FF2B5EF4-FFF2-40B4-BE49-F238E27FC236}">
                  <a16:creationId xmlns:a16="http://schemas.microsoft.com/office/drawing/2014/main" id="{F149B938-D960-4813-B5F2-99216B5BC7C3}"/>
                </a:ext>
              </a:extLst>
            </p:cNvPr>
            <p:cNvSpPr>
              <a:spLocks/>
            </p:cNvSpPr>
            <p:nvPr/>
          </p:nvSpPr>
          <p:spPr bwMode="auto">
            <a:xfrm rot="5081595" flipV="1">
              <a:off x="6414537" y="3127447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3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矩形 16">
              <a:extLst>
                <a:ext uri="{FF2B5EF4-FFF2-40B4-BE49-F238E27FC236}">
                  <a16:creationId xmlns:a16="http://schemas.microsoft.com/office/drawing/2014/main" id="{99CB1FA3-7DBC-4D23-A9F1-1695177D5B29}"/>
                </a:ext>
              </a:extLst>
            </p:cNvPr>
            <p:cNvSpPr/>
            <p:nvPr/>
          </p:nvSpPr>
          <p:spPr>
            <a:xfrm>
              <a:off x="7229522" y="3414982"/>
              <a:ext cx="874562" cy="1233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907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50444-0961-4728-9BEE-CAA9648BCF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êu đề 3">
            <a:extLst>
              <a:ext uri="{FF2B5EF4-FFF2-40B4-BE49-F238E27FC236}">
                <a16:creationId xmlns:a16="http://schemas.microsoft.com/office/drawing/2014/main" id="{606C853A-754B-400E-8F27-76D8CA5E742F}"/>
              </a:ext>
            </a:extLst>
          </p:cNvPr>
          <p:cNvSpPr txBox="1">
            <a:spLocks/>
          </p:cNvSpPr>
          <p:nvPr/>
        </p:nvSpPr>
        <p:spPr>
          <a:xfrm>
            <a:off x="731520" y="731520"/>
            <a:ext cx="6089904" cy="142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</a:t>
            </a:r>
            <a:endParaRPr lang="en-US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1F8C5-26F1-4061-90C2-0F70331CBA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ơ đồ 6">
            <a:extLst>
              <a:ext uri="{FF2B5EF4-FFF2-40B4-BE49-F238E27FC236}">
                <a16:creationId xmlns:a16="http://schemas.microsoft.com/office/drawing/2014/main" id="{544821B1-D6AC-4CDA-AC33-BBD7BBBBB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716682"/>
              </p:ext>
            </p:extLst>
          </p:nvPr>
        </p:nvGraphicFramePr>
        <p:xfrm>
          <a:off x="458921" y="2480956"/>
          <a:ext cx="4405512" cy="376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3161572-C512-4112-8BC6-9D1ECE38FC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1DCD-46BD-4161-8DCE-AEE0C397D4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 descr="Káº¿t quáº£ hÃ¬nh áº£nh cho ngÆ°á»i Äi thuyá»n ÄÃ¡nh cÃ¡">
            <a:extLst>
              <a:ext uri="{FF2B5EF4-FFF2-40B4-BE49-F238E27FC236}">
                <a16:creationId xmlns:a16="http://schemas.microsoft.com/office/drawing/2014/main" id="{17293A7A-5F96-4B99-BEC8-01CBF730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157" y="326161"/>
            <a:ext cx="4259211" cy="28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ngÆ°á»i Äi thuyá»n ÄÃ¡nh cÃ¡">
            <a:extLst>
              <a:ext uri="{FF2B5EF4-FFF2-40B4-BE49-F238E27FC236}">
                <a16:creationId xmlns:a16="http://schemas.microsoft.com/office/drawing/2014/main" id="{427C02B5-D478-4A0A-90CC-AB6575267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437" y="3392128"/>
            <a:ext cx="4237931" cy="30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C1251A2-469D-4B9E-B246-0C8DAB285E13}"/>
              </a:ext>
            </a:extLst>
          </p:cNvPr>
          <p:cNvSpPr/>
          <p:nvPr/>
        </p:nvSpPr>
        <p:spPr>
          <a:xfrm>
            <a:off x="673510" y="1366684"/>
            <a:ext cx="4729316" cy="4493341"/>
          </a:xfrm>
          <a:prstGeom prst="ellipse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074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D9EC3228-81A4-4962-A3B8-1313B707D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2000" r="3095" b="5428"/>
          <a:stretch/>
        </p:blipFill>
        <p:spPr bwMode="auto">
          <a:xfrm>
            <a:off x="1396180" y="1754002"/>
            <a:ext cx="3283973" cy="318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C1B20-3FAF-4A28-B71E-73B183861301}"/>
              </a:ext>
            </a:extLst>
          </p:cNvPr>
          <p:cNvSpPr txBox="1"/>
          <p:nvPr/>
        </p:nvSpPr>
        <p:spPr>
          <a:xfrm>
            <a:off x="1548046" y="4939654"/>
            <a:ext cx="2980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THUYỀN</a:t>
            </a:r>
          </a:p>
        </p:txBody>
      </p:sp>
      <p:graphicFrame>
        <p:nvGraphicFramePr>
          <p:cNvPr id="18" name="Sơ đồ 4">
            <a:extLst>
              <a:ext uri="{FF2B5EF4-FFF2-40B4-BE49-F238E27FC236}">
                <a16:creationId xmlns:a16="http://schemas.microsoft.com/office/drawing/2014/main" id="{4BB25AA1-3704-487E-B970-96016AAED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956060"/>
              </p:ext>
            </p:extLst>
          </p:nvPr>
        </p:nvGraphicFramePr>
        <p:xfrm>
          <a:off x="6253856" y="997689"/>
          <a:ext cx="5425807" cy="482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898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217B691-0B49-4680-B584-440485042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>
                                            <p:graphicEl>
                                              <a:dgm id="{7217B691-0B49-4680-B584-4404850421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E177717-9F86-4541-8F59-7FB49EF70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graphicEl>
                                              <a:dgm id="{DE177717-9F86-4541-8F59-7FB49EF70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1E733AC-C17E-4986-BF2D-3CEA9916C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>
                                            <p:graphicEl>
                                              <a:dgm id="{91E733AC-C17E-4986-BF2D-3CEA9916CF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212AEBA-C25D-43EF-8B01-92E927B52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graphicEl>
                                              <a:dgm id="{2212AEBA-C25D-43EF-8B01-92E927B520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A9DF3F9-EE63-4BF6-8E44-CB4F124D7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graphicEl>
                                              <a:dgm id="{FA9DF3F9-EE63-4BF6-8E44-CB4F124D75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Graphic spid="18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878A0D69-C5D0-47EC-88B4-7B8DA3C7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2" y="257616"/>
            <a:ext cx="4286250" cy="28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60D263C8-D9DE-45B3-954C-AA9E55F4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3" y="3330677"/>
            <a:ext cx="4286250" cy="32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8FA4F0D-0F96-4D6F-B018-E0B456401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358253"/>
              </p:ext>
            </p:extLst>
          </p:nvPr>
        </p:nvGraphicFramePr>
        <p:xfrm>
          <a:off x="5336308" y="310864"/>
          <a:ext cx="6380579" cy="6373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0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F93CECA3-32F4-451E-994F-10EA0983E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5996" b="33058"/>
          <a:stretch/>
        </p:blipFill>
        <p:spPr bwMode="auto">
          <a:xfrm>
            <a:off x="5348427" y="800100"/>
            <a:ext cx="1681161" cy="1577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08FE5CA4-7AD4-429E-91D7-5CD3C831E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r="6743"/>
          <a:stretch/>
        </p:blipFill>
        <p:spPr bwMode="auto">
          <a:xfrm>
            <a:off x="5905499" y="2733079"/>
            <a:ext cx="1587501" cy="1577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D4421184-A958-4CB0-AA25-1E47FC3AA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r="30857" b="32870"/>
          <a:stretch/>
        </p:blipFill>
        <p:spPr bwMode="auto">
          <a:xfrm>
            <a:off x="5417412" y="4584700"/>
            <a:ext cx="1612175" cy="1602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EC8185-8D2A-436B-B2F9-D69B4A5CBA5C}"/>
              </a:ext>
            </a:extLst>
          </p:cNvPr>
          <p:cNvSpPr txBox="1"/>
          <p:nvPr/>
        </p:nvSpPr>
        <p:spPr>
          <a:xfrm flipH="1">
            <a:off x="7241304" y="1007114"/>
            <a:ext cx="4290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29663-C1E1-4C30-827B-07F4486877D1}"/>
              </a:ext>
            </a:extLst>
          </p:cNvPr>
          <p:cNvSpPr txBox="1"/>
          <p:nvPr/>
        </p:nvSpPr>
        <p:spPr>
          <a:xfrm flipH="1">
            <a:off x="7426592" y="3189344"/>
            <a:ext cx="429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49CAC-7965-4745-9F53-208B799EA170}"/>
              </a:ext>
            </a:extLst>
          </p:cNvPr>
          <p:cNvSpPr txBox="1"/>
          <p:nvPr/>
        </p:nvSpPr>
        <p:spPr>
          <a:xfrm flipH="1">
            <a:off x="7029586" y="4825408"/>
            <a:ext cx="450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ý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</a:t>
            </a: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53265625-4C44-43F0-AB58-C13A60D1F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7390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Sự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so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sánh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mới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độc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đáo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kết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hợp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nghệ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thuật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nhân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hoá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bút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pháp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lãng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mạn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gợi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ra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một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vẻ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đẹp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bay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bổng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mang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ý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nghĩa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lớn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lao;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nhà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thơ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vừa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vẽ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ra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chính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xác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“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cái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hình”vừa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cảm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nhận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được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“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cái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hồn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sự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vật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012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215D45-DDFF-4263-B4B4-FD5F11FC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DD215D45-DDFF-4263-B4B4-FD5F11FC0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11DE65-ED7F-4F01-8F89-53EB4E5C7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7B11DE65-ED7F-4F01-8F89-53EB4E5C7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5981BE-11F8-4E55-8B9B-626FDC9CA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A35981BE-11F8-4E55-8B9B-626FDC9CA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571F57-4C73-4FC2-9607-D5DFAC5C4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3D571F57-4C73-4FC2-9607-D5DFAC5C4F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EF9FCA-74B7-45A4-ABC9-5864C95DB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BBEF9FCA-74B7-45A4-ABC9-5864C95DB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02BD29-2266-4944-BAD2-07179AFFC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A302BD29-2266-4944-BAD2-07179AFFC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1C4632-0411-4BF1-B631-2BB10E887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191C4632-0411-4BF1-B631-2BB10E887B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9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74508AAC-9069-469C-A999-68B2AFE5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134E47A6-30C6-4530-8F9F-149D21DE79A4}"/>
              </a:ext>
            </a:extLst>
          </p:cNvPr>
          <p:cNvGrpSpPr>
            <a:grpSpLocks/>
          </p:cNvGrpSpPr>
          <p:nvPr/>
        </p:nvGrpSpPr>
        <p:grpSpPr bwMode="auto">
          <a:xfrm>
            <a:off x="-546101" y="-368300"/>
            <a:ext cx="13271501" cy="7505700"/>
            <a:chOff x="315" y="1323"/>
            <a:chExt cx="1486" cy="1388"/>
          </a:xfrm>
        </p:grpSpPr>
        <p:sp>
          <p:nvSpPr>
            <p:cNvPr id="16" name="AutoShape 4">
              <a:extLst>
                <a:ext uri="{FF2B5EF4-FFF2-40B4-BE49-F238E27FC236}">
                  <a16:creationId xmlns:a16="http://schemas.microsoft.com/office/drawing/2014/main" id="{4D485527-22F0-496F-BB55-AD7D7F579E2A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7" name="AutoShape 5">
              <a:extLst>
                <a:ext uri="{FF2B5EF4-FFF2-40B4-BE49-F238E27FC236}">
                  <a16:creationId xmlns:a16="http://schemas.microsoft.com/office/drawing/2014/main" id="{2FDD210F-07BB-46C6-AEB6-BCC5758062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4BC355-1A63-416D-ADA1-DF8EC2A4B980}"/>
              </a:ext>
            </a:extLst>
          </p:cNvPr>
          <p:cNvGrpSpPr/>
          <p:nvPr/>
        </p:nvGrpSpPr>
        <p:grpSpPr>
          <a:xfrm>
            <a:off x="475170" y="2263650"/>
            <a:ext cx="2204530" cy="2076701"/>
            <a:chOff x="29201" y="2750002"/>
            <a:chExt cx="1589660" cy="2076701"/>
          </a:xfrm>
          <a:solidFill>
            <a:srgbClr val="F26600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CC32B07-9D7A-4E04-82BF-32E1256E1732}"/>
                </a:ext>
              </a:extLst>
            </p:cNvPr>
            <p:cNvSpPr/>
            <p:nvPr/>
          </p:nvSpPr>
          <p:spPr>
            <a:xfrm>
              <a:off x="29201" y="2750002"/>
              <a:ext cx="1589660" cy="207670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2E26F626-1BDC-4074-A7F0-94965306C67D}"/>
                </a:ext>
              </a:extLst>
            </p:cNvPr>
            <p:cNvSpPr txBox="1"/>
            <p:nvPr/>
          </p:nvSpPr>
          <p:spPr>
            <a:xfrm>
              <a:off x="75761" y="2796562"/>
              <a:ext cx="1496540" cy="19835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4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khơi</a:t>
              </a:r>
              <a:endParaRPr lang="en-US" sz="44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EC5D79-7501-4576-8605-03E5FB4CE56E}"/>
              </a:ext>
            </a:extLst>
          </p:cNvPr>
          <p:cNvGrpSpPr/>
          <p:nvPr/>
        </p:nvGrpSpPr>
        <p:grpSpPr>
          <a:xfrm>
            <a:off x="3485070" y="928850"/>
            <a:ext cx="8185200" cy="2076700"/>
            <a:chOff x="29201" y="2841956"/>
            <a:chExt cx="1589660" cy="79483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F795CF8-7872-41BC-A0E7-3C8A12CD63D8}"/>
                </a:ext>
              </a:extLst>
            </p:cNvPr>
            <p:cNvSpPr/>
            <p:nvPr/>
          </p:nvSpPr>
          <p:spPr>
            <a:xfrm>
              <a:off x="29201" y="2841956"/>
              <a:ext cx="1589660" cy="7948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2FB10477-2CA2-4EBB-8674-1157DDF8E2C3}"/>
                </a:ext>
              </a:extLst>
            </p:cNvPr>
            <p:cNvSpPr txBox="1"/>
            <p:nvPr/>
          </p:nvSpPr>
          <p:spPr>
            <a:xfrm>
              <a:off x="52481" y="2865236"/>
              <a:ext cx="1543100" cy="7482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</a:t>
              </a:r>
              <a:endParaRPr lang="en-US" sz="40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3CA266-85CC-4920-AA91-22D77CB9288A}"/>
              </a:ext>
            </a:extLst>
          </p:cNvPr>
          <p:cNvGrpSpPr/>
          <p:nvPr/>
        </p:nvGrpSpPr>
        <p:grpSpPr>
          <a:xfrm>
            <a:off x="3463910" y="4020620"/>
            <a:ext cx="8231760" cy="2076701"/>
            <a:chOff x="2248405" y="3299457"/>
            <a:chExt cx="1602302" cy="209321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7F08EA-96C9-420A-B81E-029F28EC9F40}"/>
                </a:ext>
              </a:extLst>
            </p:cNvPr>
            <p:cNvSpPr/>
            <p:nvPr/>
          </p:nvSpPr>
          <p:spPr>
            <a:xfrm>
              <a:off x="2248405" y="3299457"/>
              <a:ext cx="1602302" cy="209321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7F081633-EC01-466F-999B-155B80D55E6C}"/>
                </a:ext>
              </a:extLst>
            </p:cNvPr>
            <p:cNvSpPr txBox="1"/>
            <p:nvPr/>
          </p:nvSpPr>
          <p:spPr>
            <a:xfrm>
              <a:off x="2295335" y="3346387"/>
              <a:ext cx="1508442" cy="19993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hăng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say lao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332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21939448-F7A0-4480-B20A-77FE8AC7F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0" y="171448"/>
            <a:ext cx="1092092" cy="13569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A8A1B0-A47A-489C-A246-871709B4CBF6}"/>
              </a:ext>
            </a:extLst>
          </p:cNvPr>
          <p:cNvSpPr/>
          <p:nvPr/>
        </p:nvSpPr>
        <p:spPr>
          <a:xfrm>
            <a:off x="5200073" y="773550"/>
            <a:ext cx="6756959" cy="10829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4000" dirty="0" err="1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4000" dirty="0" err="1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4000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SG" sz="40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4000" dirty="0">
              <a:solidFill>
                <a:schemeClr val="accent3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663A8C7F-1442-49A4-AC5C-DF8D96F9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791" y="2011942"/>
            <a:ext cx="684325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Káº¿t quáº£ hÃ¬nh áº£nh cho thuyá»n vá»">
            <a:extLst>
              <a:ext uri="{FF2B5EF4-FFF2-40B4-BE49-F238E27FC236}">
                <a16:creationId xmlns:a16="http://schemas.microsoft.com/office/drawing/2014/main" id="{3E1CD82E-11B1-4CDE-B51F-30F9C3FA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8" y="273616"/>
            <a:ext cx="4762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áº¿t quáº£ hÃ¬nh áº£nh cho thuyá»n vá» Äáº§y cÃ¡">
            <a:extLst>
              <a:ext uri="{FF2B5EF4-FFF2-40B4-BE49-F238E27FC236}">
                <a16:creationId xmlns:a16="http://schemas.microsoft.com/office/drawing/2014/main" id="{8C592CE0-3835-46C2-AEB1-603CF3F0B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8" y="3400657"/>
            <a:ext cx="4762500" cy="320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8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áº¿t quáº£ hÃ¬nh áº£nh cho quÃª hÆ°Æ¡ng">
            <a:extLst>
              <a:ext uri="{FF2B5EF4-FFF2-40B4-BE49-F238E27FC236}">
                <a16:creationId xmlns:a16="http://schemas.microsoft.com/office/drawing/2014/main" id="{58CD4BC7-AE5A-4137-BD6A-E3AB6AD8C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"/>
          <a:stretch/>
        </p:blipFill>
        <p:spPr bwMode="auto">
          <a:xfrm>
            <a:off x="0" y="0"/>
            <a:ext cx="12192000" cy="68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4AFA2-500A-4610-BA69-D660B9271624}"/>
              </a:ext>
            </a:extLst>
          </p:cNvPr>
          <p:cNvSpPr/>
          <p:nvPr/>
        </p:nvSpPr>
        <p:spPr>
          <a:xfrm>
            <a:off x="181196" y="4109744"/>
            <a:ext cx="5191430" cy="2231924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con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201784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071" y="286469"/>
            <a:ext cx="9114504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5535546" y="2305455"/>
            <a:ext cx="6302493" cy="477185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1"/>
          </p:nvPr>
        </p:nvSpPr>
        <p:spPr>
          <a:xfrm>
            <a:off x="6384034" y="3500775"/>
            <a:ext cx="5385180" cy="520933"/>
          </a:xfrm>
        </p:spPr>
        <p:txBody>
          <a:bodyPr/>
          <a:lstStyle/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62"/>
          </p:nvPr>
        </p:nvSpPr>
        <p:spPr>
          <a:xfrm>
            <a:off x="7283401" y="4749675"/>
            <a:ext cx="4770947" cy="520933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ửi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4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Káº¿t quáº£ hÃ¬nh áº£nh cho thuyá»n vá» Äáº§y cÃ¡">
            <a:extLst>
              <a:ext uri="{FF2B5EF4-FFF2-40B4-BE49-F238E27FC236}">
                <a16:creationId xmlns:a16="http://schemas.microsoft.com/office/drawing/2014/main" id="{08D8C543-EE74-4333-8713-7111308C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19"/>
            <a:ext cx="12192000" cy="68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51F0A9-E7C4-492A-92F7-AD6F1F3010CC}"/>
              </a:ext>
            </a:extLst>
          </p:cNvPr>
          <p:cNvSpPr/>
          <p:nvPr/>
        </p:nvSpPr>
        <p:spPr>
          <a:xfrm>
            <a:off x="2831690" y="383458"/>
            <a:ext cx="6410632" cy="1209368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b="1" i="1" dirty="0"/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E534F992-CB2F-429D-949C-B195A6D05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423189"/>
              </p:ext>
            </p:extLst>
          </p:nvPr>
        </p:nvGraphicFramePr>
        <p:xfrm>
          <a:off x="4994787" y="2071593"/>
          <a:ext cx="6291889" cy="456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7708C3F-9ECF-49F5-A58C-62F4EC806931}"/>
              </a:ext>
            </a:extLst>
          </p:cNvPr>
          <p:cNvSpPr/>
          <p:nvPr/>
        </p:nvSpPr>
        <p:spPr>
          <a:xfrm>
            <a:off x="1840333" y="2947219"/>
            <a:ext cx="2571135" cy="2431025"/>
          </a:xfrm>
          <a:prstGeom prst="ellipse">
            <a:avLst/>
          </a:prstGeom>
          <a:ln w="76200">
            <a:solidFill>
              <a:srgbClr val="F2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0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EDF6EC-76DD-4233-A774-7D135AC86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FDEDF6EC-76DD-4233-A774-7D135AC86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7C256C-1D83-4AA3-B027-19BF05F76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8B7C256C-1D83-4AA3-B027-19BF05F76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E857C0-0C9E-4BB8-AD6A-6F27DCF9B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0E857C0-0C9E-4BB8-AD6A-6F27DCF9B7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D5F838-2C3C-4291-B31B-CCEAD53DF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4DD5F838-2C3C-4291-B31B-CCEAD53DF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A62D98-9423-4EB2-BA3D-80763412D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2AA62D98-9423-4EB2-BA3D-80763412D8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há» cÃ¡ biá»n">
            <a:extLst>
              <a:ext uri="{FF2B5EF4-FFF2-40B4-BE49-F238E27FC236}">
                <a16:creationId xmlns:a16="http://schemas.microsoft.com/office/drawing/2014/main" id="{62FD5050-471B-4E2E-9DA5-234D49DC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51" y="292509"/>
            <a:ext cx="3470787" cy="32480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há» cÃ¡ vá»">
            <a:extLst>
              <a:ext uri="{FF2B5EF4-FFF2-40B4-BE49-F238E27FC236}">
                <a16:creationId xmlns:a16="http://schemas.microsoft.com/office/drawing/2014/main" id="{6F116E20-0BBF-499A-93C2-8DED6E1F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8" y="292509"/>
            <a:ext cx="3470787" cy="32480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chá» cÃ¡ vá»">
            <a:extLst>
              <a:ext uri="{FF2B5EF4-FFF2-40B4-BE49-F238E27FC236}">
                <a16:creationId xmlns:a16="http://schemas.microsoft.com/office/drawing/2014/main" id="{2A9B314A-06F9-41AF-BC13-FAFEE7CC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4" y="292510"/>
            <a:ext cx="3470787" cy="32480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5D5ADFD1-3A5E-446F-8DA1-9F02053C39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905231"/>
              </p:ext>
            </p:extLst>
          </p:nvPr>
        </p:nvGraphicFramePr>
        <p:xfrm>
          <a:off x="3156155" y="3992579"/>
          <a:ext cx="8746483" cy="2418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Hexagon 1">
            <a:extLst>
              <a:ext uri="{FF2B5EF4-FFF2-40B4-BE49-F238E27FC236}">
                <a16:creationId xmlns:a16="http://schemas.microsoft.com/office/drawing/2014/main" id="{D32BE526-E4AB-460E-87AB-505AFBDB41E1}"/>
              </a:ext>
            </a:extLst>
          </p:cNvPr>
          <p:cNvSpPr/>
          <p:nvPr/>
        </p:nvSpPr>
        <p:spPr>
          <a:xfrm>
            <a:off x="427013" y="4242959"/>
            <a:ext cx="2379407" cy="1976284"/>
          </a:xfrm>
          <a:prstGeom prst="hexagon">
            <a:avLst/>
          </a:prstGeom>
          <a:ln w="76200">
            <a:solidFill>
              <a:srgbClr val="FFCC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21ED7A-4DAB-422E-8B20-2DFE551D3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3A21ED7A-4DAB-422E-8B20-2DFE551D3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AAEF47-C410-48EB-99C6-D0F70551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D4AAEF47-C410-48EB-99C6-D0F70551B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55F705-6583-47FA-B1B3-BDB04BE42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5F55F705-6583-47FA-B1B3-BDB04BE42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CF39C2-EC0C-46C1-AEFE-0A7157E4E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1ECF39C2-EC0C-46C1-AEFE-0A7157E4E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987F3B-5690-4151-85E7-ED3A36C83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2F987F3B-5690-4151-85E7-ED3A36C83D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C6D8B2-03E6-4C84-AF5F-A5824DB17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B1C6D8B2-03E6-4C84-AF5F-A5824DB17F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378CEF-CC3F-41B7-A8DB-C4270503B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1B378CEF-CC3F-41B7-A8DB-C4270503B8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Ã¡ Äáº§y ghe">
            <a:extLst>
              <a:ext uri="{FF2B5EF4-FFF2-40B4-BE49-F238E27FC236}">
                <a16:creationId xmlns:a16="http://schemas.microsoft.com/office/drawing/2014/main" id="{74157E0B-A431-4334-837F-9E250A5DF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 b="16633"/>
          <a:stretch/>
        </p:blipFill>
        <p:spPr bwMode="auto">
          <a:xfrm>
            <a:off x="129310" y="288629"/>
            <a:ext cx="3552256" cy="35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Ã¡ Äáº§y ghe">
            <a:extLst>
              <a:ext uri="{FF2B5EF4-FFF2-40B4-BE49-F238E27FC236}">
                <a16:creationId xmlns:a16="http://schemas.microsoft.com/office/drawing/2014/main" id="{E6B4BCFD-A5D3-49AA-95D1-00915181D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0985"/>
          <a:stretch/>
        </p:blipFill>
        <p:spPr bwMode="auto">
          <a:xfrm>
            <a:off x="3823863" y="288629"/>
            <a:ext cx="3868793" cy="350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cÃ¡ Äáº§y ghe">
            <a:extLst>
              <a:ext uri="{FF2B5EF4-FFF2-40B4-BE49-F238E27FC236}">
                <a16:creationId xmlns:a16="http://schemas.microsoft.com/office/drawing/2014/main" id="{7E0574FB-4140-4522-80A9-56DD9D020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5" b="4712"/>
          <a:stretch/>
        </p:blipFill>
        <p:spPr bwMode="auto">
          <a:xfrm>
            <a:off x="7850918" y="288630"/>
            <a:ext cx="4167744" cy="35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31BD9128-1225-42CB-894F-A23FA90AF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589" y="6084816"/>
            <a:ext cx="223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0F6E7FB6-3F44-4B1A-8812-CDB1907B9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589" y="5419581"/>
            <a:ext cx="4317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1">
            <a:extLst>
              <a:ext uri="{FF2B5EF4-FFF2-40B4-BE49-F238E27FC236}">
                <a16:creationId xmlns:a16="http://schemas.microsoft.com/office/drawing/2014/main" id="{B86717D3-54D4-4C93-8CBE-744D1EAD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983" y="5681191"/>
            <a:ext cx="3219614" cy="792162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4">
            <a:extLst>
              <a:ext uri="{FF2B5EF4-FFF2-40B4-BE49-F238E27FC236}">
                <a16:creationId xmlns:a16="http://schemas.microsoft.com/office/drawing/2014/main" id="{7178D6A7-719D-418C-858D-19214CAE069E}"/>
              </a:ext>
            </a:extLst>
          </p:cNvPr>
          <p:cNvSpPr>
            <a:spLocks/>
          </p:cNvSpPr>
          <p:nvPr/>
        </p:nvSpPr>
        <p:spPr bwMode="auto">
          <a:xfrm flipH="1">
            <a:off x="7581044" y="5437116"/>
            <a:ext cx="338128" cy="1099483"/>
          </a:xfrm>
          <a:prstGeom prst="leftBrace">
            <a:avLst>
              <a:gd name="adj1" fmla="val 22243"/>
              <a:gd name="adj2" fmla="val 50000"/>
            </a:avLst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C0079B-4DFC-4ECC-BFDD-3C0507F30041}"/>
              </a:ext>
            </a:extLst>
          </p:cNvPr>
          <p:cNvSpPr/>
          <p:nvPr/>
        </p:nvSpPr>
        <p:spPr>
          <a:xfrm>
            <a:off x="396297" y="4286963"/>
            <a:ext cx="2060575" cy="20620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47D68F-5944-4D3C-A83E-2C29D5D169FB}"/>
              </a:ext>
            </a:extLst>
          </p:cNvPr>
          <p:cNvSpPr/>
          <p:nvPr/>
        </p:nvSpPr>
        <p:spPr>
          <a:xfrm>
            <a:off x="3681566" y="4052261"/>
            <a:ext cx="6570798" cy="115358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SG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4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dÃ¢n chÃ i">
            <a:extLst>
              <a:ext uri="{FF2B5EF4-FFF2-40B4-BE49-F238E27FC236}">
                <a16:creationId xmlns:a16="http://schemas.microsoft.com/office/drawing/2014/main" id="{EC0F7883-0C2F-48E2-A673-F72511A68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3" y="314036"/>
            <a:ext cx="3838987" cy="2910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dÃ¢n chÃ i">
            <a:extLst>
              <a:ext uri="{FF2B5EF4-FFF2-40B4-BE49-F238E27FC236}">
                <a16:creationId xmlns:a16="http://schemas.microsoft.com/office/drawing/2014/main" id="{80B826FF-9CA5-416B-85B0-47E2BB37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2" y="3648362"/>
            <a:ext cx="3838987" cy="2930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3F0754C-65C8-4DBA-814F-CCC834BA52BE}"/>
              </a:ext>
            </a:extLst>
          </p:cNvPr>
          <p:cNvSpPr>
            <a:spLocks/>
          </p:cNvSpPr>
          <p:nvPr/>
        </p:nvSpPr>
        <p:spPr bwMode="auto">
          <a:xfrm>
            <a:off x="7900723" y="1681018"/>
            <a:ext cx="698335" cy="3342785"/>
          </a:xfrm>
          <a:custGeom>
            <a:avLst/>
            <a:gdLst>
              <a:gd name="T0" fmla="*/ 607 w 607"/>
              <a:gd name="T1" fmla="*/ 622 h 3000"/>
              <a:gd name="T2" fmla="*/ 454 w 607"/>
              <a:gd name="T3" fmla="*/ 311 h 3000"/>
              <a:gd name="T4" fmla="*/ 303 w 607"/>
              <a:gd name="T5" fmla="*/ 0 h 3000"/>
              <a:gd name="T6" fmla="*/ 151 w 607"/>
              <a:gd name="T7" fmla="*/ 311 h 3000"/>
              <a:gd name="T8" fmla="*/ 0 w 607"/>
              <a:gd name="T9" fmla="*/ 622 h 3000"/>
              <a:gd name="T10" fmla="*/ 139 w 607"/>
              <a:gd name="T11" fmla="*/ 622 h 3000"/>
              <a:gd name="T12" fmla="*/ 139 w 607"/>
              <a:gd name="T13" fmla="*/ 3000 h 3000"/>
              <a:gd name="T14" fmla="*/ 480 w 607"/>
              <a:gd name="T15" fmla="*/ 3000 h 3000"/>
              <a:gd name="T16" fmla="*/ 480 w 607"/>
              <a:gd name="T17" fmla="*/ 622 h 3000"/>
              <a:gd name="T18" fmla="*/ 607 w 607"/>
              <a:gd name="T19" fmla="*/ 622 h 3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7" h="3000">
                <a:moveTo>
                  <a:pt x="607" y="622"/>
                </a:moveTo>
                <a:lnTo>
                  <a:pt x="454" y="311"/>
                </a:lnTo>
                <a:lnTo>
                  <a:pt x="303" y="0"/>
                </a:lnTo>
                <a:lnTo>
                  <a:pt x="151" y="311"/>
                </a:lnTo>
                <a:lnTo>
                  <a:pt x="0" y="622"/>
                </a:lnTo>
                <a:lnTo>
                  <a:pt x="139" y="622"/>
                </a:lnTo>
                <a:lnTo>
                  <a:pt x="139" y="3000"/>
                </a:lnTo>
                <a:lnTo>
                  <a:pt x="480" y="3000"/>
                </a:lnTo>
                <a:lnTo>
                  <a:pt x="480" y="622"/>
                </a:lnTo>
                <a:lnTo>
                  <a:pt x="607" y="622"/>
                </a:lnTo>
                <a:close/>
              </a:path>
            </a:pathLst>
          </a:custGeom>
          <a:solidFill>
            <a:srgbClr val="E785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2BD6DBB-F373-450B-882E-B38515C27E75}"/>
              </a:ext>
            </a:extLst>
          </p:cNvPr>
          <p:cNvSpPr>
            <a:spLocks/>
          </p:cNvSpPr>
          <p:nvPr/>
        </p:nvSpPr>
        <p:spPr bwMode="auto">
          <a:xfrm>
            <a:off x="8602544" y="2905591"/>
            <a:ext cx="1280472" cy="2118212"/>
          </a:xfrm>
          <a:custGeom>
            <a:avLst/>
            <a:gdLst>
              <a:gd name="T0" fmla="*/ 832 w 1155"/>
              <a:gd name="T1" fmla="*/ 158 h 1976"/>
              <a:gd name="T2" fmla="*/ 509 w 1155"/>
              <a:gd name="T3" fmla="*/ 0 h 1976"/>
              <a:gd name="T4" fmla="*/ 509 w 1155"/>
              <a:gd name="T5" fmla="*/ 139 h 1976"/>
              <a:gd name="T6" fmla="*/ 406 w 1155"/>
              <a:gd name="T7" fmla="*/ 139 h 1976"/>
              <a:gd name="T8" fmla="*/ 0 w 1155"/>
              <a:gd name="T9" fmla="*/ 544 h 1976"/>
              <a:gd name="T10" fmla="*/ 0 w 1155"/>
              <a:gd name="T11" fmla="*/ 1976 h 1976"/>
              <a:gd name="T12" fmla="*/ 354 w 1155"/>
              <a:gd name="T13" fmla="*/ 1976 h 1976"/>
              <a:gd name="T14" fmla="*/ 354 w 1155"/>
              <a:gd name="T15" fmla="*/ 544 h 1976"/>
              <a:gd name="T16" fmla="*/ 406 w 1155"/>
              <a:gd name="T17" fmla="*/ 492 h 1976"/>
              <a:gd name="T18" fmla="*/ 509 w 1155"/>
              <a:gd name="T19" fmla="*/ 492 h 1976"/>
              <a:gd name="T20" fmla="*/ 509 w 1155"/>
              <a:gd name="T21" fmla="*/ 630 h 1976"/>
              <a:gd name="T22" fmla="*/ 832 w 1155"/>
              <a:gd name="T23" fmla="*/ 473 h 1976"/>
              <a:gd name="T24" fmla="*/ 1155 w 1155"/>
              <a:gd name="T25" fmla="*/ 315 h 1976"/>
              <a:gd name="T26" fmla="*/ 832 w 1155"/>
              <a:gd name="T27" fmla="*/ 158 h 1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55" h="1976">
                <a:moveTo>
                  <a:pt x="832" y="158"/>
                </a:moveTo>
                <a:cubicBezTo>
                  <a:pt x="509" y="0"/>
                  <a:pt x="509" y="0"/>
                  <a:pt x="509" y="0"/>
                </a:cubicBezTo>
                <a:cubicBezTo>
                  <a:pt x="509" y="139"/>
                  <a:pt x="509" y="139"/>
                  <a:pt x="509" y="139"/>
                </a:cubicBezTo>
                <a:cubicBezTo>
                  <a:pt x="406" y="139"/>
                  <a:pt x="406" y="139"/>
                  <a:pt x="406" y="139"/>
                </a:cubicBezTo>
                <a:cubicBezTo>
                  <a:pt x="182" y="139"/>
                  <a:pt x="0" y="321"/>
                  <a:pt x="0" y="544"/>
                </a:cubicBezTo>
                <a:cubicBezTo>
                  <a:pt x="0" y="1976"/>
                  <a:pt x="0" y="1976"/>
                  <a:pt x="0" y="1976"/>
                </a:cubicBezTo>
                <a:cubicBezTo>
                  <a:pt x="354" y="1976"/>
                  <a:pt x="354" y="1976"/>
                  <a:pt x="354" y="1976"/>
                </a:cubicBezTo>
                <a:cubicBezTo>
                  <a:pt x="354" y="544"/>
                  <a:pt x="354" y="544"/>
                  <a:pt x="354" y="544"/>
                </a:cubicBezTo>
                <a:cubicBezTo>
                  <a:pt x="354" y="516"/>
                  <a:pt x="377" y="492"/>
                  <a:pt x="406" y="492"/>
                </a:cubicBezTo>
                <a:cubicBezTo>
                  <a:pt x="509" y="492"/>
                  <a:pt x="509" y="492"/>
                  <a:pt x="509" y="492"/>
                </a:cubicBezTo>
                <a:cubicBezTo>
                  <a:pt x="509" y="630"/>
                  <a:pt x="509" y="630"/>
                  <a:pt x="509" y="630"/>
                </a:cubicBezTo>
                <a:cubicBezTo>
                  <a:pt x="832" y="473"/>
                  <a:pt x="832" y="473"/>
                  <a:pt x="832" y="473"/>
                </a:cubicBezTo>
                <a:cubicBezTo>
                  <a:pt x="1155" y="315"/>
                  <a:pt x="1155" y="315"/>
                  <a:pt x="1155" y="315"/>
                </a:cubicBezTo>
                <a:lnTo>
                  <a:pt x="832" y="158"/>
                </a:lnTo>
                <a:close/>
              </a:path>
            </a:pathLst>
          </a:custGeom>
          <a:solidFill>
            <a:srgbClr val="79C6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A6B42E9-6A60-49C3-96AC-684C2EA0DD39}"/>
              </a:ext>
            </a:extLst>
          </p:cNvPr>
          <p:cNvSpPr>
            <a:spLocks/>
          </p:cNvSpPr>
          <p:nvPr/>
        </p:nvSpPr>
        <p:spPr bwMode="auto">
          <a:xfrm>
            <a:off x="6649700" y="3544064"/>
            <a:ext cx="1286224" cy="1479739"/>
          </a:xfrm>
          <a:custGeom>
            <a:avLst/>
            <a:gdLst>
              <a:gd name="T0" fmla="*/ 755 w 1160"/>
              <a:gd name="T1" fmla="*/ 139 h 1380"/>
              <a:gd name="T2" fmla="*/ 646 w 1160"/>
              <a:gd name="T3" fmla="*/ 139 h 1380"/>
              <a:gd name="T4" fmla="*/ 646 w 1160"/>
              <a:gd name="T5" fmla="*/ 0 h 1380"/>
              <a:gd name="T6" fmla="*/ 323 w 1160"/>
              <a:gd name="T7" fmla="*/ 158 h 1380"/>
              <a:gd name="T8" fmla="*/ 0 w 1160"/>
              <a:gd name="T9" fmla="*/ 315 h 1380"/>
              <a:gd name="T10" fmla="*/ 323 w 1160"/>
              <a:gd name="T11" fmla="*/ 473 h 1380"/>
              <a:gd name="T12" fmla="*/ 646 w 1160"/>
              <a:gd name="T13" fmla="*/ 630 h 1380"/>
              <a:gd name="T14" fmla="*/ 646 w 1160"/>
              <a:gd name="T15" fmla="*/ 493 h 1380"/>
              <a:gd name="T16" fmla="*/ 755 w 1160"/>
              <a:gd name="T17" fmla="*/ 493 h 1380"/>
              <a:gd name="T18" fmla="*/ 807 w 1160"/>
              <a:gd name="T19" fmla="*/ 545 h 1380"/>
              <a:gd name="T20" fmla="*/ 807 w 1160"/>
              <a:gd name="T21" fmla="*/ 1380 h 1380"/>
              <a:gd name="T22" fmla="*/ 1160 w 1160"/>
              <a:gd name="T23" fmla="*/ 1380 h 1380"/>
              <a:gd name="T24" fmla="*/ 1160 w 1160"/>
              <a:gd name="T25" fmla="*/ 545 h 1380"/>
              <a:gd name="T26" fmla="*/ 755 w 1160"/>
              <a:gd name="T27" fmla="*/ 139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60" h="1380">
                <a:moveTo>
                  <a:pt x="755" y="139"/>
                </a:moveTo>
                <a:cubicBezTo>
                  <a:pt x="646" y="139"/>
                  <a:pt x="646" y="139"/>
                  <a:pt x="646" y="139"/>
                </a:cubicBezTo>
                <a:cubicBezTo>
                  <a:pt x="646" y="0"/>
                  <a:pt x="646" y="0"/>
                  <a:pt x="646" y="0"/>
                </a:cubicBezTo>
                <a:cubicBezTo>
                  <a:pt x="323" y="158"/>
                  <a:pt x="323" y="158"/>
                  <a:pt x="323" y="158"/>
                </a:cubicBezTo>
                <a:cubicBezTo>
                  <a:pt x="0" y="315"/>
                  <a:pt x="0" y="315"/>
                  <a:pt x="0" y="315"/>
                </a:cubicBezTo>
                <a:cubicBezTo>
                  <a:pt x="323" y="473"/>
                  <a:pt x="323" y="473"/>
                  <a:pt x="323" y="473"/>
                </a:cubicBezTo>
                <a:cubicBezTo>
                  <a:pt x="646" y="630"/>
                  <a:pt x="646" y="630"/>
                  <a:pt x="646" y="630"/>
                </a:cubicBezTo>
                <a:cubicBezTo>
                  <a:pt x="646" y="493"/>
                  <a:pt x="646" y="493"/>
                  <a:pt x="646" y="493"/>
                </a:cubicBezTo>
                <a:cubicBezTo>
                  <a:pt x="755" y="493"/>
                  <a:pt x="755" y="493"/>
                  <a:pt x="755" y="493"/>
                </a:cubicBezTo>
                <a:cubicBezTo>
                  <a:pt x="783" y="493"/>
                  <a:pt x="807" y="516"/>
                  <a:pt x="807" y="545"/>
                </a:cubicBezTo>
                <a:cubicBezTo>
                  <a:pt x="807" y="1380"/>
                  <a:pt x="807" y="1380"/>
                  <a:pt x="807" y="1380"/>
                </a:cubicBezTo>
                <a:cubicBezTo>
                  <a:pt x="1160" y="1380"/>
                  <a:pt x="1160" y="1380"/>
                  <a:pt x="1160" y="1380"/>
                </a:cubicBezTo>
                <a:cubicBezTo>
                  <a:pt x="1160" y="545"/>
                  <a:pt x="1160" y="545"/>
                  <a:pt x="1160" y="545"/>
                </a:cubicBezTo>
                <a:cubicBezTo>
                  <a:pt x="1160" y="321"/>
                  <a:pt x="978" y="139"/>
                  <a:pt x="755" y="13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7" name="文本框 52">
            <a:extLst>
              <a:ext uri="{FF2B5EF4-FFF2-40B4-BE49-F238E27FC236}">
                <a16:creationId xmlns:a16="http://schemas.microsoft.com/office/drawing/2014/main" id="{E4FE1453-CDB7-4DB6-95FF-A90A1BDD4AF6}"/>
              </a:ext>
            </a:extLst>
          </p:cNvPr>
          <p:cNvSpPr txBox="1"/>
          <p:nvPr/>
        </p:nvSpPr>
        <p:spPr>
          <a:xfrm>
            <a:off x="9868031" y="2157906"/>
            <a:ext cx="2222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altLang="zh-C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55">
            <a:extLst>
              <a:ext uri="{FF2B5EF4-FFF2-40B4-BE49-F238E27FC236}">
                <a16:creationId xmlns:a16="http://schemas.microsoft.com/office/drawing/2014/main" id="{82A8BA7E-F105-4F0A-8F2D-125B0C6C983D}"/>
              </a:ext>
            </a:extLst>
          </p:cNvPr>
          <p:cNvSpPr txBox="1"/>
          <p:nvPr/>
        </p:nvSpPr>
        <p:spPr>
          <a:xfrm>
            <a:off x="4509877" y="2984301"/>
            <a:ext cx="2112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Bút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pháp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endParaRPr lang="en-US" altLang="zh-CN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itle 20">
            <a:extLst>
              <a:ext uri="{FF2B5EF4-FFF2-40B4-BE49-F238E27FC236}">
                <a16:creationId xmlns:a16="http://schemas.microsoft.com/office/drawing/2014/main" id="{FE67E1B6-FB01-4DB2-9A23-9CE63E599398}"/>
              </a:ext>
            </a:extLst>
          </p:cNvPr>
          <p:cNvSpPr txBox="1">
            <a:spLocks/>
          </p:cNvSpPr>
          <p:nvPr/>
        </p:nvSpPr>
        <p:spPr>
          <a:xfrm>
            <a:off x="6694418" y="440747"/>
            <a:ext cx="3110944" cy="884858"/>
          </a:xfrm>
          <a:prstGeom prst="rect">
            <a:avLst/>
          </a:prstGeom>
        </p:spPr>
        <p:txBody>
          <a:bodyPr vert="horz" wrap="square" lIns="45720" tIns="0" rIns="45720" bIns="2286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2800" b="1" dirty="0">
              <a:solidFill>
                <a:srgbClr val="E785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 Box 56">
            <a:extLst>
              <a:ext uri="{FF2B5EF4-FFF2-40B4-BE49-F238E27FC236}">
                <a16:creationId xmlns:a16="http://schemas.microsoft.com/office/drawing/2014/main" id="{B913195D-73A7-4506-A704-5CEE8A07B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686" y="5402458"/>
            <a:ext cx="65293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i="1" dirty="0" err="1">
                <a:cs typeface="Times New Roman" panose="02020603050405020304" pitchFamily="18" charset="0"/>
              </a:rPr>
              <a:t>Dân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chài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lưới</a:t>
            </a:r>
            <a:r>
              <a:rPr lang="en-US" altLang="en-US" sz="3000" i="1" dirty="0"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làn</a:t>
            </a:r>
            <a:r>
              <a:rPr lang="en-US" altLang="en-US" sz="3000" i="1" dirty="0">
                <a:cs typeface="Times New Roman" panose="02020603050405020304" pitchFamily="18" charset="0"/>
              </a:rPr>
              <a:t> da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ngăm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rám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nắng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3000" i="1" dirty="0">
                <a:cs typeface="Times New Roman" panose="02020603050405020304" pitchFamily="18" charset="0"/>
              </a:rPr>
              <a:t/>
            </a:r>
            <a:br>
              <a:rPr lang="en-US" altLang="en-US" sz="3000" i="1" dirty="0">
                <a:cs typeface="Times New Roman" panose="02020603050405020304" pitchFamily="18" charset="0"/>
              </a:rPr>
            </a:br>
            <a:r>
              <a:rPr lang="en-US" altLang="en-US" sz="3000" i="1" dirty="0" err="1">
                <a:cs typeface="Times New Roman" panose="02020603050405020304" pitchFamily="18" charset="0"/>
              </a:rPr>
              <a:t>Cả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thân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hình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nồng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thở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xa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xăm</a:t>
            </a:r>
            <a:r>
              <a:rPr lang="en-US" altLang="en-US" sz="3000" i="1" dirty="0">
                <a:cs typeface="Times New Roman" panose="02020603050405020304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629331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thuyá»n náº±m nghá»">
            <a:extLst>
              <a:ext uri="{FF2B5EF4-FFF2-40B4-BE49-F238E27FC236}">
                <a16:creationId xmlns:a16="http://schemas.microsoft.com/office/drawing/2014/main" id="{8D33BC1E-6120-40C2-B512-6A8A997FC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/>
          <a:stretch/>
        </p:blipFill>
        <p:spPr bwMode="auto">
          <a:xfrm>
            <a:off x="324465" y="119017"/>
            <a:ext cx="4493342" cy="2953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6">
            <a:extLst>
              <a:ext uri="{FF2B5EF4-FFF2-40B4-BE49-F238E27FC236}">
                <a16:creationId xmlns:a16="http://schemas.microsoft.com/office/drawing/2014/main" id="{FE5ACDAA-3698-4F6B-936D-3767F7AC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751" y="1116816"/>
            <a:ext cx="65876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i="1" dirty="0" err="1">
                <a:cs typeface="Times New Roman" panose="02020603050405020304" pitchFamily="18" charset="0"/>
              </a:rPr>
              <a:t>Chiếc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thuyền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bến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mỏi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trở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nằm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br>
              <a:rPr lang="en-US" altLang="en-US" i="1" dirty="0">
                <a:cs typeface="Times New Roman" panose="02020603050405020304" pitchFamily="18" charset="0"/>
              </a:rPr>
            </a:b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chất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muối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thấm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dần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trong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thớ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vỏ</a:t>
            </a:r>
            <a:r>
              <a:rPr lang="en-US" altLang="en-US" i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58B38A-9663-426F-BD23-AD6685E52C75}"/>
              </a:ext>
            </a:extLst>
          </p:cNvPr>
          <p:cNvSpPr/>
          <p:nvPr/>
        </p:nvSpPr>
        <p:spPr>
          <a:xfrm>
            <a:off x="294965" y="3814913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5F948-F4DA-4C56-87C0-392241123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71" y="3986982"/>
            <a:ext cx="2150806" cy="21508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C03C54-A133-430A-BEAE-2FE8F8C27262}"/>
              </a:ext>
            </a:extLst>
          </p:cNvPr>
          <p:cNvSpPr/>
          <p:nvPr/>
        </p:nvSpPr>
        <p:spPr>
          <a:xfrm>
            <a:off x="4659262" y="3814913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CF156-BA38-49D6-8656-18704EE49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69" y="3986982"/>
            <a:ext cx="2150806" cy="215080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96F9295-B811-48AB-8C5F-EC1F2956F9D3}"/>
              </a:ext>
            </a:extLst>
          </p:cNvPr>
          <p:cNvSpPr/>
          <p:nvPr/>
        </p:nvSpPr>
        <p:spPr>
          <a:xfrm>
            <a:off x="9118194" y="3720280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0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9" descr="thuyen buom">
            <a:extLst>
              <a:ext uri="{FF2B5EF4-FFF2-40B4-BE49-F238E27FC236}">
                <a16:creationId xmlns:a16="http://schemas.microsoft.com/office/drawing/2014/main" id="{19821756-38DB-4A4B-8F76-17BAC329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37" y="3576363"/>
            <a:ext cx="30241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738AA9BE-C99D-4781-A85C-CFEB2E39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8" y="3576363"/>
            <a:ext cx="30972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>
            <a:extLst>
              <a:ext uri="{FF2B5EF4-FFF2-40B4-BE49-F238E27FC236}">
                <a16:creationId xmlns:a16="http://schemas.microsoft.com/office/drawing/2014/main" id="{1653DD87-3D78-49C6-B3F0-2CF4237C5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9" y="6020519"/>
            <a:ext cx="11267290" cy="584775"/>
          </a:xfrm>
          <a:prstGeom prst="rect">
            <a:avLst/>
          </a:prstGeom>
          <a:solidFill>
            <a:srgbClr val="FFC00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1" descr="cho">
            <a:extLst>
              <a:ext uri="{FF2B5EF4-FFF2-40B4-BE49-F238E27FC236}">
                <a16:creationId xmlns:a16="http://schemas.microsoft.com/office/drawing/2014/main" id="{300BCE26-898A-403F-B202-CBB0B6FA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41" y="3574878"/>
            <a:ext cx="2952750" cy="21224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5">
            <a:extLst>
              <a:ext uri="{FF2B5EF4-FFF2-40B4-BE49-F238E27FC236}">
                <a16:creationId xmlns:a16="http://schemas.microsoft.com/office/drawing/2014/main" id="{B2DE127D-5E36-459A-90F0-54526B69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68" y="2755596"/>
            <a:ext cx="10794863" cy="584775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53FB4E6-8D76-4C8D-93AB-E8D48722E70D}"/>
              </a:ext>
            </a:extLst>
          </p:cNvPr>
          <p:cNvSpPr/>
          <p:nvPr/>
        </p:nvSpPr>
        <p:spPr>
          <a:xfrm>
            <a:off x="4336026" y="147485"/>
            <a:ext cx="3180732" cy="7391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BFB75D4-A7B3-4866-9B6C-68B8C2AF6A8B}"/>
              </a:ext>
            </a:extLst>
          </p:cNvPr>
          <p:cNvSpPr/>
          <p:nvPr/>
        </p:nvSpPr>
        <p:spPr>
          <a:xfrm>
            <a:off x="698568" y="1724124"/>
            <a:ext cx="2176349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DAA0DD-3C39-4A0A-B9F1-29F7F2483CD9}"/>
              </a:ext>
            </a:extLst>
          </p:cNvPr>
          <p:cNvSpPr/>
          <p:nvPr/>
        </p:nvSpPr>
        <p:spPr>
          <a:xfrm>
            <a:off x="4557489" y="1724124"/>
            <a:ext cx="2737806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A194EE7-BDA3-495D-A0D7-7C4EEBF103F1}"/>
              </a:ext>
            </a:extLst>
          </p:cNvPr>
          <p:cNvSpPr/>
          <p:nvPr/>
        </p:nvSpPr>
        <p:spPr>
          <a:xfrm>
            <a:off x="8755626" y="1724124"/>
            <a:ext cx="2737806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DF9094-7324-4492-B71F-A96A35DEABD2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1786743" y="886663"/>
            <a:ext cx="4139649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E5AC0E-7F79-44B7-9864-5D6A12E15426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926392" y="886663"/>
            <a:ext cx="0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C82DB5-3138-43DC-8343-529BE21ACB9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5926392" y="886663"/>
            <a:ext cx="4198137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61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nhá» biá»n buá»n">
            <a:extLst>
              <a:ext uri="{FF2B5EF4-FFF2-40B4-BE49-F238E27FC236}">
                <a16:creationId xmlns:a16="http://schemas.microsoft.com/office/drawing/2014/main" id="{2EBBCC5A-A8DF-4A93-A961-1DEFF418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70582B6-5F25-44D9-A343-125FEBADD7E7}"/>
              </a:ext>
            </a:extLst>
          </p:cNvPr>
          <p:cNvSpPr/>
          <p:nvPr/>
        </p:nvSpPr>
        <p:spPr>
          <a:xfrm>
            <a:off x="6915057" y="-394627"/>
            <a:ext cx="5614220" cy="554539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3B907-A58B-44C5-B544-F3295FB51275}"/>
              </a:ext>
            </a:extLst>
          </p:cNvPr>
          <p:cNvSpPr txBox="1"/>
          <p:nvPr/>
        </p:nvSpPr>
        <p:spPr>
          <a:xfrm>
            <a:off x="8160775" y="206477"/>
            <a:ext cx="3569109" cy="4708981"/>
          </a:xfrm>
          <a:prstGeom prst="rect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60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SG" sz="6000" dirty="0">
              <a:solidFill>
                <a:srgbClr val="7030A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A987D45C-3E3E-4009-8BC2-ECB565323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97" y="4119716"/>
            <a:ext cx="719721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303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814B0BB0-D13F-4E8C-B67C-EFC058CEFB6F}"/>
              </a:ext>
            </a:extLst>
          </p:cNvPr>
          <p:cNvGrpSpPr/>
          <p:nvPr/>
        </p:nvGrpSpPr>
        <p:grpSpPr>
          <a:xfrm>
            <a:off x="7299584" y="1569084"/>
            <a:ext cx="2730499" cy="1651000"/>
            <a:chOff x="5275262" y="1576388"/>
            <a:chExt cx="2730499" cy="1651000"/>
          </a:xfrm>
          <a:solidFill>
            <a:schemeClr val="accent2"/>
          </a:solidFill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8242D749-F03C-42D6-B6D8-A9DBE0E85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6" y="2509838"/>
              <a:ext cx="158750" cy="155575"/>
            </a:xfrm>
            <a:custGeom>
              <a:avLst/>
              <a:gdLst>
                <a:gd name="T0" fmla="*/ 85 w 103"/>
                <a:gd name="T1" fmla="*/ 101 h 101"/>
                <a:gd name="T2" fmla="*/ 73 w 103"/>
                <a:gd name="T3" fmla="*/ 96 h 101"/>
                <a:gd name="T4" fmla="*/ 7 w 103"/>
                <a:gd name="T5" fmla="*/ 30 h 101"/>
                <a:gd name="T6" fmla="*/ 6 w 103"/>
                <a:gd name="T7" fmla="*/ 7 h 101"/>
                <a:gd name="T8" fmla="*/ 28 w 103"/>
                <a:gd name="T9" fmla="*/ 6 h 101"/>
                <a:gd name="T10" fmla="*/ 97 w 103"/>
                <a:gd name="T11" fmla="*/ 74 h 101"/>
                <a:gd name="T12" fmla="*/ 96 w 103"/>
                <a:gd name="T13" fmla="*/ 97 h 101"/>
                <a:gd name="T14" fmla="*/ 85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85" y="101"/>
                  </a:moveTo>
                  <a:cubicBezTo>
                    <a:pt x="80" y="101"/>
                    <a:pt x="76" y="99"/>
                    <a:pt x="73" y="96"/>
                  </a:cubicBezTo>
                  <a:cubicBezTo>
                    <a:pt x="52" y="73"/>
                    <a:pt x="30" y="50"/>
                    <a:pt x="7" y="30"/>
                  </a:cubicBezTo>
                  <a:cubicBezTo>
                    <a:pt x="0" y="24"/>
                    <a:pt x="0" y="14"/>
                    <a:pt x="6" y="7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52" y="27"/>
                    <a:pt x="75" y="50"/>
                    <a:pt x="97" y="74"/>
                  </a:cubicBezTo>
                  <a:cubicBezTo>
                    <a:pt x="103" y="81"/>
                    <a:pt x="102" y="91"/>
                    <a:pt x="96" y="97"/>
                  </a:cubicBezTo>
                  <a:cubicBezTo>
                    <a:pt x="93" y="100"/>
                    <a:pt x="89" y="101"/>
                    <a:pt x="8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D116C9F9-B12C-4D76-A94B-2AFCE7FDF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2" y="2179638"/>
              <a:ext cx="1798637" cy="385763"/>
            </a:xfrm>
            <a:custGeom>
              <a:avLst/>
              <a:gdLst>
                <a:gd name="T0" fmla="*/ 1149 w 1167"/>
                <a:gd name="T1" fmla="*/ 248 h 250"/>
                <a:gd name="T2" fmla="*/ 1138 w 1167"/>
                <a:gd name="T3" fmla="*/ 244 h 250"/>
                <a:gd name="T4" fmla="*/ 583 w 1167"/>
                <a:gd name="T5" fmla="*/ 32 h 250"/>
                <a:gd name="T6" fmla="*/ 29 w 1167"/>
                <a:gd name="T7" fmla="*/ 244 h 250"/>
                <a:gd name="T8" fmla="*/ 6 w 1167"/>
                <a:gd name="T9" fmla="*/ 242 h 250"/>
                <a:gd name="T10" fmla="*/ 7 w 1167"/>
                <a:gd name="T11" fmla="*/ 220 h 250"/>
                <a:gd name="T12" fmla="*/ 583 w 1167"/>
                <a:gd name="T13" fmla="*/ 0 h 250"/>
                <a:gd name="T14" fmla="*/ 583 w 1167"/>
                <a:gd name="T15" fmla="*/ 0 h 250"/>
                <a:gd name="T16" fmla="*/ 1159 w 1167"/>
                <a:gd name="T17" fmla="*/ 220 h 250"/>
                <a:gd name="T18" fmla="*/ 1161 w 1167"/>
                <a:gd name="T19" fmla="*/ 242 h 250"/>
                <a:gd name="T20" fmla="*/ 1149 w 1167"/>
                <a:gd name="T21" fmla="*/ 24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7" h="250">
                  <a:moveTo>
                    <a:pt x="1149" y="248"/>
                  </a:moveTo>
                  <a:cubicBezTo>
                    <a:pt x="1145" y="248"/>
                    <a:pt x="1141" y="246"/>
                    <a:pt x="1138" y="244"/>
                  </a:cubicBezTo>
                  <a:cubicBezTo>
                    <a:pt x="985" y="107"/>
                    <a:pt x="788" y="32"/>
                    <a:pt x="583" y="32"/>
                  </a:cubicBezTo>
                  <a:cubicBezTo>
                    <a:pt x="378" y="32"/>
                    <a:pt x="181" y="107"/>
                    <a:pt x="29" y="244"/>
                  </a:cubicBezTo>
                  <a:cubicBezTo>
                    <a:pt x="22" y="250"/>
                    <a:pt x="12" y="249"/>
                    <a:pt x="6" y="242"/>
                  </a:cubicBezTo>
                  <a:cubicBezTo>
                    <a:pt x="0" y="236"/>
                    <a:pt x="1" y="226"/>
                    <a:pt x="7" y="220"/>
                  </a:cubicBezTo>
                  <a:cubicBezTo>
                    <a:pt x="166" y="78"/>
                    <a:pt x="370" y="0"/>
                    <a:pt x="5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796" y="0"/>
                    <a:pt x="1001" y="78"/>
                    <a:pt x="1159" y="220"/>
                  </a:cubicBezTo>
                  <a:cubicBezTo>
                    <a:pt x="1166" y="226"/>
                    <a:pt x="1167" y="236"/>
                    <a:pt x="1161" y="242"/>
                  </a:cubicBezTo>
                  <a:cubicBezTo>
                    <a:pt x="1157" y="246"/>
                    <a:pt x="1153" y="248"/>
                    <a:pt x="1149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2D53A9CC-8E59-45E0-BCE5-327880FB0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49" y="2509838"/>
              <a:ext cx="1274762" cy="717550"/>
            </a:xfrm>
            <a:custGeom>
              <a:avLst/>
              <a:gdLst>
                <a:gd name="T0" fmla="*/ 244 w 827"/>
                <a:gd name="T1" fmla="*/ 466 h 466"/>
                <a:gd name="T2" fmla="*/ 6 w 827"/>
                <a:gd name="T3" fmla="*/ 368 h 466"/>
                <a:gd name="T4" fmla="*/ 6 w 827"/>
                <a:gd name="T5" fmla="*/ 345 h 466"/>
                <a:gd name="T6" fmla="*/ 29 w 827"/>
                <a:gd name="T7" fmla="*/ 345 h 466"/>
                <a:gd name="T8" fmla="*/ 460 w 827"/>
                <a:gd name="T9" fmla="*/ 345 h 466"/>
                <a:gd name="T10" fmla="*/ 798 w 827"/>
                <a:gd name="T11" fmla="*/ 6 h 466"/>
                <a:gd name="T12" fmla="*/ 821 w 827"/>
                <a:gd name="T13" fmla="*/ 6 h 466"/>
                <a:gd name="T14" fmla="*/ 821 w 827"/>
                <a:gd name="T15" fmla="*/ 29 h 466"/>
                <a:gd name="T16" fmla="*/ 482 w 827"/>
                <a:gd name="T17" fmla="*/ 368 h 466"/>
                <a:gd name="T18" fmla="*/ 244 w 827"/>
                <a:gd name="T19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7" h="466">
                  <a:moveTo>
                    <a:pt x="244" y="466"/>
                  </a:moveTo>
                  <a:cubicBezTo>
                    <a:pt x="158" y="466"/>
                    <a:pt x="72" y="433"/>
                    <a:pt x="6" y="368"/>
                  </a:cubicBezTo>
                  <a:cubicBezTo>
                    <a:pt x="0" y="361"/>
                    <a:pt x="0" y="351"/>
                    <a:pt x="6" y="345"/>
                  </a:cubicBezTo>
                  <a:cubicBezTo>
                    <a:pt x="13" y="339"/>
                    <a:pt x="23" y="339"/>
                    <a:pt x="29" y="345"/>
                  </a:cubicBezTo>
                  <a:cubicBezTo>
                    <a:pt x="148" y="464"/>
                    <a:pt x="341" y="464"/>
                    <a:pt x="460" y="345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805" y="0"/>
                    <a:pt x="815" y="0"/>
                    <a:pt x="821" y="6"/>
                  </a:cubicBezTo>
                  <a:cubicBezTo>
                    <a:pt x="827" y="13"/>
                    <a:pt x="827" y="23"/>
                    <a:pt x="821" y="29"/>
                  </a:cubicBezTo>
                  <a:cubicBezTo>
                    <a:pt x="482" y="368"/>
                    <a:pt x="482" y="368"/>
                    <a:pt x="482" y="368"/>
                  </a:cubicBezTo>
                  <a:cubicBezTo>
                    <a:pt x="417" y="433"/>
                    <a:pt x="331" y="466"/>
                    <a:pt x="244" y="4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21DD93A1-6BBD-4696-86A7-806B3C13C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399" y="1576388"/>
              <a:ext cx="360362" cy="358775"/>
            </a:xfrm>
            <a:custGeom>
              <a:avLst/>
              <a:gdLst>
                <a:gd name="T0" fmla="*/ 164 w 234"/>
                <a:gd name="T1" fmla="*/ 233 h 233"/>
                <a:gd name="T2" fmla="*/ 152 w 234"/>
                <a:gd name="T3" fmla="*/ 228 h 233"/>
                <a:gd name="T4" fmla="*/ 6 w 234"/>
                <a:gd name="T5" fmla="*/ 82 h 233"/>
                <a:gd name="T6" fmla="*/ 2 w 234"/>
                <a:gd name="T7" fmla="*/ 66 h 233"/>
                <a:gd name="T8" fmla="*/ 13 w 234"/>
                <a:gd name="T9" fmla="*/ 55 h 233"/>
                <a:gd name="T10" fmla="*/ 213 w 234"/>
                <a:gd name="T11" fmla="*/ 2 h 233"/>
                <a:gd name="T12" fmla="*/ 229 w 234"/>
                <a:gd name="T13" fmla="*/ 6 h 233"/>
                <a:gd name="T14" fmla="*/ 233 w 234"/>
                <a:gd name="T15" fmla="*/ 21 h 233"/>
                <a:gd name="T16" fmla="*/ 179 w 234"/>
                <a:gd name="T17" fmla="*/ 221 h 233"/>
                <a:gd name="T18" fmla="*/ 168 w 234"/>
                <a:gd name="T19" fmla="*/ 233 h 233"/>
                <a:gd name="T20" fmla="*/ 164 w 234"/>
                <a:gd name="T21" fmla="*/ 233 h 233"/>
                <a:gd name="T22" fmla="*/ 48 w 234"/>
                <a:gd name="T23" fmla="*/ 79 h 233"/>
                <a:gd name="T24" fmla="*/ 155 w 234"/>
                <a:gd name="T25" fmla="*/ 186 h 233"/>
                <a:gd name="T26" fmla="*/ 195 w 234"/>
                <a:gd name="T27" fmla="*/ 40 h 233"/>
                <a:gd name="T28" fmla="*/ 48 w 234"/>
                <a:gd name="T29" fmla="*/ 7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233">
                  <a:moveTo>
                    <a:pt x="164" y="233"/>
                  </a:moveTo>
                  <a:cubicBezTo>
                    <a:pt x="160" y="233"/>
                    <a:pt x="155" y="231"/>
                    <a:pt x="152" y="228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2" y="78"/>
                    <a:pt x="0" y="72"/>
                    <a:pt x="2" y="66"/>
                  </a:cubicBezTo>
                  <a:cubicBezTo>
                    <a:pt x="3" y="61"/>
                    <a:pt x="8" y="57"/>
                    <a:pt x="13" y="55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9" y="0"/>
                    <a:pt x="225" y="2"/>
                    <a:pt x="229" y="6"/>
                  </a:cubicBezTo>
                  <a:cubicBezTo>
                    <a:pt x="233" y="10"/>
                    <a:pt x="234" y="16"/>
                    <a:pt x="233" y="21"/>
                  </a:cubicBezTo>
                  <a:cubicBezTo>
                    <a:pt x="179" y="221"/>
                    <a:pt x="179" y="221"/>
                    <a:pt x="179" y="221"/>
                  </a:cubicBezTo>
                  <a:cubicBezTo>
                    <a:pt x="178" y="227"/>
                    <a:pt x="173" y="231"/>
                    <a:pt x="168" y="233"/>
                  </a:cubicBezTo>
                  <a:cubicBezTo>
                    <a:pt x="167" y="233"/>
                    <a:pt x="165" y="233"/>
                    <a:pt x="164" y="233"/>
                  </a:cubicBezTo>
                  <a:close/>
                  <a:moveTo>
                    <a:pt x="48" y="79"/>
                  </a:moveTo>
                  <a:cubicBezTo>
                    <a:pt x="155" y="186"/>
                    <a:pt x="155" y="186"/>
                    <a:pt x="155" y="186"/>
                  </a:cubicBezTo>
                  <a:cubicBezTo>
                    <a:pt x="195" y="40"/>
                    <a:pt x="195" y="40"/>
                    <a:pt x="195" y="40"/>
                  </a:cubicBezTo>
                  <a:lnTo>
                    <a:pt x="48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5FFBE5CC-FBE7-4645-B786-5B6754FB8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4686" y="1789113"/>
              <a:ext cx="769937" cy="766763"/>
            </a:xfrm>
            <a:custGeom>
              <a:avLst/>
              <a:gdLst>
                <a:gd name="T0" fmla="*/ 17 w 500"/>
                <a:gd name="T1" fmla="*/ 498 h 498"/>
                <a:gd name="T2" fmla="*/ 6 w 500"/>
                <a:gd name="T3" fmla="*/ 493 h 498"/>
                <a:gd name="T4" fmla="*/ 6 w 500"/>
                <a:gd name="T5" fmla="*/ 471 h 498"/>
                <a:gd name="T6" fmla="*/ 471 w 500"/>
                <a:gd name="T7" fmla="*/ 6 h 498"/>
                <a:gd name="T8" fmla="*/ 494 w 500"/>
                <a:gd name="T9" fmla="*/ 6 h 498"/>
                <a:gd name="T10" fmla="*/ 494 w 500"/>
                <a:gd name="T11" fmla="*/ 29 h 498"/>
                <a:gd name="T12" fmla="*/ 29 w 500"/>
                <a:gd name="T13" fmla="*/ 493 h 498"/>
                <a:gd name="T14" fmla="*/ 17 w 500"/>
                <a:gd name="T1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498">
                  <a:moveTo>
                    <a:pt x="17" y="498"/>
                  </a:moveTo>
                  <a:cubicBezTo>
                    <a:pt x="13" y="498"/>
                    <a:pt x="9" y="497"/>
                    <a:pt x="6" y="493"/>
                  </a:cubicBezTo>
                  <a:cubicBezTo>
                    <a:pt x="0" y="487"/>
                    <a:pt x="0" y="477"/>
                    <a:pt x="6" y="471"/>
                  </a:cubicBezTo>
                  <a:cubicBezTo>
                    <a:pt x="471" y="6"/>
                    <a:pt x="471" y="6"/>
                    <a:pt x="471" y="6"/>
                  </a:cubicBezTo>
                  <a:cubicBezTo>
                    <a:pt x="477" y="0"/>
                    <a:pt x="487" y="0"/>
                    <a:pt x="494" y="6"/>
                  </a:cubicBezTo>
                  <a:cubicBezTo>
                    <a:pt x="500" y="12"/>
                    <a:pt x="500" y="22"/>
                    <a:pt x="494" y="29"/>
                  </a:cubicBezTo>
                  <a:cubicBezTo>
                    <a:pt x="29" y="493"/>
                    <a:pt x="29" y="493"/>
                    <a:pt x="29" y="493"/>
                  </a:cubicBezTo>
                  <a:cubicBezTo>
                    <a:pt x="25" y="497"/>
                    <a:pt x="21" y="498"/>
                    <a:pt x="17" y="4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46">
            <a:extLst>
              <a:ext uri="{FF2B5EF4-FFF2-40B4-BE49-F238E27FC236}">
                <a16:creationId xmlns:a16="http://schemas.microsoft.com/office/drawing/2014/main" id="{5E00E015-3150-484D-8857-29B5ADD13CE5}"/>
              </a:ext>
            </a:extLst>
          </p:cNvPr>
          <p:cNvGrpSpPr/>
          <p:nvPr/>
        </p:nvGrpSpPr>
        <p:grpSpPr>
          <a:xfrm>
            <a:off x="8433058" y="2605722"/>
            <a:ext cx="1695450" cy="2722562"/>
            <a:chOff x="6408736" y="2613026"/>
            <a:chExt cx="1695450" cy="272256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9B2C802-A957-495F-85E0-65C361A3B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6" y="4352926"/>
              <a:ext cx="158750" cy="155575"/>
            </a:xfrm>
            <a:custGeom>
              <a:avLst/>
              <a:gdLst>
                <a:gd name="T0" fmla="*/ 18 w 103"/>
                <a:gd name="T1" fmla="*/ 101 h 101"/>
                <a:gd name="T2" fmla="*/ 6 w 103"/>
                <a:gd name="T3" fmla="*/ 96 h 101"/>
                <a:gd name="T4" fmla="*/ 7 w 103"/>
                <a:gd name="T5" fmla="*/ 73 h 101"/>
                <a:gd name="T6" fmla="*/ 73 w 103"/>
                <a:gd name="T7" fmla="*/ 7 h 101"/>
                <a:gd name="T8" fmla="*/ 96 w 103"/>
                <a:gd name="T9" fmla="*/ 6 h 101"/>
                <a:gd name="T10" fmla="*/ 97 w 103"/>
                <a:gd name="T11" fmla="*/ 28 h 101"/>
                <a:gd name="T12" fmla="*/ 28 w 103"/>
                <a:gd name="T13" fmla="*/ 97 h 101"/>
                <a:gd name="T14" fmla="*/ 18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18" y="101"/>
                  </a:moveTo>
                  <a:cubicBezTo>
                    <a:pt x="13" y="101"/>
                    <a:pt x="9" y="99"/>
                    <a:pt x="6" y="96"/>
                  </a:cubicBezTo>
                  <a:cubicBezTo>
                    <a:pt x="0" y="89"/>
                    <a:pt x="0" y="79"/>
                    <a:pt x="7" y="73"/>
                  </a:cubicBezTo>
                  <a:cubicBezTo>
                    <a:pt x="30" y="52"/>
                    <a:pt x="52" y="30"/>
                    <a:pt x="73" y="7"/>
                  </a:cubicBezTo>
                  <a:cubicBezTo>
                    <a:pt x="79" y="0"/>
                    <a:pt x="89" y="0"/>
                    <a:pt x="96" y="6"/>
                  </a:cubicBezTo>
                  <a:cubicBezTo>
                    <a:pt x="102" y="12"/>
                    <a:pt x="103" y="22"/>
                    <a:pt x="97" y="28"/>
                  </a:cubicBezTo>
                  <a:cubicBezTo>
                    <a:pt x="75" y="52"/>
                    <a:pt x="52" y="75"/>
                    <a:pt x="28" y="97"/>
                  </a:cubicBezTo>
                  <a:cubicBezTo>
                    <a:pt x="25" y="100"/>
                    <a:pt x="21" y="101"/>
                    <a:pt x="18" y="101"/>
                  </a:cubicBezTo>
                  <a:close/>
                </a:path>
              </a:pathLst>
            </a:custGeom>
            <a:solidFill>
              <a:srgbClr val="83B9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C3510FFB-4CF3-4E91-B5F5-764D514A2BC1}"/>
                </a:ext>
              </a:extLst>
            </p:cNvPr>
            <p:cNvGrpSpPr/>
            <p:nvPr/>
          </p:nvGrpSpPr>
          <p:grpSpPr>
            <a:xfrm>
              <a:off x="6408736" y="2613026"/>
              <a:ext cx="1695450" cy="2722562"/>
              <a:chOff x="6408736" y="2613026"/>
              <a:chExt cx="1695450" cy="2722562"/>
            </a:xfrm>
            <a:solidFill>
              <a:schemeClr val="accent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B0E854F7-FA45-49E8-9B78-10D1348986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45411" y="4976813"/>
                <a:ext cx="358775" cy="358775"/>
              </a:xfrm>
              <a:custGeom>
                <a:avLst/>
                <a:gdLst>
                  <a:gd name="T0" fmla="*/ 217 w 233"/>
                  <a:gd name="T1" fmla="*/ 233 h 233"/>
                  <a:gd name="T2" fmla="*/ 213 w 233"/>
                  <a:gd name="T3" fmla="*/ 232 h 233"/>
                  <a:gd name="T4" fmla="*/ 13 w 233"/>
                  <a:gd name="T5" fmla="*/ 179 h 233"/>
                  <a:gd name="T6" fmla="*/ 1 w 233"/>
                  <a:gd name="T7" fmla="*/ 167 h 233"/>
                  <a:gd name="T8" fmla="*/ 6 w 233"/>
                  <a:gd name="T9" fmla="*/ 152 h 233"/>
                  <a:gd name="T10" fmla="*/ 152 w 233"/>
                  <a:gd name="T11" fmla="*/ 5 h 233"/>
                  <a:gd name="T12" fmla="*/ 168 w 233"/>
                  <a:gd name="T13" fmla="*/ 1 h 233"/>
                  <a:gd name="T14" fmla="*/ 179 w 233"/>
                  <a:gd name="T15" fmla="*/ 13 h 233"/>
                  <a:gd name="T16" fmla="*/ 232 w 233"/>
                  <a:gd name="T17" fmla="*/ 211 h 233"/>
                  <a:gd name="T18" fmla="*/ 233 w 233"/>
                  <a:gd name="T19" fmla="*/ 217 h 233"/>
                  <a:gd name="T20" fmla="*/ 217 w 233"/>
                  <a:gd name="T21" fmla="*/ 233 h 233"/>
                  <a:gd name="T22" fmla="*/ 217 w 233"/>
                  <a:gd name="T23" fmla="*/ 233 h 233"/>
                  <a:gd name="T24" fmla="*/ 48 w 233"/>
                  <a:gd name="T25" fmla="*/ 155 h 233"/>
                  <a:gd name="T26" fmla="*/ 194 w 233"/>
                  <a:gd name="T27" fmla="*/ 194 h 233"/>
                  <a:gd name="T28" fmla="*/ 155 w 233"/>
                  <a:gd name="T29" fmla="*/ 48 h 233"/>
                  <a:gd name="T30" fmla="*/ 48 w 233"/>
                  <a:gd name="T31" fmla="*/ 15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3" h="233">
                    <a:moveTo>
                      <a:pt x="217" y="233"/>
                    </a:moveTo>
                    <a:cubicBezTo>
                      <a:pt x="216" y="233"/>
                      <a:pt x="214" y="233"/>
                      <a:pt x="213" y="232"/>
                    </a:cubicBezTo>
                    <a:cubicBezTo>
                      <a:pt x="13" y="179"/>
                      <a:pt x="13" y="179"/>
                      <a:pt x="13" y="179"/>
                    </a:cubicBezTo>
                    <a:cubicBezTo>
                      <a:pt x="7" y="177"/>
                      <a:pt x="3" y="173"/>
                      <a:pt x="1" y="167"/>
                    </a:cubicBezTo>
                    <a:cubicBezTo>
                      <a:pt x="0" y="162"/>
                      <a:pt x="2" y="156"/>
                      <a:pt x="6" y="152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56" y="1"/>
                      <a:pt x="162" y="0"/>
                      <a:pt x="168" y="1"/>
                    </a:cubicBezTo>
                    <a:cubicBezTo>
                      <a:pt x="173" y="3"/>
                      <a:pt x="177" y="7"/>
                      <a:pt x="179" y="13"/>
                    </a:cubicBezTo>
                    <a:cubicBezTo>
                      <a:pt x="232" y="211"/>
                      <a:pt x="232" y="211"/>
                      <a:pt x="232" y="211"/>
                    </a:cubicBezTo>
                    <a:cubicBezTo>
                      <a:pt x="233" y="213"/>
                      <a:pt x="233" y="215"/>
                      <a:pt x="233" y="217"/>
                    </a:cubicBezTo>
                    <a:cubicBezTo>
                      <a:pt x="233" y="226"/>
                      <a:pt x="226" y="233"/>
                      <a:pt x="217" y="233"/>
                    </a:cubicBezTo>
                    <a:cubicBezTo>
                      <a:pt x="217" y="233"/>
                      <a:pt x="217" y="233"/>
                      <a:pt x="217" y="233"/>
                    </a:cubicBezTo>
                    <a:close/>
                    <a:moveTo>
                      <a:pt x="48" y="155"/>
                    </a:moveTo>
                    <a:cubicBezTo>
                      <a:pt x="194" y="194"/>
                      <a:pt x="194" y="194"/>
                      <a:pt x="194" y="194"/>
                    </a:cubicBezTo>
                    <a:cubicBezTo>
                      <a:pt x="155" y="48"/>
                      <a:pt x="155" y="48"/>
                      <a:pt x="155" y="48"/>
                    </a:cubicBezTo>
                    <a:lnTo>
                      <a:pt x="48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0C685D82-0701-48CC-876D-22124CE4E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1524" y="2613026"/>
                <a:ext cx="384175" cy="1792288"/>
              </a:xfrm>
              <a:custGeom>
                <a:avLst/>
                <a:gdLst>
                  <a:gd name="T0" fmla="*/ 18 w 250"/>
                  <a:gd name="T1" fmla="*/ 1165 h 1165"/>
                  <a:gd name="T2" fmla="*/ 7 w 250"/>
                  <a:gd name="T3" fmla="*/ 1161 h 1165"/>
                  <a:gd name="T4" fmla="*/ 6 w 250"/>
                  <a:gd name="T5" fmla="*/ 1138 h 1165"/>
                  <a:gd name="T6" fmla="*/ 218 w 250"/>
                  <a:gd name="T7" fmla="*/ 583 h 1165"/>
                  <a:gd name="T8" fmla="*/ 6 w 250"/>
                  <a:gd name="T9" fmla="*/ 29 h 1165"/>
                  <a:gd name="T10" fmla="*/ 7 w 250"/>
                  <a:gd name="T11" fmla="*/ 6 h 1165"/>
                  <a:gd name="T12" fmla="*/ 30 w 250"/>
                  <a:gd name="T13" fmla="*/ 7 h 1165"/>
                  <a:gd name="T14" fmla="*/ 250 w 250"/>
                  <a:gd name="T15" fmla="*/ 583 h 1165"/>
                  <a:gd name="T16" fmla="*/ 30 w 250"/>
                  <a:gd name="T17" fmla="*/ 1159 h 1165"/>
                  <a:gd name="T18" fmla="*/ 18 w 250"/>
                  <a:gd name="T19" fmla="*/ 1165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1165">
                    <a:moveTo>
                      <a:pt x="18" y="1165"/>
                    </a:moveTo>
                    <a:cubicBezTo>
                      <a:pt x="14" y="1165"/>
                      <a:pt x="10" y="1163"/>
                      <a:pt x="7" y="1161"/>
                    </a:cubicBezTo>
                    <a:cubicBezTo>
                      <a:pt x="1" y="1155"/>
                      <a:pt x="0" y="1145"/>
                      <a:pt x="6" y="1138"/>
                    </a:cubicBezTo>
                    <a:cubicBezTo>
                      <a:pt x="143" y="985"/>
                      <a:pt x="218" y="788"/>
                      <a:pt x="218" y="583"/>
                    </a:cubicBezTo>
                    <a:cubicBezTo>
                      <a:pt x="218" y="378"/>
                      <a:pt x="143" y="181"/>
                      <a:pt x="6" y="29"/>
                    </a:cubicBezTo>
                    <a:cubicBezTo>
                      <a:pt x="0" y="22"/>
                      <a:pt x="1" y="12"/>
                      <a:pt x="7" y="6"/>
                    </a:cubicBezTo>
                    <a:cubicBezTo>
                      <a:pt x="14" y="0"/>
                      <a:pt x="24" y="1"/>
                      <a:pt x="30" y="7"/>
                    </a:cubicBezTo>
                    <a:cubicBezTo>
                      <a:pt x="172" y="166"/>
                      <a:pt x="250" y="370"/>
                      <a:pt x="250" y="583"/>
                    </a:cubicBezTo>
                    <a:cubicBezTo>
                      <a:pt x="250" y="796"/>
                      <a:pt x="172" y="1001"/>
                      <a:pt x="30" y="1159"/>
                    </a:cubicBezTo>
                    <a:cubicBezTo>
                      <a:pt x="27" y="1163"/>
                      <a:pt x="22" y="1165"/>
                      <a:pt x="18" y="1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70A57B1-3A15-4650-9D55-D78A54579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8736" y="3133726"/>
                <a:ext cx="768350" cy="1271588"/>
              </a:xfrm>
              <a:custGeom>
                <a:avLst/>
                <a:gdLst>
                  <a:gd name="T0" fmla="*/ 481 w 499"/>
                  <a:gd name="T1" fmla="*/ 826 h 826"/>
                  <a:gd name="T2" fmla="*/ 470 w 499"/>
                  <a:gd name="T3" fmla="*/ 821 h 826"/>
                  <a:gd name="T4" fmla="*/ 131 w 499"/>
                  <a:gd name="T5" fmla="*/ 482 h 826"/>
                  <a:gd name="T6" fmla="*/ 131 w 499"/>
                  <a:gd name="T7" fmla="*/ 6 h 826"/>
                  <a:gd name="T8" fmla="*/ 154 w 499"/>
                  <a:gd name="T9" fmla="*/ 6 h 826"/>
                  <a:gd name="T10" fmla="*/ 154 w 499"/>
                  <a:gd name="T11" fmla="*/ 29 h 826"/>
                  <a:gd name="T12" fmla="*/ 154 w 499"/>
                  <a:gd name="T13" fmla="*/ 460 h 826"/>
                  <a:gd name="T14" fmla="*/ 492 w 499"/>
                  <a:gd name="T15" fmla="*/ 798 h 826"/>
                  <a:gd name="T16" fmla="*/ 492 w 499"/>
                  <a:gd name="T17" fmla="*/ 821 h 826"/>
                  <a:gd name="T18" fmla="*/ 481 w 499"/>
                  <a:gd name="T19" fmla="*/ 826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9" h="826">
                    <a:moveTo>
                      <a:pt x="481" y="826"/>
                    </a:moveTo>
                    <a:cubicBezTo>
                      <a:pt x="477" y="826"/>
                      <a:pt x="473" y="824"/>
                      <a:pt x="470" y="821"/>
                    </a:cubicBezTo>
                    <a:cubicBezTo>
                      <a:pt x="131" y="482"/>
                      <a:pt x="131" y="482"/>
                      <a:pt x="131" y="482"/>
                    </a:cubicBezTo>
                    <a:cubicBezTo>
                      <a:pt x="0" y="351"/>
                      <a:pt x="0" y="138"/>
                      <a:pt x="131" y="6"/>
                    </a:cubicBezTo>
                    <a:cubicBezTo>
                      <a:pt x="137" y="0"/>
                      <a:pt x="147" y="0"/>
                      <a:pt x="154" y="6"/>
                    </a:cubicBezTo>
                    <a:cubicBezTo>
                      <a:pt x="160" y="13"/>
                      <a:pt x="160" y="23"/>
                      <a:pt x="154" y="29"/>
                    </a:cubicBezTo>
                    <a:cubicBezTo>
                      <a:pt x="35" y="148"/>
                      <a:pt x="35" y="341"/>
                      <a:pt x="154" y="460"/>
                    </a:cubicBezTo>
                    <a:cubicBezTo>
                      <a:pt x="492" y="798"/>
                      <a:pt x="492" y="798"/>
                      <a:pt x="492" y="798"/>
                    </a:cubicBezTo>
                    <a:cubicBezTo>
                      <a:pt x="499" y="805"/>
                      <a:pt x="499" y="815"/>
                      <a:pt x="492" y="821"/>
                    </a:cubicBezTo>
                    <a:cubicBezTo>
                      <a:pt x="489" y="824"/>
                      <a:pt x="485" y="826"/>
                      <a:pt x="481" y="8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18">
                <a:extLst>
                  <a:ext uri="{FF2B5EF4-FFF2-40B4-BE49-F238E27FC236}">
                    <a16:creationId xmlns:a16="http://schemas.microsoft.com/office/drawing/2014/main" id="{67F3F255-1203-4A8E-B116-6A409B00E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11" y="4354513"/>
                <a:ext cx="769937" cy="768350"/>
              </a:xfrm>
              <a:custGeom>
                <a:avLst/>
                <a:gdLst>
                  <a:gd name="T0" fmla="*/ 483 w 500"/>
                  <a:gd name="T1" fmla="*/ 499 h 499"/>
                  <a:gd name="T2" fmla="*/ 471 w 500"/>
                  <a:gd name="T3" fmla="*/ 494 h 499"/>
                  <a:gd name="T4" fmla="*/ 6 w 500"/>
                  <a:gd name="T5" fmla="*/ 29 h 499"/>
                  <a:gd name="T6" fmla="*/ 6 w 500"/>
                  <a:gd name="T7" fmla="*/ 6 h 499"/>
                  <a:gd name="T8" fmla="*/ 29 w 500"/>
                  <a:gd name="T9" fmla="*/ 6 h 499"/>
                  <a:gd name="T10" fmla="*/ 494 w 500"/>
                  <a:gd name="T11" fmla="*/ 471 h 499"/>
                  <a:gd name="T12" fmla="*/ 494 w 500"/>
                  <a:gd name="T13" fmla="*/ 494 h 499"/>
                  <a:gd name="T14" fmla="*/ 483 w 500"/>
                  <a:gd name="T15" fmla="*/ 49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0" h="499">
                    <a:moveTo>
                      <a:pt x="483" y="499"/>
                    </a:moveTo>
                    <a:cubicBezTo>
                      <a:pt x="479" y="499"/>
                      <a:pt x="475" y="497"/>
                      <a:pt x="471" y="494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0" y="23"/>
                      <a:pt x="0" y="13"/>
                      <a:pt x="6" y="6"/>
                    </a:cubicBezTo>
                    <a:cubicBezTo>
                      <a:pt x="13" y="0"/>
                      <a:pt x="23" y="0"/>
                      <a:pt x="29" y="6"/>
                    </a:cubicBezTo>
                    <a:cubicBezTo>
                      <a:pt x="494" y="471"/>
                      <a:pt x="494" y="471"/>
                      <a:pt x="494" y="471"/>
                    </a:cubicBezTo>
                    <a:cubicBezTo>
                      <a:pt x="500" y="478"/>
                      <a:pt x="500" y="488"/>
                      <a:pt x="494" y="494"/>
                    </a:cubicBezTo>
                    <a:cubicBezTo>
                      <a:pt x="491" y="497"/>
                      <a:pt x="487" y="499"/>
                      <a:pt x="483" y="4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2">
            <a:extLst>
              <a:ext uri="{FF2B5EF4-FFF2-40B4-BE49-F238E27FC236}">
                <a16:creationId xmlns:a16="http://schemas.microsoft.com/office/drawing/2014/main" id="{723898ED-6558-4765-87B8-128FF6F5CDD1}"/>
              </a:ext>
            </a:extLst>
          </p:cNvPr>
          <p:cNvGrpSpPr/>
          <p:nvPr/>
        </p:nvGrpSpPr>
        <p:grpSpPr>
          <a:xfrm>
            <a:off x="6370896" y="3736022"/>
            <a:ext cx="2727325" cy="1695450"/>
            <a:chOff x="4346574" y="3743326"/>
            <a:chExt cx="2727325" cy="169545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9215295-476C-4125-96EE-1783DF81F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2" y="4456113"/>
              <a:ext cx="1798637" cy="385763"/>
            </a:xfrm>
            <a:custGeom>
              <a:avLst/>
              <a:gdLst>
                <a:gd name="T0" fmla="*/ 583 w 1167"/>
                <a:gd name="T1" fmla="*/ 250 h 250"/>
                <a:gd name="T2" fmla="*/ 7 w 1167"/>
                <a:gd name="T3" fmla="*/ 30 h 250"/>
                <a:gd name="T4" fmla="*/ 6 w 1167"/>
                <a:gd name="T5" fmla="*/ 7 h 250"/>
                <a:gd name="T6" fmla="*/ 29 w 1167"/>
                <a:gd name="T7" fmla="*/ 6 h 250"/>
                <a:gd name="T8" fmla="*/ 583 w 1167"/>
                <a:gd name="T9" fmla="*/ 218 h 250"/>
                <a:gd name="T10" fmla="*/ 1138 w 1167"/>
                <a:gd name="T11" fmla="*/ 6 h 250"/>
                <a:gd name="T12" fmla="*/ 1161 w 1167"/>
                <a:gd name="T13" fmla="*/ 7 h 250"/>
                <a:gd name="T14" fmla="*/ 1159 w 1167"/>
                <a:gd name="T15" fmla="*/ 30 h 250"/>
                <a:gd name="T16" fmla="*/ 583 w 1167"/>
                <a:gd name="T1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7" h="250">
                  <a:moveTo>
                    <a:pt x="583" y="250"/>
                  </a:moveTo>
                  <a:cubicBezTo>
                    <a:pt x="370" y="250"/>
                    <a:pt x="166" y="172"/>
                    <a:pt x="7" y="30"/>
                  </a:cubicBezTo>
                  <a:cubicBezTo>
                    <a:pt x="1" y="24"/>
                    <a:pt x="0" y="14"/>
                    <a:pt x="6" y="7"/>
                  </a:cubicBezTo>
                  <a:cubicBezTo>
                    <a:pt x="12" y="1"/>
                    <a:pt x="22" y="0"/>
                    <a:pt x="29" y="6"/>
                  </a:cubicBezTo>
                  <a:cubicBezTo>
                    <a:pt x="181" y="143"/>
                    <a:pt x="378" y="218"/>
                    <a:pt x="583" y="218"/>
                  </a:cubicBezTo>
                  <a:cubicBezTo>
                    <a:pt x="788" y="218"/>
                    <a:pt x="985" y="143"/>
                    <a:pt x="1138" y="6"/>
                  </a:cubicBezTo>
                  <a:cubicBezTo>
                    <a:pt x="1145" y="0"/>
                    <a:pt x="1155" y="1"/>
                    <a:pt x="1161" y="7"/>
                  </a:cubicBezTo>
                  <a:cubicBezTo>
                    <a:pt x="1167" y="14"/>
                    <a:pt x="1166" y="24"/>
                    <a:pt x="1159" y="30"/>
                  </a:cubicBezTo>
                  <a:cubicBezTo>
                    <a:pt x="1001" y="172"/>
                    <a:pt x="796" y="250"/>
                    <a:pt x="583" y="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1" name="组合 33">
              <a:extLst>
                <a:ext uri="{FF2B5EF4-FFF2-40B4-BE49-F238E27FC236}">
                  <a16:creationId xmlns:a16="http://schemas.microsoft.com/office/drawing/2014/main" id="{7D3A5245-2664-495D-93C1-C5FCAE0E7BCB}"/>
                </a:ext>
              </a:extLst>
            </p:cNvPr>
            <p:cNvGrpSpPr/>
            <p:nvPr/>
          </p:nvGrpSpPr>
          <p:grpSpPr>
            <a:xfrm>
              <a:off x="4346574" y="3743326"/>
              <a:ext cx="2205038" cy="1695450"/>
              <a:chOff x="4346574" y="3743326"/>
              <a:chExt cx="2205038" cy="1695450"/>
            </a:xfrm>
            <a:solidFill>
              <a:schemeClr val="accent4"/>
            </a:solidFill>
          </p:grpSpPr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A8DE5DC9-0353-46D2-A69F-9A1063463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4" y="4352926"/>
                <a:ext cx="158750" cy="155575"/>
              </a:xfrm>
              <a:custGeom>
                <a:avLst/>
                <a:gdLst>
                  <a:gd name="T0" fmla="*/ 85 w 103"/>
                  <a:gd name="T1" fmla="*/ 101 h 101"/>
                  <a:gd name="T2" fmla="*/ 74 w 103"/>
                  <a:gd name="T3" fmla="*/ 97 h 101"/>
                  <a:gd name="T4" fmla="*/ 6 w 103"/>
                  <a:gd name="T5" fmla="*/ 28 h 101"/>
                  <a:gd name="T6" fmla="*/ 7 w 103"/>
                  <a:gd name="T7" fmla="*/ 6 h 101"/>
                  <a:gd name="T8" fmla="*/ 30 w 103"/>
                  <a:gd name="T9" fmla="*/ 7 h 101"/>
                  <a:gd name="T10" fmla="*/ 96 w 103"/>
                  <a:gd name="T11" fmla="*/ 73 h 101"/>
                  <a:gd name="T12" fmla="*/ 97 w 103"/>
                  <a:gd name="T13" fmla="*/ 96 h 101"/>
                  <a:gd name="T14" fmla="*/ 85 w 103"/>
                  <a:gd name="T15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101">
                    <a:moveTo>
                      <a:pt x="85" y="101"/>
                    </a:moveTo>
                    <a:cubicBezTo>
                      <a:pt x="81" y="101"/>
                      <a:pt x="77" y="100"/>
                      <a:pt x="74" y="97"/>
                    </a:cubicBezTo>
                    <a:cubicBezTo>
                      <a:pt x="50" y="75"/>
                      <a:pt x="27" y="52"/>
                      <a:pt x="6" y="28"/>
                    </a:cubicBezTo>
                    <a:cubicBezTo>
                      <a:pt x="0" y="22"/>
                      <a:pt x="0" y="12"/>
                      <a:pt x="7" y="6"/>
                    </a:cubicBezTo>
                    <a:cubicBezTo>
                      <a:pt x="14" y="0"/>
                      <a:pt x="24" y="0"/>
                      <a:pt x="30" y="7"/>
                    </a:cubicBezTo>
                    <a:cubicBezTo>
                      <a:pt x="50" y="30"/>
                      <a:pt x="73" y="52"/>
                      <a:pt x="96" y="73"/>
                    </a:cubicBezTo>
                    <a:cubicBezTo>
                      <a:pt x="102" y="79"/>
                      <a:pt x="103" y="89"/>
                      <a:pt x="97" y="96"/>
                    </a:cubicBezTo>
                    <a:cubicBezTo>
                      <a:pt x="94" y="99"/>
                      <a:pt x="89" y="101"/>
                      <a:pt x="85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93FA389F-9D2A-46C8-BDBD-941048B7E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262" y="3743326"/>
                <a:ext cx="1276350" cy="765175"/>
              </a:xfrm>
              <a:custGeom>
                <a:avLst/>
                <a:gdLst>
                  <a:gd name="T0" fmla="*/ 18 w 828"/>
                  <a:gd name="T1" fmla="*/ 497 h 497"/>
                  <a:gd name="T2" fmla="*/ 7 w 828"/>
                  <a:gd name="T3" fmla="*/ 492 h 497"/>
                  <a:gd name="T4" fmla="*/ 7 w 828"/>
                  <a:gd name="T5" fmla="*/ 470 h 497"/>
                  <a:gd name="T6" fmla="*/ 345 w 828"/>
                  <a:gd name="T7" fmla="*/ 131 h 497"/>
                  <a:gd name="T8" fmla="*/ 821 w 828"/>
                  <a:gd name="T9" fmla="*/ 131 h 497"/>
                  <a:gd name="T10" fmla="*/ 821 w 828"/>
                  <a:gd name="T11" fmla="*/ 154 h 497"/>
                  <a:gd name="T12" fmla="*/ 799 w 828"/>
                  <a:gd name="T13" fmla="*/ 154 h 497"/>
                  <a:gd name="T14" fmla="*/ 368 w 828"/>
                  <a:gd name="T15" fmla="*/ 154 h 497"/>
                  <a:gd name="T16" fmla="*/ 29 w 828"/>
                  <a:gd name="T17" fmla="*/ 492 h 497"/>
                  <a:gd name="T18" fmla="*/ 18 w 828"/>
                  <a:gd name="T19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8" h="497">
                    <a:moveTo>
                      <a:pt x="18" y="497"/>
                    </a:moveTo>
                    <a:cubicBezTo>
                      <a:pt x="14" y="497"/>
                      <a:pt x="10" y="495"/>
                      <a:pt x="7" y="492"/>
                    </a:cubicBezTo>
                    <a:cubicBezTo>
                      <a:pt x="0" y="486"/>
                      <a:pt x="0" y="476"/>
                      <a:pt x="7" y="470"/>
                    </a:cubicBezTo>
                    <a:cubicBezTo>
                      <a:pt x="345" y="131"/>
                      <a:pt x="345" y="131"/>
                      <a:pt x="345" y="131"/>
                    </a:cubicBezTo>
                    <a:cubicBezTo>
                      <a:pt x="477" y="0"/>
                      <a:pt x="690" y="0"/>
                      <a:pt x="821" y="131"/>
                    </a:cubicBezTo>
                    <a:cubicBezTo>
                      <a:pt x="828" y="137"/>
                      <a:pt x="828" y="147"/>
                      <a:pt x="821" y="154"/>
                    </a:cubicBezTo>
                    <a:cubicBezTo>
                      <a:pt x="815" y="160"/>
                      <a:pt x="805" y="160"/>
                      <a:pt x="799" y="154"/>
                    </a:cubicBezTo>
                    <a:cubicBezTo>
                      <a:pt x="680" y="35"/>
                      <a:pt x="487" y="35"/>
                      <a:pt x="368" y="154"/>
                    </a:cubicBezTo>
                    <a:cubicBezTo>
                      <a:pt x="29" y="492"/>
                      <a:pt x="29" y="492"/>
                      <a:pt x="29" y="492"/>
                    </a:cubicBezTo>
                    <a:cubicBezTo>
                      <a:pt x="26" y="495"/>
                      <a:pt x="22" y="497"/>
                      <a:pt x="18" y="4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22923D78-E63E-4655-8731-C310F2CE1C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46574" y="5080001"/>
                <a:ext cx="360362" cy="358775"/>
              </a:xfrm>
              <a:custGeom>
                <a:avLst/>
                <a:gdLst>
                  <a:gd name="T0" fmla="*/ 17 w 234"/>
                  <a:gd name="T1" fmla="*/ 233 h 233"/>
                  <a:gd name="T2" fmla="*/ 6 w 234"/>
                  <a:gd name="T3" fmla="*/ 228 h 233"/>
                  <a:gd name="T4" fmla="*/ 1 w 234"/>
                  <a:gd name="T5" fmla="*/ 213 h 233"/>
                  <a:gd name="T6" fmla="*/ 55 w 234"/>
                  <a:gd name="T7" fmla="*/ 13 h 233"/>
                  <a:gd name="T8" fmla="*/ 66 w 234"/>
                  <a:gd name="T9" fmla="*/ 1 h 233"/>
                  <a:gd name="T10" fmla="*/ 82 w 234"/>
                  <a:gd name="T11" fmla="*/ 6 h 233"/>
                  <a:gd name="T12" fmla="*/ 228 w 234"/>
                  <a:gd name="T13" fmla="*/ 152 h 233"/>
                  <a:gd name="T14" fmla="*/ 232 w 234"/>
                  <a:gd name="T15" fmla="*/ 168 h 233"/>
                  <a:gd name="T16" fmla="*/ 221 w 234"/>
                  <a:gd name="T17" fmla="*/ 179 h 233"/>
                  <a:gd name="T18" fmla="*/ 21 w 234"/>
                  <a:gd name="T19" fmla="*/ 232 h 233"/>
                  <a:gd name="T20" fmla="*/ 17 w 234"/>
                  <a:gd name="T21" fmla="*/ 233 h 233"/>
                  <a:gd name="T22" fmla="*/ 79 w 234"/>
                  <a:gd name="T23" fmla="*/ 48 h 233"/>
                  <a:gd name="T24" fmla="*/ 40 w 234"/>
                  <a:gd name="T25" fmla="*/ 194 h 233"/>
                  <a:gd name="T26" fmla="*/ 186 w 234"/>
                  <a:gd name="T27" fmla="*/ 155 h 233"/>
                  <a:gd name="T28" fmla="*/ 79 w 234"/>
                  <a:gd name="T29" fmla="*/ 4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4" h="233">
                    <a:moveTo>
                      <a:pt x="17" y="233"/>
                    </a:moveTo>
                    <a:cubicBezTo>
                      <a:pt x="13" y="233"/>
                      <a:pt x="9" y="231"/>
                      <a:pt x="6" y="228"/>
                    </a:cubicBezTo>
                    <a:cubicBezTo>
                      <a:pt x="2" y="224"/>
                      <a:pt x="0" y="218"/>
                      <a:pt x="1" y="2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7"/>
                      <a:pt x="61" y="3"/>
                      <a:pt x="66" y="1"/>
                    </a:cubicBezTo>
                    <a:cubicBezTo>
                      <a:pt x="72" y="0"/>
                      <a:pt x="78" y="2"/>
                      <a:pt x="82" y="6"/>
                    </a:cubicBezTo>
                    <a:cubicBezTo>
                      <a:pt x="228" y="152"/>
                      <a:pt x="228" y="152"/>
                      <a:pt x="228" y="152"/>
                    </a:cubicBezTo>
                    <a:cubicBezTo>
                      <a:pt x="232" y="156"/>
                      <a:pt x="234" y="162"/>
                      <a:pt x="232" y="168"/>
                    </a:cubicBezTo>
                    <a:cubicBezTo>
                      <a:pt x="231" y="173"/>
                      <a:pt x="227" y="177"/>
                      <a:pt x="221" y="179"/>
                    </a:cubicBezTo>
                    <a:cubicBezTo>
                      <a:pt x="21" y="232"/>
                      <a:pt x="21" y="232"/>
                      <a:pt x="21" y="232"/>
                    </a:cubicBezTo>
                    <a:cubicBezTo>
                      <a:pt x="20" y="233"/>
                      <a:pt x="18" y="233"/>
                      <a:pt x="17" y="233"/>
                    </a:cubicBezTo>
                    <a:close/>
                    <a:moveTo>
                      <a:pt x="79" y="48"/>
                    </a:moveTo>
                    <a:cubicBezTo>
                      <a:pt x="40" y="194"/>
                      <a:pt x="40" y="194"/>
                      <a:pt x="40" y="194"/>
                    </a:cubicBezTo>
                    <a:cubicBezTo>
                      <a:pt x="186" y="155"/>
                      <a:pt x="186" y="155"/>
                      <a:pt x="186" y="155"/>
                    </a:cubicBezTo>
                    <a:lnTo>
                      <a:pt x="79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AD0EA328-1261-472F-A11C-4DBD2751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712" y="4457701"/>
                <a:ext cx="771525" cy="768350"/>
              </a:xfrm>
              <a:custGeom>
                <a:avLst/>
                <a:gdLst>
                  <a:gd name="T0" fmla="*/ 18 w 501"/>
                  <a:gd name="T1" fmla="*/ 499 h 499"/>
                  <a:gd name="T2" fmla="*/ 7 w 501"/>
                  <a:gd name="T3" fmla="*/ 494 h 499"/>
                  <a:gd name="T4" fmla="*/ 7 w 501"/>
                  <a:gd name="T5" fmla="*/ 471 h 499"/>
                  <a:gd name="T6" fmla="*/ 472 w 501"/>
                  <a:gd name="T7" fmla="*/ 7 h 499"/>
                  <a:gd name="T8" fmla="*/ 494 w 501"/>
                  <a:gd name="T9" fmla="*/ 7 h 499"/>
                  <a:gd name="T10" fmla="*/ 494 w 501"/>
                  <a:gd name="T11" fmla="*/ 29 h 499"/>
                  <a:gd name="T12" fmla="*/ 29 w 501"/>
                  <a:gd name="T13" fmla="*/ 494 h 499"/>
                  <a:gd name="T14" fmla="*/ 18 w 501"/>
                  <a:gd name="T15" fmla="*/ 49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1" h="499">
                    <a:moveTo>
                      <a:pt x="18" y="499"/>
                    </a:moveTo>
                    <a:cubicBezTo>
                      <a:pt x="14" y="499"/>
                      <a:pt x="10" y="497"/>
                      <a:pt x="7" y="494"/>
                    </a:cubicBezTo>
                    <a:cubicBezTo>
                      <a:pt x="0" y="488"/>
                      <a:pt x="0" y="478"/>
                      <a:pt x="7" y="471"/>
                    </a:cubicBezTo>
                    <a:cubicBezTo>
                      <a:pt x="472" y="7"/>
                      <a:pt x="472" y="7"/>
                      <a:pt x="472" y="7"/>
                    </a:cubicBezTo>
                    <a:cubicBezTo>
                      <a:pt x="478" y="0"/>
                      <a:pt x="488" y="0"/>
                      <a:pt x="494" y="7"/>
                    </a:cubicBezTo>
                    <a:cubicBezTo>
                      <a:pt x="501" y="13"/>
                      <a:pt x="501" y="23"/>
                      <a:pt x="494" y="29"/>
                    </a:cubicBezTo>
                    <a:cubicBezTo>
                      <a:pt x="29" y="494"/>
                      <a:pt x="29" y="494"/>
                      <a:pt x="29" y="494"/>
                    </a:cubicBezTo>
                    <a:cubicBezTo>
                      <a:pt x="26" y="497"/>
                      <a:pt x="22" y="499"/>
                      <a:pt x="18" y="4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8" name="组合 32">
            <a:extLst>
              <a:ext uri="{FF2B5EF4-FFF2-40B4-BE49-F238E27FC236}">
                <a16:creationId xmlns:a16="http://schemas.microsoft.com/office/drawing/2014/main" id="{E5DE99D8-F2AB-420B-A321-876D9397DD4E}"/>
              </a:ext>
            </a:extLst>
          </p:cNvPr>
          <p:cNvGrpSpPr/>
          <p:nvPr/>
        </p:nvGrpSpPr>
        <p:grpSpPr>
          <a:xfrm>
            <a:off x="6267709" y="1677034"/>
            <a:ext cx="1646237" cy="2720976"/>
            <a:chOff x="4243387" y="1684338"/>
            <a:chExt cx="1646237" cy="2720976"/>
          </a:xfrm>
          <a:solidFill>
            <a:schemeClr val="accent3"/>
          </a:solidFill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A4EC24CC-8260-4091-AA87-EE6444B34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4" y="2509838"/>
              <a:ext cx="158750" cy="155575"/>
            </a:xfrm>
            <a:custGeom>
              <a:avLst/>
              <a:gdLst>
                <a:gd name="T0" fmla="*/ 18 w 103"/>
                <a:gd name="T1" fmla="*/ 101 h 101"/>
                <a:gd name="T2" fmla="*/ 7 w 103"/>
                <a:gd name="T3" fmla="*/ 97 h 101"/>
                <a:gd name="T4" fmla="*/ 6 w 103"/>
                <a:gd name="T5" fmla="*/ 74 h 101"/>
                <a:gd name="T6" fmla="*/ 74 w 103"/>
                <a:gd name="T7" fmla="*/ 6 h 101"/>
                <a:gd name="T8" fmla="*/ 97 w 103"/>
                <a:gd name="T9" fmla="*/ 7 h 101"/>
                <a:gd name="T10" fmla="*/ 96 w 103"/>
                <a:gd name="T11" fmla="*/ 30 h 101"/>
                <a:gd name="T12" fmla="*/ 30 w 103"/>
                <a:gd name="T13" fmla="*/ 96 h 101"/>
                <a:gd name="T14" fmla="*/ 18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18" y="101"/>
                  </a:moveTo>
                  <a:cubicBezTo>
                    <a:pt x="14" y="101"/>
                    <a:pt x="10" y="100"/>
                    <a:pt x="7" y="97"/>
                  </a:cubicBezTo>
                  <a:cubicBezTo>
                    <a:pt x="0" y="91"/>
                    <a:pt x="0" y="81"/>
                    <a:pt x="6" y="74"/>
                  </a:cubicBezTo>
                  <a:cubicBezTo>
                    <a:pt x="27" y="50"/>
                    <a:pt x="50" y="27"/>
                    <a:pt x="74" y="6"/>
                  </a:cubicBezTo>
                  <a:cubicBezTo>
                    <a:pt x="81" y="0"/>
                    <a:pt x="91" y="0"/>
                    <a:pt x="97" y="7"/>
                  </a:cubicBezTo>
                  <a:cubicBezTo>
                    <a:pt x="103" y="14"/>
                    <a:pt x="102" y="24"/>
                    <a:pt x="96" y="30"/>
                  </a:cubicBezTo>
                  <a:cubicBezTo>
                    <a:pt x="73" y="50"/>
                    <a:pt x="50" y="73"/>
                    <a:pt x="30" y="96"/>
                  </a:cubicBezTo>
                  <a:cubicBezTo>
                    <a:pt x="27" y="99"/>
                    <a:pt x="22" y="101"/>
                    <a:pt x="18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F8C121D-74FE-407B-B0F2-2F880D5C9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2" y="2613026"/>
              <a:ext cx="384175" cy="1792288"/>
            </a:xfrm>
            <a:custGeom>
              <a:avLst/>
              <a:gdLst>
                <a:gd name="T0" fmla="*/ 232 w 250"/>
                <a:gd name="T1" fmla="*/ 1165 h 1165"/>
                <a:gd name="T2" fmla="*/ 220 w 250"/>
                <a:gd name="T3" fmla="*/ 1159 h 1165"/>
                <a:gd name="T4" fmla="*/ 0 w 250"/>
                <a:gd name="T5" fmla="*/ 583 h 1165"/>
                <a:gd name="T6" fmla="*/ 220 w 250"/>
                <a:gd name="T7" fmla="*/ 7 h 1165"/>
                <a:gd name="T8" fmla="*/ 242 w 250"/>
                <a:gd name="T9" fmla="*/ 6 h 1165"/>
                <a:gd name="T10" fmla="*/ 244 w 250"/>
                <a:gd name="T11" fmla="*/ 29 h 1165"/>
                <a:gd name="T12" fmla="*/ 32 w 250"/>
                <a:gd name="T13" fmla="*/ 583 h 1165"/>
                <a:gd name="T14" fmla="*/ 244 w 250"/>
                <a:gd name="T15" fmla="*/ 1138 h 1165"/>
                <a:gd name="T16" fmla="*/ 242 w 250"/>
                <a:gd name="T17" fmla="*/ 1161 h 1165"/>
                <a:gd name="T18" fmla="*/ 232 w 250"/>
                <a:gd name="T19" fmla="*/ 1165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1165">
                  <a:moveTo>
                    <a:pt x="232" y="1165"/>
                  </a:moveTo>
                  <a:cubicBezTo>
                    <a:pt x="227" y="1165"/>
                    <a:pt x="223" y="1163"/>
                    <a:pt x="220" y="1159"/>
                  </a:cubicBezTo>
                  <a:cubicBezTo>
                    <a:pt x="78" y="1001"/>
                    <a:pt x="0" y="796"/>
                    <a:pt x="0" y="583"/>
                  </a:cubicBezTo>
                  <a:cubicBezTo>
                    <a:pt x="0" y="370"/>
                    <a:pt x="78" y="166"/>
                    <a:pt x="220" y="7"/>
                  </a:cubicBezTo>
                  <a:cubicBezTo>
                    <a:pt x="226" y="1"/>
                    <a:pt x="236" y="0"/>
                    <a:pt x="242" y="6"/>
                  </a:cubicBezTo>
                  <a:cubicBezTo>
                    <a:pt x="249" y="12"/>
                    <a:pt x="250" y="22"/>
                    <a:pt x="244" y="29"/>
                  </a:cubicBezTo>
                  <a:cubicBezTo>
                    <a:pt x="107" y="181"/>
                    <a:pt x="32" y="378"/>
                    <a:pt x="32" y="583"/>
                  </a:cubicBezTo>
                  <a:cubicBezTo>
                    <a:pt x="32" y="788"/>
                    <a:pt x="107" y="985"/>
                    <a:pt x="244" y="1138"/>
                  </a:cubicBezTo>
                  <a:cubicBezTo>
                    <a:pt x="250" y="1145"/>
                    <a:pt x="249" y="1155"/>
                    <a:pt x="242" y="1161"/>
                  </a:cubicBezTo>
                  <a:cubicBezTo>
                    <a:pt x="239" y="1163"/>
                    <a:pt x="236" y="1165"/>
                    <a:pt x="232" y="1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7803C964-0F35-4455-9AAC-E4C3DEF9A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4" y="2613026"/>
              <a:ext cx="717550" cy="1271588"/>
            </a:xfrm>
            <a:custGeom>
              <a:avLst/>
              <a:gdLst>
                <a:gd name="T0" fmla="*/ 356 w 466"/>
                <a:gd name="T1" fmla="*/ 826 h 826"/>
                <a:gd name="T2" fmla="*/ 345 w 466"/>
                <a:gd name="T3" fmla="*/ 821 h 826"/>
                <a:gd name="T4" fmla="*/ 345 w 466"/>
                <a:gd name="T5" fmla="*/ 799 h 826"/>
                <a:gd name="T6" fmla="*/ 345 w 466"/>
                <a:gd name="T7" fmla="*/ 368 h 826"/>
                <a:gd name="T8" fmla="*/ 6 w 466"/>
                <a:gd name="T9" fmla="*/ 29 h 826"/>
                <a:gd name="T10" fmla="*/ 6 w 466"/>
                <a:gd name="T11" fmla="*/ 7 h 826"/>
                <a:gd name="T12" fmla="*/ 29 w 466"/>
                <a:gd name="T13" fmla="*/ 7 h 826"/>
                <a:gd name="T14" fmla="*/ 368 w 466"/>
                <a:gd name="T15" fmla="*/ 345 h 826"/>
                <a:gd name="T16" fmla="*/ 466 w 466"/>
                <a:gd name="T17" fmla="*/ 583 h 826"/>
                <a:gd name="T18" fmla="*/ 368 w 466"/>
                <a:gd name="T19" fmla="*/ 821 h 826"/>
                <a:gd name="T20" fmla="*/ 356 w 466"/>
                <a:gd name="T21" fmla="*/ 82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6" h="826">
                  <a:moveTo>
                    <a:pt x="356" y="826"/>
                  </a:moveTo>
                  <a:cubicBezTo>
                    <a:pt x="352" y="826"/>
                    <a:pt x="348" y="825"/>
                    <a:pt x="345" y="821"/>
                  </a:cubicBezTo>
                  <a:cubicBezTo>
                    <a:pt x="339" y="815"/>
                    <a:pt x="339" y="805"/>
                    <a:pt x="345" y="799"/>
                  </a:cubicBezTo>
                  <a:cubicBezTo>
                    <a:pt x="464" y="680"/>
                    <a:pt x="464" y="487"/>
                    <a:pt x="345" y="36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3" y="0"/>
                    <a:pt x="23" y="0"/>
                    <a:pt x="29" y="7"/>
                  </a:cubicBezTo>
                  <a:cubicBezTo>
                    <a:pt x="368" y="345"/>
                    <a:pt x="368" y="345"/>
                    <a:pt x="368" y="345"/>
                  </a:cubicBezTo>
                  <a:cubicBezTo>
                    <a:pt x="431" y="409"/>
                    <a:pt x="466" y="493"/>
                    <a:pt x="466" y="583"/>
                  </a:cubicBezTo>
                  <a:cubicBezTo>
                    <a:pt x="466" y="673"/>
                    <a:pt x="431" y="758"/>
                    <a:pt x="368" y="821"/>
                  </a:cubicBezTo>
                  <a:cubicBezTo>
                    <a:pt x="365" y="825"/>
                    <a:pt x="360" y="826"/>
                    <a:pt x="356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5222131A-AC40-49F5-A78B-49539D09A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3387" y="1684338"/>
              <a:ext cx="360362" cy="358775"/>
            </a:xfrm>
            <a:custGeom>
              <a:avLst/>
              <a:gdLst>
                <a:gd name="T0" fmla="*/ 70 w 234"/>
                <a:gd name="T1" fmla="*/ 233 h 233"/>
                <a:gd name="T2" fmla="*/ 66 w 234"/>
                <a:gd name="T3" fmla="*/ 232 h 233"/>
                <a:gd name="T4" fmla="*/ 55 w 234"/>
                <a:gd name="T5" fmla="*/ 221 h 233"/>
                <a:gd name="T6" fmla="*/ 1 w 234"/>
                <a:gd name="T7" fmla="*/ 21 h 233"/>
                <a:gd name="T8" fmla="*/ 5 w 234"/>
                <a:gd name="T9" fmla="*/ 6 h 233"/>
                <a:gd name="T10" fmla="*/ 21 w 234"/>
                <a:gd name="T11" fmla="*/ 1 h 233"/>
                <a:gd name="T12" fmla="*/ 221 w 234"/>
                <a:gd name="T13" fmla="*/ 55 h 233"/>
                <a:gd name="T14" fmla="*/ 232 w 234"/>
                <a:gd name="T15" fmla="*/ 66 h 233"/>
                <a:gd name="T16" fmla="*/ 228 w 234"/>
                <a:gd name="T17" fmla="*/ 82 h 233"/>
                <a:gd name="T18" fmla="*/ 82 w 234"/>
                <a:gd name="T19" fmla="*/ 228 h 233"/>
                <a:gd name="T20" fmla="*/ 70 w 234"/>
                <a:gd name="T21" fmla="*/ 233 h 233"/>
                <a:gd name="T22" fmla="*/ 39 w 234"/>
                <a:gd name="T23" fmla="*/ 40 h 233"/>
                <a:gd name="T24" fmla="*/ 79 w 234"/>
                <a:gd name="T25" fmla="*/ 186 h 233"/>
                <a:gd name="T26" fmla="*/ 186 w 234"/>
                <a:gd name="T27" fmla="*/ 79 h 233"/>
                <a:gd name="T28" fmla="*/ 39 w 234"/>
                <a:gd name="T29" fmla="*/ 4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233">
                  <a:moveTo>
                    <a:pt x="70" y="233"/>
                  </a:moveTo>
                  <a:cubicBezTo>
                    <a:pt x="69" y="233"/>
                    <a:pt x="67" y="233"/>
                    <a:pt x="66" y="232"/>
                  </a:cubicBezTo>
                  <a:cubicBezTo>
                    <a:pt x="61" y="231"/>
                    <a:pt x="56" y="227"/>
                    <a:pt x="55" y="2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6"/>
                    <a:pt x="1" y="10"/>
                    <a:pt x="5" y="6"/>
                  </a:cubicBezTo>
                  <a:cubicBezTo>
                    <a:pt x="9" y="2"/>
                    <a:pt x="15" y="0"/>
                    <a:pt x="21" y="1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26" y="56"/>
                    <a:pt x="231" y="61"/>
                    <a:pt x="232" y="66"/>
                  </a:cubicBezTo>
                  <a:cubicBezTo>
                    <a:pt x="234" y="72"/>
                    <a:pt x="232" y="78"/>
                    <a:pt x="228" y="82"/>
                  </a:cubicBezTo>
                  <a:cubicBezTo>
                    <a:pt x="82" y="228"/>
                    <a:pt x="82" y="228"/>
                    <a:pt x="82" y="228"/>
                  </a:cubicBezTo>
                  <a:cubicBezTo>
                    <a:pt x="79" y="231"/>
                    <a:pt x="74" y="233"/>
                    <a:pt x="70" y="233"/>
                  </a:cubicBezTo>
                  <a:close/>
                  <a:moveTo>
                    <a:pt x="39" y="40"/>
                  </a:moveTo>
                  <a:cubicBezTo>
                    <a:pt x="79" y="186"/>
                    <a:pt x="79" y="186"/>
                    <a:pt x="79" y="186"/>
                  </a:cubicBezTo>
                  <a:cubicBezTo>
                    <a:pt x="186" y="79"/>
                    <a:pt x="186" y="79"/>
                    <a:pt x="186" y="79"/>
                  </a:cubicBezTo>
                  <a:lnTo>
                    <a:pt x="3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F3A8DE28-75C5-4C6A-B58F-1B012F78C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524" y="1895476"/>
              <a:ext cx="769937" cy="768350"/>
            </a:xfrm>
            <a:custGeom>
              <a:avLst/>
              <a:gdLst>
                <a:gd name="T0" fmla="*/ 483 w 500"/>
                <a:gd name="T1" fmla="*/ 499 h 499"/>
                <a:gd name="T2" fmla="*/ 471 w 500"/>
                <a:gd name="T3" fmla="*/ 494 h 499"/>
                <a:gd name="T4" fmla="*/ 6 w 500"/>
                <a:gd name="T5" fmla="*/ 29 h 499"/>
                <a:gd name="T6" fmla="*/ 6 w 500"/>
                <a:gd name="T7" fmla="*/ 7 h 499"/>
                <a:gd name="T8" fmla="*/ 29 w 500"/>
                <a:gd name="T9" fmla="*/ 7 h 499"/>
                <a:gd name="T10" fmla="*/ 494 w 500"/>
                <a:gd name="T11" fmla="*/ 472 h 499"/>
                <a:gd name="T12" fmla="*/ 494 w 500"/>
                <a:gd name="T13" fmla="*/ 494 h 499"/>
                <a:gd name="T14" fmla="*/ 483 w 500"/>
                <a:gd name="T15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499">
                  <a:moveTo>
                    <a:pt x="483" y="499"/>
                  </a:moveTo>
                  <a:cubicBezTo>
                    <a:pt x="479" y="499"/>
                    <a:pt x="475" y="498"/>
                    <a:pt x="471" y="494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3" y="0"/>
                    <a:pt x="23" y="0"/>
                    <a:pt x="29" y="7"/>
                  </a:cubicBezTo>
                  <a:cubicBezTo>
                    <a:pt x="494" y="472"/>
                    <a:pt x="494" y="472"/>
                    <a:pt x="494" y="472"/>
                  </a:cubicBezTo>
                  <a:cubicBezTo>
                    <a:pt x="500" y="478"/>
                    <a:pt x="500" y="488"/>
                    <a:pt x="494" y="494"/>
                  </a:cubicBezTo>
                  <a:cubicBezTo>
                    <a:pt x="491" y="498"/>
                    <a:pt x="487" y="499"/>
                    <a:pt x="483" y="4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412D17D-B98A-4F49-9DA2-1FFCF2D318BA}"/>
              </a:ext>
            </a:extLst>
          </p:cNvPr>
          <p:cNvSpPr/>
          <p:nvPr/>
        </p:nvSpPr>
        <p:spPr>
          <a:xfrm>
            <a:off x="0" y="0"/>
            <a:ext cx="449985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E1A00C7-0650-497A-BDA5-56CC7F13C6BA}"/>
              </a:ext>
            </a:extLst>
          </p:cNvPr>
          <p:cNvSpPr/>
          <p:nvPr/>
        </p:nvSpPr>
        <p:spPr>
          <a:xfrm>
            <a:off x="7275771" y="2595957"/>
            <a:ext cx="1820862" cy="1792288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95DAE4-0FA1-45A4-93A6-4F8A9BF503C4}"/>
              </a:ext>
            </a:extLst>
          </p:cNvPr>
          <p:cNvSpPr txBox="1"/>
          <p:nvPr/>
        </p:nvSpPr>
        <p:spPr>
          <a:xfrm>
            <a:off x="5387355" y="393975"/>
            <a:ext cx="158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ỚC XANH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4204BC0-1852-443A-98A4-1D477BA8EC7C}"/>
              </a:ext>
            </a:extLst>
          </p:cNvPr>
          <p:cNvSpPr txBox="1"/>
          <p:nvPr/>
        </p:nvSpPr>
        <p:spPr>
          <a:xfrm>
            <a:off x="10026348" y="392038"/>
            <a:ext cx="158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BẠC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387F13-F7E9-4C8D-B784-6B0C94BA13D0}"/>
              </a:ext>
            </a:extLst>
          </p:cNvPr>
          <p:cNvSpPr txBox="1"/>
          <p:nvPr/>
        </p:nvSpPr>
        <p:spPr>
          <a:xfrm>
            <a:off x="4731162" y="5560270"/>
            <a:ext cx="3249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THUYỀN,</a:t>
            </a:r>
          </a:p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BUỒM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51A5EC0-CE34-4EB2-84E4-046CFB5BDDF3}"/>
              </a:ext>
            </a:extLst>
          </p:cNvPr>
          <p:cNvSpPr txBox="1"/>
          <p:nvPr/>
        </p:nvSpPr>
        <p:spPr>
          <a:xfrm>
            <a:off x="9475858" y="5560270"/>
            <a:ext cx="236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MÙI NỒNG MẶN</a:t>
            </a:r>
          </a:p>
        </p:txBody>
      </p:sp>
      <p:pic>
        <p:nvPicPr>
          <p:cNvPr id="3074" name="Picture 2" descr="Káº¿t quáº£ hÃ¬nh áº£nh cho cÃ¡ Äáº§y ghe">
            <a:extLst>
              <a:ext uri="{FF2B5EF4-FFF2-40B4-BE49-F238E27FC236}">
                <a16:creationId xmlns:a16="http://schemas.microsoft.com/office/drawing/2014/main" id="{E85FC7E9-7EC8-4954-8124-6EBF5B0A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3" y="3456753"/>
            <a:ext cx="4240980" cy="3180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áº¿t quáº£ hÃ¬nh áº£nh cho thuyá»n buá»m ÄÃ¡nh cÃ¡">
            <a:extLst>
              <a:ext uri="{FF2B5EF4-FFF2-40B4-BE49-F238E27FC236}">
                <a16:creationId xmlns:a16="http://schemas.microsoft.com/office/drawing/2014/main" id="{29CE3838-3248-4F4C-86A4-FCCC6784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7" y="212386"/>
            <a:ext cx="4221616" cy="302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223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6" grpId="0"/>
      <p:bldP spid="57" grpId="0"/>
      <p:bldP spid="58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thuyá»n Äáº§y  cÃ¡">
            <a:extLst>
              <a:ext uri="{FF2B5EF4-FFF2-40B4-BE49-F238E27FC236}">
                <a16:creationId xmlns:a16="http://schemas.microsoft.com/office/drawing/2014/main" id="{2363530B-69D9-474F-9641-17A63183A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r="16331"/>
          <a:stretch/>
        </p:blipFill>
        <p:spPr bwMode="auto">
          <a:xfrm>
            <a:off x="412953" y="266856"/>
            <a:ext cx="3919384" cy="29813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7BBAF3F-83CA-477A-9ED9-FE39BF9F3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" y="3590157"/>
            <a:ext cx="3919384" cy="29837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0178C79-8EA8-48D7-BD08-842BD6A2A0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3412329"/>
              </p:ext>
            </p:extLst>
          </p:nvPr>
        </p:nvGraphicFramePr>
        <p:xfrm>
          <a:off x="4411407" y="5388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974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Káº¿t quáº£ hÃ¬nh áº£nh cho quÃª hÆ°Æ¡ng">
            <a:extLst>
              <a:ext uri="{FF2B5EF4-FFF2-40B4-BE49-F238E27FC236}">
                <a16:creationId xmlns:a16="http://schemas.microsoft.com/office/drawing/2014/main" id="{6CC8F80E-7ECD-484F-B0A3-4932B3CA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5"/>
          <a:stretch>
            <a:fillRect/>
          </a:stretch>
        </p:blipFill>
        <p:spPr bwMode="auto">
          <a:xfrm>
            <a:off x="0" y="-19552"/>
            <a:ext cx="12192000" cy="687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25938437-080E-4DC7-A16B-C52629913BC2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0" name="AutoShape 4">
              <a:extLst>
                <a:ext uri="{FF2B5EF4-FFF2-40B4-BE49-F238E27FC236}">
                  <a16:creationId xmlns:a16="http://schemas.microsoft.com/office/drawing/2014/main" id="{E558B155-F80F-40B7-A6FF-07AD065944F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21" name="AutoShape 5">
              <a:extLst>
                <a:ext uri="{FF2B5EF4-FFF2-40B4-BE49-F238E27FC236}">
                  <a16:creationId xmlns:a16="http://schemas.microsoft.com/office/drawing/2014/main" id="{7A15DA9E-BEE5-4C04-8E36-DFDCF27483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D5DA7E-072D-48A4-9CCA-AB0A6E4FD126}"/>
              </a:ext>
            </a:extLst>
          </p:cNvPr>
          <p:cNvSpPr txBox="1"/>
          <p:nvPr/>
        </p:nvSpPr>
        <p:spPr>
          <a:xfrm>
            <a:off x="1773382" y="1812660"/>
            <a:ext cx="87930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3800" dirty="0" err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138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138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13800" dirty="0" err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SG" sz="138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6281261" y="4066954"/>
            <a:ext cx="3472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SG" sz="5200" dirty="0" err="1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Hanh_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448498" y="221900"/>
            <a:ext cx="3472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dirty="0" err="1" smtClean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sz="5200" dirty="0" smtClean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80,81</a:t>
            </a:r>
            <a:endParaRPr lang="en-SG" sz="5200" dirty="0">
              <a:effectLst>
                <a:glow rad="139700">
                  <a:srgbClr val="FFCCCC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Ã ng chÃ i">
            <a:extLst>
              <a:ext uri="{FF2B5EF4-FFF2-40B4-BE49-F238E27FC236}">
                <a16:creationId xmlns:a16="http://schemas.microsoft.com/office/drawing/2014/main" id="{C11E5841-306C-423F-9CCB-DAC3C592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9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SG" sz="9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9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9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4B134D-32B4-41B3-AA24-C13F378FCD43}"/>
              </a:ext>
            </a:extLst>
          </p:cNvPr>
          <p:cNvSpPr txBox="1"/>
          <p:nvPr/>
        </p:nvSpPr>
        <p:spPr>
          <a:xfrm>
            <a:off x="2410691" y="289783"/>
            <a:ext cx="739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7200" dirty="0"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0F93B4A6-65CF-43E2-8AD4-218553D2BDD6}"/>
              </a:ext>
            </a:extLst>
          </p:cNvPr>
          <p:cNvGrpSpPr/>
          <p:nvPr/>
        </p:nvGrpSpPr>
        <p:grpSpPr>
          <a:xfrm>
            <a:off x="4886095" y="1892865"/>
            <a:ext cx="2587911" cy="4672935"/>
            <a:chOff x="3670300" y="1193801"/>
            <a:chExt cx="1789113" cy="3230562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9FCB798-873A-4AE6-96B8-00CE5298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70ECF02-3A1D-4433-B90B-33DFF77F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BFE602-D420-4AF4-8243-EDDE4147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E44A92-4464-428D-911B-76C2D06D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3B7F4BB-3E60-41AA-9BC9-C57A2DD5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92D5A1F-DE31-4ADF-9DF4-35266CE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5EC38BD-18F6-4696-96B1-AAF34B82A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EAD48634-9BC7-4283-A82E-199203ED0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2F66E6EB-CA57-42B3-84F2-FA263DA1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64BA6FF-2441-497E-915A-CD6DEF10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76862FF-F4AE-4913-829F-F9482657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6DAE77AB-36E5-4268-B18E-D11AF4E5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TextBox 27">
            <a:extLst>
              <a:ext uri="{FF2B5EF4-FFF2-40B4-BE49-F238E27FC236}">
                <a16:creationId xmlns:a16="http://schemas.microsoft.com/office/drawing/2014/main" id="{59D59BBF-A923-492E-AF5E-C4F73D5963BB}"/>
              </a:ext>
            </a:extLst>
          </p:cNvPr>
          <p:cNvSpPr txBox="1"/>
          <p:nvPr/>
        </p:nvSpPr>
        <p:spPr>
          <a:xfrm>
            <a:off x="692727" y="1962133"/>
            <a:ext cx="3269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90D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E47DE5D4-11A1-41E9-9EE3-F09AF1A74000}"/>
              </a:ext>
            </a:extLst>
          </p:cNvPr>
          <p:cNvSpPr txBox="1"/>
          <p:nvPr/>
        </p:nvSpPr>
        <p:spPr>
          <a:xfrm>
            <a:off x="8419972" y="2368213"/>
            <a:ext cx="3051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90D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242EBFFA-24A1-4B46-8EAD-40A19951FDC1}"/>
              </a:ext>
            </a:extLst>
          </p:cNvPr>
          <p:cNvSpPr txBox="1"/>
          <p:nvPr/>
        </p:nvSpPr>
        <p:spPr>
          <a:xfrm>
            <a:off x="692727" y="4004295"/>
            <a:ext cx="32335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48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35">
            <a:extLst>
              <a:ext uri="{FF2B5EF4-FFF2-40B4-BE49-F238E27FC236}">
                <a16:creationId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 rot="5400000" flipV="1">
            <a:off x="4592624" y="2448566"/>
            <a:ext cx="0" cy="587456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3B4E39CF-1D67-462B-B36C-80CF3D2D529D}"/>
              </a:ext>
            </a:extLst>
          </p:cNvPr>
          <p:cNvCxnSpPr/>
          <p:nvPr/>
        </p:nvCxnSpPr>
        <p:spPr>
          <a:xfrm rot="5400000" flipV="1">
            <a:off x="4681923" y="4499733"/>
            <a:ext cx="0" cy="587456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id="{7482B6B0-9457-4DA4-86C2-4587459F8AED}"/>
              </a:ext>
            </a:extLst>
          </p:cNvPr>
          <p:cNvCxnSpPr/>
          <p:nvPr/>
        </p:nvCxnSpPr>
        <p:spPr>
          <a:xfrm rot="16200000" flipH="1" flipV="1">
            <a:off x="7772285" y="2708036"/>
            <a:ext cx="0" cy="587456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Káº¿t quáº£ hÃ¬nh áº£nh cho lÃ ng chÃ i">
            <a:extLst>
              <a:ext uri="{FF2B5EF4-FFF2-40B4-BE49-F238E27FC236}">
                <a16:creationId xmlns:a16="http://schemas.microsoft.com/office/drawing/2014/main" id="{62C1D5B0-AADB-41B3-8D93-395C4590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444" y="4130609"/>
            <a:ext cx="3033120" cy="2270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3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4B134D-32B4-41B3-AA24-C13F378FCD43}"/>
              </a:ext>
            </a:extLst>
          </p:cNvPr>
          <p:cNvSpPr txBox="1"/>
          <p:nvPr/>
        </p:nvSpPr>
        <p:spPr>
          <a:xfrm>
            <a:off x="2410691" y="289783"/>
            <a:ext cx="742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grpSp>
        <p:nvGrpSpPr>
          <p:cNvPr id="3" name="组合 10">
            <a:extLst>
              <a:ext uri="{FF2B5EF4-FFF2-40B4-BE49-F238E27FC236}">
                <a16:creationId xmlns:a16="http://schemas.microsoft.com/office/drawing/2014/main" id="{954243F8-5B9B-49D9-BFFD-46A22CB39F4D}"/>
              </a:ext>
            </a:extLst>
          </p:cNvPr>
          <p:cNvGrpSpPr/>
          <p:nvPr/>
        </p:nvGrpSpPr>
        <p:grpSpPr>
          <a:xfrm>
            <a:off x="814880" y="2156228"/>
            <a:ext cx="4233329" cy="3678765"/>
            <a:chOff x="1736509" y="1671556"/>
            <a:chExt cx="4233329" cy="3678765"/>
          </a:xfrm>
        </p:grpSpPr>
        <p:sp>
          <p:nvSpPr>
            <p:cNvPr id="5" name="任意多边形 62">
              <a:extLst>
                <a:ext uri="{FF2B5EF4-FFF2-40B4-BE49-F238E27FC236}">
                  <a16:creationId xmlns:a16="http://schemas.microsoft.com/office/drawing/2014/main" id="{F6A99656-A43A-456F-93DC-41B6D1D2952F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6" name="任意多边形 2">
              <a:extLst>
                <a:ext uri="{FF2B5EF4-FFF2-40B4-BE49-F238E27FC236}">
                  <a16:creationId xmlns:a16="http://schemas.microsoft.com/office/drawing/2014/main" id="{C9CDE0B7-FE6A-4987-A4C6-1746B4A2A995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7" name="文本框 4">
            <a:extLst>
              <a:ext uri="{FF2B5EF4-FFF2-40B4-BE49-F238E27FC236}">
                <a16:creationId xmlns:a16="http://schemas.microsoft.com/office/drawing/2014/main" id="{6D141EE8-C8BF-4044-9F4C-C38006F33BB0}"/>
              </a:ext>
            </a:extLst>
          </p:cNvPr>
          <p:cNvSpPr txBox="1"/>
          <p:nvPr/>
        </p:nvSpPr>
        <p:spPr>
          <a:xfrm>
            <a:off x="6487389" y="2169024"/>
            <a:ext cx="517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kumimoji="0" lang="zh-CN" altLang="en-US" sz="3600" b="1" i="0" u="none" strike="noStrike" kern="0" cap="none" spc="300" normalizeH="0" baseline="0" noProof="0" dirty="0">
              <a:ln>
                <a:noFill/>
              </a:ln>
              <a:solidFill>
                <a:srgbClr val="0048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EA3B418B-9039-49A3-80D1-EE22C0A1CDDF}"/>
              </a:ext>
            </a:extLst>
          </p:cNvPr>
          <p:cNvSpPr txBox="1"/>
          <p:nvPr/>
        </p:nvSpPr>
        <p:spPr>
          <a:xfrm>
            <a:off x="6498513" y="3925154"/>
            <a:ext cx="5161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0" cap="none" spc="30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025D49B9-A1C7-46B5-AFDC-EBBE80724315}"/>
              </a:ext>
            </a:extLst>
          </p:cNvPr>
          <p:cNvSpPr>
            <a:spLocks noEditPoints="1"/>
          </p:cNvSpPr>
          <p:nvPr/>
        </p:nvSpPr>
        <p:spPr bwMode="auto">
          <a:xfrm>
            <a:off x="5890575" y="244092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BD958839-CD6D-491F-A986-3C2202752B7C}"/>
              </a:ext>
            </a:extLst>
          </p:cNvPr>
          <p:cNvSpPr>
            <a:spLocks noEditPoints="1"/>
          </p:cNvSpPr>
          <p:nvPr/>
        </p:nvSpPr>
        <p:spPr bwMode="auto">
          <a:xfrm>
            <a:off x="5928254" y="4796609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098" name="Picture 2" descr="Káº¿t quáº£ hÃ¬nh áº£nh cho lÃ ng chÃ i">
            <a:extLst>
              <a:ext uri="{FF2B5EF4-FFF2-40B4-BE49-F238E27FC236}">
                <a16:creationId xmlns:a16="http://schemas.microsoft.com/office/drawing/2014/main" id="{451324A3-4CCE-44E8-A73B-F5535207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5" y="2397265"/>
            <a:ext cx="3510117" cy="272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7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 animBg="1"/>
      <p:bldP spid="11" grpId="1" animBg="1"/>
      <p:bldP spid="12" grpId="0" animBg="1" autoUpdateAnimBg="0"/>
      <p:bldP spid="12" grpId="1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3327F9-BC8A-484D-83C8-0CE53B6E4164}"/>
              </a:ext>
            </a:extLst>
          </p:cNvPr>
          <p:cNvSpPr txBox="1"/>
          <p:nvPr/>
        </p:nvSpPr>
        <p:spPr>
          <a:xfrm>
            <a:off x="1738381" y="1863144"/>
            <a:ext cx="3849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B7550-A7C2-4DA6-8AE6-CEF6D4FE1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3" y="479316"/>
            <a:ext cx="6096012" cy="6096012"/>
          </a:xfrm>
          <a:prstGeom prst="rect">
            <a:avLst/>
          </a:prstGeom>
        </p:spPr>
      </p:pic>
      <p:grpSp>
        <p:nvGrpSpPr>
          <p:cNvPr id="5" name="组合 20">
            <a:extLst>
              <a:ext uri="{FF2B5EF4-FFF2-40B4-BE49-F238E27FC236}">
                <a16:creationId xmlns:a16="http://schemas.microsoft.com/office/drawing/2014/main" id="{614CCEA1-B248-45C9-80DB-A698126D4E6F}"/>
              </a:ext>
            </a:extLst>
          </p:cNvPr>
          <p:cNvGrpSpPr/>
          <p:nvPr/>
        </p:nvGrpSpPr>
        <p:grpSpPr>
          <a:xfrm>
            <a:off x="950069" y="852858"/>
            <a:ext cx="5883352" cy="5348927"/>
            <a:chOff x="4088608" y="396932"/>
            <a:chExt cx="4908090" cy="4893476"/>
          </a:xfrm>
        </p:grpSpPr>
        <p:pic>
          <p:nvPicPr>
            <p:cNvPr id="6" name="图片 21">
              <a:extLst>
                <a:ext uri="{FF2B5EF4-FFF2-40B4-BE49-F238E27FC236}">
                  <a16:creationId xmlns:a16="http://schemas.microsoft.com/office/drawing/2014/main" id="{8AB7559D-49AE-4383-82E5-62D73434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93897">
              <a:off x="5563726" y="4147127"/>
              <a:ext cx="2121365" cy="1143281"/>
            </a:xfrm>
            <a:prstGeom prst="rect">
              <a:avLst/>
            </a:prstGeom>
          </p:spPr>
        </p:pic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D8A78DB8-9E8D-4D75-8D0D-8251018B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907076">
              <a:off x="3599566" y="2919901"/>
              <a:ext cx="2121365" cy="1143281"/>
            </a:xfrm>
            <a:prstGeom prst="rect">
              <a:avLst/>
            </a:prstGeom>
          </p:spPr>
        </p:pic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EE3476B1-E2F6-4ECB-AA3A-8B2937385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74509" flipV="1">
              <a:off x="4093671" y="574821"/>
              <a:ext cx="2121365" cy="1143281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A55AAA06-B1E7-4F7B-A849-6AE7FC2D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3419" flipV="1">
              <a:off x="6563023" y="396932"/>
              <a:ext cx="2121365" cy="1143281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3D7FE55D-841A-473F-B55F-9F093A29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201946" flipV="1">
              <a:off x="7364375" y="2542223"/>
              <a:ext cx="2121365" cy="1143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77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over">
            <a:extLst>
              <a:ext uri="{FF2B5EF4-FFF2-40B4-BE49-F238E27FC236}">
                <a16:creationId xmlns:a16="http://schemas.microsoft.com/office/drawing/2014/main" id="{5988F145-710B-4027-9133-EB1662D1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02" y="5953126"/>
            <a:ext cx="3465196" cy="9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Cover">
            <a:extLst>
              <a:ext uri="{FF2B5EF4-FFF2-40B4-BE49-F238E27FC236}">
                <a16:creationId xmlns:a16="http://schemas.microsoft.com/office/drawing/2014/main" id="{4A9A3463-09A3-4074-8FE5-75127CBF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32" y="5282566"/>
            <a:ext cx="3255646" cy="88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over">
            <a:extLst>
              <a:ext uri="{FF2B5EF4-FFF2-40B4-BE49-F238E27FC236}">
                <a16:creationId xmlns:a16="http://schemas.microsoft.com/office/drawing/2014/main" id="{F15191C9-C1E1-4EA9-83E1-30350C21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1" y="3145156"/>
            <a:ext cx="2663190" cy="339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Cover">
            <a:extLst>
              <a:ext uri="{FF2B5EF4-FFF2-40B4-BE49-F238E27FC236}">
                <a16:creationId xmlns:a16="http://schemas.microsoft.com/office/drawing/2014/main" id="{D155F965-1C82-4586-84A9-EAC3A79F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78" y="4787266"/>
            <a:ext cx="3440430" cy="211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Cover">
            <a:extLst>
              <a:ext uri="{FF2B5EF4-FFF2-40B4-BE49-F238E27FC236}">
                <a16:creationId xmlns:a16="http://schemas.microsoft.com/office/drawing/2014/main" id="{DC731829-5D2B-4A94-9246-66263BCB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" y="4861560"/>
            <a:ext cx="3404236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Cover">
            <a:extLst>
              <a:ext uri="{FF2B5EF4-FFF2-40B4-BE49-F238E27FC236}">
                <a16:creationId xmlns:a16="http://schemas.microsoft.com/office/drawing/2014/main" id="{F9133EBF-7FB8-43B0-8AFD-3CE97108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22" y="4406266"/>
            <a:ext cx="3339466" cy="94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Cover">
            <a:extLst>
              <a:ext uri="{FF2B5EF4-FFF2-40B4-BE49-F238E27FC236}">
                <a16:creationId xmlns:a16="http://schemas.microsoft.com/office/drawing/2014/main" id="{9ACFFC8C-747C-4B31-846D-16FEB54A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86" y="3141346"/>
            <a:ext cx="2299334" cy="220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over">
            <a:extLst>
              <a:ext uri="{FF2B5EF4-FFF2-40B4-BE49-F238E27FC236}">
                <a16:creationId xmlns:a16="http://schemas.microsoft.com/office/drawing/2014/main" id="{ED967949-AAF0-4099-A851-E6CACC3DB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5" y="2836546"/>
            <a:ext cx="3501390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Cover">
            <a:extLst>
              <a:ext uri="{FF2B5EF4-FFF2-40B4-BE49-F238E27FC236}">
                <a16:creationId xmlns:a16="http://schemas.microsoft.com/office/drawing/2014/main" id="{D9E69361-1691-4A2B-ADDA-B023E196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4" y="2758441"/>
            <a:ext cx="349186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over">
            <a:extLst>
              <a:ext uri="{FF2B5EF4-FFF2-40B4-BE49-F238E27FC236}">
                <a16:creationId xmlns:a16="http://schemas.microsoft.com/office/drawing/2014/main" id="{1EC3FD9C-1F8D-4B2A-97ED-8E7A269F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5" y="1965960"/>
            <a:ext cx="3653790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over">
            <a:extLst>
              <a:ext uri="{FF2B5EF4-FFF2-40B4-BE49-F238E27FC236}">
                <a16:creationId xmlns:a16="http://schemas.microsoft.com/office/drawing/2014/main" id="{B9DE4335-34A9-41BF-8A06-97A39CEF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86" y="2514600"/>
            <a:ext cx="2489834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over">
            <a:extLst>
              <a:ext uri="{FF2B5EF4-FFF2-40B4-BE49-F238E27FC236}">
                <a16:creationId xmlns:a16="http://schemas.microsoft.com/office/drawing/2014/main" id="{1D631E1B-0AB3-4AE7-88CC-838ED24A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42" y="1294363"/>
            <a:ext cx="2581276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over">
            <a:extLst>
              <a:ext uri="{FF2B5EF4-FFF2-40B4-BE49-F238E27FC236}">
                <a16:creationId xmlns:a16="http://schemas.microsoft.com/office/drawing/2014/main" id="{10C774F8-24D8-4CBE-9577-FC4E7E747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207271"/>
            <a:ext cx="4000500" cy="15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over">
            <a:extLst>
              <a:ext uri="{FF2B5EF4-FFF2-40B4-BE49-F238E27FC236}">
                <a16:creationId xmlns:a16="http://schemas.microsoft.com/office/drawing/2014/main" id="{88124279-D2C5-4762-96F6-EE16887A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56" y="1417320"/>
            <a:ext cx="1880234" cy="192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over">
            <a:extLst>
              <a:ext uri="{FF2B5EF4-FFF2-40B4-BE49-F238E27FC236}">
                <a16:creationId xmlns:a16="http://schemas.microsoft.com/office/drawing/2014/main" id="{BEF3C92B-8E9F-49FE-8436-59B394277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56" y="3887646"/>
            <a:ext cx="3223260" cy="141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ver">
            <a:extLst>
              <a:ext uri="{FF2B5EF4-FFF2-40B4-BE49-F238E27FC236}">
                <a16:creationId xmlns:a16="http://schemas.microsoft.com/office/drawing/2014/main" id="{8A241D73-30A1-4946-8831-EB9E24C8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366" y="3836211"/>
            <a:ext cx="3187066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Cover">
            <a:extLst>
              <a:ext uri="{FF2B5EF4-FFF2-40B4-BE49-F238E27FC236}">
                <a16:creationId xmlns:a16="http://schemas.microsoft.com/office/drawing/2014/main" id="{BE77B89E-1180-49DB-AD48-F2B3096C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76" y="2988486"/>
            <a:ext cx="3270886" cy="10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over">
            <a:extLst>
              <a:ext uri="{FF2B5EF4-FFF2-40B4-BE49-F238E27FC236}">
                <a16:creationId xmlns:a16="http://schemas.microsoft.com/office/drawing/2014/main" id="{8401E79E-4A2A-482D-A341-9C15756A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30" y="3188971"/>
            <a:ext cx="2287906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over">
            <a:extLst>
              <a:ext uri="{FF2B5EF4-FFF2-40B4-BE49-F238E27FC236}">
                <a16:creationId xmlns:a16="http://schemas.microsoft.com/office/drawing/2014/main" id="{C1707097-AD94-46F3-B7CF-CA4CA86A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62" y="1664970"/>
            <a:ext cx="379095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over">
            <a:extLst>
              <a:ext uri="{FF2B5EF4-FFF2-40B4-BE49-F238E27FC236}">
                <a16:creationId xmlns:a16="http://schemas.microsoft.com/office/drawing/2014/main" id="{C22A1F6F-BC22-477F-A828-2FC17D509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52" y="1143000"/>
            <a:ext cx="3935730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over">
            <a:extLst>
              <a:ext uri="{FF2B5EF4-FFF2-40B4-BE49-F238E27FC236}">
                <a16:creationId xmlns:a16="http://schemas.microsoft.com/office/drawing/2014/main" id="{5B2C8407-C60F-4CFB-A73E-BD006EDF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72" y="571500"/>
            <a:ext cx="3954780" cy="12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over">
            <a:extLst>
              <a:ext uri="{FF2B5EF4-FFF2-40B4-BE49-F238E27FC236}">
                <a16:creationId xmlns:a16="http://schemas.microsoft.com/office/drawing/2014/main" id="{8FDA7356-C3B4-469C-8A39-EC7173987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1533526"/>
            <a:ext cx="1623060" cy="16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over">
            <a:extLst>
              <a:ext uri="{FF2B5EF4-FFF2-40B4-BE49-F238E27FC236}">
                <a16:creationId xmlns:a16="http://schemas.microsoft.com/office/drawing/2014/main" id="{5792D961-675F-47DF-91F3-8E0C8376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66" y="2640330"/>
            <a:ext cx="1293494" cy="96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8" descr="Kết quả hình ảnh cho Tế hanh">
            <a:extLst>
              <a:ext uri="{FF2B5EF4-FFF2-40B4-BE49-F238E27FC236}">
                <a16:creationId xmlns:a16="http://schemas.microsoft.com/office/drawing/2014/main" id="{E2B7522E-A809-4851-893B-01124E998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00" y="-11011"/>
            <a:ext cx="1137342" cy="1543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Que Huon2">
            <a:extLst>
              <a:ext uri="{FF2B5EF4-FFF2-40B4-BE49-F238E27FC236}">
                <a16:creationId xmlns:a16="http://schemas.microsoft.com/office/drawing/2014/main" id="{CBD395A6-6237-4FBB-BA18-0281CF5D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86" y="3348664"/>
            <a:ext cx="1821180" cy="929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Káº¿t quáº£ hÃ¬nh áº£nh cho chiáº¿c thuyá»n im báº¿n má»i trá» vá» náº±m nghe cháº¥t muá»i tháº¥m dáº§n trong thá» vá» biá»n phÃ¡p tu tá»«">
            <a:extLst>
              <a:ext uri="{FF2B5EF4-FFF2-40B4-BE49-F238E27FC236}">
                <a16:creationId xmlns:a16="http://schemas.microsoft.com/office/drawing/2014/main" id="{7E8DB345-494B-4F8A-86E3-BEB181C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86" y="4526280"/>
            <a:ext cx="2045381" cy="1020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6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38F6F7B-62A3-4B65-9FC4-680424F95D73}"/>
              </a:ext>
            </a:extLst>
          </p:cNvPr>
          <p:cNvSpPr txBox="1">
            <a:spLocks noChangeArrowheads="1"/>
          </p:cNvSpPr>
          <p:nvPr/>
        </p:nvSpPr>
        <p:spPr>
          <a:xfrm>
            <a:off x="865908" y="1825625"/>
            <a:ext cx="10515600" cy="43513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/>
              <a:t> 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6470F59-417C-496D-AA8A-5462A5D69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2" y="493713"/>
            <a:ext cx="116741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B82475E1-7EC2-4DC6-94B3-5927208AA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27" y="681037"/>
            <a:ext cx="2849994" cy="143192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6A5DA97-C928-43B3-A3B0-719498E76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420" y="986699"/>
            <a:ext cx="755303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79BB382-9A0F-44F8-9B95-8D04DBD1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0416" y="1832570"/>
            <a:ext cx="7553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Sưu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tầm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chép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55B6AE2-D4B4-43ED-9486-98D956579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63" y="3324771"/>
            <a:ext cx="75530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Soạn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minh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5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táº¿ hanh">
            <a:extLst>
              <a:ext uri="{FF2B5EF4-FFF2-40B4-BE49-F238E27FC236}">
                <a16:creationId xmlns:a16="http://schemas.microsoft.com/office/drawing/2014/main" id="{373DDAC8-6166-42D4-9E9F-2EF733B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1" y="582740"/>
            <a:ext cx="3904667" cy="5700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A3EE536E-63CA-438B-8B96-31F71B576BC4}"/>
              </a:ext>
            </a:extLst>
          </p:cNvPr>
          <p:cNvSpPr/>
          <p:nvPr/>
        </p:nvSpPr>
        <p:spPr>
          <a:xfrm>
            <a:off x="6065013" y="868045"/>
            <a:ext cx="3786909" cy="8589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组合 49">
            <a:extLst>
              <a:ext uri="{FF2B5EF4-FFF2-40B4-BE49-F238E27FC236}">
                <a16:creationId xmlns:a16="http://schemas.microsoft.com/office/drawing/2014/main" id="{3B4AE6C8-FC24-4872-9B44-82E0B9B5CA1E}"/>
              </a:ext>
            </a:extLst>
          </p:cNvPr>
          <p:cNvGrpSpPr/>
          <p:nvPr/>
        </p:nvGrpSpPr>
        <p:grpSpPr>
          <a:xfrm>
            <a:off x="4675642" y="1927132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A5F26F0F-370D-497E-BF51-1C686071D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7B32D722-8EEB-421C-A320-7197880FC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B34830B-D320-447B-8160-D69B461D4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302A103-365D-4AA2-8582-31945AC34C4F}"/>
              </a:ext>
            </a:extLst>
          </p:cNvPr>
          <p:cNvSpPr txBox="1"/>
          <p:nvPr/>
        </p:nvSpPr>
        <p:spPr>
          <a:xfrm>
            <a:off x="5319251" y="1809136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Hanh (1921 – 2009)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49">
            <a:extLst>
              <a:ext uri="{FF2B5EF4-FFF2-40B4-BE49-F238E27FC236}">
                <a16:creationId xmlns:a16="http://schemas.microsoft.com/office/drawing/2014/main" id="{1824781E-ABAB-433B-AFBF-D79B9DF2A6B1}"/>
              </a:ext>
            </a:extLst>
          </p:cNvPr>
          <p:cNvGrpSpPr/>
          <p:nvPr/>
        </p:nvGrpSpPr>
        <p:grpSpPr>
          <a:xfrm>
            <a:off x="4683390" y="3114046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8A5208BC-7B3C-4401-AF68-72F30AC175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30091E6-A754-4453-992C-6E4478E7C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C52EEB06-EC6F-43C3-B675-BF564100C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E543294-3696-4B8B-B5FF-F4CBD4E7424B}"/>
              </a:ext>
            </a:extLst>
          </p:cNvPr>
          <p:cNvSpPr txBox="1"/>
          <p:nvPr/>
        </p:nvSpPr>
        <p:spPr>
          <a:xfrm>
            <a:off x="5326999" y="2996050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9">
            <a:extLst>
              <a:ext uri="{FF2B5EF4-FFF2-40B4-BE49-F238E27FC236}">
                <a16:creationId xmlns:a16="http://schemas.microsoft.com/office/drawing/2014/main" id="{415215F3-1C66-4EB2-80FB-D3CA65CE5F0C}"/>
              </a:ext>
            </a:extLst>
          </p:cNvPr>
          <p:cNvGrpSpPr/>
          <p:nvPr/>
        </p:nvGrpSpPr>
        <p:grpSpPr>
          <a:xfrm>
            <a:off x="4683390" y="443224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A4714867-AD78-4586-8500-DC9C97865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EF30B138-7406-44A7-96C1-047525CD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01EB45A7-465D-4334-BBFD-51424ABCD3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54FDE32-26D5-48DF-A504-FE6424112CAC}"/>
              </a:ext>
            </a:extLst>
          </p:cNvPr>
          <p:cNvSpPr txBox="1"/>
          <p:nvPr/>
        </p:nvSpPr>
        <p:spPr>
          <a:xfrm>
            <a:off x="5326999" y="4182964"/>
            <a:ext cx="652087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组合 49">
            <a:extLst>
              <a:ext uri="{FF2B5EF4-FFF2-40B4-BE49-F238E27FC236}">
                <a16:creationId xmlns:a16="http://schemas.microsoft.com/office/drawing/2014/main" id="{052549D3-61CB-4181-B528-BA993A6ED8F0}"/>
              </a:ext>
            </a:extLst>
          </p:cNvPr>
          <p:cNvGrpSpPr/>
          <p:nvPr/>
        </p:nvGrpSpPr>
        <p:grpSpPr>
          <a:xfrm>
            <a:off x="4683390" y="5799908"/>
            <a:ext cx="1287218" cy="757645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7EEAA4DE-456D-460A-B18E-BFA978A49A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B0460349-0F8A-415E-978F-F71608A5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69CF7E9-DA19-4B2F-A129-76398971B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642FC66-1FFA-4B45-9018-F853486F4F89}"/>
              </a:ext>
            </a:extLst>
          </p:cNvPr>
          <p:cNvSpPr txBox="1"/>
          <p:nvPr/>
        </p:nvSpPr>
        <p:spPr>
          <a:xfrm>
            <a:off x="5326999" y="5355771"/>
            <a:ext cx="5604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giản dị, tự nhiên, giàu hình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ông chuyên viết về đề tài quê hương.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69675" y="178888"/>
            <a:ext cx="4599198" cy="4414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6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3" grpId="0"/>
      <p:bldP spid="48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ngháº¹n ngÃ o - táº¿ hanh">
            <a:extLst>
              <a:ext uri="{FF2B5EF4-FFF2-40B4-BE49-F238E27FC236}">
                <a16:creationId xmlns:a16="http://schemas.microsoft.com/office/drawing/2014/main" id="{9D68C8BD-CFE2-497C-BD98-F3EDE4D6F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6308" r="16243" b="17563"/>
          <a:stretch/>
        </p:blipFill>
        <p:spPr bwMode="auto">
          <a:xfrm>
            <a:off x="8131276" y="818535"/>
            <a:ext cx="3797825" cy="530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C226C0-815F-424B-8B4D-06237E35CC4C}"/>
              </a:ext>
            </a:extLst>
          </p:cNvPr>
          <p:cNvSpPr/>
          <p:nvPr/>
        </p:nvSpPr>
        <p:spPr>
          <a:xfrm>
            <a:off x="2167269" y="319101"/>
            <a:ext cx="3786909" cy="8589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5">
            <a:extLst>
              <a:ext uri="{FF2B5EF4-FFF2-40B4-BE49-F238E27FC236}">
                <a16:creationId xmlns:a16="http://schemas.microsoft.com/office/drawing/2014/main" id="{CCF2F1A8-8670-4003-8D92-1DEAA9E584D2}"/>
              </a:ext>
            </a:extLst>
          </p:cNvPr>
          <p:cNvGrpSpPr/>
          <p:nvPr/>
        </p:nvGrpSpPr>
        <p:grpSpPr>
          <a:xfrm>
            <a:off x="314633" y="2143431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2ADCE45E-4FC7-4334-9194-551E6EC75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277760AB-5C59-4143-BF99-E834E3830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4990099C-98C7-47A6-A4D3-9B501744C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AE646CD-45E2-4191-95EF-9F221AFDE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527D4320-36DF-4C07-A17B-1AA74111F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6FCEACE1-4983-4C24-8543-281A01EE9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C93C1A76-1EA3-4F88-B55F-3F933B450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E907C8B5-CDCA-489A-AD68-42F83D6DE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0675F3-761F-433F-A30F-E6937F8F9332}"/>
              </a:ext>
            </a:extLst>
          </p:cNvPr>
          <p:cNvSpPr txBox="1"/>
          <p:nvPr/>
        </p:nvSpPr>
        <p:spPr>
          <a:xfrm>
            <a:off x="1238072" y="2412631"/>
            <a:ext cx="177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0C7B0174-9096-4480-B8C9-1FA294FFC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888" y="2141942"/>
            <a:ext cx="55451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Nghẹn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(1939)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(1945)</a:t>
            </a:r>
          </a:p>
        </p:txBody>
      </p:sp>
      <p:pic>
        <p:nvPicPr>
          <p:cNvPr id="3076" name="Picture 4" descr="Káº¿t quáº£ hÃ¬nh áº£nh cho hoa niÃªn - táº¿ hanh">
            <a:extLst>
              <a:ext uri="{FF2B5EF4-FFF2-40B4-BE49-F238E27FC236}">
                <a16:creationId xmlns:a16="http://schemas.microsoft.com/office/drawing/2014/main" id="{A8312C00-7FC9-42D6-8DEF-2D970E43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41" y="578222"/>
            <a:ext cx="4081496" cy="578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35">
            <a:extLst>
              <a:ext uri="{FF2B5EF4-FFF2-40B4-BE49-F238E27FC236}">
                <a16:creationId xmlns:a16="http://schemas.microsoft.com/office/drawing/2014/main" id="{BD6D56DA-A108-4B6C-8B6E-DD927F2EC1DE}"/>
              </a:ext>
            </a:extLst>
          </p:cNvPr>
          <p:cNvGrpSpPr/>
          <p:nvPr/>
        </p:nvGrpSpPr>
        <p:grpSpPr>
          <a:xfrm>
            <a:off x="369426" y="3689296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18" name="Freeform 36">
              <a:extLst>
                <a:ext uri="{FF2B5EF4-FFF2-40B4-BE49-F238E27FC236}">
                  <a16:creationId xmlns:a16="http://schemas.microsoft.com/office/drawing/2014/main" id="{68FC614F-A5BB-4D8E-B457-AEF018E4B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C01CABBC-322B-41AE-888D-82B269D93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DDDADBE7-D921-493A-92BD-6D515D4D6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BE4A7CE3-75FA-4F2E-A85E-68152820D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A854E764-E2E2-4185-998A-12719EC40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8F1B767C-EB5D-4437-9ED0-EF67C476A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B92E96-DC8A-4694-8271-3F3E3C4F2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36E10608-0424-438D-B9CF-0942989F7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28EE730-00E4-479A-BDB0-DFDD92877219}"/>
              </a:ext>
            </a:extLst>
          </p:cNvPr>
          <p:cNvSpPr txBox="1"/>
          <p:nvPr/>
        </p:nvSpPr>
        <p:spPr>
          <a:xfrm>
            <a:off x="1292865" y="3958496"/>
            <a:ext cx="3301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id="{84EA9E3E-11C0-4AE6-8FE6-3CFBDE83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072" y="4793138"/>
            <a:ext cx="65392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1939,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022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:a16="http://schemas.microsoft.com/office/drawing/2014/main" id="{4DFBEED3-658A-41A5-90F8-3800B2316E49}"/>
              </a:ext>
            </a:extLst>
          </p:cNvPr>
          <p:cNvGrpSpPr/>
          <p:nvPr/>
        </p:nvGrpSpPr>
        <p:grpSpPr>
          <a:xfrm>
            <a:off x="308873" y="816639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3" name="Freeform 36">
              <a:extLst>
                <a:ext uri="{FF2B5EF4-FFF2-40B4-BE49-F238E27FC236}">
                  <a16:creationId xmlns:a16="http://schemas.microsoft.com/office/drawing/2014/main" id="{6EB590C0-0EAD-42D2-BAF0-2CE372B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Freeform 22">
              <a:extLst>
                <a:ext uri="{FF2B5EF4-FFF2-40B4-BE49-F238E27FC236}">
                  <a16:creationId xmlns:a16="http://schemas.microsoft.com/office/drawing/2014/main" id="{067D81D2-41F8-4328-A1AB-BD6D0422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7EF01598-5F65-4FF5-B330-C633C62E1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3E548EFD-6B2E-4FDF-B6BB-018D553D9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82C3C3B7-0EBD-4925-83F6-4A10B1D1A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AFDCB5A2-CC07-4A06-AFA6-8AF20EABE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7C99FCBF-5B23-4E45-AD85-6F5AAA027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FAF237CA-4D5F-4384-8923-F258E44FA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02F963A-6BD0-4FB1-B881-37546F5365AE}"/>
              </a:ext>
            </a:extLst>
          </p:cNvPr>
          <p:cNvSpPr txBox="1"/>
          <p:nvPr/>
        </p:nvSpPr>
        <p:spPr>
          <a:xfrm>
            <a:off x="1454381" y="1242594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E790121C-357E-413E-B5F7-8236CC51F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997" y="1008292"/>
            <a:ext cx="45143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3/5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3/2/3</a:t>
            </a:r>
          </a:p>
        </p:txBody>
      </p:sp>
      <p:grpSp>
        <p:nvGrpSpPr>
          <p:cNvPr id="13" name="Group 35">
            <a:extLst>
              <a:ext uri="{FF2B5EF4-FFF2-40B4-BE49-F238E27FC236}">
                <a16:creationId xmlns:a16="http://schemas.microsoft.com/office/drawing/2014/main" id="{0C0D3AE4-D520-45D2-B656-27A9B1D2AD8B}"/>
              </a:ext>
            </a:extLst>
          </p:cNvPr>
          <p:cNvGrpSpPr/>
          <p:nvPr/>
        </p:nvGrpSpPr>
        <p:grpSpPr>
          <a:xfrm>
            <a:off x="585735" y="3927986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BBA82398-8C2E-4B36-B661-BB422CF1D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946D066-418A-4AF7-9EA6-E56C85FB7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ABE95ECA-8F5B-4039-9888-ED1F5C60C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5BA37D58-0B30-4099-A9A5-3C377A6C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316CEE8F-049F-4126-80FF-4F40614FB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54F63EDB-9A24-49B7-AA8E-72E63D6AC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5AEACFE7-063E-409F-BD5C-6B6B395A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E07E062D-4EFA-4053-A40C-035556510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3D35E22-DC81-403C-9FC1-631E384005E6}"/>
              </a:ext>
            </a:extLst>
          </p:cNvPr>
          <p:cNvSpPr txBox="1"/>
          <p:nvPr/>
        </p:nvSpPr>
        <p:spPr>
          <a:xfrm>
            <a:off x="1509174" y="4197186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E9D077AF-3CED-48B7-9A4D-58DE63E4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997" y="4188888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组合 3">
            <a:extLst>
              <a:ext uri="{FF2B5EF4-FFF2-40B4-BE49-F238E27FC236}">
                <a16:creationId xmlns:a16="http://schemas.microsoft.com/office/drawing/2014/main" id="{8EA8B3F9-823C-46CB-87F0-5BB38FCC721D}"/>
              </a:ext>
            </a:extLst>
          </p:cNvPr>
          <p:cNvGrpSpPr/>
          <p:nvPr/>
        </p:nvGrpSpPr>
        <p:grpSpPr>
          <a:xfrm rot="18605563">
            <a:off x="5356416" y="5079443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0A050D25-4DD9-4E1A-92A8-3FEABA6D6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AE30A98D-CDDC-43AB-A1F9-005158605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C056A8AB-B57D-4A37-9D0F-4C84F8311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1" name="组合 20">
            <a:extLst>
              <a:ext uri="{FF2B5EF4-FFF2-40B4-BE49-F238E27FC236}">
                <a16:creationId xmlns:a16="http://schemas.microsoft.com/office/drawing/2014/main" id="{0A04BAE3-7F65-46B7-AD10-B881F3027523}"/>
              </a:ext>
            </a:extLst>
          </p:cNvPr>
          <p:cNvGrpSpPr/>
          <p:nvPr/>
        </p:nvGrpSpPr>
        <p:grpSpPr>
          <a:xfrm rot="2286310">
            <a:off x="4888862" y="4070295"/>
            <a:ext cx="1774947" cy="987818"/>
            <a:chOff x="4562793" y="1662669"/>
            <a:chExt cx="2305923" cy="1341607"/>
          </a:xfrm>
          <a:solidFill>
            <a:schemeClr val="accent1"/>
          </a:solidFill>
        </p:grpSpPr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A8CF5938-7378-4922-977B-7FEDCEDE1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235" y="2653935"/>
              <a:ext cx="882297" cy="303473"/>
            </a:xfrm>
            <a:custGeom>
              <a:avLst/>
              <a:gdLst>
                <a:gd name="T0" fmla="*/ 172 w 375"/>
                <a:gd name="T1" fmla="*/ 117 h 129"/>
                <a:gd name="T2" fmla="*/ 2 w 375"/>
                <a:gd name="T3" fmla="*/ 46 h 129"/>
                <a:gd name="T4" fmla="*/ 2 w 375"/>
                <a:gd name="T5" fmla="*/ 39 h 129"/>
                <a:gd name="T6" fmla="*/ 9 w 375"/>
                <a:gd name="T7" fmla="*/ 39 h 129"/>
                <a:gd name="T8" fmla="*/ 335 w 375"/>
                <a:gd name="T9" fmla="*/ 39 h 129"/>
                <a:gd name="T10" fmla="*/ 365 w 375"/>
                <a:gd name="T11" fmla="*/ 3 h 129"/>
                <a:gd name="T12" fmla="*/ 372 w 375"/>
                <a:gd name="T13" fmla="*/ 2 h 129"/>
                <a:gd name="T14" fmla="*/ 373 w 375"/>
                <a:gd name="T15" fmla="*/ 9 h 129"/>
                <a:gd name="T16" fmla="*/ 342 w 375"/>
                <a:gd name="T17" fmla="*/ 46 h 129"/>
                <a:gd name="T18" fmla="*/ 172 w 375"/>
                <a:gd name="T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129">
                  <a:moveTo>
                    <a:pt x="172" y="117"/>
                  </a:moveTo>
                  <a:cubicBezTo>
                    <a:pt x="110" y="117"/>
                    <a:pt x="49" y="93"/>
                    <a:pt x="2" y="46"/>
                  </a:cubicBezTo>
                  <a:cubicBezTo>
                    <a:pt x="0" y="44"/>
                    <a:pt x="0" y="41"/>
                    <a:pt x="2" y="39"/>
                  </a:cubicBezTo>
                  <a:cubicBezTo>
                    <a:pt x="4" y="37"/>
                    <a:pt x="7" y="37"/>
                    <a:pt x="9" y="39"/>
                  </a:cubicBezTo>
                  <a:cubicBezTo>
                    <a:pt x="99" y="129"/>
                    <a:pt x="245" y="129"/>
                    <a:pt x="335" y="39"/>
                  </a:cubicBezTo>
                  <a:cubicBezTo>
                    <a:pt x="346" y="28"/>
                    <a:pt x="356" y="16"/>
                    <a:pt x="365" y="3"/>
                  </a:cubicBezTo>
                  <a:cubicBezTo>
                    <a:pt x="366" y="1"/>
                    <a:pt x="370" y="0"/>
                    <a:pt x="372" y="2"/>
                  </a:cubicBezTo>
                  <a:cubicBezTo>
                    <a:pt x="374" y="3"/>
                    <a:pt x="375" y="6"/>
                    <a:pt x="373" y="9"/>
                  </a:cubicBezTo>
                  <a:cubicBezTo>
                    <a:pt x="364" y="22"/>
                    <a:pt x="354" y="35"/>
                    <a:pt x="342" y="46"/>
                  </a:cubicBezTo>
                  <a:cubicBezTo>
                    <a:pt x="295" y="93"/>
                    <a:pt x="234" y="117"/>
                    <a:pt x="172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9539EACA-51E7-4A9E-81D2-E9E0E688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93" y="1662669"/>
              <a:ext cx="2233277" cy="1341607"/>
            </a:xfrm>
            <a:custGeom>
              <a:avLst/>
              <a:gdLst>
                <a:gd name="T0" fmla="*/ 304 w 949"/>
                <a:gd name="T1" fmla="*/ 570 h 571"/>
                <a:gd name="T2" fmla="*/ 301 w 949"/>
                <a:gd name="T3" fmla="*/ 570 h 571"/>
                <a:gd name="T4" fmla="*/ 106 w 949"/>
                <a:gd name="T5" fmla="*/ 490 h 571"/>
                <a:gd name="T6" fmla="*/ 106 w 949"/>
                <a:gd name="T7" fmla="*/ 106 h 571"/>
                <a:gd name="T8" fmla="*/ 490 w 949"/>
                <a:gd name="T9" fmla="*/ 106 h 571"/>
                <a:gd name="T10" fmla="*/ 533 w 949"/>
                <a:gd name="T11" fmla="*/ 435 h 571"/>
                <a:gd name="T12" fmla="*/ 527 w 949"/>
                <a:gd name="T13" fmla="*/ 436 h 571"/>
                <a:gd name="T14" fmla="*/ 525 w 949"/>
                <a:gd name="T15" fmla="*/ 430 h 571"/>
                <a:gd name="T16" fmla="*/ 483 w 949"/>
                <a:gd name="T17" fmla="*/ 113 h 571"/>
                <a:gd name="T18" fmla="*/ 113 w 949"/>
                <a:gd name="T19" fmla="*/ 113 h 571"/>
                <a:gd name="T20" fmla="*/ 113 w 949"/>
                <a:gd name="T21" fmla="*/ 483 h 571"/>
                <a:gd name="T22" fmla="*/ 301 w 949"/>
                <a:gd name="T23" fmla="*/ 560 h 571"/>
                <a:gd name="T24" fmla="*/ 304 w 949"/>
                <a:gd name="T25" fmla="*/ 560 h 571"/>
                <a:gd name="T26" fmla="*/ 762 w 949"/>
                <a:gd name="T27" fmla="*/ 279 h 571"/>
                <a:gd name="T28" fmla="*/ 940 w 949"/>
                <a:gd name="T29" fmla="*/ 119 h 571"/>
                <a:gd name="T30" fmla="*/ 947 w 949"/>
                <a:gd name="T31" fmla="*/ 120 h 571"/>
                <a:gd name="T32" fmla="*/ 946 w 949"/>
                <a:gd name="T33" fmla="*/ 127 h 571"/>
                <a:gd name="T34" fmla="*/ 769 w 949"/>
                <a:gd name="T35" fmla="*/ 286 h 571"/>
                <a:gd name="T36" fmla="*/ 304 w 949"/>
                <a:gd name="T37" fmla="*/ 57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9" h="571">
                  <a:moveTo>
                    <a:pt x="304" y="570"/>
                  </a:moveTo>
                  <a:cubicBezTo>
                    <a:pt x="301" y="570"/>
                    <a:pt x="301" y="570"/>
                    <a:pt x="301" y="570"/>
                  </a:cubicBezTo>
                  <a:cubicBezTo>
                    <a:pt x="228" y="571"/>
                    <a:pt x="158" y="543"/>
                    <a:pt x="106" y="490"/>
                  </a:cubicBezTo>
                  <a:cubicBezTo>
                    <a:pt x="0" y="384"/>
                    <a:pt x="0" y="212"/>
                    <a:pt x="106" y="106"/>
                  </a:cubicBezTo>
                  <a:cubicBezTo>
                    <a:pt x="212" y="0"/>
                    <a:pt x="384" y="0"/>
                    <a:pt x="490" y="106"/>
                  </a:cubicBezTo>
                  <a:cubicBezTo>
                    <a:pt x="578" y="193"/>
                    <a:pt x="595" y="328"/>
                    <a:pt x="533" y="435"/>
                  </a:cubicBezTo>
                  <a:cubicBezTo>
                    <a:pt x="532" y="437"/>
                    <a:pt x="529" y="438"/>
                    <a:pt x="527" y="436"/>
                  </a:cubicBezTo>
                  <a:cubicBezTo>
                    <a:pt x="524" y="435"/>
                    <a:pt x="523" y="432"/>
                    <a:pt x="525" y="430"/>
                  </a:cubicBezTo>
                  <a:cubicBezTo>
                    <a:pt x="584" y="327"/>
                    <a:pt x="567" y="197"/>
                    <a:pt x="483" y="113"/>
                  </a:cubicBezTo>
                  <a:cubicBezTo>
                    <a:pt x="381" y="11"/>
                    <a:pt x="215" y="11"/>
                    <a:pt x="113" y="113"/>
                  </a:cubicBezTo>
                  <a:cubicBezTo>
                    <a:pt x="11" y="215"/>
                    <a:pt x="11" y="381"/>
                    <a:pt x="113" y="483"/>
                  </a:cubicBezTo>
                  <a:cubicBezTo>
                    <a:pt x="163" y="534"/>
                    <a:pt x="230" y="561"/>
                    <a:pt x="301" y="560"/>
                  </a:cubicBezTo>
                  <a:cubicBezTo>
                    <a:pt x="304" y="560"/>
                    <a:pt x="304" y="560"/>
                    <a:pt x="304" y="560"/>
                  </a:cubicBezTo>
                  <a:cubicBezTo>
                    <a:pt x="471" y="559"/>
                    <a:pt x="619" y="417"/>
                    <a:pt x="762" y="279"/>
                  </a:cubicBezTo>
                  <a:cubicBezTo>
                    <a:pt x="823" y="220"/>
                    <a:pt x="881" y="164"/>
                    <a:pt x="940" y="119"/>
                  </a:cubicBezTo>
                  <a:cubicBezTo>
                    <a:pt x="942" y="117"/>
                    <a:pt x="945" y="118"/>
                    <a:pt x="947" y="120"/>
                  </a:cubicBezTo>
                  <a:cubicBezTo>
                    <a:pt x="949" y="122"/>
                    <a:pt x="948" y="125"/>
                    <a:pt x="946" y="127"/>
                  </a:cubicBezTo>
                  <a:cubicBezTo>
                    <a:pt x="887" y="172"/>
                    <a:pt x="830" y="227"/>
                    <a:pt x="769" y="286"/>
                  </a:cubicBezTo>
                  <a:cubicBezTo>
                    <a:pt x="625" y="425"/>
                    <a:pt x="475" y="569"/>
                    <a:pt x="30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088CC823-3C40-4EED-BA46-19BF4F29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909" y="1882950"/>
              <a:ext cx="148807" cy="134747"/>
            </a:xfrm>
            <a:custGeom>
              <a:avLst/>
              <a:gdLst>
                <a:gd name="T0" fmla="*/ 0 w 127"/>
                <a:gd name="T1" fmla="*/ 26 h 115"/>
                <a:gd name="T2" fmla="*/ 127 w 127"/>
                <a:gd name="T3" fmla="*/ 0 h 115"/>
                <a:gd name="T4" fmla="*/ 67 w 127"/>
                <a:gd name="T5" fmla="*/ 115 h 115"/>
                <a:gd name="T6" fmla="*/ 0 w 127"/>
                <a:gd name="T7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15">
                  <a:moveTo>
                    <a:pt x="0" y="26"/>
                  </a:moveTo>
                  <a:lnTo>
                    <a:pt x="127" y="0"/>
                  </a:lnTo>
                  <a:lnTo>
                    <a:pt x="67" y="11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3">
            <a:extLst>
              <a:ext uri="{FF2B5EF4-FFF2-40B4-BE49-F238E27FC236}">
                <a16:creationId xmlns:a16="http://schemas.microsoft.com/office/drawing/2014/main" id="{2B446E21-10F5-4FEF-AAD7-9CB2B3F3624A}"/>
              </a:ext>
            </a:extLst>
          </p:cNvPr>
          <p:cNvGrpSpPr/>
          <p:nvPr/>
        </p:nvGrpSpPr>
        <p:grpSpPr>
          <a:xfrm rot="18605563">
            <a:off x="5286426" y="2495061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2BE97F92-FB2A-4A68-91D6-1874EE013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ADFCE2D6-1630-42FA-9782-BA893540B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F286100-8C7E-4470-8469-53CB3F8E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703CA4F-7EC0-42D3-93AC-FA81B160AD9C}"/>
              </a:ext>
            </a:extLst>
          </p:cNvPr>
          <p:cNvSpPr txBox="1"/>
          <p:nvPr/>
        </p:nvSpPr>
        <p:spPr>
          <a:xfrm>
            <a:off x="5300364" y="2794270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154379-4BCE-406B-868A-B7C0C02D0FCA}"/>
              </a:ext>
            </a:extLst>
          </p:cNvPr>
          <p:cNvSpPr txBox="1"/>
          <p:nvPr/>
        </p:nvSpPr>
        <p:spPr>
          <a:xfrm>
            <a:off x="5164728" y="4085230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3540E1-D877-4A55-BFBD-D8238CA1AB66}"/>
              </a:ext>
            </a:extLst>
          </p:cNvPr>
          <p:cNvSpPr txBox="1"/>
          <p:nvPr/>
        </p:nvSpPr>
        <p:spPr>
          <a:xfrm>
            <a:off x="5284268" y="5424966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P3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803DFFE-F3DE-41E5-BD52-DC3662E8C78F}"/>
              </a:ext>
            </a:extLst>
          </p:cNvPr>
          <p:cNvSpPr/>
          <p:nvPr/>
        </p:nvSpPr>
        <p:spPr>
          <a:xfrm>
            <a:off x="6885055" y="2650604"/>
            <a:ext cx="4648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542C085-A8D8-4DEE-87A9-DC4E155D8D48}"/>
              </a:ext>
            </a:extLst>
          </p:cNvPr>
          <p:cNvSpPr/>
          <p:nvPr/>
        </p:nvSpPr>
        <p:spPr>
          <a:xfrm>
            <a:off x="6924513" y="563741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FFB5B13-74B3-4159-8B71-278B2BA0B635}"/>
              </a:ext>
            </a:extLst>
          </p:cNvPr>
          <p:cNvSpPr/>
          <p:nvPr/>
        </p:nvSpPr>
        <p:spPr>
          <a:xfrm>
            <a:off x="6885055" y="3973865"/>
            <a:ext cx="4648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30" descr="2013-09-03">
            <a:extLst>
              <a:ext uri="{FF2B5EF4-FFF2-40B4-BE49-F238E27FC236}">
                <a16:creationId xmlns:a16="http://schemas.microsoft.com/office/drawing/2014/main" id="{F87652EB-F084-48B7-A3B5-E8ED7519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16" y="156211"/>
            <a:ext cx="4173078" cy="198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44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89" grpId="0"/>
      <p:bldP spid="90" grpId="0"/>
      <p:bldP spid="91" grpId="0"/>
      <p:bldP spid="95" grpId="0"/>
      <p:bldP spid="96" grpId="0"/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ThoChau_Quycoctu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" y="1"/>
            <a:ext cx="11920265" cy="628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849086" y="3244334"/>
            <a:ext cx="4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rgbClr val="0000FF"/>
                </a:solidFill>
                <a:latin typeface="Arial" charset="0"/>
              </a:rPr>
              <a:t> </a:t>
            </a:r>
            <a:endParaRPr lang="en-US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03966" y="6385997"/>
            <a:ext cx="1999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srgbClr val="0000FF"/>
                </a:solidFill>
                <a:latin typeface="Arial" charset="0"/>
              </a:rPr>
              <a:t>Làng ven biển</a:t>
            </a:r>
            <a:endParaRPr lang="en-US" sz="20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Ã ng chÃ i">
            <a:extLst>
              <a:ext uri="{FF2B5EF4-FFF2-40B4-BE49-F238E27FC236}">
                <a16:creationId xmlns:a16="http://schemas.microsoft.com/office/drawing/2014/main" id="{C11E5841-306C-423F-9CCB-DAC3C592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727690" y="496388"/>
            <a:ext cx="10545556" cy="51322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8000" dirty="0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924458" y="2013006"/>
            <a:ext cx="10632151" cy="136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SG" sz="80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80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80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80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80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80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80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8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lÃ ng chÃ i váº½">
            <a:extLst>
              <a:ext uri="{FF2B5EF4-FFF2-40B4-BE49-F238E27FC236}">
                <a16:creationId xmlns:a16="http://schemas.microsoft.com/office/drawing/2014/main" id="{934C0368-1E65-4818-9F09-EBB545CB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58" y="535918"/>
            <a:ext cx="3709495" cy="35673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lÃ ng chÃ i">
            <a:extLst>
              <a:ext uri="{FF2B5EF4-FFF2-40B4-BE49-F238E27FC236}">
                <a16:creationId xmlns:a16="http://schemas.microsoft.com/office/drawing/2014/main" id="{D401E56D-2B9C-4AEA-BA94-1BE164E9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" y="491660"/>
            <a:ext cx="3709495" cy="35881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lÃ ng chÃ i">
            <a:extLst>
              <a:ext uri="{FF2B5EF4-FFF2-40B4-BE49-F238E27FC236}">
                <a16:creationId xmlns:a16="http://schemas.microsoft.com/office/drawing/2014/main" id="{AA1859EA-D687-43EE-9846-C2EE569E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02" y="535918"/>
            <a:ext cx="3709495" cy="36380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47C021-04FC-4D7F-B780-2CC29C118822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SG" sz="60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SG" sz="6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5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E2316C2-56E2-4711-810D-BB418DD668DA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Su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krlKMiTEljADAACWDAAAJwAAAHVuaXZlcnNhbC9mbGFzaF9wdWJsaXNoaW5nX3NldHRpbmdzLnhtbNVX3W7aMBS+5ymsTL0saTu6diihqgpo1VpAhW3tVWXiA7Hq2FnsQOnVnmYPtifZcQwU1K5Lf5A2IUR8fr7zf2KCo9tEkAlkmisZervVHY+AjBTjchx6Xwbt7UOPaEMlo0JJCD2pPHLUqARpPhRcx30wBkU1QRip66kJvdiYtO770+m0ynWaWa4SuUF8XY1U4qcZaJAGMj8VdIY/ZpaC9uYIJQDwmyg5V2tUKoQEDulcsVwA4Qw9l9wGRUVbUB17vhMb0uhmnKlcshMlVEay8TD03h0e289CxkE1eQLS5kQ3kGjJpk4Z49YLKvr8DkgMfByjuwc1j0w5M3Ho7dUsCkr7D1EKbBc6tSgnCnMgzRw+AUMZNdQdnT0Dt0YvCI7EZpImPBogh9j4Q685uP501WtdnJ12Pl8Put2zwWnPOVHo+Os4gb9uKECHVJ5FsLQTUGNoFKPfqDOiQkPgr5IWYiMl15yzZzJUAnNfaGEbJUNgHZrASjX6N1y2UXLXIyMMRMxCr5uCJH0qsQO4oYJHSwCdD7Xhpqh8ey59nHEqCOJhiwI573v3LrgMRTHNNKy6tuBom/eo8U3lgpGZyongN0CMIpiDPMGnGMhqgcgoU0lBxRYyRAuOFiccpsCOirzOAf9k6ApNJDlqYr+mAoyz8D3nd2QII5UhLtAJdjfSuXb41WcBp1Tre1C68HGrf3babF2fdpqtyy0bIGUTKqNngmPRIUnNRvDpjEhlFnqYjojmGoqiMM4KXpnYqi8vg+ZJLlyZ37oYK9AbLMlmrDynMH/1oLTZmE6KQbTDVUDjCHIsicNERoQrg8scygJGVBIlxYzQCFebtmM94SrXSHED7KD1yz10+oTL4jTG9YYWMwZZKcid3b33tf0PB4cf61X/14+f208qzZd+T1Brzm39kyfX/nL1P9yGgW839eOL22T5v7u3exetr2Vy22ldDkqVtdUvBdctI9X9XEbqwr1oeisvmVIu4GIau0HD1SR4wg2wt2yzF7TKq9/xrtc20yobjPu1I/LfhO1Oy2vj2j0x8B+9yFpOwiVPMBl2PS5vv4392g7ePB9lVSqItv5folH5DVBLAwQUAAIACAAxkrlKfh21ZrcCAABQCgAAIQAAAHVuaXZlcnNhbC9mbGFzaF9za2luX3NldHRpbmdzLnhtbJVWbW/aMBD+vl+B2HfSvdJJKRKlTKrUrdVa9buTHImFY0e2Q8e/n8+xGxsIZJwq4bvn8b347miqtpQvPkwmaS6YkM+gNeWlQo3XTWhxM81arQWf5YJr4HrGhawJmy4+/rSfNLHISyyxAzmWsyE59G7m9jOG4nx8m6MMEXJRN4TvH0QpZhnJt6UULS8uhlbtG5CM8q1BXv2Yr9aDDhhV+l5DHcW0vkYZR2kkKAUY0vc1ykUWIxkw7+nKfkZyelfnsz+g7aii2tKWn1CGaA0pIS7y9RJlGM/N7fGrzFHOEzT81Qb65TPKIJSRPcj48ruvKIMM0bTN//RII0WJBY055x/xncMEKcz4YVRXKBcJmBA6uvgKrjw217sA5L6Gc5/iuErBnrCuBwsBHz1jsNCyhTTxp86mKvH22GozH7DYEKYMIFT1oCcT9BNplb8m1vW4P/BGeRGAnKJHvArW1rDq4g2Asb7Hr1a3dlWE8b3rggAl7JwyiLBX9sjfpqxHyEDZI58ZLeCRs/0R/NDScfwT3xL3mOerb6zAiTn6evmTt6KnBxxcFbh2Co+pRQELheG80Brw1dLE6rqQkqOYUk52tCSaCv4LcdneJqPS5MDgOu10X6Waagan2s3GaJZ0+F72HHejs8bt2P0o9Ml154k2O/xmSrQmeVWbHyU1nTieGRJTmGlymoFb0sBB3vONGMmpidyCfBGCjfXChYYQazMbAotusobgaRKUIE1OFzl1l5yqPm/rDOTaPBoF3zWxrsNVtKyY+dOvFN6giAkDxo6pK3MdJ/S9KQOF6wAgMq98y3aHzlK3TFMGO/CDHyhswkOZpcq06FC3LfUDbHTYb04zqiHdnugbJcTFhhOEVxOXiDdOaBjR85pkymYWjb3fwP3N0U72qwxbL9xi9uw6KbrY2I8raJT4n+Q/UEsDBBQAAgAIADGSuUru8zUKHQMAACcMAAAmAAAAdW5pdmVyc2FsL2h0bWxfcHVibGlzaGluZ19zZXR0aW5ncy54bWzdVs1OGzEQvucpLFccyQKlhUa7QYgEgQpJRNIWTsi7drIWXnu7thPCqU/TB+uTdLxOQiJSuiCiSlUUJR7PfPPNj8cOj+4zgcas0FzJCO/WdzBiMlGUy1GEvwxOtw8x0oZISoSSLMJSYXTUrIW5jQXXaZ8ZA6oaAYzUjdxEODUmbwTBZDKpc50XblcJawBf1xOVBXnBNJOGFUEuyBR+zDRnGs8QKgDAN1NyZtas1RAKPdKlolYwxCkwl9wFRcSZyQQOvFZMkrtRoaykJ0qoAhWjOMLvDo/dZ67jkVo8Y9KlRDdB6MSmQSjljgQRff7AUMr4KAW2B/sYTTg1aYT39h0KaAdPUUpsHzlxKCcKUiDNDD5jhlBiiF96f4bdGz0XeBGdSpLxZAA7yIUf4dbg9uym1766OO98vh10uxeD854nUdoEqzhhsOooBELKFglb+AmJMSRJgTfYDInQLAyWRXO1oZIr5NwaxUpA6ksr6KIsZrRDMiDZO5UYDYG5mEa4mzOJ+kRCxbkhgicLC21jbbgpK3060z4uOBEIqgktydBlHz/69ClJUlJotsxlvqNdopPmN2UFRVNlkeB3DBmFIGibwb+UoeWKoGGhslIqiDZICw4ex5xNGD0qEzkD/JOjG3CRWbCE/swFM97Dd8sfUMyGqgBcRsbQzSDn2uPXXwScE60fQcmc41b/4rzVvj3vtNrXWy5AQsdEJi8EhyqzLDcbwSdTJJWZ20E6EmI1K4tCOS33qsRWf30ZNM+s8GV+62IsQW+wJJvx8pLC/JVBZbcpGZcH0R2uEhqOIIeSeEzYSGCacGlZVcCESKSkmCKSwCzT7liPubIaJP4Ae2j9eobeHnFZrkZwuYDHgrKiEuTO7t77/Q8fDw4/NerBrx8/t581mk35niDOnR/zJ8/O+cWsfzoNw8CN5vWT2hT2yaCO/92k7l21v1bJZqd9PahUyHa/Ely3ilb3cxWtK3+19JaulUoUYBSN/NGCYSR4xg2jb9lYr2iOtdc4f7Y7fD9tpjk2GOnaY/CfROpXi+ffynsvDNY+SGsgX33cN2u/AVBLAwQUAAIACAAxkrlK/tkGXaABAAAtBgAAHwAAAHVuaXZlcnNhbC9odG1sX3NraW5fc2V0dGluZ3MuanONlE1vwjAMhu/8iiq7Toh9wnZDg0lIHCaN27RDKKZUpHGUhA6G+O+rw1fTpoP40rx9+jp25WxbUbFYzKLXaOue3f7D3zsNSLN6Bbe+Lhr0jHRmRDqDSZqBSCWwCpIfPz3JuzMRMmbSmU43n2RrSn4M6c2cC1PGVcBCBzQT0PKA9hPQ1qHEv15lh6r2FZXaPF1Zi7Ido7QgbVuizrhj2M27W+UCKzDmoC+gcx6DZ9p1q4k8Oz51KcpcjJnicjPGBNtTHi8TjSs5a8q/2CjQxQ9f7oHOS/dt6NmJ1NiRhayaeNijaCaVBmPgkPd5SBGEBZ+CKPl23PoH9YzrBVXoPDWpPdL9O4oyrXgCtS71+hQ+JguvWje7FHXOwtruiYd7Co8QfAO6ZjV4pPBAVCt1xQ9UGhPqSA2t9/yECuSzVCaH1B2KIEeHJdum7p0LdccfMG+EsDJCi8BEZk0XxxVTb4ODaypZx6GZFyExlBcDmgp9nJ9E7zS2eo3Q/iti3FoeL7LidihuRuo4mOIZ9EjOkYSM6yXoCaIo6vm+dPJq8tbuD1BLAwQUAAIACAAxkrlK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AxkrlKlBOzImkAAABuAAAAHAAAAHVuaXZlcnNhbC9sb2NhbF9zZXR0aW5ncy54bWwNzDEOgzAMQNGdU1jeKe3WgcDGVpbSA1jERZEcG5GA4PZk+8PTb/szChy8pWDq8PV4IrDO5oMuDn/TUL8RUib1JKbsUA2h76pWbCb5cs4FJliFLt4mjiUyjxSLHHYRqOFTXv/AHpuuugFQSwMEFAACAAgAT5SVR6kBxHb7AgAAsAgAABQAAAB1bml2ZXJzYWwvcGxheWVyLnhtbK1VTW/bMAw9p0D/g6F7paQfaxvYLboCxQ7rUCDrtlug2oqtxbY8Sa6b/vpRkr/ndCuwQwKb4nukyEfav37JUu+ZScVFHqAFniOP5aGIeB4H6PHr3dEFur46PPCLlO6Y9HgUoDLnBkBT5EVMhZIXGsAPVCcB6hkwMCOvkFxIrnfAfQbcbaTjU3R4MAOXXAUo0bpYElJVFeYKEHmsRFoaEoVDkZFCMsVyzSRxaSCvwS7139Hwy0RO9K5gqocs9PsD1yQtx4viA5LqBAsZk+P5fEF+3H9ehQnL6BHPlaZ5yJAHlZzZUj7RcHsvojJlythmvktyxbQ2SVjbzNdLvrjIPSXDADmHdcaUojFTOM1jRByWTID9TUpVUvOoAa3hVVte81q/tXlfN262c6RzLsqnlKsEjvqQzjoJ9Mkwqp/Z61oFPTYKujNMyJPsV8kli+zrt1aM8wVyAVvF2TyxqkI4gKc7Gmohd7cAAxXVHcRt07BrGraglgO30VcdBWpuu2FUl5I1pZr5zzxi4guVkhpZXGlZMp+MjDWWDME+cVeum9Q1xE90lp79Q2+M36g1P9VbnbGA/9GYT0DU1oTnEXu54+CjWQY11QyKbWxYFyk2MbucVPmU9XQ9MLkc66bARTxNZcxgDCOqKensZB+USarAJSzlCNs72AtOeJyk8NOTDOPTvTQZldtJht7BXnAqwu0EtDW3ZSTjOo7E1CrIJxPrxA9LpUXGX608B3tGL60O3xq55uim4O3B+fyPURzEaAZzgyZWl3nq7avm8MHMqVadz7pwloFaYR6YLgvn1cxCWYx8IrahZapv+zk1+7AHHeU8NR3TXN9B76Ja8VfmVTwyX7rFialJwoxmAvTh4qTHAP2E7TIIb037Im5E3tQBY2Lf3L+taLPl69a5ru/rsA81fOaschg3Ux9BHbEUZR6NeoiL7iOiUthpN5JRL2UbuNHiGEQqigCdwkN958uzy+7K54vLBmvzenCBXS7vWOl1wp2CSK3r9iJ+vRvg8TdQSwMEFAACAAgAMZK5S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xkrlKpPNtmUUPAAAjJAAAFwAAAHVuaXZlcnNhbC91bml2ZXJzYWwucG5n7VprVFPXtg4+qVUQWw8qL0Vu26EIBVQQJUGLFSwoT4EGiDRgFAmxwCblkcSiLSpCStoCEjAqFkUgVJFEEiB6rIneADmahAAxpIqAZJNEiCFAXmcn9PaM++v+v4Mf2TtrfXut+a255lxzzjHWxcgjh9as2rQKBoOtCQsNiYbBloXBYEtxtiugni3M82+hl01O9KEDMHqf8wTUWIbZH7EfBrtL/tCQuhxqf3AmNDEHBrN7bPnZ8HC302CwrQ/CQvbHfpeilEWUeo4aea80NUU23Wczf/Aspv55JCTe56fgkIOiH6rPbnb4Iy39QugfZeeDk25XBz/cXLwsyh8eHCyb+2nlvNlY1iEww0dbaScagjCs1uJSuDAOHx8veB8uvtWkT0JGCKtQxI75t/XkY25F7x5dwQ/nr4QY/Xny8liUsT7w6b5ksgetaDps7wZLb0Kc/UZhosecQSOQLreBesqTgYq20Olef/n9D6EmrPaSYqtEERQgC4caZ2OiCG+GEKYpct4nUPNh4214dgvVMuxMRsg6ywdrwyyDDnhY+mwrlkHPzYvAIrAILAKLwCKwCCwCi8AisAgsAovAIrAILAKLwCKwCPz/A14PxaMI7UugfwGA+wfQK/iCh6V/C8XyPB9qQdb+H0DtdkrR1BPHpviU/HTte+HRVlfC++fio6R5IfKIrJVFAhCgKU8KEXg4cYV8ij3yDJkoG58uQRhSW9Gyrxncy1MyLGo5ILfPr+XgPeagGeLt970LLsTg4gASSMRLl1qGzr57bI8bdNTr4nis9iBZXl/GlaY8Z04EwR4/OENQuoRdJZnmZuyGFQrLiCLE2NekjaRf+goZ1Xob2BmW4omGP6Bj/bpP9zJHyYAGZ03Gxcv5fPiWb9Sh2XFgjEydVXj28d73G08CUrYhOxcBgx2J7/rp/ZufjzL0R+OTmV1tWT13b6sn0rtDH+A9JlSiuOdYwcGid49WNulVbJx2RopjavYizHMCAbdXYpwik/ax69gqFtiDI2qoTmM5HcPfjZSBZHxyn5zsiCqamte9ustzRRo1NHNn6qQXX1ng9JVM8GUZQdF4iy4fNrRF8furfVoZp13ZYHZ7OYsGcMZBb6Hu2xVDXpjSDjcY7FZT3wPlDLV8v5WcT6May5SNb6HUxricNL0rQSQZ/1yJSCg8w4r1+Y3r2dq6VL7qv4Dfv2YCUixTuT5l4ChBoJii81iu+lW2AOHJ+Smj5/pI1pnfT3Uk49CnLFRapBuY8XxRYEaKTL3qM4CAPdqC30OUZgNIQA+w23v2qXxdppsvXu9/3lI4RoTBahvmJy9l0SYScqX7QK7zz0O6rmbBpw5hfY12u8Fs4fbZr7QZRi/Mxckc6uStbtz65WNgFsc4A2JieuS0PUmx4RscUoXZ1DHsPRWmntv3qLmyMR009RuvVrUoNyGq1scrMCch6Yl8EcPFl5Ir4H3xtj8IEnSAqUr0H1vLApbCamsKtnPvEuyeRTNllh1rZMpypd3eFW+KZz7YNHK8k+rfFD8/vhTtddRxKVf3uz6lPzEISJSTHeJ372CeGv4EJO6uRI/rE6s0nfnSbTdjYYOMlw2gV4yuaN/5LMuMW3LBqwC6P4JjNqqlo/jnLU6wP0XOYEllH0sJAeVRRkeebEb9hUfHNdW1BzGtk2QmkBmNWeUpyP1zOtfneLkdX53uGABJA7E9u42Ztf6U1WwvSTL+Cmt85AWOpJeK96o72wrMRp3AZQULELB8Sv7VUthfNtFQuozywiLul865MaqS+OLuBIPQX7bnGK5Le0y/YVLRcJAyeh/sLH3LGL/BOve6z/CPEkAhNo/a7KhqKrXJyU0genPIofcmMCMfuz/zJs3xxTw3koGD0TOFNNP7W3mDWKs4aTPbexcgqbIuNztQjf4c7F8DO7PNzohYNXyYpaRBq4wjCLynEUGXPBxFLh97l9lrJsfWALv3E0x/eOF4rwzbvvQUiAZH/cJOUCul2t0/YhFO48ZwSqpkNOuYRyPqOA1yVvPViaY2Eh5D6TRM8zEaxXwE6a1VPigqUHSLRL0oPGHCsr2et7w5hmnPzQBfdQfpD3vYGNBvVjGFWHOzU06P1/Sch/uz5cp1Ydzvsf6tl4OjmX49K7lJ9EsrRqZaEj7vu38b3JZwOXKXKb56Hv/k8jwci8wSdvYxaGU1iEN1UznRZjp46KdGvT+JHiaTsLKk2Y97L3lsPSC6P9FzscCpb59RiSOdXgqZ2GD2HEA0gijawUs+vRquZOSe0LIvG2Ow0moFPOmNmJwlg5zyGpx6Q4oYilOe7oenTszwMtyIPag+J64hUdY/q8ue+5YKdNQyI3QbeiBVX+Yd75AHMVJfCvKpJ3bhTLrMJASi/CtHwqN3nbSj7pSkSEIMc3lZYKTryua6wFDUHamycvS1ojDq1TXXcVbtuf3LL6gKIyUCTFozMkva+Ruk6N+W8B50OWQclqlZRh+caU9z66ENg/dfRjL3ymfSwatk4NjT6m2rc/mrwYb0BEjB1KrkoZ07qqjee2UsjKy6hrtxpwYdgzsYiPtswrLvk8MEnSxPftJNU5qPrtElnkbk7hETkUo8OZ3VaGfiIXurHI53fp5AE/ujOKWqb6sBNOOK27l8doZTxib96xFwNFbD/fCs5sprNIrpWgKgT9/Rkn3G4xAfykbuXgxd4pykK3ImLVNgd1Ldg40V1bcC2TeIWwSc2yWQAY5Ot0UIq+XJeVbL0LiVR5N2nkZ6TzOoFl3zVL4mf6qDrQIrb1fvGXaHzwx+6dFoG2l25UvgqgdlPnG2GzI4zKy2BklKoXL+HkCIaFf706WHdAEW5fdUpA3THXZXVqSFkK+PifPKCEPzullWwxCvpZU3vdVVPBKDQr0Pp0T/L6pCA++6H8d4s2F+dHBHvJXX44ZTPWqvBf0dMaY+eOpWYqVHl3oPSWyXjRwnhVQ4rKhEkR1nxtrcuDu7Xb9c2/jOl+6Eic+U+qfcKnQ+IavGZiAz5IUhZVMJovQIfqgvTp+ZiVRKyAS9Tx6jqMf7K913me4U2EpJkBtPZCyuFRvm62Oq0IrK7Va5qcKdY/iqOqvT0ll+J/sXNo9lvEHYYT/Ae0SoG41EkQlCVnflRpSgAh0OIB9X+/fdcdXnjczYAyu+9T9Bndpw2Q/FLf0VdA978svdOv6AX1ZTA+BdUJ4eQjFHsPvYFyxBErIh9FB7pSQbrRhbOCR+P7VJw+YfsZzCJxy1vDbTrKf5O7oePWQ5rQaC5t/WK7ufw8fOzedvikITbXDhwDsE55o4Aj0cwP4mpGqIRxV4DsYvbMpl3jVTsvQYFJCBirSrGZNFyK33RTsZ+RNrK24S/8HioT+qSDunGy7EaXv8BLXGawIFq0ZSZtPdVAgvRxWzTT4bONWSX8dfWF1zdwR/dOwvYtQ5ssD5sOJed4oXyhIpnNmW3EfmP8QbiG8hCObxXQm7SNcUFzx24WrX+8Jb0zYIi2SfD2fHjPCQQJ/+GPVFkB201t0jPrdJEjgmol2+R6X2pYimNbOpRXbPmulIL/9+/JW/Wd6Msrn5zdMu3TC7wDDFi+fMi1uz3j3dSm5WdetVbel/rBugQ5QLUoSzy9l9sweThKzpJKs11Y1uX6rpnNI+mLSGmjwfxAkt77duOr+GNcq2hLjiWzQiS4YYEjOWztzlJFQBD1HeBjEx0WVreTp3J5la9sDXS1Ln0lmq8rE649awjZg8Mogv80AnKXlkv8Nj9sUuXnspIkGwLiFzK8WzaGYQ00QzvPkUs+WmXU9/PtQUQKH3dDge+ZDJGkdvpK1LEbIiowVMhyX9cePXkbpmp7Yjxuzhjzf3J6OspNk1XzzbB/DzwBWwgOVQdvOEa+RiZy56aAFlW//OkmIfMfDY+QC3umZ33Y6uv4htJD+aLah18G1I92jM1zD6NGNKJ8wFb5TBGWRfDo3WtRNXsHjfOFWkXe/7eG5QQMwL+jEzBkqKVIyzOEDA8x3e5tsw/0MiJ7MkSsyLFXSo8n60muMnWj5gKEbdaWR3WzU4E0XuzVZULkQx62nmdspRajfAMyUkl4PcbjBgVt0wqiwjvIrAfKW+ITUlWn2hRwJgzpHX3qvNGLZ1z3GukbP8aPk5VyretDCHM9xKkl/eD832y5X6FeqVTMHwl22rt0hf5o/XNVWlFJzS6jjmuu1jPzimBBQi14Ni77uquXtk1VyAyJs7xc+RxXKC8XPpgxYj3bOQV9ArU0+Fy+7JWDawI8+2t3a+UH3qQs2SQp6N1ho0Aib5ET2EEkbYfJqw4plvceyWQqNWIhBxqjRuxNlX4nP28AHX8zkg+E+Yv+Kqt/7tVXJbILpeMWeYodYowAL7kaRq/4n/JEsnHMElYRGyaau43p+PwgdV211+zmJbxMWaqb358hN+Fzx+LlR1jE+KFXvOir6XTl9j0alVjfbn556Tie/rRh9sYn32sIw1zodDictCVmRntYwc24VZISstuC74tGPVQmL0vMSNOJBlhodQniXjZcAXhs9k+4FELzzPBX+f/y0I3lhgPgs3fSYOhGzqpT3srDCWFvVc6edSmkW1MNOMUXEMSzaX5k6pbfBadabeotUC1HFdbWc4u1P3LyNUyCTLefCB3hdYNcQk3CtHjleHThM6lxTYsjvvDHXJGuDn0vIjuwxJ63DMjqH/WYId4RJaltdSj9T1WObAApP9SkRyunaPs2yhWvC5rT7F7B1vx3t03NFiq+7Fmn/F6R61kEwaWqtbpATaB/AcEuQsuWrf2RH416zdCuP3JbP1scwOQaG9zLIc4K1jU9aPyeUAWetZ80VnAFRJdFxCxLLhZ6BsDNVnZ1vlkEZ1M8/ymuRGFV5pE8BkcEzaVvkHS16+NenVOJo3DHZmvfjDw7x1h/OC+oO4AbHSnAuOK3XlHqORrWdd/9ndesf02pGTEDT9dCt29YTo3q4G9g6oSssKip+ozqsjkAFyKrWEwCS4jV/y4E3Wk+GB+kxKiWvB7TL3x20CeCEjfAcSzZJa6ju6HXSGPa+H024On4is4gdP//HR0dquNdfHPrCUgmecQyhrUghasRhNDsqbQS396yC2DPxkodKkEyAbVa7++1KKZSn/uZSihDJo3N6PLDdcYmPdOhj//SZznbUR59g44UkRvVeTzOzktX/fgNGGRgst6hb7y4uEdtaa9R9ixJ1zBvP9r41uO3a1e7bWkAFLeRp28EgI/cDx4n8DUEsDBBQAAgAIADGSuUorC8BtSgAAAGsAAAAbAAAAdW5pdmVyc2FsL3VuaXZlcnNhbC5wbmcueG1ss7GvyM1RKEstKs7Mz7NVMtQzULK34+WyKShKLctMLVeoAIoZ6RlAgJJCJSq3PDOlJAMoZGBujBDMSM1MzyixVbIwMIUL6gPNBABQSwECAAAUAAIACAAxkrlKFQ6tKGQEAAAHEQAAHQAAAAAAAAABAAAAAAAAAAAAdW5pdmVyc2FsL2NvbW1vbl9tZXNzYWdlcy5sbmdQSwECAAAUAAIACAAxkrlKMiTEljADAACWDAAAJwAAAAAAAAABAAAAAACfBAAAdW5pdmVyc2FsL2ZsYXNoX3B1Ymxpc2hpbmdfc2V0dGluZ3MueG1sUEsBAgAAFAACAAgAMZK5Sn4dtWa3AgAAUAoAACEAAAAAAAAAAQAAAAAAFAgAAHVuaXZlcnNhbC9mbGFzaF9za2luX3NldHRpbmdzLnhtbFBLAQIAABQAAgAIADGSuUru8zUKHQMAACcMAAAmAAAAAAAAAAEAAAAAAAoLAAB1bml2ZXJzYWwvaHRtbF9wdWJsaXNoaW5nX3NldHRpbmdzLnhtbFBLAQIAABQAAgAIADGSuUr+2QZdoAEAAC0GAAAfAAAAAAAAAAEAAAAAAGsOAAB1bml2ZXJzYWwvaHRtbF9za2luX3NldHRpbmdzLmpzUEsBAgAAFAACAAgAMZK5Sj08L9HBAAAA5QEAABoAAAAAAAAAAQAAAAAASBAAAHVuaXZlcnNhbC9pMThuX3ByZXNldHMueG1sUEsBAgAAFAACAAgAMZK5SpQTsyJpAAAAbgAAABwAAAAAAAAAAQAAAAAAQREAAHVuaXZlcnNhbC9sb2NhbF9zZXR0aW5ncy54bWxQSwECAAAUAAIACABPlJVHqQHEdvsCAACwCAAAFAAAAAAAAAABAAAAAADkEQAAdW5pdmVyc2FsL3BsYXllci54bWxQSwECAAAUAAIACAAxkrlKNdvZrWgBAADzAgAAKQAAAAAAAAABAAAAAAARFQAAdW5pdmVyc2FsL3NraW5fY3VzdG9taXphdGlvbl9zZXR0aW5ncy54bWxQSwECAAAUAAIACAAxkrlKpPNtmUUPAAAjJAAAFwAAAAAAAAAAAAAAAADAFgAAdW5pdmVyc2FsL3VuaXZlcnNhbC5wbmdQSwECAAAUAAIACAAxkrlKKwvAbUoAAABrAAAAGwAAAAAAAAABAAAAAAA6JgAAdW5pdmVyc2FsL3VuaXZlcnNhbC5wbmcueG1sUEsFBgAAAAALAAsASQMAAL0m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简约成人教育PPT模板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77DC"/>
      </a:accent1>
      <a:accent2>
        <a:srgbClr val="1AA60F"/>
      </a:accent2>
      <a:accent3>
        <a:srgbClr val="0867CB"/>
      </a:accent3>
      <a:accent4>
        <a:srgbClr val="45B60D"/>
      </a:accent4>
      <a:accent5>
        <a:srgbClr val="0970D7"/>
      </a:accent5>
      <a:accent6>
        <a:srgbClr val="78CD15"/>
      </a:accent6>
      <a:hlink>
        <a:srgbClr val="76C5EF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1131</Words>
  <Application>Microsoft Office PowerPoint</Application>
  <PresentationFormat>Widescreen</PresentationFormat>
  <Paragraphs>138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微软雅黑</vt:lpstr>
      <vt:lpstr>宋体</vt:lpstr>
      <vt:lpstr>.VnTime</vt:lpstr>
      <vt:lpstr>Arial</vt:lpstr>
      <vt:lpstr>等线</vt:lpstr>
      <vt:lpstr>Tahoma</vt:lpstr>
      <vt:lpstr>Times New Roman</vt:lpstr>
      <vt:lpstr>Wingdings</vt:lpstr>
      <vt:lpstr>方正静蕾简体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tích cảnh thuyền cá về bến trong khổ 3 theo các gợi dẫn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简约成人教育PPT模板</dc:title>
  <dc:creator>33ppt</dc:creator>
  <cp:lastModifiedBy>dell</cp:lastModifiedBy>
  <cp:revision>92</cp:revision>
  <dcterms:created xsi:type="dcterms:W3CDTF">2017-05-27T10:37:09Z</dcterms:created>
  <dcterms:modified xsi:type="dcterms:W3CDTF">2022-01-19T03:19:10Z</dcterms:modified>
</cp:coreProperties>
</file>