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Patrick Hand" charset="0"/>
      <p:regular r:id="rId32"/>
    </p:embeddedFont>
    <p:embeddedFont>
      <p:font typeface="Lato" charset="0"/>
      <p:regular r:id="rId33"/>
      <p:bold r:id="rId34"/>
      <p:italic r:id="rId35"/>
      <p:boldItalic r:id="rId36"/>
    </p:embeddedFont>
    <p:embeddedFont>
      <p:font typeface="Open Sans" pitchFamily="34" charset="0"/>
      <p:regular r:id="rId37"/>
      <p:bold r:id="rId38"/>
      <p:italic r:id="rId39"/>
      <p:boldItalic r:id="rId40"/>
    </p:embeddedFont>
    <p:embeddedFont>
      <p:font typeface="Roboto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41980416"/>
        <c:axId val="441981952"/>
      </c:barChart>
      <c:catAx>
        <c:axId val="44198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81952"/>
        <c:crosses val="autoZero"/>
        <c:auto val="1"/>
        <c:lblAlgn val="ctr"/>
        <c:lblOffset val="100"/>
        <c:noMultiLvlLbl val="0"/>
      </c:catAx>
      <c:valAx>
        <c:axId val="44198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8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674176"/>
        <c:axId val="442680064"/>
      </c:barChart>
      <c:catAx>
        <c:axId val="4426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80064"/>
        <c:crosses val="autoZero"/>
        <c:auto val="1"/>
        <c:lblAlgn val="ctr"/>
        <c:lblOffset val="100"/>
        <c:noMultiLvlLbl val="0"/>
      </c:catAx>
      <c:valAx>
        <c:axId val="44268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7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814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xmlns="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xmlns="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xmlns="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xmlns="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4000 000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xmlns="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xmlns="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(2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xmlns="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xmlns="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1833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Patrick Hand</vt:lpstr>
      <vt:lpstr>Lato</vt:lpstr>
      <vt:lpstr>Roboto Condensed Light</vt:lpstr>
      <vt:lpstr>Times New Roman</vt:lpstr>
      <vt:lpstr>Wingdings</vt:lpstr>
      <vt:lpstr>Open Sans</vt:lpstr>
      <vt:lpstr>Roboto</vt:lpstr>
      <vt:lpstr>Livvic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Administrator</cp:lastModifiedBy>
  <cp:revision>44</cp:revision>
  <dcterms:modified xsi:type="dcterms:W3CDTF">2023-01-27T14:22:03Z</dcterms:modified>
</cp:coreProperties>
</file>