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6" d="100"/>
          <a:sy n="146" d="100"/>
        </p:scale>
        <p:origin x="-672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mbria Math" pitchFamily="18" charset="0"/>
                <a:ea typeface="Cambria Math" pitchFamily="18" charset="0"/>
              </a:rPr>
              <a:t>Bài 17: Giải các phương trình sau</a:t>
            </a:r>
            <a:endParaRPr lang="en-US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mtClean="0">
                <a:latin typeface="Cambria Math" pitchFamily="18" charset="0"/>
                <a:ea typeface="Cambria Math" pitchFamily="18" charset="0"/>
              </a:rPr>
              <a:t>7 + 2x = 22 - 3x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mtClean="0">
                <a:latin typeface="Cambria Math" pitchFamily="18" charset="0"/>
                <a:ea typeface="Cambria Math" pitchFamily="18" charset="0"/>
              </a:rPr>
              <a:t>8x - 3 = 5x + 12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mtClean="0">
                <a:latin typeface="Cambria Math" pitchFamily="18" charset="0"/>
                <a:ea typeface="Cambria Math" pitchFamily="18" charset="0"/>
              </a:rPr>
              <a:t>7 - (2x + 4) = - (x + 4)</a:t>
            </a:r>
            <a:endParaRPr lang="en-US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426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mbria Math" pitchFamily="18" charset="0"/>
                <a:ea typeface="Cambria Math" pitchFamily="18" charset="0"/>
              </a:rPr>
              <a:t>Bài 18: Giải các phương trình sau</a:t>
            </a:r>
            <a:endParaRPr lang="en-US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lnSpc>
                    <a:spcPct val="15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endParaRPr lang="en-US" smtClean="0"/>
              </a:p>
              <a:p>
                <a:pPr marL="514350" indent="-514350">
                  <a:lnSpc>
                    <a:spcPct val="15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2+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−0,5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1−2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+0,25</m:t>
                    </m:r>
                  </m:oMath>
                </a14:m>
                <a:endParaRPr lang="en-US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0971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smtClean="0">
                <a:latin typeface="Cambria Math" pitchFamily="18" charset="0"/>
                <a:ea typeface="Cambria Math" pitchFamily="18" charset="0"/>
              </a:rPr>
              <a:t>Bài 19: Viết phương trình ẩn x rồi tính x (mét) trong mỗi hình dưới đây (h4) (S là diện tích của hình)</a:t>
            </a:r>
            <a:endParaRPr lang="en-US" sz="280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1447841"/>
            <a:ext cx="1866000" cy="309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581150"/>
            <a:ext cx="1569682" cy="2963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248676"/>
            <a:ext cx="2402575" cy="321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639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</Words>
  <Application>Microsoft Office PowerPoint</Application>
  <PresentationFormat>On-screen Show (16:9)</PresentationFormat>
  <Paragraphs>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Bài 17: Giải các phương trình sau</vt:lpstr>
      <vt:lpstr>Bài 18: Giải các phương trình sau</vt:lpstr>
      <vt:lpstr>Bài 19: Viết phương trình ẩn x rồi tính x (mét) trong mỗi hình dưới đây (h4) (S là diện tích của hình)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17: Giải các phương trình sau</dc:title>
  <dc:creator>User</dc:creator>
  <cp:lastModifiedBy>Admin</cp:lastModifiedBy>
  <cp:revision>1</cp:revision>
  <dcterms:created xsi:type="dcterms:W3CDTF">2006-08-16T00:00:00Z</dcterms:created>
  <dcterms:modified xsi:type="dcterms:W3CDTF">2023-02-02T06:50:51Z</dcterms:modified>
</cp:coreProperties>
</file>